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6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64470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7659445" y="1753496"/>
            <a:ext cx="43030" cy="5104504"/>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910405" y="1742725"/>
            <a:ext cx="3749040" cy="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8" name="Text Box 10"/>
          <p:cNvSpPr txBox="1">
            <a:spLocks noChangeArrowheads="1"/>
          </p:cNvSpPr>
          <p:nvPr/>
        </p:nvSpPr>
        <p:spPr bwMode="auto">
          <a:xfrm>
            <a:off x="8037689" y="254427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9" name="Group 8"/>
          <p:cNvGrpSpPr/>
          <p:nvPr/>
        </p:nvGrpSpPr>
        <p:grpSpPr>
          <a:xfrm>
            <a:off x="7404912" y="2634583"/>
            <a:ext cx="548640" cy="548640"/>
            <a:chOff x="8093534" y="1164886"/>
            <a:chExt cx="548640" cy="548640"/>
          </a:xfrm>
        </p:grpSpPr>
        <p:sp>
          <p:nvSpPr>
            <p:cNvPr id="10" name="Oval 9"/>
            <p:cNvSpPr>
              <a:spLocks noChangeAspect="1"/>
            </p:cNvSpPr>
            <p:nvPr/>
          </p:nvSpPr>
          <p:spPr>
            <a:xfrm>
              <a:off x="8093534" y="1164886"/>
              <a:ext cx="548640" cy="548640"/>
            </a:xfrm>
            <a:prstGeom prst="ellipse">
              <a:avLst/>
            </a:prstGeom>
            <a:solidFill>
              <a:srgbClr val="F89120"/>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1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12" name="Text Box 10"/>
          <p:cNvSpPr txBox="1">
            <a:spLocks noChangeArrowheads="1"/>
          </p:cNvSpPr>
          <p:nvPr/>
        </p:nvSpPr>
        <p:spPr bwMode="auto">
          <a:xfrm>
            <a:off x="8037689" y="333442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3" name="Group 12"/>
          <p:cNvGrpSpPr/>
          <p:nvPr/>
        </p:nvGrpSpPr>
        <p:grpSpPr>
          <a:xfrm>
            <a:off x="7404912" y="3424732"/>
            <a:ext cx="548640" cy="548640"/>
            <a:chOff x="8093534" y="1164886"/>
            <a:chExt cx="548640" cy="548640"/>
          </a:xfrm>
        </p:grpSpPr>
        <p:sp>
          <p:nvSpPr>
            <p:cNvPr id="14" name="Oval 13"/>
            <p:cNvSpPr>
              <a:spLocks noChangeAspect="1"/>
            </p:cNvSpPr>
            <p:nvPr/>
          </p:nvSpPr>
          <p:spPr>
            <a:xfrm>
              <a:off x="8093534" y="1164886"/>
              <a:ext cx="548640" cy="548640"/>
            </a:xfrm>
            <a:prstGeom prst="ellipse">
              <a:avLst/>
            </a:prstGeom>
            <a:solidFill>
              <a:srgbClr val="CE8E40"/>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15"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16" name="Text Box 10"/>
          <p:cNvSpPr txBox="1">
            <a:spLocks noChangeArrowheads="1"/>
          </p:cNvSpPr>
          <p:nvPr/>
        </p:nvSpPr>
        <p:spPr bwMode="auto">
          <a:xfrm>
            <a:off x="8037689" y="411994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7" name="Group 16"/>
          <p:cNvGrpSpPr/>
          <p:nvPr/>
        </p:nvGrpSpPr>
        <p:grpSpPr>
          <a:xfrm>
            <a:off x="7404912" y="4210252"/>
            <a:ext cx="548640" cy="548640"/>
            <a:chOff x="8093534" y="1164886"/>
            <a:chExt cx="548640" cy="548640"/>
          </a:xfrm>
        </p:grpSpPr>
        <p:sp>
          <p:nvSpPr>
            <p:cNvPr id="18" name="Oval 17"/>
            <p:cNvSpPr>
              <a:spLocks noChangeAspect="1"/>
            </p:cNvSpPr>
            <p:nvPr/>
          </p:nvSpPr>
          <p:spPr>
            <a:xfrm>
              <a:off x="8093534" y="1164886"/>
              <a:ext cx="548640" cy="548640"/>
            </a:xfrm>
            <a:prstGeom prst="ellipse">
              <a:avLst/>
            </a:prstGeom>
            <a:solidFill>
              <a:srgbClr val="E76C0F"/>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1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20" name="Text Box 10"/>
          <p:cNvSpPr txBox="1">
            <a:spLocks noChangeArrowheads="1"/>
          </p:cNvSpPr>
          <p:nvPr/>
        </p:nvSpPr>
        <p:spPr bwMode="auto">
          <a:xfrm>
            <a:off x="8037689" y="491009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1" name="Group 20"/>
          <p:cNvGrpSpPr/>
          <p:nvPr/>
        </p:nvGrpSpPr>
        <p:grpSpPr>
          <a:xfrm>
            <a:off x="7404912" y="5000401"/>
            <a:ext cx="548640" cy="548640"/>
            <a:chOff x="8093534" y="1164886"/>
            <a:chExt cx="548640" cy="548640"/>
          </a:xfrm>
        </p:grpSpPr>
        <p:sp>
          <p:nvSpPr>
            <p:cNvPr id="22" name="Oval 21"/>
            <p:cNvSpPr>
              <a:spLocks noChangeAspect="1"/>
            </p:cNvSpPr>
            <p:nvPr/>
          </p:nvSpPr>
          <p:spPr>
            <a:xfrm>
              <a:off x="8093534" y="1164886"/>
              <a:ext cx="548640" cy="548640"/>
            </a:xfrm>
            <a:prstGeom prst="ellipse">
              <a:avLst/>
            </a:prstGeom>
            <a:solidFill>
              <a:srgbClr val="E04621"/>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2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24" name="Text Box 10"/>
          <p:cNvSpPr txBox="1">
            <a:spLocks noChangeArrowheads="1"/>
          </p:cNvSpPr>
          <p:nvPr/>
        </p:nvSpPr>
        <p:spPr bwMode="auto">
          <a:xfrm>
            <a:off x="8064389" y="5700239"/>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5" name="Group 24"/>
          <p:cNvGrpSpPr/>
          <p:nvPr/>
        </p:nvGrpSpPr>
        <p:grpSpPr>
          <a:xfrm>
            <a:off x="7431612" y="5790550"/>
            <a:ext cx="548640" cy="548640"/>
            <a:chOff x="8093534" y="1164886"/>
            <a:chExt cx="548640" cy="548640"/>
          </a:xfrm>
        </p:grpSpPr>
        <p:sp>
          <p:nvSpPr>
            <p:cNvPr id="26" name="Oval 25"/>
            <p:cNvSpPr>
              <a:spLocks noChangeAspect="1"/>
            </p:cNvSpPr>
            <p:nvPr/>
          </p:nvSpPr>
          <p:spPr>
            <a:xfrm>
              <a:off x="8093534" y="1164886"/>
              <a:ext cx="548640" cy="548640"/>
            </a:xfrm>
            <a:prstGeom prst="ellipse">
              <a:avLst/>
            </a:prstGeom>
            <a:solidFill>
              <a:srgbClr val="D33914"/>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2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grpSp>
        <p:nvGrpSpPr>
          <p:cNvPr id="36" name="Group 35"/>
          <p:cNvGrpSpPr>
            <a:grpSpLocks noChangeAspect="1"/>
          </p:cNvGrpSpPr>
          <p:nvPr/>
        </p:nvGrpSpPr>
        <p:grpSpPr>
          <a:xfrm>
            <a:off x="1266990" y="1409769"/>
            <a:ext cx="464991" cy="640080"/>
            <a:chOff x="3291055" y="1604118"/>
            <a:chExt cx="552452" cy="760475"/>
          </a:xfrm>
          <a:solidFill>
            <a:schemeClr val="bg1"/>
          </a:solidFill>
        </p:grpSpPr>
        <p:sp>
          <p:nvSpPr>
            <p:cNvPr id="37"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44" name="TextBox 43"/>
          <p:cNvSpPr txBox="1"/>
          <p:nvPr/>
        </p:nvSpPr>
        <p:spPr>
          <a:xfrm>
            <a:off x="1780862" y="1530071"/>
            <a:ext cx="2130014"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LOREM IPSUM</a:t>
            </a:r>
          </a:p>
        </p:txBody>
      </p:sp>
      <p:sp>
        <p:nvSpPr>
          <p:cNvPr id="45" name="TextBox 44"/>
          <p:cNvSpPr txBox="1"/>
          <p:nvPr/>
        </p:nvSpPr>
        <p:spPr>
          <a:xfrm>
            <a:off x="1246359" y="2102873"/>
            <a:ext cx="5871507"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46" name="Rectangle 45"/>
          <p:cNvSpPr/>
          <p:nvPr/>
        </p:nvSpPr>
        <p:spPr>
          <a:xfrm>
            <a:off x="1355970" y="3183223"/>
            <a:ext cx="5761896" cy="315596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47" name="Picture 46">
            <a:hlinkClick r:id="rId3"/>
            <a:extLst>
              <a:ext uri="{FF2B5EF4-FFF2-40B4-BE49-F238E27FC236}">
                <a16:creationId xmlns:a16="http://schemas.microsoft.com/office/drawing/2014/main" id="{00331128-4F71-4883-B1B1-A3AE6D3B83E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70918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wipe(left)">
                                      <p:cBhvr>
                                        <p:cTn id="17" dur="500"/>
                                        <p:tgtEl>
                                          <p:spTgt spid="44"/>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wipe(left)">
                                      <p:cBhvr>
                                        <p:cTn id="21" dur="500"/>
                                        <p:tgtEl>
                                          <p:spTgt spid="32"/>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up)">
                                      <p:cBhvr>
                                        <p:cTn id="25" dur="500"/>
                                        <p:tgtEl>
                                          <p:spTgt spid="3"/>
                                        </p:tgtEl>
                                      </p:cBhvr>
                                    </p:animEffect>
                                  </p:childTnLst>
                                </p:cTn>
                              </p:par>
                            </p:childTnLst>
                          </p:cTn>
                        </p:par>
                        <p:par>
                          <p:cTn id="26" fill="hold">
                            <p:stCondLst>
                              <p:cond delay="2500"/>
                            </p:stCondLst>
                            <p:childTnLst>
                              <p:par>
                                <p:cTn id="27" presetID="22" presetClass="entr" presetSubtype="1"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wipe(up)">
                                      <p:cBhvr>
                                        <p:cTn id="29" dur="500"/>
                                        <p:tgtEl>
                                          <p:spTgt spid="45"/>
                                        </p:tgtEl>
                                      </p:cBhvr>
                                    </p:animEffect>
                                  </p:childTnLst>
                                </p:cTn>
                              </p:par>
                            </p:childTnLst>
                          </p:cTn>
                        </p:par>
                        <p:par>
                          <p:cTn id="30" fill="hold">
                            <p:stCondLst>
                              <p:cond delay="3000"/>
                            </p:stCondLst>
                            <p:childTnLst>
                              <p:par>
                                <p:cTn id="31" presetID="22" presetClass="entr" presetSubtype="1" fill="hold" grpId="0" nodeType="after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wipe(up)">
                                      <p:cBhvr>
                                        <p:cTn id="33" dur="500"/>
                                        <p:tgtEl>
                                          <p:spTgt spid="46"/>
                                        </p:tgtEl>
                                      </p:cBhvr>
                                    </p:animEffect>
                                  </p:childTnLst>
                                </p:cTn>
                              </p:par>
                            </p:childTnLst>
                          </p:cTn>
                        </p:par>
                        <p:par>
                          <p:cTn id="34" fill="hold">
                            <p:stCondLst>
                              <p:cond delay="3500"/>
                            </p:stCondLst>
                            <p:childTnLst>
                              <p:par>
                                <p:cTn id="35" presetID="2" presetClass="entr" presetSubtype="2" fill="hold"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1+#ppt_w/2"/>
                                          </p:val>
                                        </p:tav>
                                        <p:tav tm="100000">
                                          <p:val>
                                            <p:strVal val="#ppt_x"/>
                                          </p:val>
                                        </p:tav>
                                      </p:tavLst>
                                    </p:anim>
                                    <p:anim calcmode="lin" valueType="num">
                                      <p:cBhvr additive="base">
                                        <p:cTn id="38" dur="500" fill="hold"/>
                                        <p:tgtEl>
                                          <p:spTgt spid="9"/>
                                        </p:tgtEl>
                                        <p:attrNameLst>
                                          <p:attrName>ppt_y</p:attrName>
                                        </p:attrNameLst>
                                      </p:cBhvr>
                                      <p:tavLst>
                                        <p:tav tm="0">
                                          <p:val>
                                            <p:strVal val="#ppt_y"/>
                                          </p:val>
                                        </p:tav>
                                        <p:tav tm="100000">
                                          <p:val>
                                            <p:strVal val="#ppt_y"/>
                                          </p:val>
                                        </p:tav>
                                      </p:tavLst>
                                    </p:anim>
                                  </p:childTnLst>
                                </p:cTn>
                              </p:par>
                            </p:childTnLst>
                          </p:cTn>
                        </p:par>
                        <p:par>
                          <p:cTn id="39" fill="hold">
                            <p:stCondLst>
                              <p:cond delay="4000"/>
                            </p:stCondLst>
                            <p:childTnLst>
                              <p:par>
                                <p:cTn id="40" presetID="2" presetClass="entr" presetSubtype="2" fill="hold" grpId="0" nodeType="after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500" fill="hold"/>
                                        <p:tgtEl>
                                          <p:spTgt spid="8"/>
                                        </p:tgtEl>
                                        <p:attrNameLst>
                                          <p:attrName>ppt_x</p:attrName>
                                        </p:attrNameLst>
                                      </p:cBhvr>
                                      <p:tavLst>
                                        <p:tav tm="0">
                                          <p:val>
                                            <p:strVal val="1+#ppt_w/2"/>
                                          </p:val>
                                        </p:tav>
                                        <p:tav tm="100000">
                                          <p:val>
                                            <p:strVal val="#ppt_x"/>
                                          </p:val>
                                        </p:tav>
                                      </p:tavLst>
                                    </p:anim>
                                    <p:anim calcmode="lin" valueType="num">
                                      <p:cBhvr additive="base">
                                        <p:cTn id="43" dur="500" fill="hold"/>
                                        <p:tgtEl>
                                          <p:spTgt spid="8"/>
                                        </p:tgtEl>
                                        <p:attrNameLst>
                                          <p:attrName>ppt_y</p:attrName>
                                        </p:attrNameLst>
                                      </p:cBhvr>
                                      <p:tavLst>
                                        <p:tav tm="0">
                                          <p:val>
                                            <p:strVal val="#ppt_y"/>
                                          </p:val>
                                        </p:tav>
                                        <p:tav tm="100000">
                                          <p:val>
                                            <p:strVal val="#ppt_y"/>
                                          </p:val>
                                        </p:tav>
                                      </p:tavLst>
                                    </p:anim>
                                  </p:childTnLst>
                                </p:cTn>
                              </p:par>
                            </p:childTnLst>
                          </p:cTn>
                        </p:par>
                        <p:par>
                          <p:cTn id="44" fill="hold">
                            <p:stCondLst>
                              <p:cond delay="4500"/>
                            </p:stCondLst>
                            <p:childTnLst>
                              <p:par>
                                <p:cTn id="45" presetID="2" presetClass="entr" presetSubtype="2" fill="hold" nodeType="after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1+#ppt_w/2"/>
                                          </p:val>
                                        </p:tav>
                                        <p:tav tm="100000">
                                          <p:val>
                                            <p:strVal val="#ppt_x"/>
                                          </p:val>
                                        </p:tav>
                                      </p:tavLst>
                                    </p:anim>
                                    <p:anim calcmode="lin" valueType="num">
                                      <p:cBhvr additive="base">
                                        <p:cTn id="48" dur="500" fill="hold"/>
                                        <p:tgtEl>
                                          <p:spTgt spid="13"/>
                                        </p:tgtEl>
                                        <p:attrNameLst>
                                          <p:attrName>ppt_y</p:attrName>
                                        </p:attrNameLst>
                                      </p:cBhvr>
                                      <p:tavLst>
                                        <p:tav tm="0">
                                          <p:val>
                                            <p:strVal val="#ppt_y"/>
                                          </p:val>
                                        </p:tav>
                                        <p:tav tm="100000">
                                          <p:val>
                                            <p:strVal val="#ppt_y"/>
                                          </p:val>
                                        </p:tav>
                                      </p:tavLst>
                                    </p:anim>
                                  </p:childTnLst>
                                </p:cTn>
                              </p:par>
                            </p:childTnLst>
                          </p:cTn>
                        </p:par>
                        <p:par>
                          <p:cTn id="49" fill="hold">
                            <p:stCondLst>
                              <p:cond delay="5000"/>
                            </p:stCondLst>
                            <p:childTnLst>
                              <p:par>
                                <p:cTn id="50" presetID="2" presetClass="entr" presetSubtype="2" fill="hold" grpId="0" nodeType="afterEffect">
                                  <p:stCondLst>
                                    <p:cond delay="0"/>
                                  </p:stCondLst>
                                  <p:childTnLst>
                                    <p:set>
                                      <p:cBhvr>
                                        <p:cTn id="51" dur="1" fill="hold">
                                          <p:stCondLst>
                                            <p:cond delay="0"/>
                                          </p:stCondLst>
                                        </p:cTn>
                                        <p:tgtEl>
                                          <p:spTgt spid="12"/>
                                        </p:tgtEl>
                                        <p:attrNameLst>
                                          <p:attrName>style.visibility</p:attrName>
                                        </p:attrNameLst>
                                      </p:cBhvr>
                                      <p:to>
                                        <p:strVal val="visible"/>
                                      </p:to>
                                    </p:set>
                                    <p:anim calcmode="lin" valueType="num">
                                      <p:cBhvr additive="base">
                                        <p:cTn id="52" dur="500" fill="hold"/>
                                        <p:tgtEl>
                                          <p:spTgt spid="12"/>
                                        </p:tgtEl>
                                        <p:attrNameLst>
                                          <p:attrName>ppt_x</p:attrName>
                                        </p:attrNameLst>
                                      </p:cBhvr>
                                      <p:tavLst>
                                        <p:tav tm="0">
                                          <p:val>
                                            <p:strVal val="1+#ppt_w/2"/>
                                          </p:val>
                                        </p:tav>
                                        <p:tav tm="100000">
                                          <p:val>
                                            <p:strVal val="#ppt_x"/>
                                          </p:val>
                                        </p:tav>
                                      </p:tavLst>
                                    </p:anim>
                                    <p:anim calcmode="lin" valueType="num">
                                      <p:cBhvr additive="base">
                                        <p:cTn id="53" dur="500" fill="hold"/>
                                        <p:tgtEl>
                                          <p:spTgt spid="12"/>
                                        </p:tgtEl>
                                        <p:attrNameLst>
                                          <p:attrName>ppt_y</p:attrName>
                                        </p:attrNameLst>
                                      </p:cBhvr>
                                      <p:tavLst>
                                        <p:tav tm="0">
                                          <p:val>
                                            <p:strVal val="#ppt_y"/>
                                          </p:val>
                                        </p:tav>
                                        <p:tav tm="100000">
                                          <p:val>
                                            <p:strVal val="#ppt_y"/>
                                          </p:val>
                                        </p:tav>
                                      </p:tavLst>
                                    </p:anim>
                                  </p:childTnLst>
                                </p:cTn>
                              </p:par>
                            </p:childTnLst>
                          </p:cTn>
                        </p:par>
                        <p:par>
                          <p:cTn id="54" fill="hold">
                            <p:stCondLst>
                              <p:cond delay="5500"/>
                            </p:stCondLst>
                            <p:childTnLst>
                              <p:par>
                                <p:cTn id="55" presetID="2" presetClass="entr" presetSubtype="2" fill="hold" nodeType="after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fill="hold"/>
                                        <p:tgtEl>
                                          <p:spTgt spid="17"/>
                                        </p:tgtEl>
                                        <p:attrNameLst>
                                          <p:attrName>ppt_x</p:attrName>
                                        </p:attrNameLst>
                                      </p:cBhvr>
                                      <p:tavLst>
                                        <p:tav tm="0">
                                          <p:val>
                                            <p:strVal val="1+#ppt_w/2"/>
                                          </p:val>
                                        </p:tav>
                                        <p:tav tm="100000">
                                          <p:val>
                                            <p:strVal val="#ppt_x"/>
                                          </p:val>
                                        </p:tav>
                                      </p:tavLst>
                                    </p:anim>
                                    <p:anim calcmode="lin" valueType="num">
                                      <p:cBhvr additive="base">
                                        <p:cTn id="58" dur="500" fill="hold"/>
                                        <p:tgtEl>
                                          <p:spTgt spid="17"/>
                                        </p:tgtEl>
                                        <p:attrNameLst>
                                          <p:attrName>ppt_y</p:attrName>
                                        </p:attrNameLst>
                                      </p:cBhvr>
                                      <p:tavLst>
                                        <p:tav tm="0">
                                          <p:val>
                                            <p:strVal val="#ppt_y"/>
                                          </p:val>
                                        </p:tav>
                                        <p:tav tm="100000">
                                          <p:val>
                                            <p:strVal val="#ppt_y"/>
                                          </p:val>
                                        </p:tav>
                                      </p:tavLst>
                                    </p:anim>
                                  </p:childTnLst>
                                </p:cTn>
                              </p:par>
                            </p:childTnLst>
                          </p:cTn>
                        </p:par>
                        <p:par>
                          <p:cTn id="59" fill="hold">
                            <p:stCondLst>
                              <p:cond delay="6000"/>
                            </p:stCondLst>
                            <p:childTnLst>
                              <p:par>
                                <p:cTn id="60" presetID="2" presetClass="entr" presetSubtype="2" fill="hold" grpId="0" nodeType="after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additive="base">
                                        <p:cTn id="62" dur="500" fill="hold"/>
                                        <p:tgtEl>
                                          <p:spTgt spid="16"/>
                                        </p:tgtEl>
                                        <p:attrNameLst>
                                          <p:attrName>ppt_x</p:attrName>
                                        </p:attrNameLst>
                                      </p:cBhvr>
                                      <p:tavLst>
                                        <p:tav tm="0">
                                          <p:val>
                                            <p:strVal val="1+#ppt_w/2"/>
                                          </p:val>
                                        </p:tav>
                                        <p:tav tm="100000">
                                          <p:val>
                                            <p:strVal val="#ppt_x"/>
                                          </p:val>
                                        </p:tav>
                                      </p:tavLst>
                                    </p:anim>
                                    <p:anim calcmode="lin" valueType="num">
                                      <p:cBhvr additive="base">
                                        <p:cTn id="63" dur="500" fill="hold"/>
                                        <p:tgtEl>
                                          <p:spTgt spid="16"/>
                                        </p:tgtEl>
                                        <p:attrNameLst>
                                          <p:attrName>ppt_y</p:attrName>
                                        </p:attrNameLst>
                                      </p:cBhvr>
                                      <p:tavLst>
                                        <p:tav tm="0">
                                          <p:val>
                                            <p:strVal val="#ppt_y"/>
                                          </p:val>
                                        </p:tav>
                                        <p:tav tm="100000">
                                          <p:val>
                                            <p:strVal val="#ppt_y"/>
                                          </p:val>
                                        </p:tav>
                                      </p:tavLst>
                                    </p:anim>
                                  </p:childTnLst>
                                </p:cTn>
                              </p:par>
                            </p:childTnLst>
                          </p:cTn>
                        </p:par>
                        <p:par>
                          <p:cTn id="64" fill="hold">
                            <p:stCondLst>
                              <p:cond delay="6500"/>
                            </p:stCondLst>
                            <p:childTnLst>
                              <p:par>
                                <p:cTn id="65" presetID="2" presetClass="entr" presetSubtype="2" fill="hold" nodeType="after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additive="base">
                                        <p:cTn id="67" dur="500" fill="hold"/>
                                        <p:tgtEl>
                                          <p:spTgt spid="21"/>
                                        </p:tgtEl>
                                        <p:attrNameLst>
                                          <p:attrName>ppt_x</p:attrName>
                                        </p:attrNameLst>
                                      </p:cBhvr>
                                      <p:tavLst>
                                        <p:tav tm="0">
                                          <p:val>
                                            <p:strVal val="1+#ppt_w/2"/>
                                          </p:val>
                                        </p:tav>
                                        <p:tav tm="100000">
                                          <p:val>
                                            <p:strVal val="#ppt_x"/>
                                          </p:val>
                                        </p:tav>
                                      </p:tavLst>
                                    </p:anim>
                                    <p:anim calcmode="lin" valueType="num">
                                      <p:cBhvr additive="base">
                                        <p:cTn id="68" dur="500" fill="hold"/>
                                        <p:tgtEl>
                                          <p:spTgt spid="21"/>
                                        </p:tgtEl>
                                        <p:attrNameLst>
                                          <p:attrName>ppt_y</p:attrName>
                                        </p:attrNameLst>
                                      </p:cBhvr>
                                      <p:tavLst>
                                        <p:tav tm="0">
                                          <p:val>
                                            <p:strVal val="#ppt_y"/>
                                          </p:val>
                                        </p:tav>
                                        <p:tav tm="100000">
                                          <p:val>
                                            <p:strVal val="#ppt_y"/>
                                          </p:val>
                                        </p:tav>
                                      </p:tavLst>
                                    </p:anim>
                                  </p:childTnLst>
                                </p:cTn>
                              </p:par>
                            </p:childTnLst>
                          </p:cTn>
                        </p:par>
                        <p:par>
                          <p:cTn id="69" fill="hold">
                            <p:stCondLst>
                              <p:cond delay="7000"/>
                            </p:stCondLst>
                            <p:childTnLst>
                              <p:par>
                                <p:cTn id="70" presetID="2" presetClass="entr" presetSubtype="2" fill="hold" grpId="0" nodeType="afterEffect">
                                  <p:stCondLst>
                                    <p:cond delay="0"/>
                                  </p:stCondLst>
                                  <p:childTnLst>
                                    <p:set>
                                      <p:cBhvr>
                                        <p:cTn id="71" dur="1" fill="hold">
                                          <p:stCondLst>
                                            <p:cond delay="0"/>
                                          </p:stCondLst>
                                        </p:cTn>
                                        <p:tgtEl>
                                          <p:spTgt spid="20"/>
                                        </p:tgtEl>
                                        <p:attrNameLst>
                                          <p:attrName>style.visibility</p:attrName>
                                        </p:attrNameLst>
                                      </p:cBhvr>
                                      <p:to>
                                        <p:strVal val="visible"/>
                                      </p:to>
                                    </p:set>
                                    <p:anim calcmode="lin" valueType="num">
                                      <p:cBhvr additive="base">
                                        <p:cTn id="72" dur="500" fill="hold"/>
                                        <p:tgtEl>
                                          <p:spTgt spid="20"/>
                                        </p:tgtEl>
                                        <p:attrNameLst>
                                          <p:attrName>ppt_x</p:attrName>
                                        </p:attrNameLst>
                                      </p:cBhvr>
                                      <p:tavLst>
                                        <p:tav tm="0">
                                          <p:val>
                                            <p:strVal val="1+#ppt_w/2"/>
                                          </p:val>
                                        </p:tav>
                                        <p:tav tm="100000">
                                          <p:val>
                                            <p:strVal val="#ppt_x"/>
                                          </p:val>
                                        </p:tav>
                                      </p:tavLst>
                                    </p:anim>
                                    <p:anim calcmode="lin" valueType="num">
                                      <p:cBhvr additive="base">
                                        <p:cTn id="73" dur="500" fill="hold"/>
                                        <p:tgtEl>
                                          <p:spTgt spid="20"/>
                                        </p:tgtEl>
                                        <p:attrNameLst>
                                          <p:attrName>ppt_y</p:attrName>
                                        </p:attrNameLst>
                                      </p:cBhvr>
                                      <p:tavLst>
                                        <p:tav tm="0">
                                          <p:val>
                                            <p:strVal val="#ppt_y"/>
                                          </p:val>
                                        </p:tav>
                                        <p:tav tm="100000">
                                          <p:val>
                                            <p:strVal val="#ppt_y"/>
                                          </p:val>
                                        </p:tav>
                                      </p:tavLst>
                                    </p:anim>
                                  </p:childTnLst>
                                </p:cTn>
                              </p:par>
                            </p:childTnLst>
                          </p:cTn>
                        </p:par>
                        <p:par>
                          <p:cTn id="74" fill="hold">
                            <p:stCondLst>
                              <p:cond delay="7500"/>
                            </p:stCondLst>
                            <p:childTnLst>
                              <p:par>
                                <p:cTn id="75" presetID="2" presetClass="entr" presetSubtype="2" fill="hold" nodeType="after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additive="base">
                                        <p:cTn id="77" dur="500" fill="hold"/>
                                        <p:tgtEl>
                                          <p:spTgt spid="25"/>
                                        </p:tgtEl>
                                        <p:attrNameLst>
                                          <p:attrName>ppt_x</p:attrName>
                                        </p:attrNameLst>
                                      </p:cBhvr>
                                      <p:tavLst>
                                        <p:tav tm="0">
                                          <p:val>
                                            <p:strVal val="1+#ppt_w/2"/>
                                          </p:val>
                                        </p:tav>
                                        <p:tav tm="100000">
                                          <p:val>
                                            <p:strVal val="#ppt_x"/>
                                          </p:val>
                                        </p:tav>
                                      </p:tavLst>
                                    </p:anim>
                                    <p:anim calcmode="lin" valueType="num">
                                      <p:cBhvr additive="base">
                                        <p:cTn id="78" dur="500" fill="hold"/>
                                        <p:tgtEl>
                                          <p:spTgt spid="25"/>
                                        </p:tgtEl>
                                        <p:attrNameLst>
                                          <p:attrName>ppt_y</p:attrName>
                                        </p:attrNameLst>
                                      </p:cBhvr>
                                      <p:tavLst>
                                        <p:tav tm="0">
                                          <p:val>
                                            <p:strVal val="#ppt_y"/>
                                          </p:val>
                                        </p:tav>
                                        <p:tav tm="100000">
                                          <p:val>
                                            <p:strVal val="#ppt_y"/>
                                          </p:val>
                                        </p:tav>
                                      </p:tavLst>
                                    </p:anim>
                                  </p:childTnLst>
                                </p:cTn>
                              </p:par>
                            </p:childTnLst>
                          </p:cTn>
                        </p:par>
                        <p:par>
                          <p:cTn id="79" fill="hold">
                            <p:stCondLst>
                              <p:cond delay="8000"/>
                            </p:stCondLst>
                            <p:childTnLst>
                              <p:par>
                                <p:cTn id="80" presetID="2" presetClass="entr" presetSubtype="2" fill="hold" grpId="0" nodeType="afterEffect">
                                  <p:stCondLst>
                                    <p:cond delay="0"/>
                                  </p:stCondLst>
                                  <p:childTnLst>
                                    <p:set>
                                      <p:cBhvr>
                                        <p:cTn id="81" dur="1" fill="hold">
                                          <p:stCondLst>
                                            <p:cond delay="0"/>
                                          </p:stCondLst>
                                        </p:cTn>
                                        <p:tgtEl>
                                          <p:spTgt spid="24"/>
                                        </p:tgtEl>
                                        <p:attrNameLst>
                                          <p:attrName>style.visibility</p:attrName>
                                        </p:attrNameLst>
                                      </p:cBhvr>
                                      <p:to>
                                        <p:strVal val="visible"/>
                                      </p:to>
                                    </p:set>
                                    <p:anim calcmode="lin" valueType="num">
                                      <p:cBhvr additive="base">
                                        <p:cTn id="82" dur="500" fill="hold"/>
                                        <p:tgtEl>
                                          <p:spTgt spid="24"/>
                                        </p:tgtEl>
                                        <p:attrNameLst>
                                          <p:attrName>ppt_x</p:attrName>
                                        </p:attrNameLst>
                                      </p:cBhvr>
                                      <p:tavLst>
                                        <p:tav tm="0">
                                          <p:val>
                                            <p:strVal val="1+#ppt_w/2"/>
                                          </p:val>
                                        </p:tav>
                                        <p:tav tm="100000">
                                          <p:val>
                                            <p:strVal val="#ppt_x"/>
                                          </p:val>
                                        </p:tav>
                                      </p:tavLst>
                                    </p:anim>
                                    <p:anim calcmode="lin" valueType="num">
                                      <p:cBhvr additive="base">
                                        <p:cTn id="83"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6" grpId="0"/>
      <p:bldP spid="20" grpId="0"/>
      <p:bldP spid="24" grpId="0"/>
      <p:bldP spid="44" grpId="0"/>
      <p:bldP spid="45" grpId="0"/>
      <p:bldP spid="4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1415</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2019-03-28T14:56:14Z</dcterms:modified>
</cp:coreProperties>
</file>