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447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8912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CE8E4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E76C0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E0462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D33914"/>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46" name="Rectangle 45"/>
          <p:cNvSpPr/>
          <p:nvPr/>
        </p:nvSpPr>
        <p:spPr>
          <a:xfrm>
            <a:off x="1355970" y="3183223"/>
            <a:ext cx="5761896"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7" name="Picture 46">
            <a:hlinkClick r:id="rId3"/>
            <a:extLst>
              <a:ext uri="{FF2B5EF4-FFF2-40B4-BE49-F238E27FC236}">
                <a16:creationId xmlns:a16="http://schemas.microsoft.com/office/drawing/2014/main" id="{00331128-4F71-4883-B1B1-A3AE6D3B83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091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 presetClass="entr" presetSubtype="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 presetClass="entr" presetSubtype="2"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 presetClass="entr" presetSubtype="2"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1+#ppt_w/2"/>
                                          </p:val>
                                        </p:tav>
                                        <p:tav tm="100000">
                                          <p:val>
                                            <p:strVal val="#ppt_x"/>
                                          </p:val>
                                        </p:tav>
                                      </p:tavLst>
                                    </p:anim>
                                    <p:anim calcmode="lin" valueType="num">
                                      <p:cBhvr additive="base">
                                        <p:cTn id="78" dur="500" fill="hold"/>
                                        <p:tgtEl>
                                          <p:spTgt spid="25"/>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1+#ppt_w/2"/>
                                          </p:val>
                                        </p:tav>
                                        <p:tav tm="100000">
                                          <p:val>
                                            <p:strVal val="#ppt_x"/>
                                          </p:val>
                                        </p:tav>
                                      </p:tavLst>
                                    </p:anim>
                                    <p:anim calcmode="lin" valueType="num">
                                      <p:cBhvr additive="base">
                                        <p:cTn id="8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2019-03-28T14:56:14Z</dcterms:modified>
</cp:coreProperties>
</file>