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73730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24">
            <a:extLst>
              <a:ext uri="{FF2B5EF4-FFF2-40B4-BE49-F238E27FC236}">
                <a16:creationId xmlns:a16="http://schemas.microsoft.com/office/drawing/2014/main" id="{C41F48B2-6169-4FD1-942A-0ED1237C1572}"/>
              </a:ext>
            </a:extLst>
          </p:cNvPr>
          <p:cNvSpPr>
            <a:spLocks/>
          </p:cNvSpPr>
          <p:nvPr/>
        </p:nvSpPr>
        <p:spPr bwMode="auto">
          <a:xfrm>
            <a:off x="736875"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CE8E4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9" name="Freeform 36"/>
          <p:cNvSpPr>
            <a:spLocks/>
          </p:cNvSpPr>
          <p:nvPr/>
        </p:nvSpPr>
        <p:spPr bwMode="auto">
          <a:xfrm>
            <a:off x="739706"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E76C0F"/>
              </a:gs>
              <a:gs pos="27000">
                <a:srgbClr val="FF9437"/>
              </a:gs>
              <a:gs pos="19000">
                <a:srgbClr val="BF4400"/>
              </a:gs>
              <a:gs pos="80000">
                <a:srgbClr val="E76C0F"/>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71" name="Group 70">
            <a:extLst>
              <a:ext uri="{FF2B5EF4-FFF2-40B4-BE49-F238E27FC236}">
                <a16:creationId xmlns:a16="http://schemas.microsoft.com/office/drawing/2014/main" id="{A6315DFB-AAA7-4D31-8886-893830BE78DC}"/>
              </a:ext>
            </a:extLst>
          </p:cNvPr>
          <p:cNvGrpSpPr/>
          <p:nvPr/>
        </p:nvGrpSpPr>
        <p:grpSpPr>
          <a:xfrm>
            <a:off x="270168" y="1901470"/>
            <a:ext cx="2286000" cy="2072718"/>
            <a:chOff x="2198511" y="2316441"/>
            <a:chExt cx="2286000" cy="2072718"/>
          </a:xfrm>
        </p:grpSpPr>
        <p:sp>
          <p:nvSpPr>
            <p:cNvPr id="72" name="Freeform: Shape 71">
              <a:extLst>
                <a:ext uri="{FF2B5EF4-FFF2-40B4-BE49-F238E27FC236}">
                  <a16:creationId xmlns:a16="http://schemas.microsoft.com/office/drawing/2014/main" id="{65F08485-6BA3-4A2E-86E0-5EF9F890B56B}"/>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73" name="Freeform: Shape 72">
              <a:extLst>
                <a:ext uri="{FF2B5EF4-FFF2-40B4-BE49-F238E27FC236}">
                  <a16:creationId xmlns:a16="http://schemas.microsoft.com/office/drawing/2014/main" id="{34D2BCF8-C3B3-48B8-9F4A-98202187F38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B1B1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74" name="Freeform: Shape 73">
              <a:extLst>
                <a:ext uri="{FF2B5EF4-FFF2-40B4-BE49-F238E27FC236}">
                  <a16:creationId xmlns:a16="http://schemas.microsoft.com/office/drawing/2014/main" id="{2B8E8758-4E69-4190-BBC0-E72661FA8C36}"/>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16" name="Freeform 24">
            <a:extLst>
              <a:ext uri="{FF2B5EF4-FFF2-40B4-BE49-F238E27FC236}">
                <a16:creationId xmlns:a16="http://schemas.microsoft.com/office/drawing/2014/main" id="{280822FF-BE16-4B4C-819A-401D183994DA}"/>
              </a:ext>
            </a:extLst>
          </p:cNvPr>
          <p:cNvSpPr>
            <a:spLocks/>
          </p:cNvSpPr>
          <p:nvPr/>
        </p:nvSpPr>
        <p:spPr bwMode="auto">
          <a:xfrm flipH="1">
            <a:off x="10455082"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F8912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36">
            <a:extLst>
              <a:ext uri="{FF2B5EF4-FFF2-40B4-BE49-F238E27FC236}">
                <a16:creationId xmlns:a16="http://schemas.microsoft.com/office/drawing/2014/main" id="{28DD25EC-5DD2-40A8-8A45-576AF7567607}"/>
              </a:ext>
            </a:extLst>
          </p:cNvPr>
          <p:cNvSpPr>
            <a:spLocks/>
          </p:cNvSpPr>
          <p:nvPr/>
        </p:nvSpPr>
        <p:spPr bwMode="auto">
          <a:xfrm flipH="1">
            <a:off x="9083663"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F89120"/>
              </a:gs>
              <a:gs pos="27000">
                <a:srgbClr val="FFC352"/>
              </a:gs>
              <a:gs pos="19000">
                <a:srgbClr val="D06900"/>
              </a:gs>
              <a:gs pos="80000">
                <a:srgbClr val="F89120"/>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18" name="Group 17">
            <a:extLst>
              <a:ext uri="{FF2B5EF4-FFF2-40B4-BE49-F238E27FC236}">
                <a16:creationId xmlns:a16="http://schemas.microsoft.com/office/drawing/2014/main" id="{E10209A3-CD10-4904-9C43-14C220947277}"/>
              </a:ext>
            </a:extLst>
          </p:cNvPr>
          <p:cNvGrpSpPr/>
          <p:nvPr/>
        </p:nvGrpSpPr>
        <p:grpSpPr>
          <a:xfrm flipH="1">
            <a:off x="9624815" y="1901470"/>
            <a:ext cx="2286000" cy="2072718"/>
            <a:chOff x="2198511" y="2316441"/>
            <a:chExt cx="2286000" cy="2072718"/>
          </a:xfrm>
        </p:grpSpPr>
        <p:sp>
          <p:nvSpPr>
            <p:cNvPr id="19" name="Freeform: Shape 18">
              <a:extLst>
                <a:ext uri="{FF2B5EF4-FFF2-40B4-BE49-F238E27FC236}">
                  <a16:creationId xmlns:a16="http://schemas.microsoft.com/office/drawing/2014/main" id="{C7512050-C731-470C-B7D8-C6F1BC3EF8E1}"/>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20" name="Freeform: Shape 19">
              <a:extLst>
                <a:ext uri="{FF2B5EF4-FFF2-40B4-BE49-F238E27FC236}">
                  <a16:creationId xmlns:a16="http://schemas.microsoft.com/office/drawing/2014/main" id="{34293A1A-AD4D-4E4A-961D-56DE4B0AF8AC}"/>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B1B1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21" name="Freeform: Shape 20">
              <a:extLst>
                <a:ext uri="{FF2B5EF4-FFF2-40B4-BE49-F238E27FC236}">
                  <a16:creationId xmlns:a16="http://schemas.microsoft.com/office/drawing/2014/main" id="{DE06D9C7-2114-4BD1-8AAD-E766123B739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2596429" y="1952943"/>
            <a:ext cx="3200400" cy="1969770"/>
          </a:xfrm>
          <a:prstGeom prst="rect">
            <a:avLst/>
          </a:prstGeom>
          <a:noFill/>
        </p:spPr>
        <p:txBody>
          <a:bodyPr wrap="square" numCol="1" spcCol="914400"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464556" y="1952943"/>
            <a:ext cx="3200400" cy="1969770"/>
          </a:xfrm>
          <a:prstGeom prst="rect">
            <a:avLst/>
          </a:prstGeom>
          <a:noFill/>
        </p:spPr>
        <p:txBody>
          <a:bodyPr wrap="square" numCol="1" spcCol="914400"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6" name="Graphic 25" descr="Microscope">
            <a:extLst>
              <a:ext uri="{FF2B5EF4-FFF2-40B4-BE49-F238E27FC236}">
                <a16:creationId xmlns:a16="http://schemas.microsoft.com/office/drawing/2014/main" id="{F6FAB25A-7B48-4E54-8A56-81062F3A90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383" y="2521285"/>
            <a:ext cx="731520" cy="731520"/>
          </a:xfrm>
          <a:prstGeom prst="rect">
            <a:avLst/>
          </a:prstGeom>
        </p:spPr>
      </p:pic>
      <p:pic>
        <p:nvPicPr>
          <p:cNvPr id="27" name="Graphic 26" descr="Atom">
            <a:extLst>
              <a:ext uri="{FF2B5EF4-FFF2-40B4-BE49-F238E27FC236}">
                <a16:creationId xmlns:a16="http://schemas.microsoft.com/office/drawing/2014/main" id="{4869BA6E-7659-43DF-A718-1BE2A74094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2054" y="2572068"/>
            <a:ext cx="731520" cy="731520"/>
          </a:xfrm>
          <a:prstGeom prst="rect">
            <a:avLst/>
          </a:prstGeom>
        </p:spPr>
      </p:pic>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29" name="Picture 28">
            <a:hlinkClick r:id="rId6"/>
            <a:extLst>
              <a:ext uri="{FF2B5EF4-FFF2-40B4-BE49-F238E27FC236}">
                <a16:creationId xmlns:a16="http://schemas.microsoft.com/office/drawing/2014/main" id="{4AE19F4D-101E-41F4-8848-BF5B6E49284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147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1000" fill="hold"/>
                                        <p:tgtEl>
                                          <p:spTgt spid="71"/>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1000"/>
                                        <p:tgtEl>
                                          <p:spTgt spid="26"/>
                                        </p:tgtEl>
                                      </p:cBhvr>
                                    </p:animEffect>
                                    <p:anim calcmode="lin" valueType="num">
                                      <p:cBhvr>
                                        <p:cTn id="17" dur="1000" fill="hold"/>
                                        <p:tgtEl>
                                          <p:spTgt spid="26"/>
                                        </p:tgtEl>
                                        <p:attrNameLst>
                                          <p:attrName>ppt_x</p:attrName>
                                        </p:attrNameLst>
                                      </p:cBhvr>
                                      <p:tavLst>
                                        <p:tav tm="0">
                                          <p:val>
                                            <p:strVal val="#ppt_x"/>
                                          </p:val>
                                        </p:tav>
                                        <p:tav tm="100000">
                                          <p:val>
                                            <p:strVal val="#ppt_x"/>
                                          </p:val>
                                        </p:tav>
                                      </p:tavLst>
                                    </p:anim>
                                    <p:anim calcmode="lin" valueType="num">
                                      <p:cBhvr>
                                        <p:cTn id="18" dur="1000" fill="hold"/>
                                        <p:tgtEl>
                                          <p:spTgt spid="2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wipe(up)">
                                      <p:cBhvr>
                                        <p:cTn id="27" dur="500"/>
                                        <p:tgtEl>
                                          <p:spTgt spid="70"/>
                                        </p:tgtEl>
                                      </p:cBhvr>
                                    </p:animEffect>
                                  </p:childTnLst>
                                </p:cTn>
                              </p:par>
                              <p:par>
                                <p:cTn id="28" presetID="22" presetClass="entr" presetSubtype="8" fill="hold" grpId="0" nodeType="withEffect">
                                  <p:stCondLst>
                                    <p:cond delay="350"/>
                                  </p:stCondLst>
                                  <p:childTnLst>
                                    <p:set>
                                      <p:cBhvr>
                                        <p:cTn id="29" dur="1" fill="hold">
                                          <p:stCondLst>
                                            <p:cond delay="0"/>
                                          </p:stCondLst>
                                        </p:cTn>
                                        <p:tgtEl>
                                          <p:spTgt spid="149"/>
                                        </p:tgtEl>
                                        <p:attrNameLst>
                                          <p:attrName>style.visibility</p:attrName>
                                        </p:attrNameLst>
                                      </p:cBhvr>
                                      <p:to>
                                        <p:strVal val="visible"/>
                                      </p:to>
                                    </p:set>
                                    <p:animEffect transition="in" filter="wipe(left)">
                                      <p:cBhvr>
                                        <p:cTn id="30" dur="750"/>
                                        <p:tgtEl>
                                          <p:spTgt spid="149"/>
                                        </p:tgtEl>
                                      </p:cBhvr>
                                    </p:animEffect>
                                  </p:childTnLst>
                                </p:cTn>
                              </p:par>
                            </p:childTnLst>
                          </p:cTn>
                        </p:par>
                        <p:par>
                          <p:cTn id="31" fill="hold">
                            <p:stCondLst>
                              <p:cond delay="2600"/>
                            </p:stCondLst>
                            <p:childTnLst>
                              <p:par>
                                <p:cTn id="32" presetID="42" presetClass="entr" presetSubtype="0" fill="hold" grpId="0" nodeType="afterEffect">
                                  <p:stCondLst>
                                    <p:cond delay="0"/>
                                  </p:stCondLst>
                                  <p:childTnLst>
                                    <p:set>
                                      <p:cBhvr>
                                        <p:cTn id="33" dur="1" fill="hold">
                                          <p:stCondLst>
                                            <p:cond delay="0"/>
                                          </p:stCondLst>
                                        </p:cTn>
                                        <p:tgtEl>
                                          <p:spTgt spid="24">
                                            <p:txEl>
                                              <p:pRg st="1" end="1"/>
                                            </p:txEl>
                                          </p:spTgt>
                                        </p:tgtEl>
                                        <p:attrNameLst>
                                          <p:attrName>style.visibility</p:attrName>
                                        </p:attrNameLst>
                                      </p:cBhvr>
                                      <p:to>
                                        <p:strVal val="visible"/>
                                      </p:to>
                                    </p:set>
                                    <p:animEffect transition="in" filter="fade">
                                      <p:cBhvr>
                                        <p:cTn id="34" dur="1000"/>
                                        <p:tgtEl>
                                          <p:spTgt spid="24">
                                            <p:txEl>
                                              <p:pRg st="1" end="1"/>
                                            </p:txEl>
                                          </p:spTgt>
                                        </p:tgtEl>
                                      </p:cBhvr>
                                    </p:animEffect>
                                    <p:anim calcmode="lin" valueType="num">
                                      <p:cBhvr>
                                        <p:cTn id="35"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3600"/>
                            </p:stCondLst>
                            <p:childTnLst>
                              <p:par>
                                <p:cTn id="38" presetID="42" presetClass="entr" presetSubtype="0" fill="hold" grpId="0" nodeType="afterEffect">
                                  <p:stCondLst>
                                    <p:cond delay="0"/>
                                  </p:stCondLst>
                                  <p:childTnLst>
                                    <p:set>
                                      <p:cBhvr>
                                        <p:cTn id="39" dur="1" fill="hold">
                                          <p:stCondLst>
                                            <p:cond delay="0"/>
                                          </p:stCondLst>
                                        </p:cTn>
                                        <p:tgtEl>
                                          <p:spTgt spid="24">
                                            <p:txEl>
                                              <p:pRg st="2" end="2"/>
                                            </p:txEl>
                                          </p:spTgt>
                                        </p:tgtEl>
                                        <p:attrNameLst>
                                          <p:attrName>style.visibility</p:attrName>
                                        </p:attrNameLst>
                                      </p:cBhvr>
                                      <p:to>
                                        <p:strVal val="visible"/>
                                      </p:to>
                                    </p:set>
                                    <p:animEffect transition="in" filter="fade">
                                      <p:cBhvr>
                                        <p:cTn id="40" dur="1000"/>
                                        <p:tgtEl>
                                          <p:spTgt spid="24">
                                            <p:txEl>
                                              <p:pRg st="2" end="2"/>
                                            </p:txEl>
                                          </p:spTgt>
                                        </p:tgtEl>
                                      </p:cBhvr>
                                    </p:animEffect>
                                    <p:anim calcmode="lin" valueType="num">
                                      <p:cBhvr>
                                        <p:cTn id="41"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4600"/>
                            </p:stCondLst>
                            <p:childTnLst>
                              <p:par>
                                <p:cTn id="44" presetID="42" presetClass="entr" presetSubtype="0" fill="hold" grpId="0" nodeType="afterEffect">
                                  <p:stCondLst>
                                    <p:cond delay="0"/>
                                  </p:stCondLst>
                                  <p:childTnLst>
                                    <p:set>
                                      <p:cBhvr>
                                        <p:cTn id="45" dur="1" fill="hold">
                                          <p:stCondLst>
                                            <p:cond delay="0"/>
                                          </p:stCondLst>
                                        </p:cTn>
                                        <p:tgtEl>
                                          <p:spTgt spid="24">
                                            <p:txEl>
                                              <p:pRg st="3" end="3"/>
                                            </p:txEl>
                                          </p:spTgt>
                                        </p:tgtEl>
                                        <p:attrNameLst>
                                          <p:attrName>style.visibility</p:attrName>
                                        </p:attrNameLst>
                                      </p:cBhvr>
                                      <p:to>
                                        <p:strVal val="visible"/>
                                      </p:to>
                                    </p:set>
                                    <p:animEffect transition="in" filter="fade">
                                      <p:cBhvr>
                                        <p:cTn id="46" dur="1000"/>
                                        <p:tgtEl>
                                          <p:spTgt spid="24">
                                            <p:txEl>
                                              <p:pRg st="3" end="3"/>
                                            </p:txEl>
                                          </p:spTgt>
                                        </p:tgtEl>
                                      </p:cBhvr>
                                    </p:animEffect>
                                    <p:anim calcmode="lin" valueType="num">
                                      <p:cBhvr>
                                        <p:cTn id="47"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5600"/>
                            </p:stCondLst>
                            <p:childTnLst>
                              <p:par>
                                <p:cTn id="50" presetID="42" presetClass="entr" presetSubtype="0"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anim calcmode="lin" valueType="num">
                                      <p:cBhvr>
                                        <p:cTn id="53" dur="1000" fill="hold"/>
                                        <p:tgtEl>
                                          <p:spTgt spid="18"/>
                                        </p:tgtEl>
                                        <p:attrNameLst>
                                          <p:attrName>ppt_x</p:attrName>
                                        </p:attrNameLst>
                                      </p:cBhvr>
                                      <p:tavLst>
                                        <p:tav tm="0">
                                          <p:val>
                                            <p:strVal val="#ppt_x"/>
                                          </p:val>
                                        </p:tav>
                                        <p:tav tm="100000">
                                          <p:val>
                                            <p:strVal val="#ppt_x"/>
                                          </p:val>
                                        </p:tav>
                                      </p:tavLst>
                                    </p:anim>
                                    <p:anim calcmode="lin" valueType="num">
                                      <p:cBhvr>
                                        <p:cTn id="54" dur="1000" fill="hold"/>
                                        <p:tgtEl>
                                          <p:spTgt spid="18"/>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600"/>
                            </p:stCondLst>
                            <p:childTnLst>
                              <p:par>
                                <p:cTn id="66" presetID="22" presetClass="entr" presetSubtype="1"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up)">
                                      <p:cBhvr>
                                        <p:cTn id="68" dur="500"/>
                                        <p:tgtEl>
                                          <p:spTgt spid="16"/>
                                        </p:tgtEl>
                                      </p:cBhvr>
                                    </p:animEffect>
                                  </p:childTnLst>
                                </p:cTn>
                              </p:par>
                              <p:par>
                                <p:cTn id="69" presetID="22" presetClass="entr" presetSubtype="2" fill="hold" grpId="0" nodeType="withEffect">
                                  <p:stCondLst>
                                    <p:cond delay="350"/>
                                  </p:stCondLst>
                                  <p:childTnLst>
                                    <p:set>
                                      <p:cBhvr>
                                        <p:cTn id="70" dur="1" fill="hold">
                                          <p:stCondLst>
                                            <p:cond delay="0"/>
                                          </p:stCondLst>
                                        </p:cTn>
                                        <p:tgtEl>
                                          <p:spTgt spid="17"/>
                                        </p:tgtEl>
                                        <p:attrNameLst>
                                          <p:attrName>style.visibility</p:attrName>
                                        </p:attrNameLst>
                                      </p:cBhvr>
                                      <p:to>
                                        <p:strVal val="visible"/>
                                      </p:to>
                                    </p:set>
                                    <p:animEffect transition="in" filter="wipe(right)">
                                      <p:cBhvr>
                                        <p:cTn id="71" dur="750"/>
                                        <p:tgtEl>
                                          <p:spTgt spid="17"/>
                                        </p:tgtEl>
                                      </p:cBhvr>
                                    </p:animEffect>
                                  </p:childTnLst>
                                </p:cTn>
                              </p:par>
                            </p:childTnLst>
                          </p:cTn>
                        </p:par>
                        <p:par>
                          <p:cTn id="72" fill="hold">
                            <p:stCondLst>
                              <p:cond delay="7700"/>
                            </p:stCondLst>
                            <p:childTnLst>
                              <p:par>
                                <p:cTn id="73" presetID="42" presetClass="entr" presetSubtype="0" fill="hold" grpId="0" nodeType="afterEffect">
                                  <p:stCondLst>
                                    <p:cond delay="0"/>
                                  </p:stCondLst>
                                  <p:childTnLst>
                                    <p:set>
                                      <p:cBhvr>
                                        <p:cTn id="74" dur="1" fill="hold">
                                          <p:stCondLst>
                                            <p:cond delay="0"/>
                                          </p:stCondLst>
                                        </p:cTn>
                                        <p:tgtEl>
                                          <p:spTgt spid="22">
                                            <p:txEl>
                                              <p:pRg st="1" end="1"/>
                                            </p:txEl>
                                          </p:spTgt>
                                        </p:tgtEl>
                                        <p:attrNameLst>
                                          <p:attrName>style.visibility</p:attrName>
                                        </p:attrNameLst>
                                      </p:cBhvr>
                                      <p:to>
                                        <p:strVal val="visible"/>
                                      </p:to>
                                    </p:set>
                                    <p:animEffect transition="in" filter="fade">
                                      <p:cBhvr>
                                        <p:cTn id="75" dur="1000"/>
                                        <p:tgtEl>
                                          <p:spTgt spid="22">
                                            <p:txEl>
                                              <p:pRg st="1" end="1"/>
                                            </p:txEl>
                                          </p:spTgt>
                                        </p:tgtEl>
                                      </p:cBhvr>
                                    </p:animEffect>
                                    <p:anim calcmode="lin" valueType="num">
                                      <p:cBhvr>
                                        <p:cTn id="76"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8" fill="hold">
                            <p:stCondLst>
                              <p:cond delay="8700"/>
                            </p:stCondLst>
                            <p:childTnLst>
                              <p:par>
                                <p:cTn id="79" presetID="42" presetClass="entr" presetSubtype="0" fill="hold" grpId="0" nodeType="afterEffect">
                                  <p:stCondLst>
                                    <p:cond delay="0"/>
                                  </p:stCondLst>
                                  <p:childTnLst>
                                    <p:set>
                                      <p:cBhvr>
                                        <p:cTn id="80" dur="1" fill="hold">
                                          <p:stCondLst>
                                            <p:cond delay="0"/>
                                          </p:stCondLst>
                                        </p:cTn>
                                        <p:tgtEl>
                                          <p:spTgt spid="22">
                                            <p:txEl>
                                              <p:pRg st="2" end="2"/>
                                            </p:txEl>
                                          </p:spTgt>
                                        </p:tgtEl>
                                        <p:attrNameLst>
                                          <p:attrName>style.visibility</p:attrName>
                                        </p:attrNameLst>
                                      </p:cBhvr>
                                      <p:to>
                                        <p:strVal val="visible"/>
                                      </p:to>
                                    </p:set>
                                    <p:animEffect transition="in" filter="fade">
                                      <p:cBhvr>
                                        <p:cTn id="81" dur="1000"/>
                                        <p:tgtEl>
                                          <p:spTgt spid="22">
                                            <p:txEl>
                                              <p:pRg st="2" end="2"/>
                                            </p:txEl>
                                          </p:spTgt>
                                        </p:tgtEl>
                                      </p:cBhvr>
                                    </p:animEffect>
                                    <p:anim calcmode="lin" valueType="num">
                                      <p:cBhvr>
                                        <p:cTn id="82"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9700"/>
                            </p:stCondLst>
                            <p:childTnLst>
                              <p:par>
                                <p:cTn id="85" presetID="42" presetClass="entr" presetSubtype="0" fill="hold" grpId="0" nodeType="afterEffect">
                                  <p:stCondLst>
                                    <p:cond delay="0"/>
                                  </p:stCondLst>
                                  <p:childTnLst>
                                    <p:set>
                                      <p:cBhvr>
                                        <p:cTn id="86" dur="1" fill="hold">
                                          <p:stCondLst>
                                            <p:cond delay="0"/>
                                          </p:stCondLst>
                                        </p:cTn>
                                        <p:tgtEl>
                                          <p:spTgt spid="22">
                                            <p:txEl>
                                              <p:pRg st="3" end="3"/>
                                            </p:txEl>
                                          </p:spTgt>
                                        </p:tgtEl>
                                        <p:attrNameLst>
                                          <p:attrName>style.visibility</p:attrName>
                                        </p:attrNameLst>
                                      </p:cBhvr>
                                      <p:to>
                                        <p:strVal val="visible"/>
                                      </p:to>
                                    </p:set>
                                    <p:animEffect transition="in" filter="fade">
                                      <p:cBhvr>
                                        <p:cTn id="87" dur="1000"/>
                                        <p:tgtEl>
                                          <p:spTgt spid="22">
                                            <p:txEl>
                                              <p:pRg st="3" end="3"/>
                                            </p:txEl>
                                          </p:spTgt>
                                        </p:tgtEl>
                                      </p:cBhvr>
                                    </p:animEffect>
                                    <p:anim calcmode="lin" valueType="num">
                                      <p:cBhvr>
                                        <p:cTn id="8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149" grpId="0" animBg="1"/>
      <p:bldP spid="16" grpId="0" animBg="1"/>
      <p:bldP spid="17" grpId="0" animBg="1"/>
      <p:bldP spid="22" grpId="0" build="p"/>
      <p:bldP spid="23" grpId="0"/>
      <p:bldP spid="24" grpId="0" build="p"/>
      <p:bldP spid="25"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1470</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2019-03-28T14:55:22Z</dcterms:modified>
</cp:coreProperties>
</file>