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2"/>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89120"/>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solidFill>
                  <a:schemeClr val="bg1"/>
                </a:solidFill>
              </a:endParaRPr>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solidFill>
                  <a:schemeClr val="bg1"/>
                </a:solidFill>
              </a:endParaRPr>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solidFill>
                  <a:schemeClr val="bg1"/>
                </a:solidFill>
              </a:endParaRPr>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solidFill>
                  <a:schemeClr val="bg1"/>
                </a:solidFill>
              </a:endParaRPr>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solidFill>
                  <a:schemeClr val="bg1"/>
                </a:solidFill>
              </a:endParaRPr>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89120"/>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CE8E40"/>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solidFill>
                  <a:schemeClr val="bg1"/>
                </a:solidFill>
              </a:endParaRPr>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solidFill>
                  <a:schemeClr val="bg1"/>
                </a:solidFill>
              </a:endParaRPr>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solidFill>
                  <a:schemeClr val="bg1"/>
                </a:solidFill>
              </a:endParaRPr>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solidFill>
                  <a:schemeClr val="bg1"/>
                </a:solidFill>
              </a:endParaRPr>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solidFill>
                  <a:schemeClr val="bg1"/>
                </a:solidFill>
              </a:endParaRPr>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CE8E40"/>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E76C0F"/>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solidFill>
                  <a:schemeClr val="bg1"/>
                </a:solidFill>
              </a:endParaRPr>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solidFill>
                  <a:schemeClr val="bg1"/>
                </a:solidFill>
              </a:endParaRPr>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solidFill>
                  <a:schemeClr val="bg1"/>
                </a:solidFill>
              </a:endParaRPr>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solidFill>
                  <a:schemeClr val="bg1"/>
                </a:solidFill>
              </a:endParaRPr>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solidFill>
                  <a:schemeClr val="bg1"/>
                </a:solidFill>
              </a:endParaRPr>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E76C0F"/>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E76C0F"/>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solidFill>
                  <a:srgbClr val="E04621"/>
                </a:solidFill>
              </a:endParaRPr>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solidFill>
                  <a:srgbClr val="E04621"/>
                </a:solidFill>
              </a:endParaRPr>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solidFill>
                  <a:srgbClr val="E04621"/>
                </a:solidFill>
              </a:endParaRPr>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solidFill>
                  <a:srgbClr val="E04621"/>
                </a:solidFill>
              </a:endParaRPr>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solidFill>
                  <a:srgbClr val="E04621"/>
                </a:solidFill>
              </a:endParaRPr>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E04621"/>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pic>
        <p:nvPicPr>
          <p:cNvPr id="78" name="Picture 77">
            <a:hlinkClick r:id="rId6"/>
            <a:extLst>
              <a:ext uri="{FF2B5EF4-FFF2-40B4-BE49-F238E27FC236}">
                <a16:creationId xmlns:a16="http://schemas.microsoft.com/office/drawing/2014/main" id="{C3949FCC-807C-4AB6-B9D6-4119481C3A5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3762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1365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2019-03-28T14:54:29Z</dcterms:modified>
</cp:coreProperties>
</file>