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668" y="408174"/>
            <a:ext cx="5508978" cy="954108"/>
            <a:chOff x="3341511" y="258228"/>
            <a:chExt cx="5508978" cy="954108"/>
          </a:xfrm>
        </p:grpSpPr>
        <p:sp>
          <p:nvSpPr>
            <p:cNvPr id="6" name="TextBox 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7" name="TextBox 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
        <p:nvSpPr>
          <p:cNvPr id="8" name="TextBox 7"/>
          <p:cNvSpPr txBox="1"/>
          <p:nvPr/>
        </p:nvSpPr>
        <p:spPr>
          <a:xfrm>
            <a:off x="630316" y="1947058"/>
            <a:ext cx="10743186" cy="461664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p:txBody>
      </p:sp>
      <p:pic>
        <p:nvPicPr>
          <p:cNvPr id="9" name="Picture 8">
            <a:hlinkClick r:id="rId2"/>
            <a:extLst>
              <a:ext uri="{FF2B5EF4-FFF2-40B4-BE49-F238E27FC236}">
                <a16:creationId xmlns:a16="http://schemas.microsoft.com/office/drawing/2014/main" id="{CB0EE4EA-0B1A-471C-8256-FBA0A8884B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9067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1538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2019-03-28T14:50:26Z</dcterms:modified>
</cp:coreProperties>
</file>