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834085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268327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7132327" y="1667454"/>
            <a:ext cx="3413745" cy="2266727"/>
          </a:xfrm>
          <a:ln w="31750">
            <a:solidFill>
              <a:srgbClr val="F89120"/>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dirty="0">
                <a:solidFill>
                  <a:schemeClr val="bg1"/>
                </a:solidFill>
                <a:latin typeface="Bernard MT Condensed" panose="02050806060905020404" pitchFamily="18" charset="0"/>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pPr algn="just"/>
            <a:endParaRPr lang="en-US" sz="1333" dirty="0">
              <a:solidFill>
                <a:schemeClr val="bg1"/>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dirty="0">
                <a:solidFill>
                  <a:schemeClr val="bg1"/>
                </a:solidFill>
                <a:latin typeface="Bernard MT Condensed" panose="02050806060905020404" pitchFamily="18" charset="0"/>
              </a:rPr>
              <a:t>Lorem Ipsum Dolor</a:t>
            </a:r>
          </a:p>
        </p:txBody>
      </p:sp>
      <p:sp>
        <p:nvSpPr>
          <p:cNvPr id="9" name="TextBox 8"/>
          <p:cNvSpPr txBox="1"/>
          <p:nvPr/>
        </p:nvSpPr>
        <p:spPr>
          <a:xfrm>
            <a:off x="6382491" y="4824023"/>
            <a:ext cx="4913419" cy="1292662"/>
          </a:xfrm>
          <a:prstGeom prst="rect">
            <a:avLst/>
          </a:prstGeom>
          <a:noFill/>
        </p:spPr>
        <p:txBody>
          <a:bodyPr wrap="square" lIns="0" tIns="0" rIns="0" bIns="0" rtlCol="0">
            <a:spAutoFit/>
          </a:bodyPr>
          <a:lstStyle/>
          <a:p>
            <a:pPr algn="just"/>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pic>
        <p:nvPicPr>
          <p:cNvPr id="11" name="Picture 10">
            <a:hlinkClick r:id="rId4"/>
            <a:extLst>
              <a:ext uri="{FF2B5EF4-FFF2-40B4-BE49-F238E27FC236}">
                <a16:creationId xmlns:a16="http://schemas.microsoft.com/office/drawing/2014/main" id="{2B74C036-F201-4216-A406-3C454C7C32E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46912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1539</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2019-03-28T14:48:26Z</dcterms:modified>
</cp:coreProperties>
</file>