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1202" y="541310"/>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Break Time</a:t>
              </a:r>
            </a:p>
            <a:p>
              <a:pPr algn="ctr"/>
              <a:r>
                <a:rPr lang="en-US" sz="2400" b="1" dirty="0">
                  <a:solidFill>
                    <a:schemeClr val="bg1"/>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869585" y="3394156"/>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E76C0F"/>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solidFill>
                  <a:schemeClr val="bg1"/>
                </a:solidFill>
              </a:endParaRPr>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solidFill>
                  <a:schemeClr val="bg1"/>
                </a:solidFill>
              </a:endParaRPr>
            </a:p>
          </p:txBody>
        </p:sp>
      </p:grpSp>
      <p:grpSp>
        <p:nvGrpSpPr>
          <p:cNvPr id="16" name="Group 15"/>
          <p:cNvGrpSpPr/>
          <p:nvPr/>
        </p:nvGrpSpPr>
        <p:grpSpPr>
          <a:xfrm>
            <a:off x="1696982" y="3768566"/>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CE8E40"/>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solidFill>
                  <a:schemeClr val="bg1"/>
                </a:solidFill>
              </a:endParaRPr>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solidFill>
                  <a:schemeClr val="bg1"/>
                </a:solidFill>
              </a:endParaRPr>
            </a:p>
          </p:txBody>
        </p:sp>
      </p:grpSp>
      <p:sp>
        <p:nvSpPr>
          <p:cNvPr id="19" name="Freeform 18"/>
          <p:cNvSpPr>
            <a:spLocks noChangeAspect="1"/>
          </p:cNvSpPr>
          <p:nvPr/>
        </p:nvSpPr>
        <p:spPr>
          <a:xfrm>
            <a:off x="1169688" y="2960923"/>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F8912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2" name="Picture 11">
            <a:hlinkClick r:id="rId2"/>
            <a:extLst>
              <a:ext uri="{FF2B5EF4-FFF2-40B4-BE49-F238E27FC236}">
                <a16:creationId xmlns:a16="http://schemas.microsoft.com/office/drawing/2014/main" id="{F9939B0F-EA54-460F-9233-C068350B86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8626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ppt_x</p:attrName>
                                        </p:attrNameLst>
                                      </p:cBhvr>
                                      <p:tavLst>
                                        <p:tav tm="0">
                                          <p:val>
                                            <p:strVal val="#ppt_x"/>
                                          </p:val>
                                        </p:tav>
                                        <p:tav tm="100000">
                                          <p:val>
                                            <p:strVal val="#ppt_x"/>
                                          </p:val>
                                        </p:tav>
                                      </p:tavLst>
                                    </p:anim>
                                    <p:anim calcmode="lin" valueType="num">
                                      <p:cBhvr>
                                        <p:cTn id="9" dur="2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2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2000" fill="hold"/>
                                        <p:tgtEl>
                                          <p:spTgt spid="16"/>
                                        </p:tgtEl>
                                        <p:attrNameLst>
                                          <p:attrName>r</p:attrName>
                                        </p:attrNameLst>
                                      </p:cBhvr>
                                    </p:animRot>
                                  </p:childTnLst>
                                </p:cTn>
                              </p:par>
                            </p:childTnLst>
                          </p:cTn>
                        </p:par>
                        <p:par>
                          <p:cTn id="14" fill="hold">
                            <p:stCondLst>
                              <p:cond delay="2000"/>
                            </p:stCondLst>
                            <p:childTnLst>
                              <p:par>
                                <p:cTn id="15" presetID="8" presetClass="emph" presetSubtype="0" fill="hold" nodeType="afterEffect">
                                  <p:stCondLst>
                                    <p:cond delay="0"/>
                                  </p:stCondLst>
                                  <p:childTnLst>
                                    <p:animRot by="43200000">
                                      <p:cBhvr>
                                        <p:cTn id="16" dur="2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2000" fill="hold"/>
                                        <p:tgtEl>
                                          <p:spTgt spid="16"/>
                                        </p:tgtEl>
                                        <p:attrNameLst>
                                          <p:attrName>r</p:attrName>
                                        </p:attrNameLst>
                                      </p:cBhvr>
                                    </p:animRot>
                                  </p:childTnLst>
                                </p:cTn>
                              </p:par>
                            </p:childTnLst>
                          </p:cTn>
                        </p:par>
                        <p:par>
                          <p:cTn id="19" fill="hold">
                            <p:stCondLst>
                              <p:cond delay="4000"/>
                            </p:stCondLst>
                            <p:childTnLst>
                              <p:par>
                                <p:cTn id="20" presetID="8" presetClass="emph" presetSubtype="0" fill="hold" nodeType="afterEffect">
                                  <p:stCondLst>
                                    <p:cond delay="0"/>
                                  </p:stCondLst>
                                  <p:childTnLst>
                                    <p:animRot by="43200000">
                                      <p:cBhvr>
                                        <p:cTn id="21" dur="2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16"/>
                                        </p:tgtEl>
                                        <p:attrNameLst>
                                          <p:attrName>r</p:attrName>
                                        </p:attrNameLst>
                                      </p:cBhvr>
                                    </p:animRot>
                                  </p:childTnLst>
                                </p:cTn>
                              </p:par>
                            </p:childTnLst>
                          </p:cTn>
                        </p:par>
                        <p:par>
                          <p:cTn id="24" fill="hold">
                            <p:stCondLst>
                              <p:cond delay="6000"/>
                            </p:stCondLst>
                            <p:childTnLst>
                              <p:par>
                                <p:cTn id="25" presetID="8" presetClass="emph" presetSubtype="0" fill="hold" nodeType="afterEffect">
                                  <p:stCondLst>
                                    <p:cond delay="0"/>
                                  </p:stCondLst>
                                  <p:childTnLst>
                                    <p:animRot by="43200000">
                                      <p:cBhvr>
                                        <p:cTn id="26" dur="2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2000" fill="hold"/>
                                        <p:tgtEl>
                                          <p:spTgt spid="16"/>
                                        </p:tgtEl>
                                        <p:attrNameLst>
                                          <p:attrName>r</p:attrName>
                                        </p:attrNameLst>
                                      </p:cBhvr>
                                    </p:animRot>
                                  </p:childTnLst>
                                </p:cTn>
                              </p:par>
                            </p:childTnLst>
                          </p:cTn>
                        </p:par>
                        <p:par>
                          <p:cTn id="29" fill="hold">
                            <p:stCondLst>
                              <p:cond delay="8000"/>
                            </p:stCondLst>
                            <p:childTnLst>
                              <p:par>
                                <p:cTn id="30" presetID="8" presetClass="emph" presetSubtype="0" fill="hold" nodeType="afterEffect">
                                  <p:stCondLst>
                                    <p:cond delay="0"/>
                                  </p:stCondLst>
                                  <p:childTnLst>
                                    <p:animRot by="43200000">
                                      <p:cBhvr>
                                        <p:cTn id="31" dur="2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2000" fill="hold"/>
                                        <p:tgtEl>
                                          <p:spTgt spid="16"/>
                                        </p:tgtEl>
                                        <p:attrNameLst>
                                          <p:attrName>r</p:attrName>
                                        </p:attrNameLst>
                                      </p:cBhvr>
                                    </p:animRot>
                                  </p:childTnLst>
                                </p:cTn>
                              </p:par>
                            </p:childTnLst>
                          </p:cTn>
                        </p:par>
                        <p:par>
                          <p:cTn id="34" fill="hold">
                            <p:stCondLst>
                              <p:cond delay="10000"/>
                            </p:stCondLst>
                            <p:childTnLst>
                              <p:par>
                                <p:cTn id="35" presetID="8" presetClass="emph" presetSubtype="0" fill="hold" nodeType="afterEffect">
                                  <p:stCondLst>
                                    <p:cond delay="0"/>
                                  </p:stCondLst>
                                  <p:childTnLst>
                                    <p:animRot by="43200000">
                                      <p:cBhvr>
                                        <p:cTn id="36" dur="2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2000" fill="hold"/>
                                        <p:tgtEl>
                                          <p:spTgt spid="16"/>
                                        </p:tgtEl>
                                        <p:attrNameLst>
                                          <p:attrName>r</p:attrName>
                                        </p:attrNameLst>
                                      </p:cBhvr>
                                    </p:animRot>
                                  </p:childTnLst>
                                </p:cTn>
                              </p:par>
                            </p:childTnLst>
                          </p:cTn>
                        </p:par>
                        <p:par>
                          <p:cTn id="39" fill="hold">
                            <p:stCondLst>
                              <p:cond delay="12000"/>
                            </p:stCondLst>
                            <p:childTnLst>
                              <p:par>
                                <p:cTn id="40" presetID="8" presetClass="emph" presetSubtype="0" fill="hold" nodeType="afterEffect">
                                  <p:stCondLst>
                                    <p:cond delay="0"/>
                                  </p:stCondLst>
                                  <p:childTnLst>
                                    <p:animRot by="43200000">
                                      <p:cBhvr>
                                        <p:cTn id="41" dur="2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2000" fill="hold"/>
                                        <p:tgtEl>
                                          <p:spTgt spid="16"/>
                                        </p:tgtEl>
                                        <p:attrNameLst>
                                          <p:attrName>r</p:attrName>
                                        </p:attrNameLst>
                                      </p:cBhvr>
                                    </p:animRot>
                                  </p:childTnLst>
                                </p:cTn>
                              </p:par>
                            </p:childTnLst>
                          </p:cTn>
                        </p:par>
                        <p:par>
                          <p:cTn id="44" fill="hold">
                            <p:stCondLst>
                              <p:cond delay="14000"/>
                            </p:stCondLst>
                            <p:childTnLst>
                              <p:par>
                                <p:cTn id="45" presetID="8" presetClass="emph" presetSubtype="0" fill="hold" nodeType="afterEffect">
                                  <p:stCondLst>
                                    <p:cond delay="0"/>
                                  </p:stCondLst>
                                  <p:childTnLst>
                                    <p:animRot by="43200000">
                                      <p:cBhvr>
                                        <p:cTn id="46" dur="2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2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1293</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2019-03-28T14:47:26Z</dcterms:modified>
</cp:coreProperties>
</file>