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2"/>
          <p:cNvSpPr/>
          <p:nvPr/>
        </p:nvSpPr>
        <p:spPr>
          <a:xfrm rot="2710697">
            <a:off x="-445957" y="587316"/>
            <a:ext cx="13462954" cy="5300520"/>
          </a:xfrm>
          <a:custGeom>
            <a:avLst/>
            <a:gdLst>
              <a:gd name="connsiteX0" fmla="*/ 4800853 w 13462954"/>
              <a:gd name="connsiteY0" fmla="*/ 0 h 5300520"/>
              <a:gd name="connsiteX1" fmla="*/ 12443810 w 13462954"/>
              <a:gd name="connsiteY1" fmla="*/ 0 h 5300520"/>
              <a:gd name="connsiteX2" fmla="*/ 13462954 w 13462954"/>
              <a:gd name="connsiteY2" fmla="*/ 1012821 h 5300520"/>
              <a:gd name="connsiteX3" fmla="*/ 9201855 w 13462954"/>
              <a:gd name="connsiteY3" fmla="*/ 5300520 h 5300520"/>
              <a:gd name="connsiteX4" fmla="*/ 472629 w 13462954"/>
              <a:gd name="connsiteY4" fmla="*/ 5300520 h 5300520"/>
              <a:gd name="connsiteX5" fmla="*/ 0 w 13462954"/>
              <a:gd name="connsiteY5" fmla="*/ 4830824 h 5300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62954" h="5300520">
                <a:moveTo>
                  <a:pt x="4800853" y="0"/>
                </a:moveTo>
                <a:lnTo>
                  <a:pt x="12443810" y="0"/>
                </a:lnTo>
                <a:lnTo>
                  <a:pt x="13462954" y="1012821"/>
                </a:lnTo>
                <a:lnTo>
                  <a:pt x="9201855" y="5300520"/>
                </a:lnTo>
                <a:lnTo>
                  <a:pt x="472629" y="5300520"/>
                </a:lnTo>
                <a:lnTo>
                  <a:pt x="0" y="4830824"/>
                </a:lnTo>
                <a:close/>
              </a:path>
            </a:pathLst>
          </a:custGeom>
          <a:solidFill>
            <a:srgbClr val="D339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1975840" y="422562"/>
            <a:ext cx="3657600"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CONTENTS</a:t>
            </a:r>
          </a:p>
        </p:txBody>
      </p:sp>
      <p:cxnSp>
        <p:nvCxnSpPr>
          <p:cNvPr id="18" name="Straight Connector 17"/>
          <p:cNvCxnSpPr/>
          <p:nvPr/>
        </p:nvCxnSpPr>
        <p:spPr>
          <a:xfrm rot="18994765" flipH="1">
            <a:off x="3653170" y="1569868"/>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8994765" flipH="1">
            <a:off x="3998851" y="1935153"/>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8994765" flipH="1">
            <a:off x="4344533" y="2300438"/>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8994765" flipH="1">
            <a:off x="4690214" y="2665722"/>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8994765" flipH="1">
            <a:off x="5035895" y="3031007"/>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8994765" flipH="1">
            <a:off x="5381577" y="3396292"/>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8994765" flipH="1">
            <a:off x="5727258" y="3761577"/>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8994765" flipH="1">
            <a:off x="6072939" y="4126862"/>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8994765" flipH="1">
            <a:off x="6418620" y="4492146"/>
            <a:ext cx="1" cy="502920"/>
          </a:xfrm>
          <a:prstGeom prst="line">
            <a:avLst/>
          </a:prstGeom>
          <a:ln>
            <a:solidFill>
              <a:schemeClr val="bg1"/>
            </a:solidFill>
            <a:headEnd type="oval" w="sm" len="sm"/>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8994765" flipH="1">
            <a:off x="6764301" y="4857432"/>
            <a:ext cx="1" cy="502920"/>
          </a:xfrm>
          <a:prstGeom prst="line">
            <a:avLst/>
          </a:prstGeom>
          <a:ln>
            <a:solidFill>
              <a:schemeClr val="bg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905033" y="1690903"/>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01</a:t>
            </a:r>
          </a:p>
        </p:txBody>
      </p:sp>
      <p:sp>
        <p:nvSpPr>
          <p:cNvPr id="29" name="TextBox 28"/>
          <p:cNvSpPr txBox="1"/>
          <p:nvPr/>
        </p:nvSpPr>
        <p:spPr>
          <a:xfrm>
            <a:off x="4249925" y="2053224"/>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02</a:t>
            </a:r>
          </a:p>
        </p:txBody>
      </p:sp>
      <p:sp>
        <p:nvSpPr>
          <p:cNvPr id="30" name="TextBox 29"/>
          <p:cNvSpPr txBox="1"/>
          <p:nvPr/>
        </p:nvSpPr>
        <p:spPr>
          <a:xfrm>
            <a:off x="4596396" y="2416182"/>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03</a:t>
            </a:r>
          </a:p>
        </p:txBody>
      </p:sp>
      <p:sp>
        <p:nvSpPr>
          <p:cNvPr id="31" name="TextBox 30"/>
          <p:cNvSpPr txBox="1"/>
          <p:nvPr/>
        </p:nvSpPr>
        <p:spPr>
          <a:xfrm>
            <a:off x="4936788" y="2794375"/>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04</a:t>
            </a:r>
          </a:p>
        </p:txBody>
      </p:sp>
      <p:sp>
        <p:nvSpPr>
          <p:cNvPr id="32" name="TextBox 31"/>
          <p:cNvSpPr txBox="1"/>
          <p:nvPr/>
        </p:nvSpPr>
        <p:spPr>
          <a:xfrm>
            <a:off x="5287758" y="3152677"/>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05</a:t>
            </a:r>
          </a:p>
        </p:txBody>
      </p:sp>
      <p:sp>
        <p:nvSpPr>
          <p:cNvPr id="33" name="TextBox 32"/>
          <p:cNvSpPr txBox="1"/>
          <p:nvPr/>
        </p:nvSpPr>
        <p:spPr>
          <a:xfrm>
            <a:off x="5633440" y="3513307"/>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06</a:t>
            </a:r>
          </a:p>
        </p:txBody>
      </p:sp>
      <p:sp>
        <p:nvSpPr>
          <p:cNvPr id="34" name="TextBox 33"/>
          <p:cNvSpPr txBox="1"/>
          <p:nvPr/>
        </p:nvSpPr>
        <p:spPr>
          <a:xfrm>
            <a:off x="5979121" y="3881939"/>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07</a:t>
            </a:r>
          </a:p>
        </p:txBody>
      </p:sp>
      <p:sp>
        <p:nvSpPr>
          <p:cNvPr id="35" name="TextBox 34"/>
          <p:cNvSpPr txBox="1"/>
          <p:nvPr/>
        </p:nvSpPr>
        <p:spPr>
          <a:xfrm>
            <a:off x="6333764" y="4247225"/>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08</a:t>
            </a:r>
          </a:p>
        </p:txBody>
      </p:sp>
      <p:sp>
        <p:nvSpPr>
          <p:cNvPr id="36" name="TextBox 35"/>
          <p:cNvSpPr txBox="1"/>
          <p:nvPr/>
        </p:nvSpPr>
        <p:spPr>
          <a:xfrm>
            <a:off x="6669090" y="4640231"/>
            <a:ext cx="1828800"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Content Option 09</a:t>
            </a:r>
          </a:p>
        </p:txBody>
      </p:sp>
      <p:sp>
        <p:nvSpPr>
          <p:cNvPr id="39" name="Isosceles Triangle 38"/>
          <p:cNvSpPr/>
          <p:nvPr/>
        </p:nvSpPr>
        <p:spPr>
          <a:xfrm rot="10800000">
            <a:off x="3450635" y="10859"/>
            <a:ext cx="836508" cy="452972"/>
          </a:xfrm>
          <a:prstGeom prst="triangle">
            <a:avLst/>
          </a:pr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5733833" y="5700138"/>
            <a:ext cx="6458167" cy="646331"/>
          </a:xfrm>
          <a:prstGeom prst="rect">
            <a:avLst/>
          </a:prstGeom>
          <a:noFill/>
        </p:spPr>
        <p:txBody>
          <a:bodyPr wrap="square" rtlCol="0">
            <a:spAutoFit/>
          </a:bodyPr>
          <a:lstStyle/>
          <a:p>
            <a:r>
              <a:rPr lang="en-US" dirty="0">
                <a:solidFill>
                  <a:schemeClr val="bg1"/>
                </a:solidFill>
                <a:latin typeface="Candara" panose="020E0502030303020204" pitchFamily="34" charset="0"/>
              </a:rPr>
              <a:t>Lorem ipsum dolor sit amet, consectetur adipiscing elit, sed do eiusmod tempor incididunt ut labore et dolore magna aliqua</a:t>
            </a: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B33A98D3-379E-468D-BE3A-9F7A4ACD01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4855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wipe(up)">
                                      <p:cBhvr>
                                        <p:cTn id="11" dur="500"/>
                                        <p:tgtEl>
                                          <p:spTgt spid="39"/>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p:stCondLst>
                              <p:cond delay="2000"/>
                            </p:stCondLst>
                            <p:childTnLst>
                              <p:par>
                                <p:cTn id="17" presetID="37" presetClass="entr" presetSubtype="0"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1000"/>
                                        <p:tgtEl>
                                          <p:spTgt spid="18"/>
                                        </p:tgtEl>
                                      </p:cBhvr>
                                    </p:animEffect>
                                    <p:anim calcmode="lin" valueType="num">
                                      <p:cBhvr>
                                        <p:cTn id="20" dur="1000" fill="hold"/>
                                        <p:tgtEl>
                                          <p:spTgt spid="18"/>
                                        </p:tgtEl>
                                        <p:attrNameLst>
                                          <p:attrName>ppt_x</p:attrName>
                                        </p:attrNameLst>
                                      </p:cBhvr>
                                      <p:tavLst>
                                        <p:tav tm="0">
                                          <p:val>
                                            <p:strVal val="#ppt_x"/>
                                          </p:val>
                                        </p:tav>
                                        <p:tav tm="100000">
                                          <p:val>
                                            <p:strVal val="#ppt_x"/>
                                          </p:val>
                                        </p:tav>
                                      </p:tavLst>
                                    </p:anim>
                                    <p:anim calcmode="lin" valueType="num">
                                      <p:cBhvr>
                                        <p:cTn id="21" dur="900" decel="100000" fill="hold"/>
                                        <p:tgtEl>
                                          <p:spTgt spid="18"/>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23" fill="hold">
                            <p:stCondLst>
                              <p:cond delay="3000"/>
                            </p:stCondLst>
                            <p:childTnLst>
                              <p:par>
                                <p:cTn id="24" presetID="37" presetClass="entr" presetSubtype="0" fill="hold" grpId="0" nodeType="after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1000"/>
                                        <p:tgtEl>
                                          <p:spTgt spid="28"/>
                                        </p:tgtEl>
                                      </p:cBhvr>
                                    </p:animEffect>
                                    <p:anim calcmode="lin" valueType="num">
                                      <p:cBhvr>
                                        <p:cTn id="27" dur="1000" fill="hold"/>
                                        <p:tgtEl>
                                          <p:spTgt spid="28"/>
                                        </p:tgtEl>
                                        <p:attrNameLst>
                                          <p:attrName>ppt_x</p:attrName>
                                        </p:attrNameLst>
                                      </p:cBhvr>
                                      <p:tavLst>
                                        <p:tav tm="0">
                                          <p:val>
                                            <p:strVal val="#ppt_x"/>
                                          </p:val>
                                        </p:tav>
                                        <p:tav tm="100000">
                                          <p:val>
                                            <p:strVal val="#ppt_x"/>
                                          </p:val>
                                        </p:tav>
                                      </p:tavLst>
                                    </p:anim>
                                    <p:anim calcmode="lin" valueType="num">
                                      <p:cBhvr>
                                        <p:cTn id="28" dur="900" decel="100000" fill="hold"/>
                                        <p:tgtEl>
                                          <p:spTgt spid="28"/>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30" fill="hold">
                            <p:stCondLst>
                              <p:cond delay="4000"/>
                            </p:stCondLst>
                            <p:childTnLst>
                              <p:par>
                                <p:cTn id="31" presetID="37" presetClass="entr" presetSubtype="0" fill="hold" nodeType="after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1000"/>
                                        <p:tgtEl>
                                          <p:spTgt spid="19"/>
                                        </p:tgtEl>
                                      </p:cBhvr>
                                    </p:animEffect>
                                    <p:anim calcmode="lin" valueType="num">
                                      <p:cBhvr>
                                        <p:cTn id="34" dur="1000" fill="hold"/>
                                        <p:tgtEl>
                                          <p:spTgt spid="19"/>
                                        </p:tgtEl>
                                        <p:attrNameLst>
                                          <p:attrName>ppt_x</p:attrName>
                                        </p:attrNameLst>
                                      </p:cBhvr>
                                      <p:tavLst>
                                        <p:tav tm="0">
                                          <p:val>
                                            <p:strVal val="#ppt_x"/>
                                          </p:val>
                                        </p:tav>
                                        <p:tav tm="100000">
                                          <p:val>
                                            <p:strVal val="#ppt_x"/>
                                          </p:val>
                                        </p:tav>
                                      </p:tavLst>
                                    </p:anim>
                                    <p:anim calcmode="lin" valueType="num">
                                      <p:cBhvr>
                                        <p:cTn id="35" dur="900" decel="100000" fill="hold"/>
                                        <p:tgtEl>
                                          <p:spTgt spid="19"/>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37" fill="hold">
                            <p:stCondLst>
                              <p:cond delay="5000"/>
                            </p:stCondLst>
                            <p:childTnLst>
                              <p:par>
                                <p:cTn id="38" presetID="37" presetClass="entr" presetSubtype="0" fill="hold" grpId="0" nodeType="after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1000"/>
                                        <p:tgtEl>
                                          <p:spTgt spid="29"/>
                                        </p:tgtEl>
                                      </p:cBhvr>
                                    </p:animEffect>
                                    <p:anim calcmode="lin" valueType="num">
                                      <p:cBhvr>
                                        <p:cTn id="41" dur="1000" fill="hold"/>
                                        <p:tgtEl>
                                          <p:spTgt spid="29"/>
                                        </p:tgtEl>
                                        <p:attrNameLst>
                                          <p:attrName>ppt_x</p:attrName>
                                        </p:attrNameLst>
                                      </p:cBhvr>
                                      <p:tavLst>
                                        <p:tav tm="0">
                                          <p:val>
                                            <p:strVal val="#ppt_x"/>
                                          </p:val>
                                        </p:tav>
                                        <p:tav tm="100000">
                                          <p:val>
                                            <p:strVal val="#ppt_x"/>
                                          </p:val>
                                        </p:tav>
                                      </p:tavLst>
                                    </p:anim>
                                    <p:anim calcmode="lin" valueType="num">
                                      <p:cBhvr>
                                        <p:cTn id="42" dur="900" decel="100000" fill="hold"/>
                                        <p:tgtEl>
                                          <p:spTgt spid="29"/>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44" fill="hold">
                            <p:stCondLst>
                              <p:cond delay="6000"/>
                            </p:stCondLst>
                            <p:childTnLst>
                              <p:par>
                                <p:cTn id="45" presetID="37" presetClass="entr" presetSubtype="0" fill="hold"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00"/>
                                        <p:tgtEl>
                                          <p:spTgt spid="20"/>
                                        </p:tgtEl>
                                      </p:cBhvr>
                                    </p:animEffect>
                                    <p:anim calcmode="lin" valueType="num">
                                      <p:cBhvr>
                                        <p:cTn id="48" dur="1000" fill="hold"/>
                                        <p:tgtEl>
                                          <p:spTgt spid="20"/>
                                        </p:tgtEl>
                                        <p:attrNameLst>
                                          <p:attrName>ppt_x</p:attrName>
                                        </p:attrNameLst>
                                      </p:cBhvr>
                                      <p:tavLst>
                                        <p:tav tm="0">
                                          <p:val>
                                            <p:strVal val="#ppt_x"/>
                                          </p:val>
                                        </p:tav>
                                        <p:tav tm="100000">
                                          <p:val>
                                            <p:strVal val="#ppt_x"/>
                                          </p:val>
                                        </p:tav>
                                      </p:tavLst>
                                    </p:anim>
                                    <p:anim calcmode="lin" valueType="num">
                                      <p:cBhvr>
                                        <p:cTn id="49" dur="900" decel="100000" fill="hold"/>
                                        <p:tgtEl>
                                          <p:spTgt spid="20"/>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51" fill="hold">
                            <p:stCondLst>
                              <p:cond delay="7000"/>
                            </p:stCondLst>
                            <p:childTnLst>
                              <p:par>
                                <p:cTn id="52" presetID="37"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900" decel="100000" fill="hold"/>
                                        <p:tgtEl>
                                          <p:spTgt spid="3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58" fill="hold">
                            <p:stCondLst>
                              <p:cond delay="8000"/>
                            </p:stCondLst>
                            <p:childTnLst>
                              <p:par>
                                <p:cTn id="59" presetID="37" presetClass="entr" presetSubtype="0" fill="hold" nodeType="afterEffect">
                                  <p:stCondLst>
                                    <p:cond delay="0"/>
                                  </p:stCondLst>
                                  <p:childTnLst>
                                    <p:set>
                                      <p:cBhvr>
                                        <p:cTn id="60" dur="1" fill="hold">
                                          <p:stCondLst>
                                            <p:cond delay="0"/>
                                          </p:stCondLst>
                                        </p:cTn>
                                        <p:tgtEl>
                                          <p:spTgt spid="21"/>
                                        </p:tgtEl>
                                        <p:attrNameLst>
                                          <p:attrName>style.visibility</p:attrName>
                                        </p:attrNameLst>
                                      </p:cBhvr>
                                      <p:to>
                                        <p:strVal val="visible"/>
                                      </p:to>
                                    </p:set>
                                    <p:animEffect transition="in" filter="fade">
                                      <p:cBhvr>
                                        <p:cTn id="61" dur="1000"/>
                                        <p:tgtEl>
                                          <p:spTgt spid="21"/>
                                        </p:tgtEl>
                                      </p:cBhvr>
                                    </p:animEffect>
                                    <p:anim calcmode="lin" valueType="num">
                                      <p:cBhvr>
                                        <p:cTn id="62" dur="1000" fill="hold"/>
                                        <p:tgtEl>
                                          <p:spTgt spid="21"/>
                                        </p:tgtEl>
                                        <p:attrNameLst>
                                          <p:attrName>ppt_x</p:attrName>
                                        </p:attrNameLst>
                                      </p:cBhvr>
                                      <p:tavLst>
                                        <p:tav tm="0">
                                          <p:val>
                                            <p:strVal val="#ppt_x"/>
                                          </p:val>
                                        </p:tav>
                                        <p:tav tm="100000">
                                          <p:val>
                                            <p:strVal val="#ppt_x"/>
                                          </p:val>
                                        </p:tav>
                                      </p:tavLst>
                                    </p:anim>
                                    <p:anim calcmode="lin" valueType="num">
                                      <p:cBhvr>
                                        <p:cTn id="63" dur="900" decel="100000" fill="hold"/>
                                        <p:tgtEl>
                                          <p:spTgt spid="21"/>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65" fill="hold">
                            <p:stCondLst>
                              <p:cond delay="9000"/>
                            </p:stCondLst>
                            <p:childTnLst>
                              <p:par>
                                <p:cTn id="66" presetID="37" presetClass="entr" presetSubtype="0" fill="hold" grpId="0" nodeType="after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fade">
                                      <p:cBhvr>
                                        <p:cTn id="68" dur="1000"/>
                                        <p:tgtEl>
                                          <p:spTgt spid="31"/>
                                        </p:tgtEl>
                                      </p:cBhvr>
                                    </p:animEffect>
                                    <p:anim calcmode="lin" valueType="num">
                                      <p:cBhvr>
                                        <p:cTn id="69" dur="1000" fill="hold"/>
                                        <p:tgtEl>
                                          <p:spTgt spid="31"/>
                                        </p:tgtEl>
                                        <p:attrNameLst>
                                          <p:attrName>ppt_x</p:attrName>
                                        </p:attrNameLst>
                                      </p:cBhvr>
                                      <p:tavLst>
                                        <p:tav tm="0">
                                          <p:val>
                                            <p:strVal val="#ppt_x"/>
                                          </p:val>
                                        </p:tav>
                                        <p:tav tm="100000">
                                          <p:val>
                                            <p:strVal val="#ppt_x"/>
                                          </p:val>
                                        </p:tav>
                                      </p:tavLst>
                                    </p:anim>
                                    <p:anim calcmode="lin" valueType="num">
                                      <p:cBhvr>
                                        <p:cTn id="70" dur="900" decel="100000" fill="hold"/>
                                        <p:tgtEl>
                                          <p:spTgt spid="31"/>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72" fill="hold">
                            <p:stCondLst>
                              <p:cond delay="10000"/>
                            </p:stCondLst>
                            <p:childTnLst>
                              <p:par>
                                <p:cTn id="73" presetID="37" presetClass="entr" presetSubtype="0" fill="hold" nodeType="afterEffect">
                                  <p:stCondLst>
                                    <p:cond delay="0"/>
                                  </p:stCondLst>
                                  <p:childTnLst>
                                    <p:set>
                                      <p:cBhvr>
                                        <p:cTn id="74" dur="1" fill="hold">
                                          <p:stCondLst>
                                            <p:cond delay="0"/>
                                          </p:stCondLst>
                                        </p:cTn>
                                        <p:tgtEl>
                                          <p:spTgt spid="22"/>
                                        </p:tgtEl>
                                        <p:attrNameLst>
                                          <p:attrName>style.visibility</p:attrName>
                                        </p:attrNameLst>
                                      </p:cBhvr>
                                      <p:to>
                                        <p:strVal val="visible"/>
                                      </p:to>
                                    </p:set>
                                    <p:animEffect transition="in" filter="fade">
                                      <p:cBhvr>
                                        <p:cTn id="75" dur="1000"/>
                                        <p:tgtEl>
                                          <p:spTgt spid="22"/>
                                        </p:tgtEl>
                                      </p:cBhvr>
                                    </p:animEffect>
                                    <p:anim calcmode="lin" valueType="num">
                                      <p:cBhvr>
                                        <p:cTn id="76" dur="1000" fill="hold"/>
                                        <p:tgtEl>
                                          <p:spTgt spid="22"/>
                                        </p:tgtEl>
                                        <p:attrNameLst>
                                          <p:attrName>ppt_x</p:attrName>
                                        </p:attrNameLst>
                                      </p:cBhvr>
                                      <p:tavLst>
                                        <p:tav tm="0">
                                          <p:val>
                                            <p:strVal val="#ppt_x"/>
                                          </p:val>
                                        </p:tav>
                                        <p:tav tm="100000">
                                          <p:val>
                                            <p:strVal val="#ppt_x"/>
                                          </p:val>
                                        </p:tav>
                                      </p:tavLst>
                                    </p:anim>
                                    <p:anim calcmode="lin" valueType="num">
                                      <p:cBhvr>
                                        <p:cTn id="77" dur="900" decel="100000" fill="hold"/>
                                        <p:tgtEl>
                                          <p:spTgt spid="22"/>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9" fill="hold">
                            <p:stCondLst>
                              <p:cond delay="11000"/>
                            </p:stCondLst>
                            <p:childTnLst>
                              <p:par>
                                <p:cTn id="80" presetID="37" presetClass="entr" presetSubtype="0" fill="hold" grpId="0" nodeType="after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fade">
                                      <p:cBhvr>
                                        <p:cTn id="82" dur="1000"/>
                                        <p:tgtEl>
                                          <p:spTgt spid="32"/>
                                        </p:tgtEl>
                                      </p:cBhvr>
                                    </p:animEffect>
                                    <p:anim calcmode="lin" valueType="num">
                                      <p:cBhvr>
                                        <p:cTn id="83" dur="1000" fill="hold"/>
                                        <p:tgtEl>
                                          <p:spTgt spid="32"/>
                                        </p:tgtEl>
                                        <p:attrNameLst>
                                          <p:attrName>ppt_x</p:attrName>
                                        </p:attrNameLst>
                                      </p:cBhvr>
                                      <p:tavLst>
                                        <p:tav tm="0">
                                          <p:val>
                                            <p:strVal val="#ppt_x"/>
                                          </p:val>
                                        </p:tav>
                                        <p:tav tm="100000">
                                          <p:val>
                                            <p:strVal val="#ppt_x"/>
                                          </p:val>
                                        </p:tav>
                                      </p:tavLst>
                                    </p:anim>
                                    <p:anim calcmode="lin" valueType="num">
                                      <p:cBhvr>
                                        <p:cTn id="84" dur="900" decel="100000" fill="hold"/>
                                        <p:tgtEl>
                                          <p:spTgt spid="32"/>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86" fill="hold">
                            <p:stCondLst>
                              <p:cond delay="12000"/>
                            </p:stCondLst>
                            <p:childTnLst>
                              <p:par>
                                <p:cTn id="87" presetID="37" presetClass="entr" presetSubtype="0" fill="hold"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fade">
                                      <p:cBhvr>
                                        <p:cTn id="89" dur="1000"/>
                                        <p:tgtEl>
                                          <p:spTgt spid="23"/>
                                        </p:tgtEl>
                                      </p:cBhvr>
                                    </p:animEffect>
                                    <p:anim calcmode="lin" valueType="num">
                                      <p:cBhvr>
                                        <p:cTn id="90" dur="1000" fill="hold"/>
                                        <p:tgtEl>
                                          <p:spTgt spid="23"/>
                                        </p:tgtEl>
                                        <p:attrNameLst>
                                          <p:attrName>ppt_x</p:attrName>
                                        </p:attrNameLst>
                                      </p:cBhvr>
                                      <p:tavLst>
                                        <p:tav tm="0">
                                          <p:val>
                                            <p:strVal val="#ppt_x"/>
                                          </p:val>
                                        </p:tav>
                                        <p:tav tm="100000">
                                          <p:val>
                                            <p:strVal val="#ppt_x"/>
                                          </p:val>
                                        </p:tav>
                                      </p:tavLst>
                                    </p:anim>
                                    <p:anim calcmode="lin" valueType="num">
                                      <p:cBhvr>
                                        <p:cTn id="91" dur="900" decel="100000" fill="hold"/>
                                        <p:tgtEl>
                                          <p:spTgt spid="23"/>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93" fill="hold">
                            <p:stCondLst>
                              <p:cond delay="13000"/>
                            </p:stCondLst>
                            <p:childTnLst>
                              <p:par>
                                <p:cTn id="94" presetID="37" presetClass="entr" presetSubtype="0" fill="hold" grpId="0" nodeType="afterEffect">
                                  <p:stCondLst>
                                    <p:cond delay="0"/>
                                  </p:stCondLst>
                                  <p:childTnLst>
                                    <p:set>
                                      <p:cBhvr>
                                        <p:cTn id="95" dur="1" fill="hold">
                                          <p:stCondLst>
                                            <p:cond delay="0"/>
                                          </p:stCondLst>
                                        </p:cTn>
                                        <p:tgtEl>
                                          <p:spTgt spid="33"/>
                                        </p:tgtEl>
                                        <p:attrNameLst>
                                          <p:attrName>style.visibility</p:attrName>
                                        </p:attrNameLst>
                                      </p:cBhvr>
                                      <p:to>
                                        <p:strVal val="visible"/>
                                      </p:to>
                                    </p:set>
                                    <p:animEffect transition="in" filter="fade">
                                      <p:cBhvr>
                                        <p:cTn id="96" dur="1000"/>
                                        <p:tgtEl>
                                          <p:spTgt spid="33"/>
                                        </p:tgtEl>
                                      </p:cBhvr>
                                    </p:animEffect>
                                    <p:anim calcmode="lin" valueType="num">
                                      <p:cBhvr>
                                        <p:cTn id="97" dur="1000" fill="hold"/>
                                        <p:tgtEl>
                                          <p:spTgt spid="33"/>
                                        </p:tgtEl>
                                        <p:attrNameLst>
                                          <p:attrName>ppt_x</p:attrName>
                                        </p:attrNameLst>
                                      </p:cBhvr>
                                      <p:tavLst>
                                        <p:tav tm="0">
                                          <p:val>
                                            <p:strVal val="#ppt_x"/>
                                          </p:val>
                                        </p:tav>
                                        <p:tav tm="100000">
                                          <p:val>
                                            <p:strVal val="#ppt_x"/>
                                          </p:val>
                                        </p:tav>
                                      </p:tavLst>
                                    </p:anim>
                                    <p:anim calcmode="lin" valueType="num">
                                      <p:cBhvr>
                                        <p:cTn id="98" dur="900" decel="100000" fill="hold"/>
                                        <p:tgtEl>
                                          <p:spTgt spid="33"/>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100" fill="hold">
                            <p:stCondLst>
                              <p:cond delay="14000"/>
                            </p:stCondLst>
                            <p:childTnLst>
                              <p:par>
                                <p:cTn id="101" presetID="37" presetClass="entr" presetSubtype="0" fill="hold" nodeType="after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fade">
                                      <p:cBhvr>
                                        <p:cTn id="103" dur="1000"/>
                                        <p:tgtEl>
                                          <p:spTgt spid="24"/>
                                        </p:tgtEl>
                                      </p:cBhvr>
                                    </p:animEffect>
                                    <p:anim calcmode="lin" valueType="num">
                                      <p:cBhvr>
                                        <p:cTn id="104" dur="1000" fill="hold"/>
                                        <p:tgtEl>
                                          <p:spTgt spid="24"/>
                                        </p:tgtEl>
                                        <p:attrNameLst>
                                          <p:attrName>ppt_x</p:attrName>
                                        </p:attrNameLst>
                                      </p:cBhvr>
                                      <p:tavLst>
                                        <p:tav tm="0">
                                          <p:val>
                                            <p:strVal val="#ppt_x"/>
                                          </p:val>
                                        </p:tav>
                                        <p:tav tm="100000">
                                          <p:val>
                                            <p:strVal val="#ppt_x"/>
                                          </p:val>
                                        </p:tav>
                                      </p:tavLst>
                                    </p:anim>
                                    <p:anim calcmode="lin" valueType="num">
                                      <p:cBhvr>
                                        <p:cTn id="105" dur="900" decel="100000" fill="hold"/>
                                        <p:tgtEl>
                                          <p:spTgt spid="24"/>
                                        </p:tgtEl>
                                        <p:attrNameLst>
                                          <p:attrName>ppt_y</p:attrName>
                                        </p:attrNameLst>
                                      </p:cBhvr>
                                      <p:tavLst>
                                        <p:tav tm="0">
                                          <p:val>
                                            <p:strVal val="#ppt_y+1"/>
                                          </p:val>
                                        </p:tav>
                                        <p:tav tm="100000">
                                          <p:val>
                                            <p:strVal val="#ppt_y-.03"/>
                                          </p:val>
                                        </p:tav>
                                      </p:tavLst>
                                    </p:anim>
                                    <p:anim calcmode="lin" valueType="num">
                                      <p:cBhvr>
                                        <p:cTn id="106"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childTnLst>
                          </p:cTn>
                        </p:par>
                        <p:par>
                          <p:cTn id="107" fill="hold">
                            <p:stCondLst>
                              <p:cond delay="15000"/>
                            </p:stCondLst>
                            <p:childTnLst>
                              <p:par>
                                <p:cTn id="108" presetID="37" presetClass="entr" presetSubtype="0" fill="hold" grpId="0" nodeType="afterEffect">
                                  <p:stCondLst>
                                    <p:cond delay="0"/>
                                  </p:stCondLst>
                                  <p:childTnLst>
                                    <p:set>
                                      <p:cBhvr>
                                        <p:cTn id="109" dur="1" fill="hold">
                                          <p:stCondLst>
                                            <p:cond delay="0"/>
                                          </p:stCondLst>
                                        </p:cTn>
                                        <p:tgtEl>
                                          <p:spTgt spid="34"/>
                                        </p:tgtEl>
                                        <p:attrNameLst>
                                          <p:attrName>style.visibility</p:attrName>
                                        </p:attrNameLst>
                                      </p:cBhvr>
                                      <p:to>
                                        <p:strVal val="visible"/>
                                      </p:to>
                                    </p:set>
                                    <p:animEffect transition="in" filter="fade">
                                      <p:cBhvr>
                                        <p:cTn id="110" dur="1000"/>
                                        <p:tgtEl>
                                          <p:spTgt spid="34"/>
                                        </p:tgtEl>
                                      </p:cBhvr>
                                    </p:animEffect>
                                    <p:anim calcmode="lin" valueType="num">
                                      <p:cBhvr>
                                        <p:cTn id="111" dur="1000" fill="hold"/>
                                        <p:tgtEl>
                                          <p:spTgt spid="34"/>
                                        </p:tgtEl>
                                        <p:attrNameLst>
                                          <p:attrName>ppt_x</p:attrName>
                                        </p:attrNameLst>
                                      </p:cBhvr>
                                      <p:tavLst>
                                        <p:tav tm="0">
                                          <p:val>
                                            <p:strVal val="#ppt_x"/>
                                          </p:val>
                                        </p:tav>
                                        <p:tav tm="100000">
                                          <p:val>
                                            <p:strVal val="#ppt_x"/>
                                          </p:val>
                                        </p:tav>
                                      </p:tavLst>
                                    </p:anim>
                                    <p:anim calcmode="lin" valueType="num">
                                      <p:cBhvr>
                                        <p:cTn id="112" dur="900" decel="100000" fill="hold"/>
                                        <p:tgtEl>
                                          <p:spTgt spid="34"/>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114" fill="hold">
                            <p:stCondLst>
                              <p:cond delay="16000"/>
                            </p:stCondLst>
                            <p:childTnLst>
                              <p:par>
                                <p:cTn id="115" presetID="37" presetClass="entr" presetSubtype="0" fill="hold" nodeType="afterEffect">
                                  <p:stCondLst>
                                    <p:cond delay="0"/>
                                  </p:stCondLst>
                                  <p:childTnLst>
                                    <p:set>
                                      <p:cBhvr>
                                        <p:cTn id="116" dur="1" fill="hold">
                                          <p:stCondLst>
                                            <p:cond delay="0"/>
                                          </p:stCondLst>
                                        </p:cTn>
                                        <p:tgtEl>
                                          <p:spTgt spid="25"/>
                                        </p:tgtEl>
                                        <p:attrNameLst>
                                          <p:attrName>style.visibility</p:attrName>
                                        </p:attrNameLst>
                                      </p:cBhvr>
                                      <p:to>
                                        <p:strVal val="visible"/>
                                      </p:to>
                                    </p:set>
                                    <p:animEffect transition="in" filter="fade">
                                      <p:cBhvr>
                                        <p:cTn id="117" dur="1000"/>
                                        <p:tgtEl>
                                          <p:spTgt spid="25"/>
                                        </p:tgtEl>
                                      </p:cBhvr>
                                    </p:animEffect>
                                    <p:anim calcmode="lin" valueType="num">
                                      <p:cBhvr>
                                        <p:cTn id="118" dur="1000" fill="hold"/>
                                        <p:tgtEl>
                                          <p:spTgt spid="25"/>
                                        </p:tgtEl>
                                        <p:attrNameLst>
                                          <p:attrName>ppt_x</p:attrName>
                                        </p:attrNameLst>
                                      </p:cBhvr>
                                      <p:tavLst>
                                        <p:tav tm="0">
                                          <p:val>
                                            <p:strVal val="#ppt_x"/>
                                          </p:val>
                                        </p:tav>
                                        <p:tav tm="100000">
                                          <p:val>
                                            <p:strVal val="#ppt_x"/>
                                          </p:val>
                                        </p:tav>
                                      </p:tavLst>
                                    </p:anim>
                                    <p:anim calcmode="lin" valueType="num">
                                      <p:cBhvr>
                                        <p:cTn id="119" dur="900" decel="100000" fill="hold"/>
                                        <p:tgtEl>
                                          <p:spTgt spid="25"/>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21" fill="hold">
                            <p:stCondLst>
                              <p:cond delay="17000"/>
                            </p:stCondLst>
                            <p:childTnLst>
                              <p:par>
                                <p:cTn id="122" presetID="37" presetClass="entr" presetSubtype="0" fill="hold" grpId="0" nodeType="afterEffect">
                                  <p:stCondLst>
                                    <p:cond delay="0"/>
                                  </p:stCondLst>
                                  <p:childTnLst>
                                    <p:set>
                                      <p:cBhvr>
                                        <p:cTn id="123" dur="1" fill="hold">
                                          <p:stCondLst>
                                            <p:cond delay="0"/>
                                          </p:stCondLst>
                                        </p:cTn>
                                        <p:tgtEl>
                                          <p:spTgt spid="35"/>
                                        </p:tgtEl>
                                        <p:attrNameLst>
                                          <p:attrName>style.visibility</p:attrName>
                                        </p:attrNameLst>
                                      </p:cBhvr>
                                      <p:to>
                                        <p:strVal val="visible"/>
                                      </p:to>
                                    </p:set>
                                    <p:animEffect transition="in" filter="fade">
                                      <p:cBhvr>
                                        <p:cTn id="124" dur="1000"/>
                                        <p:tgtEl>
                                          <p:spTgt spid="35"/>
                                        </p:tgtEl>
                                      </p:cBhvr>
                                    </p:animEffect>
                                    <p:anim calcmode="lin" valueType="num">
                                      <p:cBhvr>
                                        <p:cTn id="125" dur="1000" fill="hold"/>
                                        <p:tgtEl>
                                          <p:spTgt spid="35"/>
                                        </p:tgtEl>
                                        <p:attrNameLst>
                                          <p:attrName>ppt_x</p:attrName>
                                        </p:attrNameLst>
                                      </p:cBhvr>
                                      <p:tavLst>
                                        <p:tav tm="0">
                                          <p:val>
                                            <p:strVal val="#ppt_x"/>
                                          </p:val>
                                        </p:tav>
                                        <p:tav tm="100000">
                                          <p:val>
                                            <p:strVal val="#ppt_x"/>
                                          </p:val>
                                        </p:tav>
                                      </p:tavLst>
                                    </p:anim>
                                    <p:anim calcmode="lin" valueType="num">
                                      <p:cBhvr>
                                        <p:cTn id="126" dur="900" decel="100000" fill="hold"/>
                                        <p:tgtEl>
                                          <p:spTgt spid="35"/>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128" fill="hold">
                            <p:stCondLst>
                              <p:cond delay="18000"/>
                            </p:stCondLst>
                            <p:childTnLst>
                              <p:par>
                                <p:cTn id="129" presetID="37" presetClass="entr" presetSubtype="0" fill="hold" nodeType="afterEffect">
                                  <p:stCondLst>
                                    <p:cond delay="0"/>
                                  </p:stCondLst>
                                  <p:childTnLst>
                                    <p:set>
                                      <p:cBhvr>
                                        <p:cTn id="130" dur="1" fill="hold">
                                          <p:stCondLst>
                                            <p:cond delay="0"/>
                                          </p:stCondLst>
                                        </p:cTn>
                                        <p:tgtEl>
                                          <p:spTgt spid="26"/>
                                        </p:tgtEl>
                                        <p:attrNameLst>
                                          <p:attrName>style.visibility</p:attrName>
                                        </p:attrNameLst>
                                      </p:cBhvr>
                                      <p:to>
                                        <p:strVal val="visible"/>
                                      </p:to>
                                    </p:set>
                                    <p:animEffect transition="in" filter="fade">
                                      <p:cBhvr>
                                        <p:cTn id="131" dur="1000"/>
                                        <p:tgtEl>
                                          <p:spTgt spid="26"/>
                                        </p:tgtEl>
                                      </p:cBhvr>
                                    </p:animEffect>
                                    <p:anim calcmode="lin" valueType="num">
                                      <p:cBhvr>
                                        <p:cTn id="132" dur="1000" fill="hold"/>
                                        <p:tgtEl>
                                          <p:spTgt spid="26"/>
                                        </p:tgtEl>
                                        <p:attrNameLst>
                                          <p:attrName>ppt_x</p:attrName>
                                        </p:attrNameLst>
                                      </p:cBhvr>
                                      <p:tavLst>
                                        <p:tav tm="0">
                                          <p:val>
                                            <p:strVal val="#ppt_x"/>
                                          </p:val>
                                        </p:tav>
                                        <p:tav tm="100000">
                                          <p:val>
                                            <p:strVal val="#ppt_x"/>
                                          </p:val>
                                        </p:tav>
                                      </p:tavLst>
                                    </p:anim>
                                    <p:anim calcmode="lin" valueType="num">
                                      <p:cBhvr>
                                        <p:cTn id="133" dur="900" decel="100000" fill="hold"/>
                                        <p:tgtEl>
                                          <p:spTgt spid="26"/>
                                        </p:tgtEl>
                                        <p:attrNameLst>
                                          <p:attrName>ppt_y</p:attrName>
                                        </p:attrNameLst>
                                      </p:cBhvr>
                                      <p:tavLst>
                                        <p:tav tm="0">
                                          <p:val>
                                            <p:strVal val="#ppt_y+1"/>
                                          </p:val>
                                        </p:tav>
                                        <p:tav tm="100000">
                                          <p:val>
                                            <p:strVal val="#ppt_y-.03"/>
                                          </p:val>
                                        </p:tav>
                                      </p:tavLst>
                                    </p:anim>
                                    <p:anim calcmode="lin" valueType="num">
                                      <p:cBhvr>
                                        <p:cTn id="13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35" fill="hold">
                            <p:stCondLst>
                              <p:cond delay="19000"/>
                            </p:stCondLst>
                            <p:childTnLst>
                              <p:par>
                                <p:cTn id="136" presetID="37" presetClass="entr" presetSubtype="0" fill="hold" grpId="0" nodeType="afterEffect">
                                  <p:stCondLst>
                                    <p:cond delay="0"/>
                                  </p:stCondLst>
                                  <p:childTnLst>
                                    <p:set>
                                      <p:cBhvr>
                                        <p:cTn id="137" dur="1" fill="hold">
                                          <p:stCondLst>
                                            <p:cond delay="0"/>
                                          </p:stCondLst>
                                        </p:cTn>
                                        <p:tgtEl>
                                          <p:spTgt spid="36"/>
                                        </p:tgtEl>
                                        <p:attrNameLst>
                                          <p:attrName>style.visibility</p:attrName>
                                        </p:attrNameLst>
                                      </p:cBhvr>
                                      <p:to>
                                        <p:strVal val="visible"/>
                                      </p:to>
                                    </p:set>
                                    <p:animEffect transition="in" filter="fade">
                                      <p:cBhvr>
                                        <p:cTn id="138" dur="1000"/>
                                        <p:tgtEl>
                                          <p:spTgt spid="36"/>
                                        </p:tgtEl>
                                      </p:cBhvr>
                                    </p:animEffect>
                                    <p:anim calcmode="lin" valueType="num">
                                      <p:cBhvr>
                                        <p:cTn id="139" dur="1000" fill="hold"/>
                                        <p:tgtEl>
                                          <p:spTgt spid="36"/>
                                        </p:tgtEl>
                                        <p:attrNameLst>
                                          <p:attrName>ppt_x</p:attrName>
                                        </p:attrNameLst>
                                      </p:cBhvr>
                                      <p:tavLst>
                                        <p:tav tm="0">
                                          <p:val>
                                            <p:strVal val="#ppt_x"/>
                                          </p:val>
                                        </p:tav>
                                        <p:tav tm="100000">
                                          <p:val>
                                            <p:strVal val="#ppt_x"/>
                                          </p:val>
                                        </p:tav>
                                      </p:tavLst>
                                    </p:anim>
                                    <p:anim calcmode="lin" valueType="num">
                                      <p:cBhvr>
                                        <p:cTn id="140" dur="900" decel="100000" fill="hold"/>
                                        <p:tgtEl>
                                          <p:spTgt spid="36"/>
                                        </p:tgtEl>
                                        <p:attrNameLst>
                                          <p:attrName>ppt_y</p:attrName>
                                        </p:attrNameLst>
                                      </p:cBhvr>
                                      <p:tavLst>
                                        <p:tav tm="0">
                                          <p:val>
                                            <p:strVal val="#ppt_y+1"/>
                                          </p:val>
                                        </p:tav>
                                        <p:tav tm="100000">
                                          <p:val>
                                            <p:strVal val="#ppt_y-.03"/>
                                          </p:val>
                                        </p:tav>
                                      </p:tavLst>
                                    </p:anim>
                                    <p:anim calcmode="lin" valueType="num">
                                      <p:cBhvr>
                                        <p:cTn id="141"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par>
                          <p:cTn id="142" fill="hold">
                            <p:stCondLst>
                              <p:cond delay="20000"/>
                            </p:stCondLst>
                            <p:childTnLst>
                              <p:par>
                                <p:cTn id="143" presetID="37" presetClass="entr" presetSubtype="0" fill="hold" nodeType="afterEffect">
                                  <p:stCondLst>
                                    <p:cond delay="0"/>
                                  </p:stCondLst>
                                  <p:childTnLst>
                                    <p:set>
                                      <p:cBhvr>
                                        <p:cTn id="144" dur="1" fill="hold">
                                          <p:stCondLst>
                                            <p:cond delay="0"/>
                                          </p:stCondLst>
                                        </p:cTn>
                                        <p:tgtEl>
                                          <p:spTgt spid="27"/>
                                        </p:tgtEl>
                                        <p:attrNameLst>
                                          <p:attrName>style.visibility</p:attrName>
                                        </p:attrNameLst>
                                      </p:cBhvr>
                                      <p:to>
                                        <p:strVal val="visible"/>
                                      </p:to>
                                    </p:set>
                                    <p:animEffect transition="in" filter="fade">
                                      <p:cBhvr>
                                        <p:cTn id="145" dur="1000"/>
                                        <p:tgtEl>
                                          <p:spTgt spid="27"/>
                                        </p:tgtEl>
                                      </p:cBhvr>
                                    </p:animEffect>
                                    <p:anim calcmode="lin" valueType="num">
                                      <p:cBhvr>
                                        <p:cTn id="146" dur="1000" fill="hold"/>
                                        <p:tgtEl>
                                          <p:spTgt spid="27"/>
                                        </p:tgtEl>
                                        <p:attrNameLst>
                                          <p:attrName>ppt_x</p:attrName>
                                        </p:attrNameLst>
                                      </p:cBhvr>
                                      <p:tavLst>
                                        <p:tav tm="0">
                                          <p:val>
                                            <p:strVal val="#ppt_x"/>
                                          </p:val>
                                        </p:tav>
                                        <p:tav tm="100000">
                                          <p:val>
                                            <p:strVal val="#ppt_x"/>
                                          </p:val>
                                        </p:tav>
                                      </p:tavLst>
                                    </p:anim>
                                    <p:anim calcmode="lin" valueType="num">
                                      <p:cBhvr>
                                        <p:cTn id="147" dur="900" decel="100000" fill="hold"/>
                                        <p:tgtEl>
                                          <p:spTgt spid="27"/>
                                        </p:tgtEl>
                                        <p:attrNameLst>
                                          <p:attrName>ppt_y</p:attrName>
                                        </p:attrNameLst>
                                      </p:cBhvr>
                                      <p:tavLst>
                                        <p:tav tm="0">
                                          <p:val>
                                            <p:strVal val="#ppt_y+1"/>
                                          </p:val>
                                        </p:tav>
                                        <p:tav tm="100000">
                                          <p:val>
                                            <p:strVal val="#ppt_y-.03"/>
                                          </p:val>
                                        </p:tav>
                                      </p:tavLst>
                                    </p:anim>
                                    <p:anim calcmode="lin" valueType="num">
                                      <p:cBhvr>
                                        <p:cTn id="14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149" fill="hold">
                            <p:stCondLst>
                              <p:cond delay="21000"/>
                            </p:stCondLst>
                            <p:childTnLst>
                              <p:par>
                                <p:cTn id="150" presetID="22" presetClass="entr" presetSubtype="1" fill="hold" grpId="0" nodeType="afterEffect">
                                  <p:stCondLst>
                                    <p:cond delay="0"/>
                                  </p:stCondLst>
                                  <p:childTnLst>
                                    <p:set>
                                      <p:cBhvr>
                                        <p:cTn id="151" dur="1" fill="hold">
                                          <p:stCondLst>
                                            <p:cond delay="0"/>
                                          </p:stCondLst>
                                        </p:cTn>
                                        <p:tgtEl>
                                          <p:spTgt spid="40"/>
                                        </p:tgtEl>
                                        <p:attrNameLst>
                                          <p:attrName>style.visibility</p:attrName>
                                        </p:attrNameLst>
                                      </p:cBhvr>
                                      <p:to>
                                        <p:strVal val="visible"/>
                                      </p:to>
                                    </p:set>
                                    <p:animEffect transition="in" filter="wipe(up)">
                                      <p:cBhvr>
                                        <p:cTn id="152" dur="75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p:bldP spid="28" grpId="0"/>
      <p:bldP spid="29" grpId="0"/>
      <p:bldP spid="30" grpId="0"/>
      <p:bldP spid="31" grpId="0"/>
      <p:bldP spid="32" grpId="0"/>
      <p:bldP spid="33" grpId="0"/>
      <p:bldP spid="34" grpId="0"/>
      <p:bldP spid="35" grpId="0"/>
      <p:bldP spid="36" grpId="0"/>
      <p:bldP spid="39"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1317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2019-03-28T14:46:16Z</dcterms:modified>
</cp:coreProperties>
</file>