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2202645"/>
            <a:ext cx="3048000" cy="39624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2202645"/>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2202645"/>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4" name="Freeform 23"/>
          <p:cNvSpPr/>
          <p:nvPr/>
        </p:nvSpPr>
        <p:spPr>
          <a:xfrm>
            <a:off x="1" y="2202645"/>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grpSp>
        <p:nvGrpSpPr>
          <p:cNvPr id="5" name="Group 4">
            <a:extLst>
              <a:ext uri="{FF2B5EF4-FFF2-40B4-BE49-F238E27FC236}">
                <a16:creationId xmlns:a16="http://schemas.microsoft.com/office/drawing/2014/main" id="{506B486A-BE1A-4D53-8BA9-88B6BB293C61}"/>
              </a:ext>
            </a:extLst>
          </p:cNvPr>
          <p:cNvGrpSpPr/>
          <p:nvPr/>
        </p:nvGrpSpPr>
        <p:grpSpPr>
          <a:xfrm>
            <a:off x="977601" y="1616350"/>
            <a:ext cx="1097280" cy="1097280"/>
            <a:chOff x="977601" y="1319261"/>
            <a:chExt cx="1097280" cy="1097280"/>
          </a:xfrm>
        </p:grpSpPr>
        <p:sp>
          <p:nvSpPr>
            <p:cNvPr id="28" name="Oval 27">
              <a:extLst>
                <a:ext uri="{FF2B5EF4-FFF2-40B4-BE49-F238E27FC236}">
                  <a16:creationId xmlns:a16="http://schemas.microsoft.com/office/drawing/2014/main" id="{E3E151BF-F095-4D1D-ACEF-D7A7BD7E300C}"/>
                </a:ext>
              </a:extLst>
            </p:cNvPr>
            <p:cNvSpPr>
              <a:spLocks noChangeAspect="1"/>
            </p:cNvSpPr>
            <p:nvPr/>
          </p:nvSpPr>
          <p:spPr>
            <a:xfrm>
              <a:off x="977601" y="1319261"/>
              <a:ext cx="1097280" cy="1097280"/>
            </a:xfrm>
            <a:prstGeom prst="ellipse">
              <a:avLst/>
            </a:pr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F286962-470A-406C-93D1-F5A7FE159D4E}"/>
                </a:ext>
              </a:extLst>
            </p:cNvPr>
            <p:cNvSpPr txBox="1"/>
            <p:nvPr/>
          </p:nvSpPr>
          <p:spPr>
            <a:xfrm>
              <a:off x="1158240" y="1483180"/>
              <a:ext cx="731520" cy="738664"/>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grpSp>
        <p:nvGrpSpPr>
          <p:cNvPr id="3" name="Group 2">
            <a:extLst>
              <a:ext uri="{FF2B5EF4-FFF2-40B4-BE49-F238E27FC236}">
                <a16:creationId xmlns:a16="http://schemas.microsoft.com/office/drawing/2014/main" id="{DA772466-5F4C-4173-AA28-F318D47F476F}"/>
              </a:ext>
            </a:extLst>
          </p:cNvPr>
          <p:cNvGrpSpPr/>
          <p:nvPr/>
        </p:nvGrpSpPr>
        <p:grpSpPr>
          <a:xfrm>
            <a:off x="-812" y="4781640"/>
            <a:ext cx="3488936" cy="1383405"/>
            <a:chOff x="-812" y="3907966"/>
            <a:chExt cx="3488936" cy="1661641"/>
          </a:xfrm>
        </p:grpSpPr>
        <p:sp>
          <p:nvSpPr>
            <p:cNvPr id="31" name="Freeform: Shape 30">
              <a:extLst>
                <a:ext uri="{FF2B5EF4-FFF2-40B4-BE49-F238E27FC236}">
                  <a16:creationId xmlns:a16="http://schemas.microsoft.com/office/drawing/2014/main" id="{BF7E8F83-B5D6-4DB9-94E7-7A8345B7A8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853B68E-0E89-4951-B90F-BC45066CBDC7}"/>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36" name="Group 35">
            <a:extLst>
              <a:ext uri="{FF2B5EF4-FFF2-40B4-BE49-F238E27FC236}">
                <a16:creationId xmlns:a16="http://schemas.microsoft.com/office/drawing/2014/main" id="{0EEE2C5C-5E40-46CC-BC1C-DEFBBCFE4688}"/>
              </a:ext>
            </a:extLst>
          </p:cNvPr>
          <p:cNvGrpSpPr/>
          <p:nvPr/>
        </p:nvGrpSpPr>
        <p:grpSpPr>
          <a:xfrm>
            <a:off x="3053753" y="4781640"/>
            <a:ext cx="3488936" cy="1383404"/>
            <a:chOff x="-812" y="3907966"/>
            <a:chExt cx="3488936" cy="1661641"/>
          </a:xfrm>
        </p:grpSpPr>
        <p:sp>
          <p:nvSpPr>
            <p:cNvPr id="46" name="Freeform: Shape 45">
              <a:extLst>
                <a:ext uri="{FF2B5EF4-FFF2-40B4-BE49-F238E27FC236}">
                  <a16:creationId xmlns:a16="http://schemas.microsoft.com/office/drawing/2014/main" id="{9376F893-0485-4A51-9630-151A5F3EAD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C88387-3403-4C8D-9775-C8FB8991E559}"/>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48" name="Group 47">
            <a:extLst>
              <a:ext uri="{FF2B5EF4-FFF2-40B4-BE49-F238E27FC236}">
                <a16:creationId xmlns:a16="http://schemas.microsoft.com/office/drawing/2014/main" id="{B2624B2A-975C-4D53-8586-A73A9D43D7A2}"/>
              </a:ext>
            </a:extLst>
          </p:cNvPr>
          <p:cNvGrpSpPr/>
          <p:nvPr/>
        </p:nvGrpSpPr>
        <p:grpSpPr>
          <a:xfrm>
            <a:off x="6095998" y="4781640"/>
            <a:ext cx="3488936" cy="1383404"/>
            <a:chOff x="-812" y="3907966"/>
            <a:chExt cx="3488936" cy="1661641"/>
          </a:xfrm>
        </p:grpSpPr>
        <p:sp>
          <p:nvSpPr>
            <p:cNvPr id="53" name="Freeform: Shape 52">
              <a:extLst>
                <a:ext uri="{FF2B5EF4-FFF2-40B4-BE49-F238E27FC236}">
                  <a16:creationId xmlns:a16="http://schemas.microsoft.com/office/drawing/2014/main" id="{149DC3BD-5B7F-41A9-8323-A6A1A7E926B4}"/>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CEBE148C-2C98-4470-BA6C-A1C378FF65F6}"/>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 name="Group 5">
            <a:extLst>
              <a:ext uri="{FF2B5EF4-FFF2-40B4-BE49-F238E27FC236}">
                <a16:creationId xmlns:a16="http://schemas.microsoft.com/office/drawing/2014/main" id="{FB7B61B1-E2F6-4720-9E85-B6D425006972}"/>
              </a:ext>
            </a:extLst>
          </p:cNvPr>
          <p:cNvGrpSpPr/>
          <p:nvPr/>
        </p:nvGrpSpPr>
        <p:grpSpPr>
          <a:xfrm>
            <a:off x="9148162" y="4781640"/>
            <a:ext cx="3049623" cy="1383404"/>
            <a:chOff x="9148162" y="3907965"/>
            <a:chExt cx="3049623" cy="1661641"/>
          </a:xfrm>
        </p:grpSpPr>
        <p:sp>
          <p:nvSpPr>
            <p:cNvPr id="59" name="Freeform: Shape 58">
              <a:extLst>
                <a:ext uri="{FF2B5EF4-FFF2-40B4-BE49-F238E27FC236}">
                  <a16:creationId xmlns:a16="http://schemas.microsoft.com/office/drawing/2014/main" id="{C172CFBF-33CF-45F4-875A-399DCFD3568D}"/>
                </a:ext>
              </a:extLst>
            </p:cNvPr>
            <p:cNvSpPr/>
            <p:nvPr/>
          </p:nvSpPr>
          <p:spPr>
            <a:xfrm>
              <a:off x="9148162" y="3907965"/>
              <a:ext cx="3048030" cy="1661641"/>
            </a:xfrm>
            <a:custGeom>
              <a:avLst/>
              <a:gdLst>
                <a:gd name="connsiteX0" fmla="*/ 0 w 3048030"/>
                <a:gd name="connsiteY0" fmla="*/ 0 h 1661641"/>
                <a:gd name="connsiteX1" fmla="*/ 3048000 w 3048030"/>
                <a:gd name="connsiteY1" fmla="*/ 0 h 1661641"/>
                <a:gd name="connsiteX2" fmla="*/ 3048000 w 3048030"/>
                <a:gd name="connsiteY2" fmla="*/ 1039951 h 1661641"/>
                <a:gd name="connsiteX3" fmla="*/ 3048030 w 3048030"/>
                <a:gd name="connsiteY3" fmla="*/ 1039970 h 1661641"/>
                <a:gd name="connsiteX4" fmla="*/ 3048030 w 3048030"/>
                <a:gd name="connsiteY4" fmla="*/ 1559172 h 1661641"/>
                <a:gd name="connsiteX5" fmla="*/ 3048000 w 3048030"/>
                <a:gd name="connsiteY5" fmla="*/ 1559189 h 1661641"/>
                <a:gd name="connsiteX6" fmla="*/ 3048000 w 3048030"/>
                <a:gd name="connsiteY6" fmla="*/ 1661641 h 1661641"/>
                <a:gd name="connsiteX7" fmla="*/ 0 w 3048030"/>
                <a:gd name="connsiteY7"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30" h="1661641">
                  <a:moveTo>
                    <a:pt x="0" y="0"/>
                  </a:moveTo>
                  <a:lnTo>
                    <a:pt x="3048000" y="0"/>
                  </a:lnTo>
                  <a:lnTo>
                    <a:pt x="3048000" y="1039951"/>
                  </a:lnTo>
                  <a:lnTo>
                    <a:pt x="3048030" y="1039970"/>
                  </a:lnTo>
                  <a:lnTo>
                    <a:pt x="3048030" y="1559172"/>
                  </a:lnTo>
                  <a:lnTo>
                    <a:pt x="3048000" y="1559189"/>
                  </a:lnTo>
                  <a:lnTo>
                    <a:pt x="3048000" y="1661641"/>
                  </a:lnTo>
                  <a:lnTo>
                    <a:pt x="0" y="1661641"/>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2A98FDC-F83E-4423-80A8-A7B7FBD44217}"/>
                </a:ext>
              </a:extLst>
            </p:cNvPr>
            <p:cNvSpPr txBox="1"/>
            <p:nvPr/>
          </p:nvSpPr>
          <p:spPr>
            <a:xfrm>
              <a:off x="9159731" y="4186202"/>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0" name="Group 59">
            <a:extLst>
              <a:ext uri="{FF2B5EF4-FFF2-40B4-BE49-F238E27FC236}">
                <a16:creationId xmlns:a16="http://schemas.microsoft.com/office/drawing/2014/main" id="{41F80531-90CA-4800-8ACA-78E248CF1205}"/>
              </a:ext>
            </a:extLst>
          </p:cNvPr>
          <p:cNvGrpSpPr/>
          <p:nvPr/>
        </p:nvGrpSpPr>
        <p:grpSpPr>
          <a:xfrm>
            <a:off x="4023362" y="1616350"/>
            <a:ext cx="1097280" cy="1097280"/>
            <a:chOff x="977601" y="1319261"/>
            <a:chExt cx="1097280" cy="1097280"/>
          </a:xfrm>
        </p:grpSpPr>
        <p:sp>
          <p:nvSpPr>
            <p:cNvPr id="61" name="Oval 60">
              <a:extLst>
                <a:ext uri="{FF2B5EF4-FFF2-40B4-BE49-F238E27FC236}">
                  <a16:creationId xmlns:a16="http://schemas.microsoft.com/office/drawing/2014/main" id="{31523D22-1CAF-4591-8D9E-DD0F63FCEC72}"/>
                </a:ext>
              </a:extLst>
            </p:cNvPr>
            <p:cNvSpPr>
              <a:spLocks noChangeAspect="1"/>
            </p:cNvSpPr>
            <p:nvPr/>
          </p:nvSpPr>
          <p:spPr>
            <a:xfrm>
              <a:off x="977601" y="1319261"/>
              <a:ext cx="1097280" cy="1097280"/>
            </a:xfrm>
            <a:prstGeom prst="ellipse">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820522D1-4D41-44BE-934C-DF238506EB97}"/>
                </a:ext>
              </a:extLst>
            </p:cNvPr>
            <p:cNvSpPr txBox="1"/>
            <p:nvPr/>
          </p:nvSpPr>
          <p:spPr>
            <a:xfrm>
              <a:off x="1160477" y="1483180"/>
              <a:ext cx="731520" cy="738664"/>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grpSp>
        <p:nvGrpSpPr>
          <p:cNvPr id="63" name="Group 62">
            <a:extLst>
              <a:ext uri="{FF2B5EF4-FFF2-40B4-BE49-F238E27FC236}">
                <a16:creationId xmlns:a16="http://schemas.microsoft.com/office/drawing/2014/main" id="{7A996CA1-0D4B-4DFB-BC59-5A47BA135814}"/>
              </a:ext>
            </a:extLst>
          </p:cNvPr>
          <p:cNvGrpSpPr/>
          <p:nvPr/>
        </p:nvGrpSpPr>
        <p:grpSpPr>
          <a:xfrm>
            <a:off x="7069123" y="1616350"/>
            <a:ext cx="1097280" cy="1097280"/>
            <a:chOff x="977601" y="1319261"/>
            <a:chExt cx="1097280" cy="1097280"/>
          </a:xfrm>
        </p:grpSpPr>
        <p:sp>
          <p:nvSpPr>
            <p:cNvPr id="64" name="Oval 63">
              <a:extLst>
                <a:ext uri="{FF2B5EF4-FFF2-40B4-BE49-F238E27FC236}">
                  <a16:creationId xmlns:a16="http://schemas.microsoft.com/office/drawing/2014/main" id="{331B547B-C53D-4825-89EA-FB3D8843EA31}"/>
                </a:ext>
              </a:extLst>
            </p:cNvPr>
            <p:cNvSpPr>
              <a:spLocks noChangeAspect="1"/>
            </p:cNvSpPr>
            <p:nvPr/>
          </p:nvSpPr>
          <p:spPr>
            <a:xfrm>
              <a:off x="977601" y="1319261"/>
              <a:ext cx="1097280" cy="1097280"/>
            </a:xfrm>
            <a:prstGeom prst="ellipse">
              <a:avLst/>
            </a:pr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5061B8E-0BA5-450A-816B-BB1AD66F9D2E}"/>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grpSp>
        <p:nvGrpSpPr>
          <p:cNvPr id="66" name="Group 65">
            <a:extLst>
              <a:ext uri="{FF2B5EF4-FFF2-40B4-BE49-F238E27FC236}">
                <a16:creationId xmlns:a16="http://schemas.microsoft.com/office/drawing/2014/main" id="{AE27128D-F587-4FB9-AB83-AE4677AEFFBF}"/>
              </a:ext>
            </a:extLst>
          </p:cNvPr>
          <p:cNvGrpSpPr/>
          <p:nvPr/>
        </p:nvGrpSpPr>
        <p:grpSpPr>
          <a:xfrm>
            <a:off x="10145751" y="1616350"/>
            <a:ext cx="1097280" cy="1097280"/>
            <a:chOff x="977601" y="1319261"/>
            <a:chExt cx="1097280" cy="1097280"/>
          </a:xfrm>
        </p:grpSpPr>
        <p:sp>
          <p:nvSpPr>
            <p:cNvPr id="67" name="Oval 66">
              <a:extLst>
                <a:ext uri="{FF2B5EF4-FFF2-40B4-BE49-F238E27FC236}">
                  <a16:creationId xmlns:a16="http://schemas.microsoft.com/office/drawing/2014/main" id="{82B7EADC-BF2D-4603-8EE2-A36E4ADC94B0}"/>
                </a:ext>
              </a:extLst>
            </p:cNvPr>
            <p:cNvSpPr>
              <a:spLocks noChangeAspect="1"/>
            </p:cNvSpPr>
            <p:nvPr/>
          </p:nvSpPr>
          <p:spPr>
            <a:xfrm>
              <a:off x="977601" y="1319261"/>
              <a:ext cx="1097280" cy="1097280"/>
            </a:xfrm>
            <a:prstGeom prst="ellipse">
              <a:avLst/>
            </a:pr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0B38622E-92DF-4471-BC72-5C6915A74A46}"/>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04</a:t>
              </a:r>
            </a:p>
            <a:p>
              <a:pPr algn="ctr"/>
              <a:r>
                <a:rPr lang="en-US" sz="1200" dirty="0">
                  <a:solidFill>
                    <a:schemeClr val="bg1"/>
                  </a:solidFill>
                </a:rPr>
                <a:t>OPTION</a:t>
              </a:r>
            </a:p>
          </p:txBody>
        </p:sp>
      </p:grpSp>
      <p:pic>
        <p:nvPicPr>
          <p:cNvPr id="33" name="Picture 32">
            <a:hlinkClick r:id="rId6"/>
            <a:extLst>
              <a:ext uri="{FF2B5EF4-FFF2-40B4-BE49-F238E27FC236}">
                <a16:creationId xmlns:a16="http://schemas.microsoft.com/office/drawing/2014/main" id="{1FEB6FE2-572F-4E9E-BC57-A410C893FFD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89171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750"/>
                            </p:stCondLst>
                            <p:childTnLst>
                              <p:par>
                                <p:cTn id="20" presetID="22" presetClass="entr" presetSubtype="4"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par>
                          <p:cTn id="23" fill="hold">
                            <p:stCondLst>
                              <p:cond delay="2250"/>
                            </p:stCondLst>
                            <p:childTnLst>
                              <p:par>
                                <p:cTn id="24" presetID="2" presetClass="entr" presetSubtype="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650" fill="hold"/>
                                        <p:tgtEl>
                                          <p:spTgt spid="25"/>
                                        </p:tgtEl>
                                        <p:attrNameLst>
                                          <p:attrName>ppt_x</p:attrName>
                                        </p:attrNameLst>
                                      </p:cBhvr>
                                      <p:tavLst>
                                        <p:tav tm="0">
                                          <p:val>
                                            <p:strVal val="0-#ppt_w/2"/>
                                          </p:val>
                                        </p:tav>
                                        <p:tav tm="100000">
                                          <p:val>
                                            <p:strVal val="#ppt_x"/>
                                          </p:val>
                                        </p:tav>
                                      </p:tavLst>
                                    </p:anim>
                                    <p:anim calcmode="lin" valueType="num">
                                      <p:cBhvr additive="base">
                                        <p:cTn id="27" dur="650" fill="hold"/>
                                        <p:tgtEl>
                                          <p:spTgt spid="25"/>
                                        </p:tgtEl>
                                        <p:attrNameLst>
                                          <p:attrName>ppt_y</p:attrName>
                                        </p:attrNameLst>
                                      </p:cBhvr>
                                      <p:tavLst>
                                        <p:tav tm="0">
                                          <p:val>
                                            <p:strVal val="#ppt_y"/>
                                          </p:val>
                                        </p:tav>
                                        <p:tav tm="100000">
                                          <p:val>
                                            <p:strVal val="#ppt_y"/>
                                          </p:val>
                                        </p:tav>
                                      </p:tavLst>
                                    </p:anim>
                                  </p:childTnLst>
                                </p:cTn>
                              </p:par>
                            </p:childTnLst>
                          </p:cTn>
                        </p:par>
                        <p:par>
                          <p:cTn id="28" fill="hold">
                            <p:stCondLst>
                              <p:cond delay="2900"/>
                            </p:stCondLst>
                            <p:childTnLst>
                              <p:par>
                                <p:cTn id="29" presetID="53" presetClass="entr" presetSubtype="16"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childTnLst>
                          </p:cTn>
                        </p:par>
                        <p:par>
                          <p:cTn id="34" fill="hold">
                            <p:stCondLst>
                              <p:cond delay="3400"/>
                            </p:stCondLst>
                            <p:childTnLst>
                              <p:par>
                                <p:cTn id="35" presetID="22" presetClass="entr" presetSubtype="4"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3900"/>
                            </p:stCondLst>
                            <p:childTnLst>
                              <p:par>
                                <p:cTn id="39" presetID="2" presetClass="entr" presetSubtype="8"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800" fill="hold"/>
                                        <p:tgtEl>
                                          <p:spTgt spid="26"/>
                                        </p:tgtEl>
                                        <p:attrNameLst>
                                          <p:attrName>ppt_x</p:attrName>
                                        </p:attrNameLst>
                                      </p:cBhvr>
                                      <p:tavLst>
                                        <p:tav tm="0">
                                          <p:val>
                                            <p:strVal val="0-#ppt_w/2"/>
                                          </p:val>
                                        </p:tav>
                                        <p:tav tm="100000">
                                          <p:val>
                                            <p:strVal val="#ppt_x"/>
                                          </p:val>
                                        </p:tav>
                                      </p:tavLst>
                                    </p:anim>
                                    <p:anim calcmode="lin" valueType="num">
                                      <p:cBhvr additive="base">
                                        <p:cTn id="42" dur="800" fill="hold"/>
                                        <p:tgtEl>
                                          <p:spTgt spid="26"/>
                                        </p:tgtEl>
                                        <p:attrNameLst>
                                          <p:attrName>ppt_y</p:attrName>
                                        </p:attrNameLst>
                                      </p:cBhvr>
                                      <p:tavLst>
                                        <p:tav tm="0">
                                          <p:val>
                                            <p:strVal val="#ppt_y"/>
                                          </p:val>
                                        </p:tav>
                                        <p:tav tm="100000">
                                          <p:val>
                                            <p:strVal val="#ppt_y"/>
                                          </p:val>
                                        </p:tav>
                                      </p:tavLst>
                                    </p:anim>
                                  </p:childTnLst>
                                </p:cTn>
                              </p:par>
                            </p:childTnLst>
                          </p:cTn>
                        </p:par>
                        <p:par>
                          <p:cTn id="43" fill="hold">
                            <p:stCondLst>
                              <p:cond delay="4700"/>
                            </p:stCondLst>
                            <p:childTnLst>
                              <p:par>
                                <p:cTn id="44" presetID="53" presetClass="entr" presetSubtype="16" fill="hold" nodeType="after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animEffect transition="in" filter="fade">
                                      <p:cBhvr>
                                        <p:cTn id="48" dur="500"/>
                                        <p:tgtEl>
                                          <p:spTgt spid="63"/>
                                        </p:tgtEl>
                                      </p:cBhvr>
                                    </p:animEffect>
                                  </p:childTnLst>
                                </p:cTn>
                              </p:par>
                            </p:childTnLst>
                          </p:cTn>
                        </p:par>
                        <p:par>
                          <p:cTn id="49" fill="hold">
                            <p:stCondLst>
                              <p:cond delay="5200"/>
                            </p:stCondLst>
                            <p:childTnLst>
                              <p:par>
                                <p:cTn id="50" presetID="22" presetClass="entr" presetSubtype="4"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wipe(down)">
                                      <p:cBhvr>
                                        <p:cTn id="52" dur="500"/>
                                        <p:tgtEl>
                                          <p:spTgt spid="48"/>
                                        </p:tgtEl>
                                      </p:cBhvr>
                                    </p:animEffect>
                                  </p:childTnLst>
                                </p:cTn>
                              </p:par>
                            </p:childTnLst>
                          </p:cTn>
                        </p:par>
                        <p:par>
                          <p:cTn id="53" fill="hold">
                            <p:stCondLst>
                              <p:cond delay="5700"/>
                            </p:stCondLst>
                            <p:childTnLst>
                              <p:par>
                                <p:cTn id="54" presetID="2" presetClass="entr" presetSubtype="8"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950" fill="hold"/>
                                        <p:tgtEl>
                                          <p:spTgt spid="10"/>
                                        </p:tgtEl>
                                        <p:attrNameLst>
                                          <p:attrName>ppt_x</p:attrName>
                                        </p:attrNameLst>
                                      </p:cBhvr>
                                      <p:tavLst>
                                        <p:tav tm="0">
                                          <p:val>
                                            <p:strVal val="0-#ppt_w/2"/>
                                          </p:val>
                                        </p:tav>
                                        <p:tav tm="100000">
                                          <p:val>
                                            <p:strVal val="#ppt_x"/>
                                          </p:val>
                                        </p:tav>
                                      </p:tavLst>
                                    </p:anim>
                                    <p:anim calcmode="lin" valueType="num">
                                      <p:cBhvr additive="base">
                                        <p:cTn id="57" dur="950" fill="hold"/>
                                        <p:tgtEl>
                                          <p:spTgt spid="10"/>
                                        </p:tgtEl>
                                        <p:attrNameLst>
                                          <p:attrName>ppt_y</p:attrName>
                                        </p:attrNameLst>
                                      </p:cBhvr>
                                      <p:tavLst>
                                        <p:tav tm="0">
                                          <p:val>
                                            <p:strVal val="#ppt_y"/>
                                          </p:val>
                                        </p:tav>
                                        <p:tav tm="100000">
                                          <p:val>
                                            <p:strVal val="#ppt_y"/>
                                          </p:val>
                                        </p:tav>
                                      </p:tavLst>
                                    </p:anim>
                                  </p:childTnLst>
                                </p:cTn>
                              </p:par>
                            </p:childTnLst>
                          </p:cTn>
                        </p:par>
                        <p:par>
                          <p:cTn id="58" fill="hold">
                            <p:stCondLst>
                              <p:cond delay="6650"/>
                            </p:stCondLst>
                            <p:childTnLst>
                              <p:par>
                                <p:cTn id="59" presetID="53" presetClass="entr" presetSubtype="16" fill="hold" nodeType="after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Effect transition="in" filter="fade">
                                      <p:cBhvr>
                                        <p:cTn id="63" dur="500"/>
                                        <p:tgtEl>
                                          <p:spTgt spid="66"/>
                                        </p:tgtEl>
                                      </p:cBhvr>
                                    </p:animEffect>
                                  </p:childTnLst>
                                </p:cTn>
                              </p:par>
                            </p:childTnLst>
                          </p:cTn>
                        </p:par>
                        <p:par>
                          <p:cTn id="64" fill="hold">
                            <p:stCondLst>
                              <p:cond delay="7150"/>
                            </p:stCondLst>
                            <p:childTnLst>
                              <p:par>
                                <p:cTn id="65" presetID="22" presetClass="entr" presetSubtype="4" fill="hold"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1448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2019-03-28T14:44:11Z</dcterms:modified>
</cp:coreProperties>
</file>