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443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25400">
            <a:solidFill>
              <a:srgbClr val="E76C0F"/>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25400">
            <a:solidFill>
              <a:srgbClr val="E76C0F"/>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25400">
            <a:solidFill>
              <a:srgbClr val="E76C0F"/>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25400">
            <a:solidFill>
              <a:srgbClr val="E76C0F"/>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8717F6E8-4C7B-4261-A525-4E7EC0F2BAD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815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anim calcmode="lin" valueType="num">
                                      <p:cBhvr>
                                        <p:cTn id="1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anim calcmode="lin" valueType="num">
                                      <p:cBhvr>
                                        <p:cTn id="18"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fade">
                                      <p:cBhvr>
                                        <p:cTn id="23" dur="500"/>
                                        <p:tgtEl>
                                          <p:spTgt spid="20">
                                            <p:txEl>
                                              <p:pRg st="3" end="3"/>
                                            </p:txEl>
                                          </p:spTgt>
                                        </p:tgtEl>
                                      </p:cBhvr>
                                    </p:animEffect>
                                    <p:anim calcmode="lin" valueType="num">
                                      <p:cBhvr>
                                        <p:cTn id="24"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20">
                                            <p:txEl>
                                              <p:pRg st="5" end="5"/>
                                            </p:txEl>
                                          </p:spTgt>
                                        </p:tgtEl>
                                        <p:attrNameLst>
                                          <p:attrName>style.visibility</p:attrName>
                                        </p:attrNameLst>
                                      </p:cBhvr>
                                      <p:to>
                                        <p:strVal val="visible"/>
                                      </p:to>
                                    </p:set>
                                    <p:animEffect transition="in" filter="fade">
                                      <p:cBhvr>
                                        <p:cTn id="29" dur="500"/>
                                        <p:tgtEl>
                                          <p:spTgt spid="20">
                                            <p:txEl>
                                              <p:pRg st="5" end="5"/>
                                            </p:txEl>
                                          </p:spTgt>
                                        </p:tgtEl>
                                      </p:cBhvr>
                                    </p:animEffect>
                                    <p:anim calcmode="lin" valueType="num">
                                      <p:cBhvr>
                                        <p:cTn id="30"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20">
                                            <p:txEl>
                                              <p:pRg st="7" end="7"/>
                                            </p:txEl>
                                          </p:spTgt>
                                        </p:tgtEl>
                                        <p:attrNameLst>
                                          <p:attrName>style.visibility</p:attrName>
                                        </p:attrNameLst>
                                      </p:cBhvr>
                                      <p:to>
                                        <p:strVal val="visible"/>
                                      </p:to>
                                    </p:set>
                                    <p:animEffect transition="in" filter="fade">
                                      <p:cBhvr>
                                        <p:cTn id="35" dur="500"/>
                                        <p:tgtEl>
                                          <p:spTgt spid="20">
                                            <p:txEl>
                                              <p:pRg st="7" end="7"/>
                                            </p:txEl>
                                          </p:spTgt>
                                        </p:tgtEl>
                                      </p:cBhvr>
                                    </p:animEffect>
                                    <p:anim calcmode="lin" valueType="num">
                                      <p:cBhvr>
                                        <p:cTn id="36"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20">
                                            <p:txEl>
                                              <p:pRg st="9" end="9"/>
                                            </p:txEl>
                                          </p:spTgt>
                                        </p:tgtEl>
                                        <p:attrNameLst>
                                          <p:attrName>style.visibility</p:attrName>
                                        </p:attrNameLst>
                                      </p:cBhvr>
                                      <p:to>
                                        <p:strVal val="visible"/>
                                      </p:to>
                                    </p:set>
                                    <p:animEffect transition="in" filter="fade">
                                      <p:cBhvr>
                                        <p:cTn id="41" dur="500"/>
                                        <p:tgtEl>
                                          <p:spTgt spid="20">
                                            <p:txEl>
                                              <p:pRg st="9" end="9"/>
                                            </p:txEl>
                                          </p:spTgt>
                                        </p:tgtEl>
                                      </p:cBhvr>
                                    </p:animEffect>
                                    <p:anim calcmode="lin" valueType="num">
                                      <p:cBhvr>
                                        <p:cTn id="42"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par>
                          <p:cTn id="50" fill="hold">
                            <p:stCondLst>
                              <p:cond delay="4000"/>
                            </p:stCondLst>
                            <p:childTnLst>
                              <p:par>
                                <p:cTn id="51" presetID="31" presetClass="entr" presetSubtype="0"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1000" fill="hold"/>
                                        <p:tgtEl>
                                          <p:spTgt spid="11"/>
                                        </p:tgtEl>
                                        <p:attrNameLst>
                                          <p:attrName>ppt_w</p:attrName>
                                        </p:attrNameLst>
                                      </p:cBhvr>
                                      <p:tavLst>
                                        <p:tav tm="0">
                                          <p:val>
                                            <p:fltVal val="0"/>
                                          </p:val>
                                        </p:tav>
                                        <p:tav tm="100000">
                                          <p:val>
                                            <p:strVal val="#ppt_w"/>
                                          </p:val>
                                        </p:tav>
                                      </p:tavLst>
                                    </p:anim>
                                    <p:anim calcmode="lin" valueType="num">
                                      <p:cBhvr>
                                        <p:cTn id="54" dur="1000" fill="hold"/>
                                        <p:tgtEl>
                                          <p:spTgt spid="11"/>
                                        </p:tgtEl>
                                        <p:attrNameLst>
                                          <p:attrName>ppt_h</p:attrName>
                                        </p:attrNameLst>
                                      </p:cBhvr>
                                      <p:tavLst>
                                        <p:tav tm="0">
                                          <p:val>
                                            <p:fltVal val="0"/>
                                          </p:val>
                                        </p:tav>
                                        <p:tav tm="100000">
                                          <p:val>
                                            <p:strVal val="#ppt_h"/>
                                          </p:val>
                                        </p:tav>
                                      </p:tavLst>
                                    </p:anim>
                                    <p:anim calcmode="lin" valueType="num">
                                      <p:cBhvr>
                                        <p:cTn id="55" dur="1000" fill="hold"/>
                                        <p:tgtEl>
                                          <p:spTgt spid="11"/>
                                        </p:tgtEl>
                                        <p:attrNameLst>
                                          <p:attrName>style.rotation</p:attrName>
                                        </p:attrNameLst>
                                      </p:cBhvr>
                                      <p:tavLst>
                                        <p:tav tm="0">
                                          <p:val>
                                            <p:fltVal val="90"/>
                                          </p:val>
                                        </p:tav>
                                        <p:tav tm="100000">
                                          <p:val>
                                            <p:fltVal val="0"/>
                                          </p:val>
                                        </p:tav>
                                      </p:tavLst>
                                    </p:anim>
                                    <p:animEffect transition="in" filter="fade">
                                      <p:cBhvr>
                                        <p:cTn id="56" dur="1000"/>
                                        <p:tgtEl>
                                          <p:spTgt spid="11"/>
                                        </p:tgtEl>
                                      </p:cBhvr>
                                    </p:animEffect>
                                  </p:childTnLst>
                                </p:cTn>
                              </p:par>
                            </p:childTnLst>
                          </p:cTn>
                        </p:par>
                        <p:par>
                          <p:cTn id="57" fill="hold">
                            <p:stCondLst>
                              <p:cond delay="5000"/>
                            </p:stCondLst>
                            <p:childTnLst>
                              <p:par>
                                <p:cTn id="58" presetID="31"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fltVal val="0"/>
                                          </p:val>
                                        </p:tav>
                                        <p:tav tm="100000">
                                          <p:val>
                                            <p:strVal val="#ppt_w"/>
                                          </p:val>
                                        </p:tav>
                                      </p:tavLst>
                                    </p:anim>
                                    <p:anim calcmode="lin" valueType="num">
                                      <p:cBhvr>
                                        <p:cTn id="61" dur="1000" fill="hold"/>
                                        <p:tgtEl>
                                          <p:spTgt spid="13"/>
                                        </p:tgtEl>
                                        <p:attrNameLst>
                                          <p:attrName>ppt_h</p:attrName>
                                        </p:attrNameLst>
                                      </p:cBhvr>
                                      <p:tavLst>
                                        <p:tav tm="0">
                                          <p:val>
                                            <p:fltVal val="0"/>
                                          </p:val>
                                        </p:tav>
                                        <p:tav tm="100000">
                                          <p:val>
                                            <p:strVal val="#ppt_h"/>
                                          </p:val>
                                        </p:tav>
                                      </p:tavLst>
                                    </p:anim>
                                    <p:anim calcmode="lin" valueType="num">
                                      <p:cBhvr>
                                        <p:cTn id="62" dur="1000" fill="hold"/>
                                        <p:tgtEl>
                                          <p:spTgt spid="13"/>
                                        </p:tgtEl>
                                        <p:attrNameLst>
                                          <p:attrName>style.rotation</p:attrName>
                                        </p:attrNameLst>
                                      </p:cBhvr>
                                      <p:tavLst>
                                        <p:tav tm="0">
                                          <p:val>
                                            <p:fltVal val="90"/>
                                          </p:val>
                                        </p:tav>
                                        <p:tav tm="100000">
                                          <p:val>
                                            <p:fltVal val="0"/>
                                          </p:val>
                                        </p:tav>
                                      </p:tavLst>
                                    </p:anim>
                                    <p:animEffect transition="in" filter="fade">
                                      <p:cBhvr>
                                        <p:cTn id="63" dur="1000"/>
                                        <p:tgtEl>
                                          <p:spTgt spid="13"/>
                                        </p:tgtEl>
                                      </p:cBhvr>
                                    </p:animEffect>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1000" fill="hold"/>
                                        <p:tgtEl>
                                          <p:spTgt spid="15"/>
                                        </p:tgtEl>
                                        <p:attrNameLst>
                                          <p:attrName>ppt_w</p:attrName>
                                        </p:attrNameLst>
                                      </p:cBhvr>
                                      <p:tavLst>
                                        <p:tav tm="0">
                                          <p:val>
                                            <p:fltVal val="0"/>
                                          </p:val>
                                        </p:tav>
                                        <p:tav tm="100000">
                                          <p:val>
                                            <p:strVal val="#ppt_w"/>
                                          </p:val>
                                        </p:tav>
                                      </p:tavLst>
                                    </p:anim>
                                    <p:anim calcmode="lin" valueType="num">
                                      <p:cBhvr>
                                        <p:cTn id="68" dur="1000" fill="hold"/>
                                        <p:tgtEl>
                                          <p:spTgt spid="15"/>
                                        </p:tgtEl>
                                        <p:attrNameLst>
                                          <p:attrName>ppt_h</p:attrName>
                                        </p:attrNameLst>
                                      </p:cBhvr>
                                      <p:tavLst>
                                        <p:tav tm="0">
                                          <p:val>
                                            <p:fltVal val="0"/>
                                          </p:val>
                                        </p:tav>
                                        <p:tav tm="100000">
                                          <p:val>
                                            <p:strVal val="#ppt_h"/>
                                          </p:val>
                                        </p:tav>
                                      </p:tavLst>
                                    </p:anim>
                                    <p:anim calcmode="lin" valueType="num">
                                      <p:cBhvr>
                                        <p:cTn id="69" dur="1000" fill="hold"/>
                                        <p:tgtEl>
                                          <p:spTgt spid="15"/>
                                        </p:tgtEl>
                                        <p:attrNameLst>
                                          <p:attrName>style.rotation</p:attrName>
                                        </p:attrNameLst>
                                      </p:cBhvr>
                                      <p:tavLst>
                                        <p:tav tm="0">
                                          <p:val>
                                            <p:fltVal val="90"/>
                                          </p:val>
                                        </p:tav>
                                        <p:tav tm="100000">
                                          <p:val>
                                            <p:fltVal val="0"/>
                                          </p:val>
                                        </p:tav>
                                      </p:tavLst>
                                    </p:anim>
                                    <p:animEffect transition="in" filter="fade">
                                      <p:cBhvr>
                                        <p:cTn id="70" dur="1000"/>
                                        <p:tgtEl>
                                          <p:spTgt spid="15"/>
                                        </p:tgtEl>
                                      </p:cBhvr>
                                    </p:animEffect>
                                  </p:childTnLst>
                                </p:cTn>
                              </p:par>
                            </p:childTnLst>
                          </p:cTn>
                        </p:par>
                        <p:par>
                          <p:cTn id="71" fill="hold">
                            <p:stCondLst>
                              <p:cond delay="7000"/>
                            </p:stCondLst>
                            <p:childTnLst>
                              <p:par>
                                <p:cTn id="72" presetID="31"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1000" fill="hold"/>
                                        <p:tgtEl>
                                          <p:spTgt spid="17"/>
                                        </p:tgtEl>
                                        <p:attrNameLst>
                                          <p:attrName>ppt_w</p:attrName>
                                        </p:attrNameLst>
                                      </p:cBhvr>
                                      <p:tavLst>
                                        <p:tav tm="0">
                                          <p:val>
                                            <p:fltVal val="0"/>
                                          </p:val>
                                        </p:tav>
                                        <p:tav tm="100000">
                                          <p:val>
                                            <p:strVal val="#ppt_w"/>
                                          </p:val>
                                        </p:tav>
                                      </p:tavLst>
                                    </p:anim>
                                    <p:anim calcmode="lin" valueType="num">
                                      <p:cBhvr>
                                        <p:cTn id="75" dur="1000" fill="hold"/>
                                        <p:tgtEl>
                                          <p:spTgt spid="17"/>
                                        </p:tgtEl>
                                        <p:attrNameLst>
                                          <p:attrName>ppt_h</p:attrName>
                                        </p:attrNameLst>
                                      </p:cBhvr>
                                      <p:tavLst>
                                        <p:tav tm="0">
                                          <p:val>
                                            <p:fltVal val="0"/>
                                          </p:val>
                                        </p:tav>
                                        <p:tav tm="100000">
                                          <p:val>
                                            <p:strVal val="#ppt_h"/>
                                          </p:val>
                                        </p:tav>
                                      </p:tavLst>
                                    </p:anim>
                                    <p:anim calcmode="lin" valueType="num">
                                      <p:cBhvr>
                                        <p:cTn id="76" dur="1000" fill="hold"/>
                                        <p:tgtEl>
                                          <p:spTgt spid="17"/>
                                        </p:tgtEl>
                                        <p:attrNameLst>
                                          <p:attrName>style.rotation</p:attrName>
                                        </p:attrNameLst>
                                      </p:cBhvr>
                                      <p:tavLst>
                                        <p:tav tm="0">
                                          <p:val>
                                            <p:fltVal val="90"/>
                                          </p:val>
                                        </p:tav>
                                        <p:tav tm="100000">
                                          <p:val>
                                            <p:fltVal val="0"/>
                                          </p:val>
                                        </p:tav>
                                      </p:tavLst>
                                    </p:anim>
                                    <p:animEffect transition="in" filter="fade">
                                      <p:cBhvr>
                                        <p:cTn id="7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1401</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2019-03-28T14:43:13Z</dcterms:modified>
</cp:coreProperties>
</file>