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2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2885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2"/>
            <a:srcRect/>
            <a:stretch>
              <a:fillRect/>
            </a:stretch>
          </a:blipFill>
          <a:ln w="25400">
            <a:solidFill>
              <a:srgbClr val="E76C0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Isosceles Triangle 7"/>
          <p:cNvSpPr/>
          <p:nvPr/>
        </p:nvSpPr>
        <p:spPr>
          <a:xfrm>
            <a:off x="1" y="1949301"/>
            <a:ext cx="4986670" cy="4908699"/>
          </a:xfrm>
          <a:prstGeom prst="triangle">
            <a:avLst/>
          </a:prstGeom>
          <a:blipFill>
            <a:blip r:embed="rId3"/>
            <a:stretch>
              <a:fillRect/>
            </a:stretch>
          </a:blipFill>
          <a:ln w="25400">
            <a:solidFill>
              <a:srgbClr val="E76C0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Isosceles Triangle 8"/>
          <p:cNvSpPr/>
          <p:nvPr/>
        </p:nvSpPr>
        <p:spPr>
          <a:xfrm>
            <a:off x="4699580" y="3841897"/>
            <a:ext cx="3182679" cy="3016103"/>
          </a:xfrm>
          <a:prstGeom prst="triangle">
            <a:avLst/>
          </a:prstGeom>
          <a:blipFill>
            <a:blip r:embed="rId4"/>
            <a:stretch>
              <a:fillRect/>
            </a:stretch>
          </a:blipFill>
          <a:ln w="25400">
            <a:solidFill>
              <a:srgbClr val="E76C0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Text Box 10"/>
          <p:cNvSpPr txBox="1">
            <a:spLocks noChangeArrowheads="1"/>
          </p:cNvSpPr>
          <p:nvPr/>
        </p:nvSpPr>
        <p:spPr bwMode="auto">
          <a:xfrm>
            <a:off x="8115557" y="2824591"/>
            <a:ext cx="3162641" cy="923330"/>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1449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104778"/>
            <a:ext cx="3162641" cy="923330"/>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6" name="Text Box 10"/>
          <p:cNvSpPr txBox="1">
            <a:spLocks noChangeArrowheads="1"/>
          </p:cNvSpPr>
          <p:nvPr/>
        </p:nvSpPr>
        <p:spPr bwMode="auto">
          <a:xfrm>
            <a:off x="7483657" y="2142395"/>
            <a:ext cx="3162641" cy="36933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000" dirty="0">
                <a:solidFill>
                  <a:schemeClr val="bg1"/>
                </a:solidFill>
                <a:latin typeface="Bernard MT Condensed" panose="02050806060905020404" pitchFamily="18" charset="0"/>
              </a:rPr>
              <a:t>LOREM IPSUM DOLOR</a:t>
            </a:r>
          </a:p>
        </p:txBody>
      </p:sp>
      <p:pic>
        <p:nvPicPr>
          <p:cNvPr id="10" name="Picture 9">
            <a:hlinkClick r:id="rId5"/>
            <a:extLst>
              <a:ext uri="{FF2B5EF4-FFF2-40B4-BE49-F238E27FC236}">
                <a16:creationId xmlns:a16="http://schemas.microsoft.com/office/drawing/2014/main" id="{C6259335-6700-478C-BA72-352F5300E60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238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1341</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2019-03-28T14:29:50Z</dcterms:modified>
</cp:coreProperties>
</file>