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42935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7AD093B7-21D5-4A96-9CBA-B51371736A96}"/>
              </a:ext>
            </a:extLst>
          </p:cNvPr>
          <p:cNvSpPr/>
          <p:nvPr/>
        </p:nvSpPr>
        <p:spPr>
          <a:xfrm>
            <a:off x="4147851" y="1754880"/>
            <a:ext cx="7563080" cy="4601415"/>
          </a:xfrm>
          <a:prstGeom prst="rect">
            <a:avLst/>
          </a:prstGeom>
          <a:blipFill>
            <a:blip r:embed="rId2"/>
            <a:stretch>
              <a:fillRect/>
            </a:stretch>
          </a:blipFill>
          <a:ln w="3175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A89CED0-85D7-443C-AA7D-50EC522F1A4A}"/>
              </a:ext>
            </a:extLst>
          </p:cNvPr>
          <p:cNvSpPr/>
          <p:nvPr/>
        </p:nvSpPr>
        <p:spPr>
          <a:xfrm>
            <a:off x="4147851" y="5122847"/>
            <a:ext cx="7563080" cy="1233448"/>
          </a:xfrm>
          <a:prstGeom prst="rect">
            <a:avLst/>
          </a:prstGeom>
          <a:solidFill>
            <a:srgbClr val="4CC8E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87C3E0-9DE3-42C8-9749-97E7CAB22175}"/>
              </a:ext>
            </a:extLst>
          </p:cNvPr>
          <p:cNvSpPr/>
          <p:nvPr/>
        </p:nvSpPr>
        <p:spPr>
          <a:xfrm>
            <a:off x="451691" y="1754880"/>
            <a:ext cx="3448280" cy="4601415"/>
          </a:xfrm>
          <a:prstGeom prst="rect">
            <a:avLst/>
          </a:prstGeom>
          <a:blipFill>
            <a:blip r:embed="rId3"/>
            <a:stretch>
              <a:fillRect/>
            </a:stretch>
          </a:blipFill>
          <a:ln w="3175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308BB6-7F6D-46D5-A58C-F6CFA3EA1CD7}"/>
              </a:ext>
            </a:extLst>
          </p:cNvPr>
          <p:cNvSpPr/>
          <p:nvPr/>
        </p:nvSpPr>
        <p:spPr>
          <a:xfrm>
            <a:off x="0" y="4120312"/>
            <a:ext cx="3899971" cy="1509310"/>
          </a:xfrm>
          <a:prstGeom prst="rect">
            <a:avLst/>
          </a:prstGeom>
          <a:solidFill>
            <a:srgbClr val="FF746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0500AAE-24C2-4F5C-886B-5B56882E2E2B}"/>
              </a:ext>
            </a:extLst>
          </p:cNvPr>
          <p:cNvSpPr txBox="1"/>
          <p:nvPr/>
        </p:nvSpPr>
        <p:spPr>
          <a:xfrm>
            <a:off x="4147851" y="5362544"/>
            <a:ext cx="7563080" cy="754053"/>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a:extLst>
              <a:ext uri="{FF2B5EF4-FFF2-40B4-BE49-F238E27FC236}">
                <a16:creationId xmlns:a16="http://schemas.microsoft.com/office/drawing/2014/main" id="{B2B5842C-91B6-4594-BEB5-2964A58CB78D}"/>
              </a:ext>
            </a:extLst>
          </p:cNvPr>
          <p:cNvSpPr txBox="1"/>
          <p:nvPr/>
        </p:nvSpPr>
        <p:spPr>
          <a:xfrm>
            <a:off x="0" y="4297886"/>
            <a:ext cx="3899971" cy="1154162"/>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14" name="Picture 13">
            <a:hlinkClick r:id="rId4"/>
            <a:extLst>
              <a:ext uri="{FF2B5EF4-FFF2-40B4-BE49-F238E27FC236}">
                <a16:creationId xmlns:a16="http://schemas.microsoft.com/office/drawing/2014/main" id="{C51890DF-0D81-4894-95A6-4611E7857D8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4121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childTnLst>
                                </p:cTn>
                              </p:par>
                            </p:childTnLst>
                          </p:cTn>
                        </p:par>
                        <p:par>
                          <p:cTn id="30" fill="hold">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11" grpId="0" animBg="1"/>
      <p:bldP spid="10"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1918</TotalTime>
  <Words>1367</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2019-01-13T00:41:20Z</dcterms:modified>
</cp:coreProperties>
</file>