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7"/>
          <p:cNvSpPr>
            <a:spLocks/>
          </p:cNvSpPr>
          <p:nvPr/>
        </p:nvSpPr>
        <p:spPr bwMode="auto">
          <a:xfrm>
            <a:off x="7733499" y="1099878"/>
            <a:ext cx="734347" cy="734347"/>
          </a:xfrm>
          <a:custGeom>
            <a:avLst/>
            <a:gdLst>
              <a:gd name="T0" fmla="*/ 211 w 420"/>
              <a:gd name="T1" fmla="*/ 0 h 420"/>
              <a:gd name="T2" fmla="*/ 247 w 420"/>
              <a:gd name="T3" fmla="*/ 4 h 420"/>
              <a:gd name="T4" fmla="*/ 283 w 420"/>
              <a:gd name="T5" fmla="*/ 13 h 420"/>
              <a:gd name="T6" fmla="*/ 315 w 420"/>
              <a:gd name="T7" fmla="*/ 28 h 420"/>
              <a:gd name="T8" fmla="*/ 345 w 420"/>
              <a:gd name="T9" fmla="*/ 49 h 420"/>
              <a:gd name="T10" fmla="*/ 370 w 420"/>
              <a:gd name="T11" fmla="*/ 74 h 420"/>
              <a:gd name="T12" fmla="*/ 391 w 420"/>
              <a:gd name="T13" fmla="*/ 104 h 420"/>
              <a:gd name="T14" fmla="*/ 407 w 420"/>
              <a:gd name="T15" fmla="*/ 137 h 420"/>
              <a:gd name="T16" fmla="*/ 416 w 420"/>
              <a:gd name="T17" fmla="*/ 172 h 420"/>
              <a:gd name="T18" fmla="*/ 420 w 420"/>
              <a:gd name="T19" fmla="*/ 210 h 420"/>
              <a:gd name="T20" fmla="*/ 416 w 420"/>
              <a:gd name="T21" fmla="*/ 247 h 420"/>
              <a:gd name="T22" fmla="*/ 407 w 420"/>
              <a:gd name="T23" fmla="*/ 282 h 420"/>
              <a:gd name="T24" fmla="*/ 391 w 420"/>
              <a:gd name="T25" fmla="*/ 315 h 420"/>
              <a:gd name="T26" fmla="*/ 370 w 420"/>
              <a:gd name="T27" fmla="*/ 345 h 420"/>
              <a:gd name="T28" fmla="*/ 345 w 420"/>
              <a:gd name="T29" fmla="*/ 370 h 420"/>
              <a:gd name="T30" fmla="*/ 315 w 420"/>
              <a:gd name="T31" fmla="*/ 391 h 420"/>
              <a:gd name="T32" fmla="*/ 283 w 420"/>
              <a:gd name="T33" fmla="*/ 407 h 420"/>
              <a:gd name="T34" fmla="*/ 247 w 420"/>
              <a:gd name="T35" fmla="*/ 416 h 420"/>
              <a:gd name="T36" fmla="*/ 211 w 420"/>
              <a:gd name="T37" fmla="*/ 420 h 420"/>
              <a:gd name="T38" fmla="*/ 173 w 420"/>
              <a:gd name="T39" fmla="*/ 416 h 420"/>
              <a:gd name="T40" fmla="*/ 137 w 420"/>
              <a:gd name="T41" fmla="*/ 407 h 420"/>
              <a:gd name="T42" fmla="*/ 104 w 420"/>
              <a:gd name="T43" fmla="*/ 391 h 420"/>
              <a:gd name="T44" fmla="*/ 74 w 420"/>
              <a:gd name="T45" fmla="*/ 370 h 420"/>
              <a:gd name="T46" fmla="*/ 50 w 420"/>
              <a:gd name="T47" fmla="*/ 345 h 420"/>
              <a:gd name="T48" fmla="*/ 29 w 420"/>
              <a:gd name="T49" fmla="*/ 315 h 420"/>
              <a:gd name="T50" fmla="*/ 13 w 420"/>
              <a:gd name="T51" fmla="*/ 282 h 420"/>
              <a:gd name="T52" fmla="*/ 4 w 420"/>
              <a:gd name="T53" fmla="*/ 247 h 420"/>
              <a:gd name="T54" fmla="*/ 0 w 420"/>
              <a:gd name="T55" fmla="*/ 210 h 420"/>
              <a:gd name="T56" fmla="*/ 4 w 420"/>
              <a:gd name="T57" fmla="*/ 172 h 420"/>
              <a:gd name="T58" fmla="*/ 13 w 420"/>
              <a:gd name="T59" fmla="*/ 137 h 420"/>
              <a:gd name="T60" fmla="*/ 29 w 420"/>
              <a:gd name="T61" fmla="*/ 104 h 420"/>
              <a:gd name="T62" fmla="*/ 50 w 420"/>
              <a:gd name="T63" fmla="*/ 74 h 420"/>
              <a:gd name="T64" fmla="*/ 74 w 420"/>
              <a:gd name="T65" fmla="*/ 49 h 420"/>
              <a:gd name="T66" fmla="*/ 104 w 420"/>
              <a:gd name="T67" fmla="*/ 28 h 420"/>
              <a:gd name="T68" fmla="*/ 137 w 420"/>
              <a:gd name="T69" fmla="*/ 13 h 420"/>
              <a:gd name="T70" fmla="*/ 173 w 420"/>
              <a:gd name="T71" fmla="*/ 4 h 420"/>
              <a:gd name="T72" fmla="*/ 211 w 420"/>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20">
                <a:moveTo>
                  <a:pt x="211" y="0"/>
                </a:moveTo>
                <a:lnTo>
                  <a:pt x="247" y="4"/>
                </a:lnTo>
                <a:lnTo>
                  <a:pt x="283" y="13"/>
                </a:lnTo>
                <a:lnTo>
                  <a:pt x="315" y="28"/>
                </a:lnTo>
                <a:lnTo>
                  <a:pt x="345" y="49"/>
                </a:lnTo>
                <a:lnTo>
                  <a:pt x="370" y="74"/>
                </a:lnTo>
                <a:lnTo>
                  <a:pt x="391" y="104"/>
                </a:lnTo>
                <a:lnTo>
                  <a:pt x="407" y="137"/>
                </a:lnTo>
                <a:lnTo>
                  <a:pt x="416" y="172"/>
                </a:lnTo>
                <a:lnTo>
                  <a:pt x="420" y="210"/>
                </a:lnTo>
                <a:lnTo>
                  <a:pt x="416" y="247"/>
                </a:lnTo>
                <a:lnTo>
                  <a:pt x="407" y="282"/>
                </a:lnTo>
                <a:lnTo>
                  <a:pt x="391" y="315"/>
                </a:lnTo>
                <a:lnTo>
                  <a:pt x="370" y="345"/>
                </a:lnTo>
                <a:lnTo>
                  <a:pt x="345" y="370"/>
                </a:lnTo>
                <a:lnTo>
                  <a:pt x="315" y="391"/>
                </a:lnTo>
                <a:lnTo>
                  <a:pt x="283" y="407"/>
                </a:lnTo>
                <a:lnTo>
                  <a:pt x="247" y="416"/>
                </a:lnTo>
                <a:lnTo>
                  <a:pt x="211" y="420"/>
                </a:lnTo>
                <a:lnTo>
                  <a:pt x="173" y="416"/>
                </a:lnTo>
                <a:lnTo>
                  <a:pt x="137" y="407"/>
                </a:lnTo>
                <a:lnTo>
                  <a:pt x="104" y="391"/>
                </a:lnTo>
                <a:lnTo>
                  <a:pt x="74" y="370"/>
                </a:lnTo>
                <a:lnTo>
                  <a:pt x="50" y="345"/>
                </a:lnTo>
                <a:lnTo>
                  <a:pt x="29" y="315"/>
                </a:lnTo>
                <a:lnTo>
                  <a:pt x="13" y="282"/>
                </a:lnTo>
                <a:lnTo>
                  <a:pt x="4" y="247"/>
                </a:lnTo>
                <a:lnTo>
                  <a:pt x="0" y="210"/>
                </a:lnTo>
                <a:lnTo>
                  <a:pt x="4" y="172"/>
                </a:lnTo>
                <a:lnTo>
                  <a:pt x="13" y="137"/>
                </a:lnTo>
                <a:lnTo>
                  <a:pt x="29" y="104"/>
                </a:lnTo>
                <a:lnTo>
                  <a:pt x="50" y="74"/>
                </a:lnTo>
                <a:lnTo>
                  <a:pt x="74" y="49"/>
                </a:lnTo>
                <a:lnTo>
                  <a:pt x="104" y="28"/>
                </a:lnTo>
                <a:lnTo>
                  <a:pt x="137" y="13"/>
                </a:lnTo>
                <a:lnTo>
                  <a:pt x="173" y="4"/>
                </a:lnTo>
                <a:lnTo>
                  <a:pt x="211" y="0"/>
                </a:lnTo>
                <a:close/>
              </a:path>
            </a:pathLst>
          </a:custGeom>
          <a:solidFill>
            <a:srgbClr val="FF7467"/>
          </a:solidFill>
          <a:ln w="6350">
            <a:solidFill>
              <a:schemeClr val="bg1">
                <a:alpha val="4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0" name="Freeform 15"/>
          <p:cNvSpPr>
            <a:spLocks/>
          </p:cNvSpPr>
          <p:nvPr/>
        </p:nvSpPr>
        <p:spPr bwMode="auto">
          <a:xfrm>
            <a:off x="5222737" y="1474045"/>
            <a:ext cx="2411104" cy="1288603"/>
          </a:xfrm>
          <a:custGeom>
            <a:avLst/>
            <a:gdLst>
              <a:gd name="T0" fmla="*/ 1237 w 1379"/>
              <a:gd name="T1" fmla="*/ 0 h 737"/>
              <a:gd name="T2" fmla="*/ 1379 w 1379"/>
              <a:gd name="T3" fmla="*/ 0 h 737"/>
              <a:gd name="T4" fmla="*/ 1376 w 1379"/>
              <a:gd name="T5" fmla="*/ 75 h 737"/>
              <a:gd name="T6" fmla="*/ 1364 w 1379"/>
              <a:gd name="T7" fmla="*/ 148 h 737"/>
              <a:gd name="T8" fmla="*/ 1345 w 1379"/>
              <a:gd name="T9" fmla="*/ 219 h 737"/>
              <a:gd name="T10" fmla="*/ 1321 w 1379"/>
              <a:gd name="T11" fmla="*/ 286 h 737"/>
              <a:gd name="T12" fmla="*/ 1290 w 1379"/>
              <a:gd name="T13" fmla="*/ 350 h 737"/>
              <a:gd name="T14" fmla="*/ 1252 w 1379"/>
              <a:gd name="T15" fmla="*/ 411 h 737"/>
              <a:gd name="T16" fmla="*/ 1211 w 1379"/>
              <a:gd name="T17" fmla="*/ 468 h 737"/>
              <a:gd name="T18" fmla="*/ 1162 w 1379"/>
              <a:gd name="T19" fmla="*/ 520 h 737"/>
              <a:gd name="T20" fmla="*/ 1110 w 1379"/>
              <a:gd name="T21" fmla="*/ 569 h 737"/>
              <a:gd name="T22" fmla="*/ 1053 w 1379"/>
              <a:gd name="T23" fmla="*/ 610 h 737"/>
              <a:gd name="T24" fmla="*/ 992 w 1379"/>
              <a:gd name="T25" fmla="*/ 647 h 737"/>
              <a:gd name="T26" fmla="*/ 928 w 1379"/>
              <a:gd name="T27" fmla="*/ 678 h 737"/>
              <a:gd name="T28" fmla="*/ 860 w 1379"/>
              <a:gd name="T29" fmla="*/ 703 h 737"/>
              <a:gd name="T30" fmla="*/ 789 w 1379"/>
              <a:gd name="T31" fmla="*/ 722 h 737"/>
              <a:gd name="T32" fmla="*/ 716 w 1379"/>
              <a:gd name="T33" fmla="*/ 733 h 737"/>
              <a:gd name="T34" fmla="*/ 640 w 1379"/>
              <a:gd name="T35" fmla="*/ 737 h 737"/>
              <a:gd name="T36" fmla="*/ 566 w 1379"/>
              <a:gd name="T37" fmla="*/ 733 h 737"/>
              <a:gd name="T38" fmla="*/ 494 w 1379"/>
              <a:gd name="T39" fmla="*/ 723 h 737"/>
              <a:gd name="T40" fmla="*/ 425 w 1379"/>
              <a:gd name="T41" fmla="*/ 705 h 737"/>
              <a:gd name="T42" fmla="*/ 360 w 1379"/>
              <a:gd name="T43" fmla="*/ 681 h 737"/>
              <a:gd name="T44" fmla="*/ 295 w 1379"/>
              <a:gd name="T45" fmla="*/ 651 h 737"/>
              <a:gd name="T46" fmla="*/ 235 w 1379"/>
              <a:gd name="T47" fmla="*/ 616 h 737"/>
              <a:gd name="T48" fmla="*/ 179 w 1379"/>
              <a:gd name="T49" fmla="*/ 575 h 737"/>
              <a:gd name="T50" fmla="*/ 128 w 1379"/>
              <a:gd name="T51" fmla="*/ 529 h 737"/>
              <a:gd name="T52" fmla="*/ 79 w 1379"/>
              <a:gd name="T53" fmla="*/ 478 h 737"/>
              <a:gd name="T54" fmla="*/ 38 w 1379"/>
              <a:gd name="T55" fmla="*/ 423 h 737"/>
              <a:gd name="T56" fmla="*/ 0 w 1379"/>
              <a:gd name="T57" fmla="*/ 366 h 737"/>
              <a:gd name="T58" fmla="*/ 123 w 1379"/>
              <a:gd name="T59" fmla="*/ 295 h 737"/>
              <a:gd name="T60" fmla="*/ 157 w 1379"/>
              <a:gd name="T61" fmla="*/ 346 h 737"/>
              <a:gd name="T62" fmla="*/ 196 w 1379"/>
              <a:gd name="T63" fmla="*/ 394 h 737"/>
              <a:gd name="T64" fmla="*/ 239 w 1379"/>
              <a:gd name="T65" fmla="*/ 438 h 737"/>
              <a:gd name="T66" fmla="*/ 286 w 1379"/>
              <a:gd name="T67" fmla="*/ 477 h 737"/>
              <a:gd name="T68" fmla="*/ 337 w 1379"/>
              <a:gd name="T69" fmla="*/ 511 h 737"/>
              <a:gd name="T70" fmla="*/ 392 w 1379"/>
              <a:gd name="T71" fmla="*/ 540 h 737"/>
              <a:gd name="T72" fmla="*/ 451 w 1379"/>
              <a:gd name="T73" fmla="*/ 563 h 737"/>
              <a:gd name="T74" fmla="*/ 511 w 1379"/>
              <a:gd name="T75" fmla="*/ 580 h 737"/>
              <a:gd name="T76" fmla="*/ 574 w 1379"/>
              <a:gd name="T77" fmla="*/ 591 h 737"/>
              <a:gd name="T78" fmla="*/ 640 w 1379"/>
              <a:gd name="T79" fmla="*/ 593 h 737"/>
              <a:gd name="T80" fmla="*/ 709 w 1379"/>
              <a:gd name="T81" fmla="*/ 589 h 737"/>
              <a:gd name="T82" fmla="*/ 777 w 1379"/>
              <a:gd name="T83" fmla="*/ 578 h 737"/>
              <a:gd name="T84" fmla="*/ 841 w 1379"/>
              <a:gd name="T85" fmla="*/ 559 h 737"/>
              <a:gd name="T86" fmla="*/ 903 w 1379"/>
              <a:gd name="T87" fmla="*/ 533 h 737"/>
              <a:gd name="T88" fmla="*/ 959 w 1379"/>
              <a:gd name="T89" fmla="*/ 502 h 737"/>
              <a:gd name="T90" fmla="*/ 1013 w 1379"/>
              <a:gd name="T91" fmla="*/ 464 h 737"/>
              <a:gd name="T92" fmla="*/ 1061 w 1379"/>
              <a:gd name="T93" fmla="*/ 419 h 737"/>
              <a:gd name="T94" fmla="*/ 1106 w 1379"/>
              <a:gd name="T95" fmla="*/ 371 h 737"/>
              <a:gd name="T96" fmla="*/ 1144 w 1379"/>
              <a:gd name="T97" fmla="*/ 318 h 737"/>
              <a:gd name="T98" fmla="*/ 1175 w 1379"/>
              <a:gd name="T99" fmla="*/ 261 h 737"/>
              <a:gd name="T100" fmla="*/ 1201 w 1379"/>
              <a:gd name="T101" fmla="*/ 201 h 737"/>
              <a:gd name="T102" fmla="*/ 1221 w 1379"/>
              <a:gd name="T103" fmla="*/ 137 h 737"/>
              <a:gd name="T104" fmla="*/ 1233 w 1379"/>
              <a:gd name="T105" fmla="*/ 70 h 737"/>
              <a:gd name="T106" fmla="*/ 1237 w 1379"/>
              <a:gd name="T107" fmla="*/ 0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79" h="737">
                <a:moveTo>
                  <a:pt x="1237" y="0"/>
                </a:moveTo>
                <a:lnTo>
                  <a:pt x="1379" y="0"/>
                </a:lnTo>
                <a:lnTo>
                  <a:pt x="1376" y="75"/>
                </a:lnTo>
                <a:lnTo>
                  <a:pt x="1364" y="148"/>
                </a:lnTo>
                <a:lnTo>
                  <a:pt x="1345" y="219"/>
                </a:lnTo>
                <a:lnTo>
                  <a:pt x="1321" y="286"/>
                </a:lnTo>
                <a:lnTo>
                  <a:pt x="1290" y="350"/>
                </a:lnTo>
                <a:lnTo>
                  <a:pt x="1252" y="411"/>
                </a:lnTo>
                <a:lnTo>
                  <a:pt x="1211" y="468"/>
                </a:lnTo>
                <a:lnTo>
                  <a:pt x="1162" y="520"/>
                </a:lnTo>
                <a:lnTo>
                  <a:pt x="1110" y="569"/>
                </a:lnTo>
                <a:lnTo>
                  <a:pt x="1053" y="610"/>
                </a:lnTo>
                <a:lnTo>
                  <a:pt x="992" y="647"/>
                </a:lnTo>
                <a:lnTo>
                  <a:pt x="928" y="678"/>
                </a:lnTo>
                <a:lnTo>
                  <a:pt x="860" y="703"/>
                </a:lnTo>
                <a:lnTo>
                  <a:pt x="789" y="722"/>
                </a:lnTo>
                <a:lnTo>
                  <a:pt x="716" y="733"/>
                </a:lnTo>
                <a:lnTo>
                  <a:pt x="640" y="737"/>
                </a:lnTo>
                <a:lnTo>
                  <a:pt x="566" y="733"/>
                </a:lnTo>
                <a:lnTo>
                  <a:pt x="494" y="723"/>
                </a:lnTo>
                <a:lnTo>
                  <a:pt x="425" y="705"/>
                </a:lnTo>
                <a:lnTo>
                  <a:pt x="360" y="681"/>
                </a:lnTo>
                <a:lnTo>
                  <a:pt x="295" y="651"/>
                </a:lnTo>
                <a:lnTo>
                  <a:pt x="235" y="616"/>
                </a:lnTo>
                <a:lnTo>
                  <a:pt x="179" y="575"/>
                </a:lnTo>
                <a:lnTo>
                  <a:pt x="128" y="529"/>
                </a:lnTo>
                <a:lnTo>
                  <a:pt x="79" y="478"/>
                </a:lnTo>
                <a:lnTo>
                  <a:pt x="38" y="423"/>
                </a:lnTo>
                <a:lnTo>
                  <a:pt x="0" y="366"/>
                </a:lnTo>
                <a:lnTo>
                  <a:pt x="123" y="295"/>
                </a:lnTo>
                <a:lnTo>
                  <a:pt x="157" y="346"/>
                </a:lnTo>
                <a:lnTo>
                  <a:pt x="196" y="394"/>
                </a:lnTo>
                <a:lnTo>
                  <a:pt x="239" y="438"/>
                </a:lnTo>
                <a:lnTo>
                  <a:pt x="286" y="477"/>
                </a:lnTo>
                <a:lnTo>
                  <a:pt x="337" y="511"/>
                </a:lnTo>
                <a:lnTo>
                  <a:pt x="392" y="540"/>
                </a:lnTo>
                <a:lnTo>
                  <a:pt x="451" y="563"/>
                </a:lnTo>
                <a:lnTo>
                  <a:pt x="511" y="580"/>
                </a:lnTo>
                <a:lnTo>
                  <a:pt x="574" y="591"/>
                </a:lnTo>
                <a:lnTo>
                  <a:pt x="640" y="593"/>
                </a:lnTo>
                <a:lnTo>
                  <a:pt x="709" y="589"/>
                </a:lnTo>
                <a:lnTo>
                  <a:pt x="777" y="578"/>
                </a:lnTo>
                <a:lnTo>
                  <a:pt x="841" y="559"/>
                </a:lnTo>
                <a:lnTo>
                  <a:pt x="903" y="533"/>
                </a:lnTo>
                <a:lnTo>
                  <a:pt x="959" y="502"/>
                </a:lnTo>
                <a:lnTo>
                  <a:pt x="1013" y="464"/>
                </a:lnTo>
                <a:lnTo>
                  <a:pt x="1061" y="419"/>
                </a:lnTo>
                <a:lnTo>
                  <a:pt x="1106" y="371"/>
                </a:lnTo>
                <a:lnTo>
                  <a:pt x="1144" y="318"/>
                </a:lnTo>
                <a:lnTo>
                  <a:pt x="1175" y="261"/>
                </a:lnTo>
                <a:lnTo>
                  <a:pt x="1201" y="201"/>
                </a:lnTo>
                <a:lnTo>
                  <a:pt x="1221" y="137"/>
                </a:lnTo>
                <a:lnTo>
                  <a:pt x="1233" y="70"/>
                </a:lnTo>
                <a:lnTo>
                  <a:pt x="1237"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1" name="Freeform 16"/>
          <p:cNvSpPr>
            <a:spLocks/>
          </p:cNvSpPr>
          <p:nvPr/>
        </p:nvSpPr>
        <p:spPr bwMode="auto">
          <a:xfrm>
            <a:off x="4096213" y="1626161"/>
            <a:ext cx="1341056" cy="1430227"/>
          </a:xfrm>
          <a:custGeom>
            <a:avLst/>
            <a:gdLst>
              <a:gd name="T0" fmla="*/ 466 w 767"/>
              <a:gd name="T1" fmla="*/ 4 h 818"/>
              <a:gd name="T2" fmla="*/ 572 w 767"/>
              <a:gd name="T3" fmla="*/ 33 h 818"/>
              <a:gd name="T4" fmla="*/ 664 w 767"/>
              <a:gd name="T5" fmla="*/ 89 h 818"/>
              <a:gd name="T6" fmla="*/ 738 w 767"/>
              <a:gd name="T7" fmla="*/ 165 h 818"/>
              <a:gd name="T8" fmla="*/ 642 w 767"/>
              <a:gd name="T9" fmla="*/ 284 h 818"/>
              <a:gd name="T10" fmla="*/ 593 w 767"/>
              <a:gd name="T11" fmla="*/ 221 h 818"/>
              <a:gd name="T12" fmla="*/ 529 w 767"/>
              <a:gd name="T13" fmla="*/ 174 h 818"/>
              <a:gd name="T14" fmla="*/ 452 w 767"/>
              <a:gd name="T15" fmla="*/ 149 h 818"/>
              <a:gd name="T16" fmla="*/ 367 w 767"/>
              <a:gd name="T17" fmla="*/ 149 h 818"/>
              <a:gd name="T18" fmla="*/ 288 w 767"/>
              <a:gd name="T19" fmla="*/ 175 h 818"/>
              <a:gd name="T20" fmla="*/ 224 w 767"/>
              <a:gd name="T21" fmla="*/ 222 h 818"/>
              <a:gd name="T22" fmla="*/ 175 w 767"/>
              <a:gd name="T23" fmla="*/ 288 h 818"/>
              <a:gd name="T24" fmla="*/ 149 w 767"/>
              <a:gd name="T25" fmla="*/ 366 h 818"/>
              <a:gd name="T26" fmla="*/ 149 w 767"/>
              <a:gd name="T27" fmla="*/ 451 h 818"/>
              <a:gd name="T28" fmla="*/ 175 w 767"/>
              <a:gd name="T29" fmla="*/ 530 h 818"/>
              <a:gd name="T30" fmla="*/ 224 w 767"/>
              <a:gd name="T31" fmla="*/ 595 h 818"/>
              <a:gd name="T32" fmla="*/ 288 w 767"/>
              <a:gd name="T33" fmla="*/ 643 h 818"/>
              <a:gd name="T34" fmla="*/ 367 w 767"/>
              <a:gd name="T35" fmla="*/ 669 h 818"/>
              <a:gd name="T36" fmla="*/ 416 w 767"/>
              <a:gd name="T37" fmla="*/ 671 h 818"/>
              <a:gd name="T38" fmla="*/ 410 w 767"/>
              <a:gd name="T39" fmla="*/ 818 h 818"/>
              <a:gd name="T40" fmla="*/ 301 w 767"/>
              <a:gd name="T41" fmla="*/ 804 h 818"/>
              <a:gd name="T42" fmla="*/ 203 w 767"/>
              <a:gd name="T43" fmla="*/ 762 h 818"/>
              <a:gd name="T44" fmla="*/ 120 w 767"/>
              <a:gd name="T45" fmla="*/ 698 h 818"/>
              <a:gd name="T46" fmla="*/ 56 w 767"/>
              <a:gd name="T47" fmla="*/ 615 h 818"/>
              <a:gd name="T48" fmla="*/ 14 w 767"/>
              <a:gd name="T49" fmla="*/ 517 h 818"/>
              <a:gd name="T50" fmla="*/ 0 w 767"/>
              <a:gd name="T51" fmla="*/ 408 h 818"/>
              <a:gd name="T52" fmla="*/ 14 w 767"/>
              <a:gd name="T53" fmla="*/ 300 h 818"/>
              <a:gd name="T54" fmla="*/ 56 w 767"/>
              <a:gd name="T55" fmla="*/ 203 h 818"/>
              <a:gd name="T56" fmla="*/ 120 w 767"/>
              <a:gd name="T57" fmla="*/ 119 h 818"/>
              <a:gd name="T58" fmla="*/ 203 w 767"/>
              <a:gd name="T59" fmla="*/ 55 h 818"/>
              <a:gd name="T60" fmla="*/ 301 w 767"/>
              <a:gd name="T61" fmla="*/ 14 h 818"/>
              <a:gd name="T62" fmla="*/ 410 w 767"/>
              <a:gd name="T63"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67" h="818">
                <a:moveTo>
                  <a:pt x="410" y="0"/>
                </a:moveTo>
                <a:lnTo>
                  <a:pt x="466" y="4"/>
                </a:lnTo>
                <a:lnTo>
                  <a:pt x="521" y="14"/>
                </a:lnTo>
                <a:lnTo>
                  <a:pt x="572" y="33"/>
                </a:lnTo>
                <a:lnTo>
                  <a:pt x="619" y="57"/>
                </a:lnTo>
                <a:lnTo>
                  <a:pt x="664" y="89"/>
                </a:lnTo>
                <a:lnTo>
                  <a:pt x="703" y="124"/>
                </a:lnTo>
                <a:lnTo>
                  <a:pt x="738" y="165"/>
                </a:lnTo>
                <a:lnTo>
                  <a:pt x="767" y="211"/>
                </a:lnTo>
                <a:lnTo>
                  <a:pt x="642" y="284"/>
                </a:lnTo>
                <a:lnTo>
                  <a:pt x="619" y="250"/>
                </a:lnTo>
                <a:lnTo>
                  <a:pt x="593" y="221"/>
                </a:lnTo>
                <a:lnTo>
                  <a:pt x="563" y="195"/>
                </a:lnTo>
                <a:lnTo>
                  <a:pt x="529" y="174"/>
                </a:lnTo>
                <a:lnTo>
                  <a:pt x="491" y="158"/>
                </a:lnTo>
                <a:lnTo>
                  <a:pt x="452" y="149"/>
                </a:lnTo>
                <a:lnTo>
                  <a:pt x="410" y="145"/>
                </a:lnTo>
                <a:lnTo>
                  <a:pt x="367" y="149"/>
                </a:lnTo>
                <a:lnTo>
                  <a:pt x="326" y="158"/>
                </a:lnTo>
                <a:lnTo>
                  <a:pt x="288" y="175"/>
                </a:lnTo>
                <a:lnTo>
                  <a:pt x="254" y="196"/>
                </a:lnTo>
                <a:lnTo>
                  <a:pt x="224" y="222"/>
                </a:lnTo>
                <a:lnTo>
                  <a:pt x="196" y="254"/>
                </a:lnTo>
                <a:lnTo>
                  <a:pt x="175" y="288"/>
                </a:lnTo>
                <a:lnTo>
                  <a:pt x="160" y="326"/>
                </a:lnTo>
                <a:lnTo>
                  <a:pt x="149" y="366"/>
                </a:lnTo>
                <a:lnTo>
                  <a:pt x="147" y="408"/>
                </a:lnTo>
                <a:lnTo>
                  <a:pt x="149" y="451"/>
                </a:lnTo>
                <a:lnTo>
                  <a:pt x="160" y="492"/>
                </a:lnTo>
                <a:lnTo>
                  <a:pt x="175" y="530"/>
                </a:lnTo>
                <a:lnTo>
                  <a:pt x="196" y="564"/>
                </a:lnTo>
                <a:lnTo>
                  <a:pt x="224" y="595"/>
                </a:lnTo>
                <a:lnTo>
                  <a:pt x="254" y="622"/>
                </a:lnTo>
                <a:lnTo>
                  <a:pt x="288" y="643"/>
                </a:lnTo>
                <a:lnTo>
                  <a:pt x="326" y="658"/>
                </a:lnTo>
                <a:lnTo>
                  <a:pt x="367" y="669"/>
                </a:lnTo>
                <a:lnTo>
                  <a:pt x="410" y="671"/>
                </a:lnTo>
                <a:lnTo>
                  <a:pt x="416" y="671"/>
                </a:lnTo>
                <a:lnTo>
                  <a:pt x="419" y="818"/>
                </a:lnTo>
                <a:lnTo>
                  <a:pt x="410" y="818"/>
                </a:lnTo>
                <a:lnTo>
                  <a:pt x="354" y="814"/>
                </a:lnTo>
                <a:lnTo>
                  <a:pt x="301" y="804"/>
                </a:lnTo>
                <a:lnTo>
                  <a:pt x="250" y="785"/>
                </a:lnTo>
                <a:lnTo>
                  <a:pt x="203" y="762"/>
                </a:lnTo>
                <a:lnTo>
                  <a:pt x="160" y="733"/>
                </a:lnTo>
                <a:lnTo>
                  <a:pt x="120" y="698"/>
                </a:lnTo>
                <a:lnTo>
                  <a:pt x="85" y="658"/>
                </a:lnTo>
                <a:lnTo>
                  <a:pt x="56" y="615"/>
                </a:lnTo>
                <a:lnTo>
                  <a:pt x="33" y="568"/>
                </a:lnTo>
                <a:lnTo>
                  <a:pt x="14" y="517"/>
                </a:lnTo>
                <a:lnTo>
                  <a:pt x="4" y="465"/>
                </a:lnTo>
                <a:lnTo>
                  <a:pt x="0" y="408"/>
                </a:lnTo>
                <a:lnTo>
                  <a:pt x="4" y="353"/>
                </a:lnTo>
                <a:lnTo>
                  <a:pt x="14" y="300"/>
                </a:lnTo>
                <a:lnTo>
                  <a:pt x="33" y="250"/>
                </a:lnTo>
                <a:lnTo>
                  <a:pt x="56" y="203"/>
                </a:lnTo>
                <a:lnTo>
                  <a:pt x="85" y="158"/>
                </a:lnTo>
                <a:lnTo>
                  <a:pt x="120" y="119"/>
                </a:lnTo>
                <a:lnTo>
                  <a:pt x="160" y="85"/>
                </a:lnTo>
                <a:lnTo>
                  <a:pt x="203" y="55"/>
                </a:lnTo>
                <a:lnTo>
                  <a:pt x="250" y="31"/>
                </a:lnTo>
                <a:lnTo>
                  <a:pt x="301" y="14"/>
                </a:lnTo>
                <a:lnTo>
                  <a:pt x="354" y="4"/>
                </a:lnTo>
                <a:lnTo>
                  <a:pt x="410" y="0"/>
                </a:lnTo>
                <a:close/>
              </a:path>
            </a:pathLst>
          </a:custGeom>
          <a:solidFill>
            <a:srgbClr val="4CC8EC"/>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2" name="Freeform 17"/>
          <p:cNvSpPr>
            <a:spLocks/>
          </p:cNvSpPr>
          <p:nvPr/>
        </p:nvSpPr>
        <p:spPr bwMode="auto">
          <a:xfrm>
            <a:off x="4817097" y="2804613"/>
            <a:ext cx="813026" cy="947656"/>
          </a:xfrm>
          <a:custGeom>
            <a:avLst/>
            <a:gdLst>
              <a:gd name="T0" fmla="*/ 47 w 465"/>
              <a:gd name="T1" fmla="*/ 0 h 542"/>
              <a:gd name="T2" fmla="*/ 105 w 465"/>
              <a:gd name="T3" fmla="*/ 4 h 542"/>
              <a:gd name="T4" fmla="*/ 158 w 465"/>
              <a:gd name="T5" fmla="*/ 14 h 542"/>
              <a:gd name="T6" fmla="*/ 209 w 465"/>
              <a:gd name="T7" fmla="*/ 33 h 542"/>
              <a:gd name="T8" fmla="*/ 258 w 465"/>
              <a:gd name="T9" fmla="*/ 56 h 542"/>
              <a:gd name="T10" fmla="*/ 302 w 465"/>
              <a:gd name="T11" fmla="*/ 86 h 542"/>
              <a:gd name="T12" fmla="*/ 343 w 465"/>
              <a:gd name="T13" fmla="*/ 122 h 542"/>
              <a:gd name="T14" fmla="*/ 378 w 465"/>
              <a:gd name="T15" fmla="*/ 162 h 542"/>
              <a:gd name="T16" fmla="*/ 408 w 465"/>
              <a:gd name="T17" fmla="*/ 205 h 542"/>
              <a:gd name="T18" fmla="*/ 432 w 465"/>
              <a:gd name="T19" fmla="*/ 254 h 542"/>
              <a:gd name="T20" fmla="*/ 450 w 465"/>
              <a:gd name="T21" fmla="*/ 306 h 542"/>
              <a:gd name="T22" fmla="*/ 461 w 465"/>
              <a:gd name="T23" fmla="*/ 360 h 542"/>
              <a:gd name="T24" fmla="*/ 465 w 465"/>
              <a:gd name="T25" fmla="*/ 416 h 542"/>
              <a:gd name="T26" fmla="*/ 462 w 465"/>
              <a:gd name="T27" fmla="*/ 459 h 542"/>
              <a:gd name="T28" fmla="*/ 455 w 465"/>
              <a:gd name="T29" fmla="*/ 501 h 542"/>
              <a:gd name="T30" fmla="*/ 445 w 465"/>
              <a:gd name="T31" fmla="*/ 542 h 542"/>
              <a:gd name="T32" fmla="*/ 309 w 465"/>
              <a:gd name="T33" fmla="*/ 497 h 542"/>
              <a:gd name="T34" fmla="*/ 318 w 465"/>
              <a:gd name="T35" fmla="*/ 456 h 542"/>
              <a:gd name="T36" fmla="*/ 322 w 465"/>
              <a:gd name="T37" fmla="*/ 414 h 542"/>
              <a:gd name="T38" fmla="*/ 318 w 465"/>
              <a:gd name="T39" fmla="*/ 369 h 542"/>
              <a:gd name="T40" fmla="*/ 309 w 465"/>
              <a:gd name="T41" fmla="*/ 327 h 542"/>
              <a:gd name="T42" fmla="*/ 292 w 465"/>
              <a:gd name="T43" fmla="*/ 288 h 542"/>
              <a:gd name="T44" fmla="*/ 270 w 465"/>
              <a:gd name="T45" fmla="*/ 253 h 542"/>
              <a:gd name="T46" fmla="*/ 242 w 465"/>
              <a:gd name="T47" fmla="*/ 221 h 542"/>
              <a:gd name="T48" fmla="*/ 211 w 465"/>
              <a:gd name="T49" fmla="*/ 194 h 542"/>
              <a:gd name="T50" fmla="*/ 175 w 465"/>
              <a:gd name="T51" fmla="*/ 173 h 542"/>
              <a:gd name="T52" fmla="*/ 137 w 465"/>
              <a:gd name="T53" fmla="*/ 156 h 542"/>
              <a:gd name="T54" fmla="*/ 95 w 465"/>
              <a:gd name="T55" fmla="*/ 145 h 542"/>
              <a:gd name="T56" fmla="*/ 51 w 465"/>
              <a:gd name="T57" fmla="*/ 143 h 542"/>
              <a:gd name="T58" fmla="*/ 25 w 465"/>
              <a:gd name="T59" fmla="*/ 143 h 542"/>
              <a:gd name="T60" fmla="*/ 0 w 465"/>
              <a:gd name="T61" fmla="*/ 147 h 542"/>
              <a:gd name="T62" fmla="*/ 0 w 465"/>
              <a:gd name="T63" fmla="*/ 103 h 542"/>
              <a:gd name="T64" fmla="*/ 0 w 465"/>
              <a:gd name="T65" fmla="*/ 64 h 542"/>
              <a:gd name="T66" fmla="*/ 0 w 465"/>
              <a:gd name="T67" fmla="*/ 30 h 542"/>
              <a:gd name="T68" fmla="*/ 1 w 465"/>
              <a:gd name="T69" fmla="*/ 3 h 542"/>
              <a:gd name="T70" fmla="*/ 47 w 465"/>
              <a:gd name="T71"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5" h="542">
                <a:moveTo>
                  <a:pt x="47" y="0"/>
                </a:moveTo>
                <a:lnTo>
                  <a:pt x="105" y="4"/>
                </a:lnTo>
                <a:lnTo>
                  <a:pt x="158" y="14"/>
                </a:lnTo>
                <a:lnTo>
                  <a:pt x="209" y="33"/>
                </a:lnTo>
                <a:lnTo>
                  <a:pt x="258" y="56"/>
                </a:lnTo>
                <a:lnTo>
                  <a:pt x="302" y="86"/>
                </a:lnTo>
                <a:lnTo>
                  <a:pt x="343" y="122"/>
                </a:lnTo>
                <a:lnTo>
                  <a:pt x="378" y="162"/>
                </a:lnTo>
                <a:lnTo>
                  <a:pt x="408" y="205"/>
                </a:lnTo>
                <a:lnTo>
                  <a:pt x="432" y="254"/>
                </a:lnTo>
                <a:lnTo>
                  <a:pt x="450" y="306"/>
                </a:lnTo>
                <a:lnTo>
                  <a:pt x="461" y="360"/>
                </a:lnTo>
                <a:lnTo>
                  <a:pt x="465" y="416"/>
                </a:lnTo>
                <a:lnTo>
                  <a:pt x="462" y="459"/>
                </a:lnTo>
                <a:lnTo>
                  <a:pt x="455" y="501"/>
                </a:lnTo>
                <a:lnTo>
                  <a:pt x="445" y="542"/>
                </a:lnTo>
                <a:lnTo>
                  <a:pt x="309" y="497"/>
                </a:lnTo>
                <a:lnTo>
                  <a:pt x="318" y="456"/>
                </a:lnTo>
                <a:lnTo>
                  <a:pt x="322" y="414"/>
                </a:lnTo>
                <a:lnTo>
                  <a:pt x="318" y="369"/>
                </a:lnTo>
                <a:lnTo>
                  <a:pt x="309" y="327"/>
                </a:lnTo>
                <a:lnTo>
                  <a:pt x="292" y="288"/>
                </a:lnTo>
                <a:lnTo>
                  <a:pt x="270" y="253"/>
                </a:lnTo>
                <a:lnTo>
                  <a:pt x="242" y="221"/>
                </a:lnTo>
                <a:lnTo>
                  <a:pt x="211" y="194"/>
                </a:lnTo>
                <a:lnTo>
                  <a:pt x="175" y="173"/>
                </a:lnTo>
                <a:lnTo>
                  <a:pt x="137" y="156"/>
                </a:lnTo>
                <a:lnTo>
                  <a:pt x="95" y="145"/>
                </a:lnTo>
                <a:lnTo>
                  <a:pt x="51" y="143"/>
                </a:lnTo>
                <a:lnTo>
                  <a:pt x="25" y="143"/>
                </a:lnTo>
                <a:lnTo>
                  <a:pt x="0" y="147"/>
                </a:lnTo>
                <a:lnTo>
                  <a:pt x="0" y="103"/>
                </a:lnTo>
                <a:lnTo>
                  <a:pt x="0" y="64"/>
                </a:lnTo>
                <a:lnTo>
                  <a:pt x="0" y="30"/>
                </a:lnTo>
                <a:lnTo>
                  <a:pt x="1" y="3"/>
                </a:lnTo>
                <a:lnTo>
                  <a:pt x="47" y="0"/>
                </a:lnTo>
                <a:close/>
              </a:path>
            </a:pathLst>
          </a:custGeom>
          <a:solidFill>
            <a:srgbClr val="F4C956"/>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3" name="Freeform 18"/>
          <p:cNvSpPr>
            <a:spLocks/>
          </p:cNvSpPr>
          <p:nvPr/>
        </p:nvSpPr>
        <p:spPr bwMode="auto">
          <a:xfrm>
            <a:off x="5319562" y="3657423"/>
            <a:ext cx="926675" cy="947656"/>
          </a:xfrm>
          <a:custGeom>
            <a:avLst/>
            <a:gdLst>
              <a:gd name="T0" fmla="*/ 22 w 530"/>
              <a:gd name="T1" fmla="*/ 0 h 542"/>
              <a:gd name="T2" fmla="*/ 161 w 530"/>
              <a:gd name="T3" fmla="*/ 43 h 542"/>
              <a:gd name="T4" fmla="*/ 150 w 530"/>
              <a:gd name="T5" fmla="*/ 86 h 542"/>
              <a:gd name="T6" fmla="*/ 145 w 530"/>
              <a:gd name="T7" fmla="*/ 132 h 542"/>
              <a:gd name="T8" fmla="*/ 149 w 530"/>
              <a:gd name="T9" fmla="*/ 175 h 542"/>
              <a:gd name="T10" fmla="*/ 159 w 530"/>
              <a:gd name="T11" fmla="*/ 216 h 542"/>
              <a:gd name="T12" fmla="*/ 175 w 530"/>
              <a:gd name="T13" fmla="*/ 254 h 542"/>
              <a:gd name="T14" fmla="*/ 196 w 530"/>
              <a:gd name="T15" fmla="*/ 288 h 542"/>
              <a:gd name="T16" fmla="*/ 222 w 530"/>
              <a:gd name="T17" fmla="*/ 318 h 542"/>
              <a:gd name="T18" fmla="*/ 253 w 530"/>
              <a:gd name="T19" fmla="*/ 344 h 542"/>
              <a:gd name="T20" fmla="*/ 288 w 530"/>
              <a:gd name="T21" fmla="*/ 366 h 542"/>
              <a:gd name="T22" fmla="*/ 326 w 530"/>
              <a:gd name="T23" fmla="*/ 382 h 542"/>
              <a:gd name="T24" fmla="*/ 366 w 530"/>
              <a:gd name="T25" fmla="*/ 393 h 542"/>
              <a:gd name="T26" fmla="*/ 409 w 530"/>
              <a:gd name="T27" fmla="*/ 395 h 542"/>
              <a:gd name="T28" fmla="*/ 449 w 530"/>
              <a:gd name="T29" fmla="*/ 393 h 542"/>
              <a:gd name="T30" fmla="*/ 487 w 530"/>
              <a:gd name="T31" fmla="*/ 383 h 542"/>
              <a:gd name="T32" fmla="*/ 530 w 530"/>
              <a:gd name="T33" fmla="*/ 523 h 542"/>
              <a:gd name="T34" fmla="*/ 490 w 530"/>
              <a:gd name="T35" fmla="*/ 533 h 542"/>
              <a:gd name="T36" fmla="*/ 450 w 530"/>
              <a:gd name="T37" fmla="*/ 539 h 542"/>
              <a:gd name="T38" fmla="*/ 409 w 530"/>
              <a:gd name="T39" fmla="*/ 542 h 542"/>
              <a:gd name="T40" fmla="*/ 353 w 530"/>
              <a:gd name="T41" fmla="*/ 538 h 542"/>
              <a:gd name="T42" fmla="*/ 299 w 530"/>
              <a:gd name="T43" fmla="*/ 526 h 542"/>
              <a:gd name="T44" fmla="*/ 250 w 530"/>
              <a:gd name="T45" fmla="*/ 509 h 542"/>
              <a:gd name="T46" fmla="*/ 202 w 530"/>
              <a:gd name="T47" fmla="*/ 485 h 542"/>
              <a:gd name="T48" fmla="*/ 159 w 530"/>
              <a:gd name="T49" fmla="*/ 457 h 542"/>
              <a:gd name="T50" fmla="*/ 120 w 530"/>
              <a:gd name="T51" fmla="*/ 421 h 542"/>
              <a:gd name="T52" fmla="*/ 85 w 530"/>
              <a:gd name="T53" fmla="*/ 382 h 542"/>
              <a:gd name="T54" fmla="*/ 56 w 530"/>
              <a:gd name="T55" fmla="*/ 339 h 542"/>
              <a:gd name="T56" fmla="*/ 32 w 530"/>
              <a:gd name="T57" fmla="*/ 292 h 542"/>
              <a:gd name="T58" fmla="*/ 14 w 530"/>
              <a:gd name="T59" fmla="*/ 241 h 542"/>
              <a:gd name="T60" fmla="*/ 3 w 530"/>
              <a:gd name="T61" fmla="*/ 188 h 542"/>
              <a:gd name="T62" fmla="*/ 0 w 530"/>
              <a:gd name="T63" fmla="*/ 132 h 542"/>
              <a:gd name="T64" fmla="*/ 2 w 530"/>
              <a:gd name="T65" fmla="*/ 86 h 542"/>
              <a:gd name="T66" fmla="*/ 10 w 530"/>
              <a:gd name="T67" fmla="*/ 42 h 542"/>
              <a:gd name="T68" fmla="*/ 22 w 530"/>
              <a:gd name="T69"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30" h="542">
                <a:moveTo>
                  <a:pt x="22" y="0"/>
                </a:moveTo>
                <a:lnTo>
                  <a:pt x="161" y="43"/>
                </a:lnTo>
                <a:lnTo>
                  <a:pt x="150" y="86"/>
                </a:lnTo>
                <a:lnTo>
                  <a:pt x="145" y="132"/>
                </a:lnTo>
                <a:lnTo>
                  <a:pt x="149" y="175"/>
                </a:lnTo>
                <a:lnTo>
                  <a:pt x="159" y="216"/>
                </a:lnTo>
                <a:lnTo>
                  <a:pt x="175" y="254"/>
                </a:lnTo>
                <a:lnTo>
                  <a:pt x="196" y="288"/>
                </a:lnTo>
                <a:lnTo>
                  <a:pt x="222" y="318"/>
                </a:lnTo>
                <a:lnTo>
                  <a:pt x="253" y="344"/>
                </a:lnTo>
                <a:lnTo>
                  <a:pt x="288" y="366"/>
                </a:lnTo>
                <a:lnTo>
                  <a:pt x="326" y="382"/>
                </a:lnTo>
                <a:lnTo>
                  <a:pt x="366" y="393"/>
                </a:lnTo>
                <a:lnTo>
                  <a:pt x="409" y="395"/>
                </a:lnTo>
                <a:lnTo>
                  <a:pt x="449" y="393"/>
                </a:lnTo>
                <a:lnTo>
                  <a:pt x="487" y="383"/>
                </a:lnTo>
                <a:lnTo>
                  <a:pt x="530" y="523"/>
                </a:lnTo>
                <a:lnTo>
                  <a:pt x="490" y="533"/>
                </a:lnTo>
                <a:lnTo>
                  <a:pt x="450" y="539"/>
                </a:lnTo>
                <a:lnTo>
                  <a:pt x="409" y="542"/>
                </a:lnTo>
                <a:lnTo>
                  <a:pt x="353" y="538"/>
                </a:lnTo>
                <a:lnTo>
                  <a:pt x="299" y="526"/>
                </a:lnTo>
                <a:lnTo>
                  <a:pt x="250" y="509"/>
                </a:lnTo>
                <a:lnTo>
                  <a:pt x="202" y="485"/>
                </a:lnTo>
                <a:lnTo>
                  <a:pt x="159" y="457"/>
                </a:lnTo>
                <a:lnTo>
                  <a:pt x="120" y="421"/>
                </a:lnTo>
                <a:lnTo>
                  <a:pt x="85" y="382"/>
                </a:lnTo>
                <a:lnTo>
                  <a:pt x="56" y="339"/>
                </a:lnTo>
                <a:lnTo>
                  <a:pt x="32" y="292"/>
                </a:lnTo>
                <a:lnTo>
                  <a:pt x="14" y="241"/>
                </a:lnTo>
                <a:lnTo>
                  <a:pt x="3" y="188"/>
                </a:lnTo>
                <a:lnTo>
                  <a:pt x="0" y="132"/>
                </a:lnTo>
                <a:lnTo>
                  <a:pt x="2" y="86"/>
                </a:lnTo>
                <a:lnTo>
                  <a:pt x="10" y="42"/>
                </a:lnTo>
                <a:lnTo>
                  <a:pt x="22" y="0"/>
                </a:lnTo>
                <a:close/>
              </a:path>
            </a:pathLst>
          </a:custGeom>
          <a:solidFill>
            <a:srgbClr val="57CCC6"/>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34" name="Freeform 19"/>
          <p:cNvSpPr>
            <a:spLocks/>
          </p:cNvSpPr>
          <p:nvPr/>
        </p:nvSpPr>
        <p:spPr bwMode="auto">
          <a:xfrm>
            <a:off x="5799293" y="4297354"/>
            <a:ext cx="1299094" cy="1431976"/>
          </a:xfrm>
          <a:custGeom>
            <a:avLst/>
            <a:gdLst>
              <a:gd name="T0" fmla="*/ 389 w 743"/>
              <a:gd name="T1" fmla="*/ 3 h 819"/>
              <a:gd name="T2" fmla="*/ 493 w 743"/>
              <a:gd name="T3" fmla="*/ 32 h 819"/>
              <a:gd name="T4" fmla="*/ 583 w 743"/>
              <a:gd name="T5" fmla="*/ 85 h 819"/>
              <a:gd name="T6" fmla="*/ 658 w 743"/>
              <a:gd name="T7" fmla="*/ 159 h 819"/>
              <a:gd name="T8" fmla="*/ 710 w 743"/>
              <a:gd name="T9" fmla="*/ 249 h 819"/>
              <a:gd name="T10" fmla="*/ 739 w 743"/>
              <a:gd name="T11" fmla="*/ 354 h 819"/>
              <a:gd name="T12" fmla="*/ 739 w 743"/>
              <a:gd name="T13" fmla="*/ 464 h 819"/>
              <a:gd name="T14" fmla="*/ 710 w 743"/>
              <a:gd name="T15" fmla="*/ 568 h 819"/>
              <a:gd name="T16" fmla="*/ 658 w 743"/>
              <a:gd name="T17" fmla="*/ 659 h 819"/>
              <a:gd name="T18" fmla="*/ 583 w 743"/>
              <a:gd name="T19" fmla="*/ 732 h 819"/>
              <a:gd name="T20" fmla="*/ 493 w 743"/>
              <a:gd name="T21" fmla="*/ 786 h 819"/>
              <a:gd name="T22" fmla="*/ 389 w 743"/>
              <a:gd name="T23" fmla="*/ 815 h 819"/>
              <a:gd name="T24" fmla="*/ 275 w 743"/>
              <a:gd name="T25" fmla="*/ 813 h 819"/>
              <a:gd name="T26" fmla="*/ 168 w 743"/>
              <a:gd name="T27" fmla="*/ 783 h 819"/>
              <a:gd name="T28" fmla="*/ 75 w 743"/>
              <a:gd name="T29" fmla="*/ 727 h 819"/>
              <a:gd name="T30" fmla="*/ 0 w 743"/>
              <a:gd name="T31" fmla="*/ 647 h 819"/>
              <a:gd name="T32" fmla="*/ 151 w 743"/>
              <a:gd name="T33" fmla="*/ 599 h 819"/>
              <a:gd name="T34" fmla="*/ 215 w 743"/>
              <a:gd name="T35" fmla="*/ 644 h 819"/>
              <a:gd name="T36" fmla="*/ 291 w 743"/>
              <a:gd name="T37" fmla="*/ 669 h 819"/>
              <a:gd name="T38" fmla="*/ 376 w 743"/>
              <a:gd name="T39" fmla="*/ 669 h 819"/>
              <a:gd name="T40" fmla="*/ 455 w 743"/>
              <a:gd name="T41" fmla="*/ 643 h 819"/>
              <a:gd name="T42" fmla="*/ 519 w 743"/>
              <a:gd name="T43" fmla="*/ 595 h 819"/>
              <a:gd name="T44" fmla="*/ 567 w 743"/>
              <a:gd name="T45" fmla="*/ 529 h 819"/>
              <a:gd name="T46" fmla="*/ 593 w 743"/>
              <a:gd name="T47" fmla="*/ 452 h 819"/>
              <a:gd name="T48" fmla="*/ 593 w 743"/>
              <a:gd name="T49" fmla="*/ 366 h 819"/>
              <a:gd name="T50" fmla="*/ 567 w 743"/>
              <a:gd name="T51" fmla="*/ 288 h 819"/>
              <a:gd name="T52" fmla="*/ 519 w 743"/>
              <a:gd name="T53" fmla="*/ 223 h 819"/>
              <a:gd name="T54" fmla="*/ 455 w 743"/>
              <a:gd name="T55" fmla="*/ 174 h 819"/>
              <a:gd name="T56" fmla="*/ 376 w 743"/>
              <a:gd name="T57" fmla="*/ 150 h 819"/>
              <a:gd name="T58" fmla="*/ 287 w 743"/>
              <a:gd name="T59" fmla="*/ 150 h 819"/>
              <a:gd name="T60" fmla="*/ 194 w 743"/>
              <a:gd name="T61" fmla="*/ 24 h 819"/>
              <a:gd name="T62" fmla="*/ 284 w 743"/>
              <a:gd name="T63" fmla="*/ 3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3" h="819">
                <a:moveTo>
                  <a:pt x="333" y="0"/>
                </a:moveTo>
                <a:lnTo>
                  <a:pt x="389" y="3"/>
                </a:lnTo>
                <a:lnTo>
                  <a:pt x="442" y="15"/>
                </a:lnTo>
                <a:lnTo>
                  <a:pt x="493" y="32"/>
                </a:lnTo>
                <a:lnTo>
                  <a:pt x="540" y="55"/>
                </a:lnTo>
                <a:lnTo>
                  <a:pt x="583" y="85"/>
                </a:lnTo>
                <a:lnTo>
                  <a:pt x="622" y="119"/>
                </a:lnTo>
                <a:lnTo>
                  <a:pt x="658" y="159"/>
                </a:lnTo>
                <a:lnTo>
                  <a:pt x="686" y="202"/>
                </a:lnTo>
                <a:lnTo>
                  <a:pt x="710" y="249"/>
                </a:lnTo>
                <a:lnTo>
                  <a:pt x="727" y="300"/>
                </a:lnTo>
                <a:lnTo>
                  <a:pt x="739" y="354"/>
                </a:lnTo>
                <a:lnTo>
                  <a:pt x="743" y="409"/>
                </a:lnTo>
                <a:lnTo>
                  <a:pt x="739" y="464"/>
                </a:lnTo>
                <a:lnTo>
                  <a:pt x="727" y="517"/>
                </a:lnTo>
                <a:lnTo>
                  <a:pt x="710" y="568"/>
                </a:lnTo>
                <a:lnTo>
                  <a:pt x="686" y="616"/>
                </a:lnTo>
                <a:lnTo>
                  <a:pt x="658" y="659"/>
                </a:lnTo>
                <a:lnTo>
                  <a:pt x="622" y="698"/>
                </a:lnTo>
                <a:lnTo>
                  <a:pt x="583" y="732"/>
                </a:lnTo>
                <a:lnTo>
                  <a:pt x="540" y="762"/>
                </a:lnTo>
                <a:lnTo>
                  <a:pt x="493" y="786"/>
                </a:lnTo>
                <a:lnTo>
                  <a:pt x="442" y="803"/>
                </a:lnTo>
                <a:lnTo>
                  <a:pt x="389" y="815"/>
                </a:lnTo>
                <a:lnTo>
                  <a:pt x="333" y="819"/>
                </a:lnTo>
                <a:lnTo>
                  <a:pt x="275" y="813"/>
                </a:lnTo>
                <a:lnTo>
                  <a:pt x="220" y="803"/>
                </a:lnTo>
                <a:lnTo>
                  <a:pt x="168" y="783"/>
                </a:lnTo>
                <a:lnTo>
                  <a:pt x="120" y="758"/>
                </a:lnTo>
                <a:lnTo>
                  <a:pt x="75" y="727"/>
                </a:lnTo>
                <a:lnTo>
                  <a:pt x="36" y="689"/>
                </a:lnTo>
                <a:lnTo>
                  <a:pt x="0" y="647"/>
                </a:lnTo>
                <a:lnTo>
                  <a:pt x="125" y="568"/>
                </a:lnTo>
                <a:lnTo>
                  <a:pt x="151" y="599"/>
                </a:lnTo>
                <a:lnTo>
                  <a:pt x="181" y="623"/>
                </a:lnTo>
                <a:lnTo>
                  <a:pt x="215" y="644"/>
                </a:lnTo>
                <a:lnTo>
                  <a:pt x="252" y="659"/>
                </a:lnTo>
                <a:lnTo>
                  <a:pt x="291" y="669"/>
                </a:lnTo>
                <a:lnTo>
                  <a:pt x="333" y="672"/>
                </a:lnTo>
                <a:lnTo>
                  <a:pt x="376" y="669"/>
                </a:lnTo>
                <a:lnTo>
                  <a:pt x="417" y="659"/>
                </a:lnTo>
                <a:lnTo>
                  <a:pt x="455" y="643"/>
                </a:lnTo>
                <a:lnTo>
                  <a:pt x="489" y="621"/>
                </a:lnTo>
                <a:lnTo>
                  <a:pt x="519" y="595"/>
                </a:lnTo>
                <a:lnTo>
                  <a:pt x="545" y="565"/>
                </a:lnTo>
                <a:lnTo>
                  <a:pt x="567" y="529"/>
                </a:lnTo>
                <a:lnTo>
                  <a:pt x="583" y="493"/>
                </a:lnTo>
                <a:lnTo>
                  <a:pt x="593" y="452"/>
                </a:lnTo>
                <a:lnTo>
                  <a:pt x="596" y="409"/>
                </a:lnTo>
                <a:lnTo>
                  <a:pt x="593" y="366"/>
                </a:lnTo>
                <a:lnTo>
                  <a:pt x="583" y="325"/>
                </a:lnTo>
                <a:lnTo>
                  <a:pt x="567" y="288"/>
                </a:lnTo>
                <a:lnTo>
                  <a:pt x="545" y="253"/>
                </a:lnTo>
                <a:lnTo>
                  <a:pt x="519" y="223"/>
                </a:lnTo>
                <a:lnTo>
                  <a:pt x="489" y="197"/>
                </a:lnTo>
                <a:lnTo>
                  <a:pt x="455" y="174"/>
                </a:lnTo>
                <a:lnTo>
                  <a:pt x="417" y="159"/>
                </a:lnTo>
                <a:lnTo>
                  <a:pt x="376" y="150"/>
                </a:lnTo>
                <a:lnTo>
                  <a:pt x="333" y="146"/>
                </a:lnTo>
                <a:lnTo>
                  <a:pt x="287" y="150"/>
                </a:lnTo>
                <a:lnTo>
                  <a:pt x="244" y="161"/>
                </a:lnTo>
                <a:lnTo>
                  <a:pt x="194" y="24"/>
                </a:lnTo>
                <a:lnTo>
                  <a:pt x="239" y="11"/>
                </a:lnTo>
                <a:lnTo>
                  <a:pt x="284" y="3"/>
                </a:lnTo>
                <a:lnTo>
                  <a:pt x="333" y="0"/>
                </a:lnTo>
                <a:close/>
              </a:path>
            </a:pathLst>
          </a:custGeom>
          <a:solidFill>
            <a:srgbClr val="FF9285"/>
          </a:soli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grpSp>
        <p:nvGrpSpPr>
          <p:cNvPr id="17" name="Group 16">
            <a:extLst>
              <a:ext uri="{FF2B5EF4-FFF2-40B4-BE49-F238E27FC236}">
                <a16:creationId xmlns:a16="http://schemas.microsoft.com/office/drawing/2014/main" id="{B536834E-9347-4F2C-82B3-B74743E07F27}"/>
              </a:ext>
            </a:extLst>
          </p:cNvPr>
          <p:cNvGrpSpPr/>
          <p:nvPr/>
        </p:nvGrpSpPr>
        <p:grpSpPr>
          <a:xfrm>
            <a:off x="3657353" y="4727042"/>
            <a:ext cx="2370326" cy="2120270"/>
            <a:chOff x="3657353" y="4727042"/>
            <a:chExt cx="2370326" cy="2120270"/>
          </a:xfr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grpSpPr>
        <p:sp>
          <p:nvSpPr>
            <p:cNvPr id="35" name="Freeform 20"/>
            <p:cNvSpPr>
              <a:spLocks/>
            </p:cNvSpPr>
            <p:nvPr/>
          </p:nvSpPr>
          <p:spPr bwMode="auto">
            <a:xfrm>
              <a:off x="3662035" y="4727042"/>
              <a:ext cx="2365644" cy="1220413"/>
            </a:xfrm>
            <a:custGeom>
              <a:avLst/>
              <a:gdLst>
                <a:gd name="T0" fmla="*/ 738 w 1353"/>
                <a:gd name="T1" fmla="*/ 0 h 698"/>
                <a:gd name="T2" fmla="*/ 814 w 1353"/>
                <a:gd name="T3" fmla="*/ 4 h 698"/>
                <a:gd name="T4" fmla="*/ 887 w 1353"/>
                <a:gd name="T5" fmla="*/ 14 h 698"/>
                <a:gd name="T6" fmla="*/ 959 w 1353"/>
                <a:gd name="T7" fmla="*/ 33 h 698"/>
                <a:gd name="T8" fmla="*/ 1027 w 1353"/>
                <a:gd name="T9" fmla="*/ 59 h 698"/>
                <a:gd name="T10" fmla="*/ 1093 w 1353"/>
                <a:gd name="T11" fmla="*/ 90 h 698"/>
                <a:gd name="T12" fmla="*/ 1153 w 1353"/>
                <a:gd name="T13" fmla="*/ 127 h 698"/>
                <a:gd name="T14" fmla="*/ 1211 w 1353"/>
                <a:gd name="T15" fmla="*/ 170 h 698"/>
                <a:gd name="T16" fmla="*/ 1263 w 1353"/>
                <a:gd name="T17" fmla="*/ 219 h 698"/>
                <a:gd name="T18" fmla="*/ 1311 w 1353"/>
                <a:gd name="T19" fmla="*/ 272 h 698"/>
                <a:gd name="T20" fmla="*/ 1353 w 1353"/>
                <a:gd name="T21" fmla="*/ 330 h 698"/>
                <a:gd name="T22" fmla="*/ 1233 w 1353"/>
                <a:gd name="T23" fmla="*/ 406 h 698"/>
                <a:gd name="T24" fmla="*/ 1194 w 1353"/>
                <a:gd name="T25" fmla="*/ 355 h 698"/>
                <a:gd name="T26" fmla="*/ 1150 w 1353"/>
                <a:gd name="T27" fmla="*/ 309 h 698"/>
                <a:gd name="T28" fmla="*/ 1102 w 1353"/>
                <a:gd name="T29" fmla="*/ 267 h 698"/>
                <a:gd name="T30" fmla="*/ 1050 w 1353"/>
                <a:gd name="T31" fmla="*/ 230 h 698"/>
                <a:gd name="T32" fmla="*/ 993 w 1353"/>
                <a:gd name="T33" fmla="*/ 200 h 698"/>
                <a:gd name="T34" fmla="*/ 934 w 1353"/>
                <a:gd name="T35" fmla="*/ 175 h 698"/>
                <a:gd name="T36" fmla="*/ 872 w 1353"/>
                <a:gd name="T37" fmla="*/ 157 h 698"/>
                <a:gd name="T38" fmla="*/ 806 w 1353"/>
                <a:gd name="T39" fmla="*/ 147 h 698"/>
                <a:gd name="T40" fmla="*/ 738 w 1353"/>
                <a:gd name="T41" fmla="*/ 143 h 698"/>
                <a:gd name="T42" fmla="*/ 671 w 1353"/>
                <a:gd name="T43" fmla="*/ 147 h 698"/>
                <a:gd name="T44" fmla="*/ 607 w 1353"/>
                <a:gd name="T45" fmla="*/ 157 h 698"/>
                <a:gd name="T46" fmla="*/ 544 w 1353"/>
                <a:gd name="T47" fmla="*/ 174 h 698"/>
                <a:gd name="T48" fmla="*/ 485 w 1353"/>
                <a:gd name="T49" fmla="*/ 198 h 698"/>
                <a:gd name="T50" fmla="*/ 430 w 1353"/>
                <a:gd name="T51" fmla="*/ 228 h 698"/>
                <a:gd name="T52" fmla="*/ 378 w 1353"/>
                <a:gd name="T53" fmla="*/ 263 h 698"/>
                <a:gd name="T54" fmla="*/ 330 w 1353"/>
                <a:gd name="T55" fmla="*/ 304 h 698"/>
                <a:gd name="T56" fmla="*/ 286 w 1353"/>
                <a:gd name="T57" fmla="*/ 348 h 698"/>
                <a:gd name="T58" fmla="*/ 248 w 1353"/>
                <a:gd name="T59" fmla="*/ 398 h 698"/>
                <a:gd name="T60" fmla="*/ 214 w 1353"/>
                <a:gd name="T61" fmla="*/ 452 h 698"/>
                <a:gd name="T62" fmla="*/ 187 w 1353"/>
                <a:gd name="T63" fmla="*/ 509 h 698"/>
                <a:gd name="T64" fmla="*/ 166 w 1353"/>
                <a:gd name="T65" fmla="*/ 569 h 698"/>
                <a:gd name="T66" fmla="*/ 150 w 1353"/>
                <a:gd name="T67" fmla="*/ 632 h 698"/>
                <a:gd name="T68" fmla="*/ 142 w 1353"/>
                <a:gd name="T69" fmla="*/ 698 h 698"/>
                <a:gd name="T70" fmla="*/ 0 w 1353"/>
                <a:gd name="T71" fmla="*/ 693 h 698"/>
                <a:gd name="T72" fmla="*/ 9 w 1353"/>
                <a:gd name="T73" fmla="*/ 617 h 698"/>
                <a:gd name="T74" fmla="*/ 25 w 1353"/>
                <a:gd name="T75" fmla="*/ 543 h 698"/>
                <a:gd name="T76" fmla="*/ 48 w 1353"/>
                <a:gd name="T77" fmla="*/ 473 h 698"/>
                <a:gd name="T78" fmla="*/ 78 w 1353"/>
                <a:gd name="T79" fmla="*/ 405 h 698"/>
                <a:gd name="T80" fmla="*/ 115 w 1353"/>
                <a:gd name="T81" fmla="*/ 342 h 698"/>
                <a:gd name="T82" fmla="*/ 157 w 1353"/>
                <a:gd name="T83" fmla="*/ 281 h 698"/>
                <a:gd name="T84" fmla="*/ 204 w 1353"/>
                <a:gd name="T85" fmla="*/ 226 h 698"/>
                <a:gd name="T86" fmla="*/ 258 w 1353"/>
                <a:gd name="T87" fmla="*/ 177 h 698"/>
                <a:gd name="T88" fmla="*/ 315 w 1353"/>
                <a:gd name="T89" fmla="*/ 132 h 698"/>
                <a:gd name="T90" fmla="*/ 377 w 1353"/>
                <a:gd name="T91" fmla="*/ 93 h 698"/>
                <a:gd name="T92" fmla="*/ 443 w 1353"/>
                <a:gd name="T93" fmla="*/ 60 h 698"/>
                <a:gd name="T94" fmla="*/ 513 w 1353"/>
                <a:gd name="T95" fmla="*/ 34 h 698"/>
                <a:gd name="T96" fmla="*/ 585 w 1353"/>
                <a:gd name="T97" fmla="*/ 16 h 698"/>
                <a:gd name="T98" fmla="*/ 661 w 1353"/>
                <a:gd name="T99" fmla="*/ 4 h 698"/>
                <a:gd name="T100" fmla="*/ 738 w 1353"/>
                <a:gd name="T101"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53" h="698">
                  <a:moveTo>
                    <a:pt x="738" y="0"/>
                  </a:moveTo>
                  <a:lnTo>
                    <a:pt x="814" y="4"/>
                  </a:lnTo>
                  <a:lnTo>
                    <a:pt x="887" y="14"/>
                  </a:lnTo>
                  <a:lnTo>
                    <a:pt x="959" y="33"/>
                  </a:lnTo>
                  <a:lnTo>
                    <a:pt x="1027" y="59"/>
                  </a:lnTo>
                  <a:lnTo>
                    <a:pt x="1093" y="90"/>
                  </a:lnTo>
                  <a:lnTo>
                    <a:pt x="1153" y="127"/>
                  </a:lnTo>
                  <a:lnTo>
                    <a:pt x="1211" y="170"/>
                  </a:lnTo>
                  <a:lnTo>
                    <a:pt x="1263" y="219"/>
                  </a:lnTo>
                  <a:lnTo>
                    <a:pt x="1311" y="272"/>
                  </a:lnTo>
                  <a:lnTo>
                    <a:pt x="1353" y="330"/>
                  </a:lnTo>
                  <a:lnTo>
                    <a:pt x="1233" y="406"/>
                  </a:lnTo>
                  <a:lnTo>
                    <a:pt x="1194" y="355"/>
                  </a:lnTo>
                  <a:lnTo>
                    <a:pt x="1150" y="309"/>
                  </a:lnTo>
                  <a:lnTo>
                    <a:pt x="1102" y="267"/>
                  </a:lnTo>
                  <a:lnTo>
                    <a:pt x="1050" y="230"/>
                  </a:lnTo>
                  <a:lnTo>
                    <a:pt x="993" y="200"/>
                  </a:lnTo>
                  <a:lnTo>
                    <a:pt x="934" y="175"/>
                  </a:lnTo>
                  <a:lnTo>
                    <a:pt x="872" y="157"/>
                  </a:lnTo>
                  <a:lnTo>
                    <a:pt x="806" y="147"/>
                  </a:lnTo>
                  <a:lnTo>
                    <a:pt x="738" y="143"/>
                  </a:lnTo>
                  <a:lnTo>
                    <a:pt x="671" y="147"/>
                  </a:lnTo>
                  <a:lnTo>
                    <a:pt x="607" y="157"/>
                  </a:lnTo>
                  <a:lnTo>
                    <a:pt x="544" y="174"/>
                  </a:lnTo>
                  <a:lnTo>
                    <a:pt x="485" y="198"/>
                  </a:lnTo>
                  <a:lnTo>
                    <a:pt x="430" y="228"/>
                  </a:lnTo>
                  <a:lnTo>
                    <a:pt x="378" y="263"/>
                  </a:lnTo>
                  <a:lnTo>
                    <a:pt x="330" y="304"/>
                  </a:lnTo>
                  <a:lnTo>
                    <a:pt x="286" y="348"/>
                  </a:lnTo>
                  <a:lnTo>
                    <a:pt x="248" y="398"/>
                  </a:lnTo>
                  <a:lnTo>
                    <a:pt x="214" y="452"/>
                  </a:lnTo>
                  <a:lnTo>
                    <a:pt x="187" y="509"/>
                  </a:lnTo>
                  <a:lnTo>
                    <a:pt x="166" y="569"/>
                  </a:lnTo>
                  <a:lnTo>
                    <a:pt x="150" y="632"/>
                  </a:lnTo>
                  <a:lnTo>
                    <a:pt x="142" y="698"/>
                  </a:lnTo>
                  <a:lnTo>
                    <a:pt x="0" y="693"/>
                  </a:lnTo>
                  <a:lnTo>
                    <a:pt x="9" y="617"/>
                  </a:lnTo>
                  <a:lnTo>
                    <a:pt x="25" y="543"/>
                  </a:lnTo>
                  <a:lnTo>
                    <a:pt x="48" y="473"/>
                  </a:lnTo>
                  <a:lnTo>
                    <a:pt x="78" y="405"/>
                  </a:lnTo>
                  <a:lnTo>
                    <a:pt x="115" y="342"/>
                  </a:lnTo>
                  <a:lnTo>
                    <a:pt x="157" y="281"/>
                  </a:lnTo>
                  <a:lnTo>
                    <a:pt x="204" y="226"/>
                  </a:lnTo>
                  <a:lnTo>
                    <a:pt x="258" y="177"/>
                  </a:lnTo>
                  <a:lnTo>
                    <a:pt x="315" y="132"/>
                  </a:lnTo>
                  <a:lnTo>
                    <a:pt x="377" y="93"/>
                  </a:lnTo>
                  <a:lnTo>
                    <a:pt x="443" y="60"/>
                  </a:lnTo>
                  <a:lnTo>
                    <a:pt x="513" y="34"/>
                  </a:lnTo>
                  <a:lnTo>
                    <a:pt x="585" y="16"/>
                  </a:lnTo>
                  <a:lnTo>
                    <a:pt x="661" y="4"/>
                  </a:lnTo>
                  <a:lnTo>
                    <a:pt x="738"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dirty="0"/>
            </a:p>
          </p:txBody>
        </p:sp>
        <p:sp>
          <p:nvSpPr>
            <p:cNvPr id="36" name="Rectangle 21"/>
            <p:cNvSpPr>
              <a:spLocks noChangeArrowheads="1"/>
            </p:cNvSpPr>
            <p:nvPr/>
          </p:nvSpPr>
          <p:spPr bwMode="auto">
            <a:xfrm>
              <a:off x="3657353" y="5932912"/>
              <a:ext cx="256032" cy="914400"/>
            </a:xfrm>
            <a:prstGeom prst="rect">
              <a:avLst/>
            </a:prstGeom>
            <a:grp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ru-RU" sz="1872"/>
            </a:p>
          </p:txBody>
        </p:sp>
      </p:grpSp>
      <p:grpSp>
        <p:nvGrpSpPr>
          <p:cNvPr id="18" name="Group 17">
            <a:extLst>
              <a:ext uri="{FF2B5EF4-FFF2-40B4-BE49-F238E27FC236}">
                <a16:creationId xmlns:a16="http://schemas.microsoft.com/office/drawing/2014/main" id="{2C58A7FD-431C-42F1-B9E1-EAC60587487E}"/>
              </a:ext>
            </a:extLst>
          </p:cNvPr>
          <p:cNvGrpSpPr/>
          <p:nvPr/>
        </p:nvGrpSpPr>
        <p:grpSpPr>
          <a:xfrm>
            <a:off x="7385561" y="-4542"/>
            <a:ext cx="1806142" cy="1478590"/>
            <a:chOff x="7385561" y="-4542"/>
            <a:chExt cx="1806142" cy="1478590"/>
          </a:xfrm>
          <a:solidFill>
            <a:srgbClr val="FF7467"/>
          </a:solidFill>
          <a:effectLst/>
        </p:grpSpPr>
        <p:grpSp>
          <p:nvGrpSpPr>
            <p:cNvPr id="16" name="Group 15">
              <a:extLst>
                <a:ext uri="{FF2B5EF4-FFF2-40B4-BE49-F238E27FC236}">
                  <a16:creationId xmlns:a16="http://schemas.microsoft.com/office/drawing/2014/main" id="{6FA695BF-F05A-4A4B-9949-CF751149A3EC}"/>
                </a:ext>
              </a:extLst>
            </p:cNvPr>
            <p:cNvGrpSpPr/>
            <p:nvPr/>
          </p:nvGrpSpPr>
          <p:grpSpPr>
            <a:xfrm>
              <a:off x="7385561" y="362038"/>
              <a:ext cx="1806141" cy="1112010"/>
              <a:chOff x="7385561" y="362038"/>
              <a:chExt cx="1806141" cy="1112010"/>
            </a:xfrm>
            <a:grpFill/>
          </p:grpSpPr>
          <p:sp>
            <p:nvSpPr>
              <p:cNvPr id="28" name="Freeform 13"/>
              <p:cNvSpPr>
                <a:spLocks/>
              </p:cNvSpPr>
              <p:nvPr/>
            </p:nvSpPr>
            <p:spPr bwMode="auto">
              <a:xfrm>
                <a:off x="8231806" y="362038"/>
                <a:ext cx="959896" cy="709868"/>
              </a:xfrm>
              <a:custGeom>
                <a:avLst/>
                <a:gdLst>
                  <a:gd name="T0" fmla="*/ 402 w 549"/>
                  <a:gd name="T1" fmla="*/ 0 h 406"/>
                  <a:gd name="T2" fmla="*/ 549 w 549"/>
                  <a:gd name="T3" fmla="*/ 0 h 406"/>
                  <a:gd name="T4" fmla="*/ 545 w 549"/>
                  <a:gd name="T5" fmla="*/ 54 h 406"/>
                  <a:gd name="T6" fmla="*/ 533 w 549"/>
                  <a:gd name="T7" fmla="*/ 106 h 406"/>
                  <a:gd name="T8" fmla="*/ 516 w 549"/>
                  <a:gd name="T9" fmla="*/ 156 h 406"/>
                  <a:gd name="T10" fmla="*/ 492 w 549"/>
                  <a:gd name="T11" fmla="*/ 203 h 406"/>
                  <a:gd name="T12" fmla="*/ 462 w 549"/>
                  <a:gd name="T13" fmla="*/ 246 h 406"/>
                  <a:gd name="T14" fmla="*/ 428 w 549"/>
                  <a:gd name="T15" fmla="*/ 286 h 406"/>
                  <a:gd name="T16" fmla="*/ 389 w 549"/>
                  <a:gd name="T17" fmla="*/ 320 h 406"/>
                  <a:gd name="T18" fmla="*/ 346 w 549"/>
                  <a:gd name="T19" fmla="*/ 350 h 406"/>
                  <a:gd name="T20" fmla="*/ 299 w 549"/>
                  <a:gd name="T21" fmla="*/ 373 h 406"/>
                  <a:gd name="T22" fmla="*/ 248 w 549"/>
                  <a:gd name="T23" fmla="*/ 392 h 406"/>
                  <a:gd name="T24" fmla="*/ 195 w 549"/>
                  <a:gd name="T25" fmla="*/ 402 h 406"/>
                  <a:gd name="T26" fmla="*/ 139 w 549"/>
                  <a:gd name="T27" fmla="*/ 406 h 406"/>
                  <a:gd name="T28" fmla="*/ 92 w 549"/>
                  <a:gd name="T29" fmla="*/ 403 h 406"/>
                  <a:gd name="T30" fmla="*/ 45 w 549"/>
                  <a:gd name="T31" fmla="*/ 394 h 406"/>
                  <a:gd name="T32" fmla="*/ 0 w 549"/>
                  <a:gd name="T33" fmla="*/ 381 h 406"/>
                  <a:gd name="T34" fmla="*/ 45 w 549"/>
                  <a:gd name="T35" fmla="*/ 242 h 406"/>
                  <a:gd name="T36" fmla="*/ 75 w 549"/>
                  <a:gd name="T37" fmla="*/ 252 h 406"/>
                  <a:gd name="T38" fmla="*/ 106 w 549"/>
                  <a:gd name="T39" fmla="*/ 258 h 406"/>
                  <a:gd name="T40" fmla="*/ 139 w 549"/>
                  <a:gd name="T41" fmla="*/ 259 h 406"/>
                  <a:gd name="T42" fmla="*/ 182 w 549"/>
                  <a:gd name="T43" fmla="*/ 257 h 406"/>
                  <a:gd name="T44" fmla="*/ 223 w 549"/>
                  <a:gd name="T45" fmla="*/ 246 h 406"/>
                  <a:gd name="T46" fmla="*/ 259 w 549"/>
                  <a:gd name="T47" fmla="*/ 231 h 406"/>
                  <a:gd name="T48" fmla="*/ 295 w 549"/>
                  <a:gd name="T49" fmla="*/ 210 h 406"/>
                  <a:gd name="T50" fmla="*/ 325 w 549"/>
                  <a:gd name="T51" fmla="*/ 183 h 406"/>
                  <a:gd name="T52" fmla="*/ 351 w 549"/>
                  <a:gd name="T53" fmla="*/ 153 h 406"/>
                  <a:gd name="T54" fmla="*/ 373 w 549"/>
                  <a:gd name="T55" fmla="*/ 119 h 406"/>
                  <a:gd name="T56" fmla="*/ 389 w 549"/>
                  <a:gd name="T57" fmla="*/ 81 h 406"/>
                  <a:gd name="T58" fmla="*/ 399 w 549"/>
                  <a:gd name="T59" fmla="*/ 42 h 406"/>
                  <a:gd name="T60" fmla="*/ 402 w 549"/>
                  <a:gd name="T61" fmla="*/ 0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49" h="406">
                    <a:moveTo>
                      <a:pt x="402" y="0"/>
                    </a:moveTo>
                    <a:lnTo>
                      <a:pt x="549" y="0"/>
                    </a:lnTo>
                    <a:lnTo>
                      <a:pt x="545" y="54"/>
                    </a:lnTo>
                    <a:lnTo>
                      <a:pt x="533" y="106"/>
                    </a:lnTo>
                    <a:lnTo>
                      <a:pt x="516" y="156"/>
                    </a:lnTo>
                    <a:lnTo>
                      <a:pt x="492" y="203"/>
                    </a:lnTo>
                    <a:lnTo>
                      <a:pt x="462" y="246"/>
                    </a:lnTo>
                    <a:lnTo>
                      <a:pt x="428" y="286"/>
                    </a:lnTo>
                    <a:lnTo>
                      <a:pt x="389" y="320"/>
                    </a:lnTo>
                    <a:lnTo>
                      <a:pt x="346" y="350"/>
                    </a:lnTo>
                    <a:lnTo>
                      <a:pt x="299" y="373"/>
                    </a:lnTo>
                    <a:lnTo>
                      <a:pt x="248" y="392"/>
                    </a:lnTo>
                    <a:lnTo>
                      <a:pt x="195" y="402"/>
                    </a:lnTo>
                    <a:lnTo>
                      <a:pt x="139" y="406"/>
                    </a:lnTo>
                    <a:lnTo>
                      <a:pt x="92" y="403"/>
                    </a:lnTo>
                    <a:lnTo>
                      <a:pt x="45" y="394"/>
                    </a:lnTo>
                    <a:lnTo>
                      <a:pt x="0" y="381"/>
                    </a:lnTo>
                    <a:lnTo>
                      <a:pt x="45" y="242"/>
                    </a:lnTo>
                    <a:lnTo>
                      <a:pt x="75" y="252"/>
                    </a:lnTo>
                    <a:lnTo>
                      <a:pt x="106" y="258"/>
                    </a:lnTo>
                    <a:lnTo>
                      <a:pt x="139" y="259"/>
                    </a:lnTo>
                    <a:lnTo>
                      <a:pt x="182" y="257"/>
                    </a:lnTo>
                    <a:lnTo>
                      <a:pt x="223" y="246"/>
                    </a:lnTo>
                    <a:lnTo>
                      <a:pt x="259" y="231"/>
                    </a:lnTo>
                    <a:lnTo>
                      <a:pt x="295" y="210"/>
                    </a:lnTo>
                    <a:lnTo>
                      <a:pt x="325" y="183"/>
                    </a:lnTo>
                    <a:lnTo>
                      <a:pt x="351" y="153"/>
                    </a:lnTo>
                    <a:lnTo>
                      <a:pt x="373" y="119"/>
                    </a:lnTo>
                    <a:lnTo>
                      <a:pt x="389" y="81"/>
                    </a:lnTo>
                    <a:lnTo>
                      <a:pt x="399" y="42"/>
                    </a:lnTo>
                    <a:lnTo>
                      <a:pt x="402"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29" name="Freeform 14"/>
              <p:cNvSpPr>
                <a:spLocks noEditPoints="1"/>
              </p:cNvSpPr>
              <p:nvPr/>
            </p:nvSpPr>
            <p:spPr bwMode="auto">
              <a:xfrm>
                <a:off x="7385561" y="751940"/>
                <a:ext cx="940663" cy="722108"/>
              </a:xfrm>
              <a:custGeom>
                <a:avLst/>
                <a:gdLst>
                  <a:gd name="T0" fmla="*/ 0 w 538"/>
                  <a:gd name="T1" fmla="*/ 409 h 413"/>
                  <a:gd name="T2" fmla="*/ 0 w 538"/>
                  <a:gd name="T3" fmla="*/ 409 h 413"/>
                  <a:gd name="T4" fmla="*/ 0 w 538"/>
                  <a:gd name="T5" fmla="*/ 411 h 413"/>
                  <a:gd name="T6" fmla="*/ 0 w 538"/>
                  <a:gd name="T7" fmla="*/ 411 h 413"/>
                  <a:gd name="T8" fmla="*/ 0 w 538"/>
                  <a:gd name="T9" fmla="*/ 409 h 413"/>
                  <a:gd name="T10" fmla="*/ 0 w 538"/>
                  <a:gd name="T11" fmla="*/ 409 h 413"/>
                  <a:gd name="T12" fmla="*/ 410 w 538"/>
                  <a:gd name="T13" fmla="*/ 0 h 413"/>
                  <a:gd name="T14" fmla="*/ 454 w 538"/>
                  <a:gd name="T15" fmla="*/ 2 h 413"/>
                  <a:gd name="T16" fmla="*/ 496 w 538"/>
                  <a:gd name="T17" fmla="*/ 9 h 413"/>
                  <a:gd name="T18" fmla="*/ 538 w 538"/>
                  <a:gd name="T19" fmla="*/ 21 h 413"/>
                  <a:gd name="T20" fmla="*/ 492 w 538"/>
                  <a:gd name="T21" fmla="*/ 159 h 413"/>
                  <a:gd name="T22" fmla="*/ 451 w 538"/>
                  <a:gd name="T23" fmla="*/ 149 h 413"/>
                  <a:gd name="T24" fmla="*/ 410 w 538"/>
                  <a:gd name="T25" fmla="*/ 146 h 413"/>
                  <a:gd name="T26" fmla="*/ 366 w 538"/>
                  <a:gd name="T27" fmla="*/ 150 h 413"/>
                  <a:gd name="T28" fmla="*/ 326 w 538"/>
                  <a:gd name="T29" fmla="*/ 159 h 413"/>
                  <a:gd name="T30" fmla="*/ 288 w 538"/>
                  <a:gd name="T31" fmla="*/ 176 h 413"/>
                  <a:gd name="T32" fmla="*/ 254 w 538"/>
                  <a:gd name="T33" fmla="*/ 197 h 413"/>
                  <a:gd name="T34" fmla="*/ 222 w 538"/>
                  <a:gd name="T35" fmla="*/ 224 h 413"/>
                  <a:gd name="T36" fmla="*/ 196 w 538"/>
                  <a:gd name="T37" fmla="*/ 255 h 413"/>
                  <a:gd name="T38" fmla="*/ 175 w 538"/>
                  <a:gd name="T39" fmla="*/ 289 h 413"/>
                  <a:gd name="T40" fmla="*/ 159 w 538"/>
                  <a:gd name="T41" fmla="*/ 327 h 413"/>
                  <a:gd name="T42" fmla="*/ 149 w 538"/>
                  <a:gd name="T43" fmla="*/ 368 h 413"/>
                  <a:gd name="T44" fmla="*/ 145 w 538"/>
                  <a:gd name="T45" fmla="*/ 409 h 413"/>
                  <a:gd name="T46" fmla="*/ 145 w 538"/>
                  <a:gd name="T47" fmla="*/ 411 h 413"/>
                  <a:gd name="T48" fmla="*/ 145 w 538"/>
                  <a:gd name="T49" fmla="*/ 413 h 413"/>
                  <a:gd name="T50" fmla="*/ 0 w 538"/>
                  <a:gd name="T51" fmla="*/ 413 h 413"/>
                  <a:gd name="T52" fmla="*/ 0 w 538"/>
                  <a:gd name="T53" fmla="*/ 411 h 413"/>
                  <a:gd name="T54" fmla="*/ 0 w 538"/>
                  <a:gd name="T55" fmla="*/ 409 h 413"/>
                  <a:gd name="T56" fmla="*/ 4 w 538"/>
                  <a:gd name="T57" fmla="*/ 354 h 413"/>
                  <a:gd name="T58" fmla="*/ 14 w 538"/>
                  <a:gd name="T59" fmla="*/ 302 h 413"/>
                  <a:gd name="T60" fmla="*/ 32 w 538"/>
                  <a:gd name="T61" fmla="*/ 251 h 413"/>
                  <a:gd name="T62" fmla="*/ 56 w 538"/>
                  <a:gd name="T63" fmla="*/ 204 h 413"/>
                  <a:gd name="T64" fmla="*/ 85 w 538"/>
                  <a:gd name="T65" fmla="*/ 159 h 413"/>
                  <a:gd name="T66" fmla="*/ 120 w 538"/>
                  <a:gd name="T67" fmla="*/ 120 h 413"/>
                  <a:gd name="T68" fmla="*/ 159 w 538"/>
                  <a:gd name="T69" fmla="*/ 86 h 413"/>
                  <a:gd name="T70" fmla="*/ 203 w 538"/>
                  <a:gd name="T71" fmla="*/ 56 h 413"/>
                  <a:gd name="T72" fmla="*/ 250 w 538"/>
                  <a:gd name="T73" fmla="*/ 32 h 413"/>
                  <a:gd name="T74" fmla="*/ 300 w 538"/>
                  <a:gd name="T75" fmla="*/ 14 h 413"/>
                  <a:gd name="T76" fmla="*/ 353 w 538"/>
                  <a:gd name="T77" fmla="*/ 4 h 413"/>
                  <a:gd name="T78" fmla="*/ 410 w 538"/>
                  <a:gd name="T79" fmla="*/ 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38" h="413">
                    <a:moveTo>
                      <a:pt x="0" y="409"/>
                    </a:moveTo>
                    <a:lnTo>
                      <a:pt x="0" y="409"/>
                    </a:lnTo>
                    <a:lnTo>
                      <a:pt x="0" y="411"/>
                    </a:lnTo>
                    <a:lnTo>
                      <a:pt x="0" y="411"/>
                    </a:lnTo>
                    <a:lnTo>
                      <a:pt x="0" y="409"/>
                    </a:lnTo>
                    <a:lnTo>
                      <a:pt x="0" y="409"/>
                    </a:lnTo>
                    <a:close/>
                    <a:moveTo>
                      <a:pt x="410" y="0"/>
                    </a:moveTo>
                    <a:lnTo>
                      <a:pt x="454" y="2"/>
                    </a:lnTo>
                    <a:lnTo>
                      <a:pt x="496" y="9"/>
                    </a:lnTo>
                    <a:lnTo>
                      <a:pt x="538" y="21"/>
                    </a:lnTo>
                    <a:lnTo>
                      <a:pt x="492" y="159"/>
                    </a:lnTo>
                    <a:lnTo>
                      <a:pt x="451" y="149"/>
                    </a:lnTo>
                    <a:lnTo>
                      <a:pt x="410" y="146"/>
                    </a:lnTo>
                    <a:lnTo>
                      <a:pt x="366" y="150"/>
                    </a:lnTo>
                    <a:lnTo>
                      <a:pt x="326" y="159"/>
                    </a:lnTo>
                    <a:lnTo>
                      <a:pt x="288" y="176"/>
                    </a:lnTo>
                    <a:lnTo>
                      <a:pt x="254" y="197"/>
                    </a:lnTo>
                    <a:lnTo>
                      <a:pt x="222" y="224"/>
                    </a:lnTo>
                    <a:lnTo>
                      <a:pt x="196" y="255"/>
                    </a:lnTo>
                    <a:lnTo>
                      <a:pt x="175" y="289"/>
                    </a:lnTo>
                    <a:lnTo>
                      <a:pt x="159" y="327"/>
                    </a:lnTo>
                    <a:lnTo>
                      <a:pt x="149" y="368"/>
                    </a:lnTo>
                    <a:lnTo>
                      <a:pt x="145" y="409"/>
                    </a:lnTo>
                    <a:lnTo>
                      <a:pt x="145" y="411"/>
                    </a:lnTo>
                    <a:lnTo>
                      <a:pt x="145" y="413"/>
                    </a:lnTo>
                    <a:lnTo>
                      <a:pt x="0" y="413"/>
                    </a:lnTo>
                    <a:lnTo>
                      <a:pt x="0" y="411"/>
                    </a:lnTo>
                    <a:lnTo>
                      <a:pt x="0" y="409"/>
                    </a:lnTo>
                    <a:lnTo>
                      <a:pt x="4" y="354"/>
                    </a:lnTo>
                    <a:lnTo>
                      <a:pt x="14" y="302"/>
                    </a:lnTo>
                    <a:lnTo>
                      <a:pt x="32" y="251"/>
                    </a:lnTo>
                    <a:lnTo>
                      <a:pt x="56" y="204"/>
                    </a:lnTo>
                    <a:lnTo>
                      <a:pt x="85" y="159"/>
                    </a:lnTo>
                    <a:lnTo>
                      <a:pt x="120" y="120"/>
                    </a:lnTo>
                    <a:lnTo>
                      <a:pt x="159" y="86"/>
                    </a:lnTo>
                    <a:lnTo>
                      <a:pt x="203" y="56"/>
                    </a:lnTo>
                    <a:lnTo>
                      <a:pt x="250" y="32"/>
                    </a:lnTo>
                    <a:lnTo>
                      <a:pt x="300" y="14"/>
                    </a:lnTo>
                    <a:lnTo>
                      <a:pt x="353" y="4"/>
                    </a:lnTo>
                    <a:lnTo>
                      <a:pt x="410" y="0"/>
                    </a:lnTo>
                    <a:close/>
                  </a:path>
                </a:pathLst>
              </a:custGeom>
              <a:grp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grpSp>
        <p:sp>
          <p:nvSpPr>
            <p:cNvPr id="37" name="Rectangle 22"/>
            <p:cNvSpPr>
              <a:spLocks noChangeArrowheads="1"/>
            </p:cNvSpPr>
            <p:nvPr/>
          </p:nvSpPr>
          <p:spPr bwMode="auto">
            <a:xfrm>
              <a:off x="8934682" y="-4542"/>
              <a:ext cx="257021" cy="365760"/>
            </a:xfrm>
            <a:prstGeom prst="rect">
              <a:avLst/>
            </a:prstGeom>
            <a:grp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ru-RU" sz="1872"/>
            </a:p>
          </p:txBody>
        </p:sp>
      </p:grpSp>
      <p:sp>
        <p:nvSpPr>
          <p:cNvPr id="15" name="Freeform 8"/>
          <p:cNvSpPr>
            <a:spLocks/>
          </p:cNvSpPr>
          <p:nvPr/>
        </p:nvSpPr>
        <p:spPr bwMode="auto">
          <a:xfrm>
            <a:off x="4456921" y="1974100"/>
            <a:ext cx="732599" cy="734347"/>
          </a:xfrm>
          <a:custGeom>
            <a:avLst/>
            <a:gdLst>
              <a:gd name="T0" fmla="*/ 210 w 419"/>
              <a:gd name="T1" fmla="*/ 0 h 420"/>
              <a:gd name="T2" fmla="*/ 248 w 419"/>
              <a:gd name="T3" fmla="*/ 4 h 420"/>
              <a:gd name="T4" fmla="*/ 283 w 419"/>
              <a:gd name="T5" fmla="*/ 13 h 420"/>
              <a:gd name="T6" fmla="*/ 316 w 419"/>
              <a:gd name="T7" fmla="*/ 29 h 420"/>
              <a:gd name="T8" fmla="*/ 345 w 419"/>
              <a:gd name="T9" fmla="*/ 50 h 420"/>
              <a:gd name="T10" fmla="*/ 370 w 419"/>
              <a:gd name="T11" fmla="*/ 74 h 420"/>
              <a:gd name="T12" fmla="*/ 390 w 419"/>
              <a:gd name="T13" fmla="*/ 103 h 420"/>
              <a:gd name="T14" fmla="*/ 406 w 419"/>
              <a:gd name="T15" fmla="*/ 136 h 420"/>
              <a:gd name="T16" fmla="*/ 415 w 419"/>
              <a:gd name="T17" fmla="*/ 173 h 420"/>
              <a:gd name="T18" fmla="*/ 419 w 419"/>
              <a:gd name="T19" fmla="*/ 209 h 420"/>
              <a:gd name="T20" fmla="*/ 415 w 419"/>
              <a:gd name="T21" fmla="*/ 247 h 420"/>
              <a:gd name="T22" fmla="*/ 406 w 419"/>
              <a:gd name="T23" fmla="*/ 283 h 420"/>
              <a:gd name="T24" fmla="*/ 390 w 419"/>
              <a:gd name="T25" fmla="*/ 315 h 420"/>
              <a:gd name="T26" fmla="*/ 370 w 419"/>
              <a:gd name="T27" fmla="*/ 345 h 420"/>
              <a:gd name="T28" fmla="*/ 345 w 419"/>
              <a:gd name="T29" fmla="*/ 370 h 420"/>
              <a:gd name="T30" fmla="*/ 316 w 419"/>
              <a:gd name="T31" fmla="*/ 391 h 420"/>
              <a:gd name="T32" fmla="*/ 283 w 419"/>
              <a:gd name="T33" fmla="*/ 407 h 420"/>
              <a:gd name="T34" fmla="*/ 248 w 419"/>
              <a:gd name="T35" fmla="*/ 416 h 420"/>
              <a:gd name="T36" fmla="*/ 210 w 419"/>
              <a:gd name="T37" fmla="*/ 420 h 420"/>
              <a:gd name="T38" fmla="*/ 172 w 419"/>
              <a:gd name="T39" fmla="*/ 416 h 420"/>
              <a:gd name="T40" fmla="*/ 137 w 419"/>
              <a:gd name="T41" fmla="*/ 407 h 420"/>
              <a:gd name="T42" fmla="*/ 104 w 419"/>
              <a:gd name="T43" fmla="*/ 391 h 420"/>
              <a:gd name="T44" fmla="*/ 75 w 419"/>
              <a:gd name="T45" fmla="*/ 370 h 420"/>
              <a:gd name="T46" fmla="*/ 49 w 419"/>
              <a:gd name="T47" fmla="*/ 345 h 420"/>
              <a:gd name="T48" fmla="*/ 28 w 419"/>
              <a:gd name="T49" fmla="*/ 315 h 420"/>
              <a:gd name="T50" fmla="*/ 13 w 419"/>
              <a:gd name="T51" fmla="*/ 283 h 420"/>
              <a:gd name="T52" fmla="*/ 3 w 419"/>
              <a:gd name="T53" fmla="*/ 247 h 420"/>
              <a:gd name="T54" fmla="*/ 0 w 419"/>
              <a:gd name="T55" fmla="*/ 209 h 420"/>
              <a:gd name="T56" fmla="*/ 3 w 419"/>
              <a:gd name="T57" fmla="*/ 173 h 420"/>
              <a:gd name="T58" fmla="*/ 13 w 419"/>
              <a:gd name="T59" fmla="*/ 136 h 420"/>
              <a:gd name="T60" fmla="*/ 28 w 419"/>
              <a:gd name="T61" fmla="*/ 103 h 420"/>
              <a:gd name="T62" fmla="*/ 49 w 419"/>
              <a:gd name="T63" fmla="*/ 74 h 420"/>
              <a:gd name="T64" fmla="*/ 75 w 419"/>
              <a:gd name="T65" fmla="*/ 50 h 420"/>
              <a:gd name="T66" fmla="*/ 104 w 419"/>
              <a:gd name="T67" fmla="*/ 29 h 420"/>
              <a:gd name="T68" fmla="*/ 137 w 419"/>
              <a:gd name="T69" fmla="*/ 13 h 420"/>
              <a:gd name="T70" fmla="*/ 172 w 419"/>
              <a:gd name="T71" fmla="*/ 4 h 420"/>
              <a:gd name="T72" fmla="*/ 210 w 419"/>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20">
                <a:moveTo>
                  <a:pt x="210" y="0"/>
                </a:moveTo>
                <a:lnTo>
                  <a:pt x="248" y="4"/>
                </a:lnTo>
                <a:lnTo>
                  <a:pt x="283" y="13"/>
                </a:lnTo>
                <a:lnTo>
                  <a:pt x="316" y="29"/>
                </a:lnTo>
                <a:lnTo>
                  <a:pt x="345" y="50"/>
                </a:lnTo>
                <a:lnTo>
                  <a:pt x="370" y="74"/>
                </a:lnTo>
                <a:lnTo>
                  <a:pt x="390" y="103"/>
                </a:lnTo>
                <a:lnTo>
                  <a:pt x="406" y="136"/>
                </a:lnTo>
                <a:lnTo>
                  <a:pt x="415" y="173"/>
                </a:lnTo>
                <a:lnTo>
                  <a:pt x="419" y="209"/>
                </a:lnTo>
                <a:lnTo>
                  <a:pt x="415" y="247"/>
                </a:lnTo>
                <a:lnTo>
                  <a:pt x="406" y="283"/>
                </a:lnTo>
                <a:lnTo>
                  <a:pt x="390" y="315"/>
                </a:lnTo>
                <a:lnTo>
                  <a:pt x="370" y="345"/>
                </a:lnTo>
                <a:lnTo>
                  <a:pt x="345" y="370"/>
                </a:lnTo>
                <a:lnTo>
                  <a:pt x="316" y="391"/>
                </a:lnTo>
                <a:lnTo>
                  <a:pt x="283" y="407"/>
                </a:lnTo>
                <a:lnTo>
                  <a:pt x="248" y="416"/>
                </a:lnTo>
                <a:lnTo>
                  <a:pt x="210" y="420"/>
                </a:lnTo>
                <a:lnTo>
                  <a:pt x="172" y="416"/>
                </a:lnTo>
                <a:lnTo>
                  <a:pt x="137" y="407"/>
                </a:lnTo>
                <a:lnTo>
                  <a:pt x="104" y="391"/>
                </a:lnTo>
                <a:lnTo>
                  <a:pt x="75" y="370"/>
                </a:lnTo>
                <a:lnTo>
                  <a:pt x="49" y="345"/>
                </a:lnTo>
                <a:lnTo>
                  <a:pt x="28" y="315"/>
                </a:lnTo>
                <a:lnTo>
                  <a:pt x="13" y="283"/>
                </a:lnTo>
                <a:lnTo>
                  <a:pt x="3" y="247"/>
                </a:lnTo>
                <a:lnTo>
                  <a:pt x="0" y="209"/>
                </a:lnTo>
                <a:lnTo>
                  <a:pt x="3" y="173"/>
                </a:lnTo>
                <a:lnTo>
                  <a:pt x="13" y="136"/>
                </a:lnTo>
                <a:lnTo>
                  <a:pt x="28" y="103"/>
                </a:lnTo>
                <a:lnTo>
                  <a:pt x="49" y="74"/>
                </a:lnTo>
                <a:lnTo>
                  <a:pt x="75" y="50"/>
                </a:lnTo>
                <a:lnTo>
                  <a:pt x="104" y="29"/>
                </a:lnTo>
                <a:lnTo>
                  <a:pt x="137" y="13"/>
                </a:lnTo>
                <a:lnTo>
                  <a:pt x="172" y="4"/>
                </a:lnTo>
                <a:lnTo>
                  <a:pt x="210" y="0"/>
                </a:lnTo>
                <a:close/>
              </a:path>
            </a:pathLst>
          </a:custGeom>
          <a:solidFill>
            <a:srgbClr val="4CC8EC"/>
          </a:solidFill>
          <a:ln w="6350">
            <a:solidFill>
              <a:schemeClr val="bg1">
                <a:alpha val="4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22" name="Freeform 9"/>
          <p:cNvSpPr>
            <a:spLocks/>
          </p:cNvSpPr>
          <p:nvPr/>
        </p:nvSpPr>
        <p:spPr bwMode="auto">
          <a:xfrm>
            <a:off x="4528605" y="3150803"/>
            <a:ext cx="755328" cy="751831"/>
          </a:xfrm>
          <a:custGeom>
            <a:avLst/>
            <a:gdLst>
              <a:gd name="T0" fmla="*/ 216 w 432"/>
              <a:gd name="T1" fmla="*/ 0 h 430"/>
              <a:gd name="T2" fmla="*/ 255 w 432"/>
              <a:gd name="T3" fmla="*/ 2 h 430"/>
              <a:gd name="T4" fmla="*/ 292 w 432"/>
              <a:gd name="T5" fmla="*/ 13 h 430"/>
              <a:gd name="T6" fmla="*/ 325 w 432"/>
              <a:gd name="T7" fmla="*/ 28 h 430"/>
              <a:gd name="T8" fmla="*/ 355 w 432"/>
              <a:gd name="T9" fmla="*/ 49 h 430"/>
              <a:gd name="T10" fmla="*/ 381 w 432"/>
              <a:gd name="T11" fmla="*/ 76 h 430"/>
              <a:gd name="T12" fmla="*/ 402 w 432"/>
              <a:gd name="T13" fmla="*/ 106 h 430"/>
              <a:gd name="T14" fmla="*/ 419 w 432"/>
              <a:gd name="T15" fmla="*/ 140 h 430"/>
              <a:gd name="T16" fmla="*/ 428 w 432"/>
              <a:gd name="T17" fmla="*/ 176 h 430"/>
              <a:gd name="T18" fmla="*/ 432 w 432"/>
              <a:gd name="T19" fmla="*/ 216 h 430"/>
              <a:gd name="T20" fmla="*/ 428 w 432"/>
              <a:gd name="T21" fmla="*/ 254 h 430"/>
              <a:gd name="T22" fmla="*/ 419 w 432"/>
              <a:gd name="T23" fmla="*/ 290 h 430"/>
              <a:gd name="T24" fmla="*/ 402 w 432"/>
              <a:gd name="T25" fmla="*/ 324 h 430"/>
              <a:gd name="T26" fmla="*/ 381 w 432"/>
              <a:gd name="T27" fmla="*/ 354 h 430"/>
              <a:gd name="T28" fmla="*/ 355 w 432"/>
              <a:gd name="T29" fmla="*/ 381 h 430"/>
              <a:gd name="T30" fmla="*/ 325 w 432"/>
              <a:gd name="T31" fmla="*/ 402 h 430"/>
              <a:gd name="T32" fmla="*/ 292 w 432"/>
              <a:gd name="T33" fmla="*/ 417 h 430"/>
              <a:gd name="T34" fmla="*/ 255 w 432"/>
              <a:gd name="T35" fmla="*/ 428 h 430"/>
              <a:gd name="T36" fmla="*/ 216 w 432"/>
              <a:gd name="T37" fmla="*/ 430 h 430"/>
              <a:gd name="T38" fmla="*/ 177 w 432"/>
              <a:gd name="T39" fmla="*/ 428 h 430"/>
              <a:gd name="T40" fmla="*/ 141 w 432"/>
              <a:gd name="T41" fmla="*/ 417 h 430"/>
              <a:gd name="T42" fmla="*/ 107 w 432"/>
              <a:gd name="T43" fmla="*/ 402 h 430"/>
              <a:gd name="T44" fmla="*/ 77 w 432"/>
              <a:gd name="T45" fmla="*/ 381 h 430"/>
              <a:gd name="T46" fmla="*/ 51 w 432"/>
              <a:gd name="T47" fmla="*/ 354 h 430"/>
              <a:gd name="T48" fmla="*/ 30 w 432"/>
              <a:gd name="T49" fmla="*/ 324 h 430"/>
              <a:gd name="T50" fmla="*/ 14 w 432"/>
              <a:gd name="T51" fmla="*/ 290 h 430"/>
              <a:gd name="T52" fmla="*/ 4 w 432"/>
              <a:gd name="T53" fmla="*/ 254 h 430"/>
              <a:gd name="T54" fmla="*/ 0 w 432"/>
              <a:gd name="T55" fmla="*/ 216 h 430"/>
              <a:gd name="T56" fmla="*/ 4 w 432"/>
              <a:gd name="T57" fmla="*/ 176 h 430"/>
              <a:gd name="T58" fmla="*/ 14 w 432"/>
              <a:gd name="T59" fmla="*/ 140 h 430"/>
              <a:gd name="T60" fmla="*/ 30 w 432"/>
              <a:gd name="T61" fmla="*/ 106 h 430"/>
              <a:gd name="T62" fmla="*/ 51 w 432"/>
              <a:gd name="T63" fmla="*/ 76 h 430"/>
              <a:gd name="T64" fmla="*/ 77 w 432"/>
              <a:gd name="T65" fmla="*/ 49 h 430"/>
              <a:gd name="T66" fmla="*/ 107 w 432"/>
              <a:gd name="T67" fmla="*/ 28 h 430"/>
              <a:gd name="T68" fmla="*/ 141 w 432"/>
              <a:gd name="T69" fmla="*/ 13 h 430"/>
              <a:gd name="T70" fmla="*/ 177 w 432"/>
              <a:gd name="T71" fmla="*/ 2 h 430"/>
              <a:gd name="T72" fmla="*/ 216 w 432"/>
              <a:gd name="T73" fmla="*/ 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32" h="430">
                <a:moveTo>
                  <a:pt x="216" y="0"/>
                </a:moveTo>
                <a:lnTo>
                  <a:pt x="255" y="2"/>
                </a:lnTo>
                <a:lnTo>
                  <a:pt x="292" y="13"/>
                </a:lnTo>
                <a:lnTo>
                  <a:pt x="325" y="28"/>
                </a:lnTo>
                <a:lnTo>
                  <a:pt x="355" y="49"/>
                </a:lnTo>
                <a:lnTo>
                  <a:pt x="381" y="76"/>
                </a:lnTo>
                <a:lnTo>
                  <a:pt x="402" y="106"/>
                </a:lnTo>
                <a:lnTo>
                  <a:pt x="419" y="140"/>
                </a:lnTo>
                <a:lnTo>
                  <a:pt x="428" y="176"/>
                </a:lnTo>
                <a:lnTo>
                  <a:pt x="432" y="216"/>
                </a:lnTo>
                <a:lnTo>
                  <a:pt x="428" y="254"/>
                </a:lnTo>
                <a:lnTo>
                  <a:pt x="419" y="290"/>
                </a:lnTo>
                <a:lnTo>
                  <a:pt x="402" y="324"/>
                </a:lnTo>
                <a:lnTo>
                  <a:pt x="381" y="354"/>
                </a:lnTo>
                <a:lnTo>
                  <a:pt x="355" y="381"/>
                </a:lnTo>
                <a:lnTo>
                  <a:pt x="325" y="402"/>
                </a:lnTo>
                <a:lnTo>
                  <a:pt x="292" y="417"/>
                </a:lnTo>
                <a:lnTo>
                  <a:pt x="255" y="428"/>
                </a:lnTo>
                <a:lnTo>
                  <a:pt x="216" y="430"/>
                </a:lnTo>
                <a:lnTo>
                  <a:pt x="177" y="428"/>
                </a:lnTo>
                <a:lnTo>
                  <a:pt x="141" y="417"/>
                </a:lnTo>
                <a:lnTo>
                  <a:pt x="107" y="402"/>
                </a:lnTo>
                <a:lnTo>
                  <a:pt x="77" y="381"/>
                </a:lnTo>
                <a:lnTo>
                  <a:pt x="51" y="354"/>
                </a:lnTo>
                <a:lnTo>
                  <a:pt x="30" y="324"/>
                </a:lnTo>
                <a:lnTo>
                  <a:pt x="14" y="290"/>
                </a:lnTo>
                <a:lnTo>
                  <a:pt x="4" y="254"/>
                </a:lnTo>
                <a:lnTo>
                  <a:pt x="0" y="216"/>
                </a:lnTo>
                <a:lnTo>
                  <a:pt x="4" y="176"/>
                </a:lnTo>
                <a:lnTo>
                  <a:pt x="14" y="140"/>
                </a:lnTo>
                <a:lnTo>
                  <a:pt x="30" y="106"/>
                </a:lnTo>
                <a:lnTo>
                  <a:pt x="51" y="76"/>
                </a:lnTo>
                <a:lnTo>
                  <a:pt x="77" y="49"/>
                </a:lnTo>
                <a:lnTo>
                  <a:pt x="107" y="28"/>
                </a:lnTo>
                <a:lnTo>
                  <a:pt x="141" y="13"/>
                </a:lnTo>
                <a:lnTo>
                  <a:pt x="177" y="2"/>
                </a:lnTo>
                <a:lnTo>
                  <a:pt x="216" y="0"/>
                </a:lnTo>
                <a:close/>
              </a:path>
            </a:pathLst>
          </a:custGeom>
          <a:solidFill>
            <a:srgbClr val="F4C956"/>
          </a:solidFill>
          <a:ln w="6350">
            <a:solidFill>
              <a:schemeClr val="bg1">
                <a:alpha val="4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6"/>
          <p:cNvSpPr>
            <a:spLocks/>
          </p:cNvSpPr>
          <p:nvPr/>
        </p:nvSpPr>
        <p:spPr bwMode="auto">
          <a:xfrm>
            <a:off x="5408070" y="533385"/>
            <a:ext cx="1867337" cy="1865590"/>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26" name="Freeform 11"/>
          <p:cNvSpPr>
            <a:spLocks/>
          </p:cNvSpPr>
          <p:nvPr/>
        </p:nvSpPr>
        <p:spPr bwMode="auto">
          <a:xfrm>
            <a:off x="6027021" y="4657963"/>
            <a:ext cx="732599" cy="732599"/>
          </a:xfrm>
          <a:custGeom>
            <a:avLst/>
            <a:gdLst>
              <a:gd name="T0" fmla="*/ 210 w 419"/>
              <a:gd name="T1" fmla="*/ 0 h 419"/>
              <a:gd name="T2" fmla="*/ 248 w 419"/>
              <a:gd name="T3" fmla="*/ 3 h 419"/>
              <a:gd name="T4" fmla="*/ 283 w 419"/>
              <a:gd name="T5" fmla="*/ 13 h 419"/>
              <a:gd name="T6" fmla="*/ 316 w 419"/>
              <a:gd name="T7" fmla="*/ 29 h 419"/>
              <a:gd name="T8" fmla="*/ 345 w 419"/>
              <a:gd name="T9" fmla="*/ 50 h 419"/>
              <a:gd name="T10" fmla="*/ 371 w 419"/>
              <a:gd name="T11" fmla="*/ 75 h 419"/>
              <a:gd name="T12" fmla="*/ 391 w 419"/>
              <a:gd name="T13" fmla="*/ 104 h 419"/>
              <a:gd name="T14" fmla="*/ 406 w 419"/>
              <a:gd name="T15" fmla="*/ 136 h 419"/>
              <a:gd name="T16" fmla="*/ 417 w 419"/>
              <a:gd name="T17" fmla="*/ 172 h 419"/>
              <a:gd name="T18" fmla="*/ 419 w 419"/>
              <a:gd name="T19" fmla="*/ 210 h 419"/>
              <a:gd name="T20" fmla="*/ 417 w 419"/>
              <a:gd name="T21" fmla="*/ 248 h 419"/>
              <a:gd name="T22" fmla="*/ 406 w 419"/>
              <a:gd name="T23" fmla="*/ 283 h 419"/>
              <a:gd name="T24" fmla="*/ 391 w 419"/>
              <a:gd name="T25" fmla="*/ 316 h 419"/>
              <a:gd name="T26" fmla="*/ 371 w 419"/>
              <a:gd name="T27" fmla="*/ 345 h 419"/>
              <a:gd name="T28" fmla="*/ 345 w 419"/>
              <a:gd name="T29" fmla="*/ 371 h 419"/>
              <a:gd name="T30" fmla="*/ 316 w 419"/>
              <a:gd name="T31" fmla="*/ 390 h 419"/>
              <a:gd name="T32" fmla="*/ 283 w 419"/>
              <a:gd name="T33" fmla="*/ 406 h 419"/>
              <a:gd name="T34" fmla="*/ 248 w 419"/>
              <a:gd name="T35" fmla="*/ 417 h 419"/>
              <a:gd name="T36" fmla="*/ 210 w 419"/>
              <a:gd name="T37" fmla="*/ 419 h 419"/>
              <a:gd name="T38" fmla="*/ 172 w 419"/>
              <a:gd name="T39" fmla="*/ 417 h 419"/>
              <a:gd name="T40" fmla="*/ 137 w 419"/>
              <a:gd name="T41" fmla="*/ 406 h 419"/>
              <a:gd name="T42" fmla="*/ 104 w 419"/>
              <a:gd name="T43" fmla="*/ 390 h 419"/>
              <a:gd name="T44" fmla="*/ 75 w 419"/>
              <a:gd name="T45" fmla="*/ 371 h 419"/>
              <a:gd name="T46" fmla="*/ 50 w 419"/>
              <a:gd name="T47" fmla="*/ 345 h 419"/>
              <a:gd name="T48" fmla="*/ 29 w 419"/>
              <a:gd name="T49" fmla="*/ 316 h 419"/>
              <a:gd name="T50" fmla="*/ 14 w 419"/>
              <a:gd name="T51" fmla="*/ 283 h 419"/>
              <a:gd name="T52" fmla="*/ 3 w 419"/>
              <a:gd name="T53" fmla="*/ 248 h 419"/>
              <a:gd name="T54" fmla="*/ 0 w 419"/>
              <a:gd name="T55" fmla="*/ 210 h 419"/>
              <a:gd name="T56" fmla="*/ 3 w 419"/>
              <a:gd name="T57" fmla="*/ 172 h 419"/>
              <a:gd name="T58" fmla="*/ 14 w 419"/>
              <a:gd name="T59" fmla="*/ 136 h 419"/>
              <a:gd name="T60" fmla="*/ 29 w 419"/>
              <a:gd name="T61" fmla="*/ 104 h 419"/>
              <a:gd name="T62" fmla="*/ 50 w 419"/>
              <a:gd name="T63" fmla="*/ 75 h 419"/>
              <a:gd name="T64" fmla="*/ 75 w 419"/>
              <a:gd name="T65" fmla="*/ 50 h 419"/>
              <a:gd name="T66" fmla="*/ 104 w 419"/>
              <a:gd name="T67" fmla="*/ 29 h 419"/>
              <a:gd name="T68" fmla="*/ 137 w 419"/>
              <a:gd name="T69" fmla="*/ 13 h 419"/>
              <a:gd name="T70" fmla="*/ 172 w 419"/>
              <a:gd name="T71" fmla="*/ 3 h 419"/>
              <a:gd name="T72" fmla="*/ 210 w 419"/>
              <a:gd name="T73" fmla="*/ 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19">
                <a:moveTo>
                  <a:pt x="210" y="0"/>
                </a:moveTo>
                <a:lnTo>
                  <a:pt x="248" y="3"/>
                </a:lnTo>
                <a:lnTo>
                  <a:pt x="283" y="13"/>
                </a:lnTo>
                <a:lnTo>
                  <a:pt x="316" y="29"/>
                </a:lnTo>
                <a:lnTo>
                  <a:pt x="345" y="50"/>
                </a:lnTo>
                <a:lnTo>
                  <a:pt x="371" y="75"/>
                </a:lnTo>
                <a:lnTo>
                  <a:pt x="391" y="104"/>
                </a:lnTo>
                <a:lnTo>
                  <a:pt x="406" y="136"/>
                </a:lnTo>
                <a:lnTo>
                  <a:pt x="417" y="172"/>
                </a:lnTo>
                <a:lnTo>
                  <a:pt x="419" y="210"/>
                </a:lnTo>
                <a:lnTo>
                  <a:pt x="417" y="248"/>
                </a:lnTo>
                <a:lnTo>
                  <a:pt x="406" y="283"/>
                </a:lnTo>
                <a:lnTo>
                  <a:pt x="391" y="316"/>
                </a:lnTo>
                <a:lnTo>
                  <a:pt x="371" y="345"/>
                </a:lnTo>
                <a:lnTo>
                  <a:pt x="345" y="371"/>
                </a:lnTo>
                <a:lnTo>
                  <a:pt x="316" y="390"/>
                </a:lnTo>
                <a:lnTo>
                  <a:pt x="283" y="406"/>
                </a:lnTo>
                <a:lnTo>
                  <a:pt x="248" y="417"/>
                </a:lnTo>
                <a:lnTo>
                  <a:pt x="210" y="419"/>
                </a:lnTo>
                <a:lnTo>
                  <a:pt x="172" y="417"/>
                </a:lnTo>
                <a:lnTo>
                  <a:pt x="137" y="406"/>
                </a:lnTo>
                <a:lnTo>
                  <a:pt x="104" y="390"/>
                </a:lnTo>
                <a:lnTo>
                  <a:pt x="75" y="371"/>
                </a:lnTo>
                <a:lnTo>
                  <a:pt x="50" y="345"/>
                </a:lnTo>
                <a:lnTo>
                  <a:pt x="29" y="316"/>
                </a:lnTo>
                <a:lnTo>
                  <a:pt x="14" y="283"/>
                </a:lnTo>
                <a:lnTo>
                  <a:pt x="3" y="248"/>
                </a:lnTo>
                <a:lnTo>
                  <a:pt x="0" y="210"/>
                </a:lnTo>
                <a:lnTo>
                  <a:pt x="3" y="172"/>
                </a:lnTo>
                <a:lnTo>
                  <a:pt x="14" y="136"/>
                </a:lnTo>
                <a:lnTo>
                  <a:pt x="29" y="104"/>
                </a:lnTo>
                <a:lnTo>
                  <a:pt x="50" y="75"/>
                </a:lnTo>
                <a:lnTo>
                  <a:pt x="75" y="50"/>
                </a:lnTo>
                <a:lnTo>
                  <a:pt x="104" y="29"/>
                </a:lnTo>
                <a:lnTo>
                  <a:pt x="137" y="13"/>
                </a:lnTo>
                <a:lnTo>
                  <a:pt x="172" y="3"/>
                </a:lnTo>
                <a:lnTo>
                  <a:pt x="210" y="0"/>
                </a:lnTo>
                <a:close/>
              </a:path>
            </a:pathLst>
          </a:custGeom>
          <a:solidFill>
            <a:srgbClr val="FF9285"/>
          </a:solidFill>
          <a:ln w="6350">
            <a:solidFill>
              <a:schemeClr val="bg1">
                <a:alpha val="4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27" name="Freeform 12"/>
          <p:cNvSpPr>
            <a:spLocks/>
          </p:cNvSpPr>
          <p:nvPr/>
        </p:nvSpPr>
        <p:spPr bwMode="auto">
          <a:xfrm>
            <a:off x="4025053" y="5112556"/>
            <a:ext cx="1867337" cy="1863840"/>
          </a:xfrm>
          <a:custGeom>
            <a:avLst/>
            <a:gdLst>
              <a:gd name="T0" fmla="*/ 534 w 1068"/>
              <a:gd name="T1" fmla="*/ 0 h 1066"/>
              <a:gd name="T2" fmla="*/ 601 w 1068"/>
              <a:gd name="T3" fmla="*/ 3 h 1066"/>
              <a:gd name="T4" fmla="*/ 665 w 1068"/>
              <a:gd name="T5" fmla="*/ 15 h 1066"/>
              <a:gd name="T6" fmla="*/ 727 w 1068"/>
              <a:gd name="T7" fmla="*/ 35 h 1066"/>
              <a:gd name="T8" fmla="*/ 785 w 1068"/>
              <a:gd name="T9" fmla="*/ 61 h 1066"/>
              <a:gd name="T10" fmla="*/ 839 w 1068"/>
              <a:gd name="T11" fmla="*/ 95 h 1066"/>
              <a:gd name="T12" fmla="*/ 889 w 1068"/>
              <a:gd name="T13" fmla="*/ 134 h 1066"/>
              <a:gd name="T14" fmla="*/ 933 w 1068"/>
              <a:gd name="T15" fmla="*/ 179 h 1066"/>
              <a:gd name="T16" fmla="*/ 973 w 1068"/>
              <a:gd name="T17" fmla="*/ 227 h 1066"/>
              <a:gd name="T18" fmla="*/ 1005 w 1068"/>
              <a:gd name="T19" fmla="*/ 282 h 1066"/>
              <a:gd name="T20" fmla="*/ 1032 w 1068"/>
              <a:gd name="T21" fmla="*/ 340 h 1066"/>
              <a:gd name="T22" fmla="*/ 1051 w 1068"/>
              <a:gd name="T23" fmla="*/ 401 h 1066"/>
              <a:gd name="T24" fmla="*/ 1064 w 1068"/>
              <a:gd name="T25" fmla="*/ 466 h 1066"/>
              <a:gd name="T26" fmla="*/ 1068 w 1068"/>
              <a:gd name="T27" fmla="*/ 534 h 1066"/>
              <a:gd name="T28" fmla="*/ 1064 w 1068"/>
              <a:gd name="T29" fmla="*/ 600 h 1066"/>
              <a:gd name="T30" fmla="*/ 1051 w 1068"/>
              <a:gd name="T31" fmla="*/ 665 h 1066"/>
              <a:gd name="T32" fmla="*/ 1032 w 1068"/>
              <a:gd name="T33" fmla="*/ 726 h 1066"/>
              <a:gd name="T34" fmla="*/ 1005 w 1068"/>
              <a:gd name="T35" fmla="*/ 784 h 1066"/>
              <a:gd name="T36" fmla="*/ 973 w 1068"/>
              <a:gd name="T37" fmla="*/ 839 h 1066"/>
              <a:gd name="T38" fmla="*/ 933 w 1068"/>
              <a:gd name="T39" fmla="*/ 887 h 1066"/>
              <a:gd name="T40" fmla="*/ 889 w 1068"/>
              <a:gd name="T41" fmla="*/ 933 h 1066"/>
              <a:gd name="T42" fmla="*/ 839 w 1068"/>
              <a:gd name="T43" fmla="*/ 971 h 1066"/>
              <a:gd name="T44" fmla="*/ 785 w 1068"/>
              <a:gd name="T45" fmla="*/ 1005 h 1066"/>
              <a:gd name="T46" fmla="*/ 727 w 1068"/>
              <a:gd name="T47" fmla="*/ 1031 h 1066"/>
              <a:gd name="T48" fmla="*/ 665 w 1068"/>
              <a:gd name="T49" fmla="*/ 1051 h 1066"/>
              <a:gd name="T50" fmla="*/ 601 w 1068"/>
              <a:gd name="T51" fmla="*/ 1063 h 1066"/>
              <a:gd name="T52" fmla="*/ 534 w 1068"/>
              <a:gd name="T53" fmla="*/ 1066 h 1066"/>
              <a:gd name="T54" fmla="*/ 467 w 1068"/>
              <a:gd name="T55" fmla="*/ 1063 h 1066"/>
              <a:gd name="T56" fmla="*/ 402 w 1068"/>
              <a:gd name="T57" fmla="*/ 1051 h 1066"/>
              <a:gd name="T58" fmla="*/ 340 w 1068"/>
              <a:gd name="T59" fmla="*/ 1031 h 1066"/>
              <a:gd name="T60" fmla="*/ 283 w 1068"/>
              <a:gd name="T61" fmla="*/ 1005 h 1066"/>
              <a:gd name="T62" fmla="*/ 229 w 1068"/>
              <a:gd name="T63" fmla="*/ 971 h 1066"/>
              <a:gd name="T64" fmla="*/ 179 w 1068"/>
              <a:gd name="T65" fmla="*/ 933 h 1066"/>
              <a:gd name="T66" fmla="*/ 135 w 1068"/>
              <a:gd name="T67" fmla="*/ 887 h 1066"/>
              <a:gd name="T68" fmla="*/ 95 w 1068"/>
              <a:gd name="T69" fmla="*/ 839 h 1066"/>
              <a:gd name="T70" fmla="*/ 63 w 1068"/>
              <a:gd name="T71" fmla="*/ 784 h 1066"/>
              <a:gd name="T72" fmla="*/ 35 w 1068"/>
              <a:gd name="T73" fmla="*/ 726 h 1066"/>
              <a:gd name="T74" fmla="*/ 16 w 1068"/>
              <a:gd name="T75" fmla="*/ 665 h 1066"/>
              <a:gd name="T76" fmla="*/ 4 w 1068"/>
              <a:gd name="T77" fmla="*/ 600 h 1066"/>
              <a:gd name="T78" fmla="*/ 0 w 1068"/>
              <a:gd name="T79" fmla="*/ 534 h 1066"/>
              <a:gd name="T80" fmla="*/ 4 w 1068"/>
              <a:gd name="T81" fmla="*/ 466 h 1066"/>
              <a:gd name="T82" fmla="*/ 16 w 1068"/>
              <a:gd name="T83" fmla="*/ 401 h 1066"/>
              <a:gd name="T84" fmla="*/ 35 w 1068"/>
              <a:gd name="T85" fmla="*/ 340 h 1066"/>
              <a:gd name="T86" fmla="*/ 63 w 1068"/>
              <a:gd name="T87" fmla="*/ 282 h 1066"/>
              <a:gd name="T88" fmla="*/ 95 w 1068"/>
              <a:gd name="T89" fmla="*/ 227 h 1066"/>
              <a:gd name="T90" fmla="*/ 135 w 1068"/>
              <a:gd name="T91" fmla="*/ 179 h 1066"/>
              <a:gd name="T92" fmla="*/ 179 w 1068"/>
              <a:gd name="T93" fmla="*/ 134 h 1066"/>
              <a:gd name="T94" fmla="*/ 229 w 1068"/>
              <a:gd name="T95" fmla="*/ 95 h 1066"/>
              <a:gd name="T96" fmla="*/ 283 w 1068"/>
              <a:gd name="T97" fmla="*/ 61 h 1066"/>
              <a:gd name="T98" fmla="*/ 340 w 1068"/>
              <a:gd name="T99" fmla="*/ 35 h 1066"/>
              <a:gd name="T100" fmla="*/ 402 w 1068"/>
              <a:gd name="T101" fmla="*/ 15 h 1066"/>
              <a:gd name="T102" fmla="*/ 467 w 1068"/>
              <a:gd name="T103" fmla="*/ 3 h 1066"/>
              <a:gd name="T104" fmla="*/ 534 w 1068"/>
              <a:gd name="T105" fmla="*/ 0 h 1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6">
                <a:moveTo>
                  <a:pt x="534" y="0"/>
                </a:moveTo>
                <a:lnTo>
                  <a:pt x="601" y="3"/>
                </a:lnTo>
                <a:lnTo>
                  <a:pt x="665" y="15"/>
                </a:lnTo>
                <a:lnTo>
                  <a:pt x="727" y="35"/>
                </a:lnTo>
                <a:lnTo>
                  <a:pt x="785" y="61"/>
                </a:lnTo>
                <a:lnTo>
                  <a:pt x="839" y="95"/>
                </a:lnTo>
                <a:lnTo>
                  <a:pt x="889" y="134"/>
                </a:lnTo>
                <a:lnTo>
                  <a:pt x="933" y="179"/>
                </a:lnTo>
                <a:lnTo>
                  <a:pt x="973" y="227"/>
                </a:lnTo>
                <a:lnTo>
                  <a:pt x="1005" y="282"/>
                </a:lnTo>
                <a:lnTo>
                  <a:pt x="1032" y="340"/>
                </a:lnTo>
                <a:lnTo>
                  <a:pt x="1051" y="401"/>
                </a:lnTo>
                <a:lnTo>
                  <a:pt x="1064" y="466"/>
                </a:lnTo>
                <a:lnTo>
                  <a:pt x="1068" y="534"/>
                </a:lnTo>
                <a:lnTo>
                  <a:pt x="1064" y="600"/>
                </a:lnTo>
                <a:lnTo>
                  <a:pt x="1051" y="665"/>
                </a:lnTo>
                <a:lnTo>
                  <a:pt x="1032" y="726"/>
                </a:lnTo>
                <a:lnTo>
                  <a:pt x="1005" y="784"/>
                </a:lnTo>
                <a:lnTo>
                  <a:pt x="973" y="839"/>
                </a:lnTo>
                <a:lnTo>
                  <a:pt x="933" y="887"/>
                </a:lnTo>
                <a:lnTo>
                  <a:pt x="889" y="933"/>
                </a:lnTo>
                <a:lnTo>
                  <a:pt x="839" y="971"/>
                </a:lnTo>
                <a:lnTo>
                  <a:pt x="785" y="1005"/>
                </a:lnTo>
                <a:lnTo>
                  <a:pt x="727" y="1031"/>
                </a:lnTo>
                <a:lnTo>
                  <a:pt x="665" y="1051"/>
                </a:lnTo>
                <a:lnTo>
                  <a:pt x="601" y="1063"/>
                </a:lnTo>
                <a:lnTo>
                  <a:pt x="534" y="1066"/>
                </a:lnTo>
                <a:lnTo>
                  <a:pt x="467" y="1063"/>
                </a:lnTo>
                <a:lnTo>
                  <a:pt x="402" y="1051"/>
                </a:lnTo>
                <a:lnTo>
                  <a:pt x="340" y="1031"/>
                </a:lnTo>
                <a:lnTo>
                  <a:pt x="283" y="1005"/>
                </a:lnTo>
                <a:lnTo>
                  <a:pt x="229" y="971"/>
                </a:lnTo>
                <a:lnTo>
                  <a:pt x="179" y="933"/>
                </a:lnTo>
                <a:lnTo>
                  <a:pt x="135" y="887"/>
                </a:lnTo>
                <a:lnTo>
                  <a:pt x="95" y="839"/>
                </a:lnTo>
                <a:lnTo>
                  <a:pt x="63" y="784"/>
                </a:lnTo>
                <a:lnTo>
                  <a:pt x="35" y="726"/>
                </a:lnTo>
                <a:lnTo>
                  <a:pt x="16" y="665"/>
                </a:lnTo>
                <a:lnTo>
                  <a:pt x="4" y="600"/>
                </a:lnTo>
                <a:lnTo>
                  <a:pt x="0" y="534"/>
                </a:lnTo>
                <a:lnTo>
                  <a:pt x="4" y="466"/>
                </a:lnTo>
                <a:lnTo>
                  <a:pt x="16" y="401"/>
                </a:lnTo>
                <a:lnTo>
                  <a:pt x="35" y="340"/>
                </a:lnTo>
                <a:lnTo>
                  <a:pt x="63" y="282"/>
                </a:lnTo>
                <a:lnTo>
                  <a:pt x="95" y="227"/>
                </a:lnTo>
                <a:lnTo>
                  <a:pt x="135" y="179"/>
                </a:lnTo>
                <a:lnTo>
                  <a:pt x="179" y="134"/>
                </a:lnTo>
                <a:lnTo>
                  <a:pt x="229" y="95"/>
                </a:lnTo>
                <a:lnTo>
                  <a:pt x="283" y="61"/>
                </a:lnTo>
                <a:lnTo>
                  <a:pt x="340" y="35"/>
                </a:lnTo>
                <a:lnTo>
                  <a:pt x="402" y="15"/>
                </a:lnTo>
                <a:lnTo>
                  <a:pt x="467" y="3"/>
                </a:lnTo>
                <a:lnTo>
                  <a:pt x="534"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0">
            <a:noFill/>
            <a:prstDash val="solid"/>
            <a:round/>
            <a:headEnd/>
            <a:tailEnd/>
          </a:ln>
          <a:effectLst/>
        </p:spPr>
        <p:txBody>
          <a:bodyPr vert="horz" wrap="square" lIns="121920" tIns="60960" rIns="121920" bIns="60960" numCol="1" anchor="t" anchorCtr="0" compatLnSpc="1">
            <a:prstTxWarp prst="textNoShape">
              <a:avLst/>
            </a:prstTxWarp>
          </a:bodyPr>
          <a:lstStyle/>
          <a:p>
            <a:endParaRPr lang="ru-RU" sz="1872"/>
          </a:p>
        </p:txBody>
      </p:sp>
      <p:sp>
        <p:nvSpPr>
          <p:cNvPr id="23" name="Freeform 10"/>
          <p:cNvSpPr>
            <a:spLocks/>
          </p:cNvSpPr>
          <p:nvPr/>
        </p:nvSpPr>
        <p:spPr bwMode="auto">
          <a:xfrm>
            <a:off x="5673833" y="3535462"/>
            <a:ext cx="734347" cy="730849"/>
          </a:xfrm>
          <a:custGeom>
            <a:avLst/>
            <a:gdLst>
              <a:gd name="T0" fmla="*/ 210 w 420"/>
              <a:gd name="T1" fmla="*/ 0 h 418"/>
              <a:gd name="T2" fmla="*/ 247 w 420"/>
              <a:gd name="T3" fmla="*/ 2 h 418"/>
              <a:gd name="T4" fmla="*/ 282 w 420"/>
              <a:gd name="T5" fmla="*/ 13 h 418"/>
              <a:gd name="T6" fmla="*/ 315 w 420"/>
              <a:gd name="T7" fmla="*/ 28 h 418"/>
              <a:gd name="T8" fmla="*/ 345 w 420"/>
              <a:gd name="T9" fmla="*/ 49 h 418"/>
              <a:gd name="T10" fmla="*/ 370 w 420"/>
              <a:gd name="T11" fmla="*/ 74 h 418"/>
              <a:gd name="T12" fmla="*/ 391 w 420"/>
              <a:gd name="T13" fmla="*/ 103 h 418"/>
              <a:gd name="T14" fmla="*/ 407 w 420"/>
              <a:gd name="T15" fmla="*/ 136 h 418"/>
              <a:gd name="T16" fmla="*/ 416 w 420"/>
              <a:gd name="T17" fmla="*/ 171 h 418"/>
              <a:gd name="T18" fmla="*/ 420 w 420"/>
              <a:gd name="T19" fmla="*/ 209 h 418"/>
              <a:gd name="T20" fmla="*/ 416 w 420"/>
              <a:gd name="T21" fmla="*/ 247 h 418"/>
              <a:gd name="T22" fmla="*/ 407 w 420"/>
              <a:gd name="T23" fmla="*/ 282 h 418"/>
              <a:gd name="T24" fmla="*/ 391 w 420"/>
              <a:gd name="T25" fmla="*/ 315 h 418"/>
              <a:gd name="T26" fmla="*/ 370 w 420"/>
              <a:gd name="T27" fmla="*/ 344 h 418"/>
              <a:gd name="T28" fmla="*/ 345 w 420"/>
              <a:gd name="T29" fmla="*/ 370 h 418"/>
              <a:gd name="T30" fmla="*/ 315 w 420"/>
              <a:gd name="T31" fmla="*/ 390 h 418"/>
              <a:gd name="T32" fmla="*/ 282 w 420"/>
              <a:gd name="T33" fmla="*/ 405 h 418"/>
              <a:gd name="T34" fmla="*/ 247 w 420"/>
              <a:gd name="T35" fmla="*/ 416 h 418"/>
              <a:gd name="T36" fmla="*/ 210 w 420"/>
              <a:gd name="T37" fmla="*/ 418 h 418"/>
              <a:gd name="T38" fmla="*/ 172 w 420"/>
              <a:gd name="T39" fmla="*/ 416 h 418"/>
              <a:gd name="T40" fmla="*/ 137 w 420"/>
              <a:gd name="T41" fmla="*/ 405 h 418"/>
              <a:gd name="T42" fmla="*/ 104 w 420"/>
              <a:gd name="T43" fmla="*/ 390 h 418"/>
              <a:gd name="T44" fmla="*/ 74 w 420"/>
              <a:gd name="T45" fmla="*/ 370 h 418"/>
              <a:gd name="T46" fmla="*/ 49 w 420"/>
              <a:gd name="T47" fmla="*/ 344 h 418"/>
              <a:gd name="T48" fmla="*/ 28 w 420"/>
              <a:gd name="T49" fmla="*/ 315 h 418"/>
              <a:gd name="T50" fmla="*/ 13 w 420"/>
              <a:gd name="T51" fmla="*/ 282 h 418"/>
              <a:gd name="T52" fmla="*/ 3 w 420"/>
              <a:gd name="T53" fmla="*/ 247 h 418"/>
              <a:gd name="T54" fmla="*/ 0 w 420"/>
              <a:gd name="T55" fmla="*/ 209 h 418"/>
              <a:gd name="T56" fmla="*/ 3 w 420"/>
              <a:gd name="T57" fmla="*/ 171 h 418"/>
              <a:gd name="T58" fmla="*/ 13 w 420"/>
              <a:gd name="T59" fmla="*/ 136 h 418"/>
              <a:gd name="T60" fmla="*/ 28 w 420"/>
              <a:gd name="T61" fmla="*/ 103 h 418"/>
              <a:gd name="T62" fmla="*/ 49 w 420"/>
              <a:gd name="T63" fmla="*/ 74 h 418"/>
              <a:gd name="T64" fmla="*/ 74 w 420"/>
              <a:gd name="T65" fmla="*/ 49 h 418"/>
              <a:gd name="T66" fmla="*/ 104 w 420"/>
              <a:gd name="T67" fmla="*/ 28 h 418"/>
              <a:gd name="T68" fmla="*/ 137 w 420"/>
              <a:gd name="T69" fmla="*/ 13 h 418"/>
              <a:gd name="T70" fmla="*/ 172 w 420"/>
              <a:gd name="T71" fmla="*/ 2 h 418"/>
              <a:gd name="T72" fmla="*/ 210 w 420"/>
              <a:gd name="T73" fmla="*/ 0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18">
                <a:moveTo>
                  <a:pt x="210" y="0"/>
                </a:moveTo>
                <a:lnTo>
                  <a:pt x="247" y="2"/>
                </a:lnTo>
                <a:lnTo>
                  <a:pt x="282" y="13"/>
                </a:lnTo>
                <a:lnTo>
                  <a:pt x="315" y="28"/>
                </a:lnTo>
                <a:lnTo>
                  <a:pt x="345" y="49"/>
                </a:lnTo>
                <a:lnTo>
                  <a:pt x="370" y="74"/>
                </a:lnTo>
                <a:lnTo>
                  <a:pt x="391" y="103"/>
                </a:lnTo>
                <a:lnTo>
                  <a:pt x="407" y="136"/>
                </a:lnTo>
                <a:lnTo>
                  <a:pt x="416" y="171"/>
                </a:lnTo>
                <a:lnTo>
                  <a:pt x="420" y="209"/>
                </a:lnTo>
                <a:lnTo>
                  <a:pt x="416" y="247"/>
                </a:lnTo>
                <a:lnTo>
                  <a:pt x="407" y="282"/>
                </a:lnTo>
                <a:lnTo>
                  <a:pt x="391" y="315"/>
                </a:lnTo>
                <a:lnTo>
                  <a:pt x="370" y="344"/>
                </a:lnTo>
                <a:lnTo>
                  <a:pt x="345" y="370"/>
                </a:lnTo>
                <a:lnTo>
                  <a:pt x="315" y="390"/>
                </a:lnTo>
                <a:lnTo>
                  <a:pt x="282" y="405"/>
                </a:lnTo>
                <a:lnTo>
                  <a:pt x="247" y="416"/>
                </a:lnTo>
                <a:lnTo>
                  <a:pt x="210" y="418"/>
                </a:lnTo>
                <a:lnTo>
                  <a:pt x="172" y="416"/>
                </a:lnTo>
                <a:lnTo>
                  <a:pt x="137" y="405"/>
                </a:lnTo>
                <a:lnTo>
                  <a:pt x="104" y="390"/>
                </a:lnTo>
                <a:lnTo>
                  <a:pt x="74" y="370"/>
                </a:lnTo>
                <a:lnTo>
                  <a:pt x="49" y="344"/>
                </a:lnTo>
                <a:lnTo>
                  <a:pt x="28" y="315"/>
                </a:lnTo>
                <a:lnTo>
                  <a:pt x="13" y="282"/>
                </a:lnTo>
                <a:lnTo>
                  <a:pt x="3" y="247"/>
                </a:lnTo>
                <a:lnTo>
                  <a:pt x="0" y="209"/>
                </a:lnTo>
                <a:lnTo>
                  <a:pt x="3" y="171"/>
                </a:lnTo>
                <a:lnTo>
                  <a:pt x="13" y="136"/>
                </a:lnTo>
                <a:lnTo>
                  <a:pt x="28" y="103"/>
                </a:lnTo>
                <a:lnTo>
                  <a:pt x="49" y="74"/>
                </a:lnTo>
                <a:lnTo>
                  <a:pt x="74" y="49"/>
                </a:lnTo>
                <a:lnTo>
                  <a:pt x="104" y="28"/>
                </a:lnTo>
                <a:lnTo>
                  <a:pt x="137" y="13"/>
                </a:lnTo>
                <a:lnTo>
                  <a:pt x="172" y="2"/>
                </a:lnTo>
                <a:lnTo>
                  <a:pt x="210" y="0"/>
                </a:lnTo>
                <a:close/>
              </a:path>
            </a:pathLst>
          </a:custGeom>
          <a:solidFill>
            <a:srgbClr val="57CCC6"/>
          </a:solidFill>
          <a:ln w="6350">
            <a:solidFill>
              <a:schemeClr val="bg1">
                <a:alpha val="4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4" name="TextBox 73">
            <a:extLst>
              <a:ext uri="{FF2B5EF4-FFF2-40B4-BE49-F238E27FC236}">
                <a16:creationId xmlns:a16="http://schemas.microsoft.com/office/drawing/2014/main" id="{EF71038C-E5DF-419C-8322-1F5B8DD83554}"/>
              </a:ext>
            </a:extLst>
          </p:cNvPr>
          <p:cNvSpPr txBox="1"/>
          <p:nvPr/>
        </p:nvSpPr>
        <p:spPr>
          <a:xfrm>
            <a:off x="370046" y="304456"/>
            <a:ext cx="5943600" cy="1046440"/>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7" name="Text Box 10">
            <a:extLst>
              <a:ext uri="{FF2B5EF4-FFF2-40B4-BE49-F238E27FC236}">
                <a16:creationId xmlns:a16="http://schemas.microsoft.com/office/drawing/2014/main" id="{7BA009C7-0F17-48D1-95C8-55DD0546FC57}"/>
              </a:ext>
            </a:extLst>
          </p:cNvPr>
          <p:cNvSpPr txBox="1">
            <a:spLocks noChangeArrowheads="1"/>
          </p:cNvSpPr>
          <p:nvPr/>
        </p:nvSpPr>
        <p:spPr bwMode="auto">
          <a:xfrm>
            <a:off x="8815784" y="1180200"/>
            <a:ext cx="3214635" cy="1308050"/>
          </a:xfrm>
          <a:prstGeom prst="rect">
            <a:avLst/>
          </a:prstGeom>
          <a:noFill/>
          <a:ln w="9525">
            <a:noFill/>
            <a:miter lim="800000"/>
            <a:headEnd/>
            <a:tailEnd/>
          </a:ln>
          <a:effectLst/>
        </p:spPr>
        <p:txBody>
          <a:bodyPr wrap="square" lIns="60960" tIns="30480" rIns="60960" bIns="30480">
            <a:spAutoFit/>
          </a:bodyPr>
          <a:lstStyle/>
          <a:p>
            <a:r>
              <a:rPr lang="en-US" sz="16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7" name="Text Box 10">
            <a:extLst>
              <a:ext uri="{FF2B5EF4-FFF2-40B4-BE49-F238E27FC236}">
                <a16:creationId xmlns:a16="http://schemas.microsoft.com/office/drawing/2014/main" id="{8A112616-93FC-4958-A52E-1AE63869CBF2}"/>
              </a:ext>
            </a:extLst>
          </p:cNvPr>
          <p:cNvSpPr txBox="1">
            <a:spLocks noChangeArrowheads="1"/>
          </p:cNvSpPr>
          <p:nvPr/>
        </p:nvSpPr>
        <p:spPr bwMode="auto">
          <a:xfrm>
            <a:off x="7275407" y="4559371"/>
            <a:ext cx="4704304" cy="907941"/>
          </a:xfrm>
          <a:prstGeom prst="rect">
            <a:avLst/>
          </a:prstGeom>
          <a:noFill/>
          <a:ln w="9525">
            <a:noFill/>
            <a:miter lim="800000"/>
            <a:headEnd/>
            <a:tailEnd/>
          </a:ln>
          <a:effectLst/>
        </p:spPr>
        <p:txBody>
          <a:bodyPr wrap="square" lIns="60960" tIns="30480" rIns="60960" bIns="30480">
            <a:spAutoFit/>
          </a:bodyPr>
          <a:lstStyle/>
          <a:p>
            <a:r>
              <a:rPr lang="en-US" sz="1600" dirty="0">
                <a:solidFill>
                  <a:srgbClr val="FF928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5" name="Text Box 10">
            <a:extLst>
              <a:ext uri="{FF2B5EF4-FFF2-40B4-BE49-F238E27FC236}">
                <a16:creationId xmlns:a16="http://schemas.microsoft.com/office/drawing/2014/main" id="{8E5477B3-1C90-43F9-A0FA-3CE94DAA2805}"/>
              </a:ext>
            </a:extLst>
          </p:cNvPr>
          <p:cNvSpPr txBox="1">
            <a:spLocks noChangeArrowheads="1"/>
          </p:cNvSpPr>
          <p:nvPr/>
        </p:nvSpPr>
        <p:spPr bwMode="auto">
          <a:xfrm>
            <a:off x="6600508" y="3279247"/>
            <a:ext cx="4704304" cy="907941"/>
          </a:xfrm>
          <a:prstGeom prst="rect">
            <a:avLst/>
          </a:prstGeom>
          <a:noFill/>
          <a:ln w="9525">
            <a:noFill/>
            <a:miter lim="800000"/>
            <a:headEnd/>
            <a:tailEnd/>
          </a:ln>
          <a:effectLst/>
        </p:spPr>
        <p:txBody>
          <a:bodyPr wrap="square" lIns="60960" tIns="30480" rIns="60960" bIns="30480">
            <a:spAutoFit/>
          </a:bodyPr>
          <a:lstStyle/>
          <a:p>
            <a:r>
              <a:rPr lang="en-US" sz="1600" dirty="0">
                <a:solidFill>
                  <a:srgbClr val="57CCC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6" name="Text Box 10">
            <a:extLst>
              <a:ext uri="{FF2B5EF4-FFF2-40B4-BE49-F238E27FC236}">
                <a16:creationId xmlns:a16="http://schemas.microsoft.com/office/drawing/2014/main" id="{3E500D1E-F1A8-4AEC-AC7D-BE72C1E43097}"/>
              </a:ext>
            </a:extLst>
          </p:cNvPr>
          <p:cNvSpPr txBox="1">
            <a:spLocks noChangeArrowheads="1"/>
          </p:cNvSpPr>
          <p:nvPr/>
        </p:nvSpPr>
        <p:spPr bwMode="auto">
          <a:xfrm>
            <a:off x="193238" y="1870725"/>
            <a:ext cx="3803838" cy="1107996"/>
          </a:xfrm>
          <a:prstGeom prst="rect">
            <a:avLst/>
          </a:prstGeom>
          <a:noFill/>
          <a:ln w="9525">
            <a:noFill/>
            <a:miter lim="800000"/>
            <a:headEnd/>
            <a:tailEnd/>
          </a:ln>
          <a:effectLst/>
        </p:spPr>
        <p:txBody>
          <a:bodyPr wrap="square" lIns="60960" tIns="30480" rIns="60960" bIns="30480">
            <a:spAutoFit/>
          </a:bodyPr>
          <a:lstStyle/>
          <a:p>
            <a:r>
              <a:rPr lang="en-US" sz="16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7" name="Text Box 10">
            <a:extLst>
              <a:ext uri="{FF2B5EF4-FFF2-40B4-BE49-F238E27FC236}">
                <a16:creationId xmlns:a16="http://schemas.microsoft.com/office/drawing/2014/main" id="{8B1C3BB3-86A0-4195-A1B2-78FE7278E03A}"/>
              </a:ext>
            </a:extLst>
          </p:cNvPr>
          <p:cNvSpPr txBox="1">
            <a:spLocks noChangeArrowheads="1"/>
          </p:cNvSpPr>
          <p:nvPr/>
        </p:nvSpPr>
        <p:spPr bwMode="auto">
          <a:xfrm>
            <a:off x="587284" y="3298883"/>
            <a:ext cx="3586387" cy="1107996"/>
          </a:xfrm>
          <a:prstGeom prst="rect">
            <a:avLst/>
          </a:prstGeom>
          <a:noFill/>
          <a:ln w="9525">
            <a:noFill/>
            <a:miter lim="800000"/>
            <a:headEnd/>
            <a:tailEnd/>
          </a:ln>
          <a:effectLst/>
        </p:spPr>
        <p:txBody>
          <a:bodyPr wrap="square" lIns="60960" tIns="30480" rIns="60960" bIns="30480">
            <a:spAutoFit/>
          </a:bodyPr>
          <a:lstStyle/>
          <a:p>
            <a:r>
              <a:rPr lang="en-US" sz="16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2" name="TextBox 11">
            <a:extLst>
              <a:ext uri="{FF2B5EF4-FFF2-40B4-BE49-F238E27FC236}">
                <a16:creationId xmlns:a16="http://schemas.microsoft.com/office/drawing/2014/main" id="{8DED6766-6E13-4293-BAF4-61937BEC807D}"/>
              </a:ext>
            </a:extLst>
          </p:cNvPr>
          <p:cNvSpPr txBox="1"/>
          <p:nvPr/>
        </p:nvSpPr>
        <p:spPr>
          <a:xfrm>
            <a:off x="7754480" y="1291803"/>
            <a:ext cx="692383" cy="338554"/>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$123</a:t>
            </a:r>
          </a:p>
        </p:txBody>
      </p:sp>
      <p:sp>
        <p:nvSpPr>
          <p:cNvPr id="98" name="TextBox 97">
            <a:extLst>
              <a:ext uri="{FF2B5EF4-FFF2-40B4-BE49-F238E27FC236}">
                <a16:creationId xmlns:a16="http://schemas.microsoft.com/office/drawing/2014/main" id="{5C4408A4-FF7C-4A36-AB13-130F7107BA80}"/>
              </a:ext>
            </a:extLst>
          </p:cNvPr>
          <p:cNvSpPr txBox="1"/>
          <p:nvPr/>
        </p:nvSpPr>
        <p:spPr>
          <a:xfrm>
            <a:off x="4493100" y="2171046"/>
            <a:ext cx="692383" cy="338554"/>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$251</a:t>
            </a:r>
          </a:p>
        </p:txBody>
      </p:sp>
      <p:sp>
        <p:nvSpPr>
          <p:cNvPr id="99" name="TextBox 98">
            <a:extLst>
              <a:ext uri="{FF2B5EF4-FFF2-40B4-BE49-F238E27FC236}">
                <a16:creationId xmlns:a16="http://schemas.microsoft.com/office/drawing/2014/main" id="{2C7243CD-2193-4A77-9173-3BACA2A5EA0A}"/>
              </a:ext>
            </a:extLst>
          </p:cNvPr>
          <p:cNvSpPr txBox="1"/>
          <p:nvPr/>
        </p:nvSpPr>
        <p:spPr>
          <a:xfrm>
            <a:off x="4560077" y="3351401"/>
            <a:ext cx="692383" cy="338554"/>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$179</a:t>
            </a:r>
          </a:p>
        </p:txBody>
      </p:sp>
      <p:sp>
        <p:nvSpPr>
          <p:cNvPr id="100" name="TextBox 99">
            <a:extLst>
              <a:ext uri="{FF2B5EF4-FFF2-40B4-BE49-F238E27FC236}">
                <a16:creationId xmlns:a16="http://schemas.microsoft.com/office/drawing/2014/main" id="{E654DEE7-8EED-494E-A1FB-78B5C90D6840}"/>
              </a:ext>
            </a:extLst>
          </p:cNvPr>
          <p:cNvSpPr txBox="1"/>
          <p:nvPr/>
        </p:nvSpPr>
        <p:spPr>
          <a:xfrm>
            <a:off x="5680829" y="3736596"/>
            <a:ext cx="692383" cy="338554"/>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$108</a:t>
            </a:r>
          </a:p>
        </p:txBody>
      </p:sp>
      <p:sp>
        <p:nvSpPr>
          <p:cNvPr id="101" name="TextBox 100">
            <a:extLst>
              <a:ext uri="{FF2B5EF4-FFF2-40B4-BE49-F238E27FC236}">
                <a16:creationId xmlns:a16="http://schemas.microsoft.com/office/drawing/2014/main" id="{D7311F8E-81D9-45EB-B5AE-569457E850BD}"/>
              </a:ext>
            </a:extLst>
          </p:cNvPr>
          <p:cNvSpPr txBox="1"/>
          <p:nvPr/>
        </p:nvSpPr>
        <p:spPr>
          <a:xfrm>
            <a:off x="6044505" y="4854985"/>
            <a:ext cx="692383" cy="338554"/>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$289</a:t>
            </a:r>
          </a:p>
        </p:txBody>
      </p:sp>
      <p:grpSp>
        <p:nvGrpSpPr>
          <p:cNvPr id="102" name="Group 101">
            <a:extLst>
              <a:ext uri="{FF2B5EF4-FFF2-40B4-BE49-F238E27FC236}">
                <a16:creationId xmlns:a16="http://schemas.microsoft.com/office/drawing/2014/main" id="{84925163-3BDA-427E-BF85-5983C47C2546}"/>
              </a:ext>
            </a:extLst>
          </p:cNvPr>
          <p:cNvGrpSpPr>
            <a:grpSpLocks noChangeAspect="1"/>
          </p:cNvGrpSpPr>
          <p:nvPr/>
        </p:nvGrpSpPr>
        <p:grpSpPr>
          <a:xfrm>
            <a:off x="5993606" y="1229156"/>
            <a:ext cx="640080" cy="487402"/>
            <a:chOff x="3694113" y="3481388"/>
            <a:chExt cx="173038" cy="131763"/>
          </a:xfrm>
          <a:solidFill>
            <a:srgbClr val="4D4D4D"/>
          </a:solidFill>
          <a:effectLst/>
        </p:grpSpPr>
        <p:sp>
          <p:nvSpPr>
            <p:cNvPr id="103" name="Freeform 38">
              <a:extLst>
                <a:ext uri="{FF2B5EF4-FFF2-40B4-BE49-F238E27FC236}">
                  <a16:creationId xmlns:a16="http://schemas.microsoft.com/office/drawing/2014/main" id="{EE3B384E-9F6E-45B2-B777-EBD62E5F0915}"/>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39">
              <a:extLst>
                <a:ext uri="{FF2B5EF4-FFF2-40B4-BE49-F238E27FC236}">
                  <a16:creationId xmlns:a16="http://schemas.microsoft.com/office/drawing/2014/main" id="{3DAAEBF1-802F-4143-AEA7-1C89D1FCF44F}"/>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40">
              <a:extLst>
                <a:ext uri="{FF2B5EF4-FFF2-40B4-BE49-F238E27FC236}">
                  <a16:creationId xmlns:a16="http://schemas.microsoft.com/office/drawing/2014/main" id="{7A35AB2E-2C46-45BC-A68E-C7CE44BB01E1}"/>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41">
              <a:extLst>
                <a:ext uri="{FF2B5EF4-FFF2-40B4-BE49-F238E27FC236}">
                  <a16:creationId xmlns:a16="http://schemas.microsoft.com/office/drawing/2014/main" id="{271068BD-7D09-4D82-AA7C-89D7182631C6}"/>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7" name="Freeform 296">
            <a:extLst>
              <a:ext uri="{FF2B5EF4-FFF2-40B4-BE49-F238E27FC236}">
                <a16:creationId xmlns:a16="http://schemas.microsoft.com/office/drawing/2014/main" id="{1A62662B-E4DF-40BC-A9F2-D9F9D825168D}"/>
              </a:ext>
            </a:extLst>
          </p:cNvPr>
          <p:cNvSpPr>
            <a:spLocks noChangeAspect="1" noEditPoints="1"/>
          </p:cNvSpPr>
          <p:nvPr/>
        </p:nvSpPr>
        <p:spPr bwMode="auto">
          <a:xfrm>
            <a:off x="4682608" y="5724436"/>
            <a:ext cx="459130" cy="64008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11A0EABB-4FE3-4FF4-BB01-61DE63AC95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090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18" presetClass="entr" presetSubtype="12"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Left)">
                                      <p:cBhvr>
                                        <p:cTn id="22" dur="1000"/>
                                        <p:tgtEl>
                                          <p:spTgt spid="1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77"/>
                                        </p:tgtEl>
                                        <p:attrNameLst>
                                          <p:attrName>style.visibility</p:attrName>
                                        </p:attrNameLst>
                                      </p:cBhvr>
                                      <p:to>
                                        <p:strVal val="visible"/>
                                      </p:to>
                                    </p:set>
                                    <p:animEffect transition="in" filter="fade">
                                      <p:cBhvr>
                                        <p:cTn id="26" dur="1000"/>
                                        <p:tgtEl>
                                          <p:spTgt spid="77"/>
                                        </p:tgtEl>
                                      </p:cBhvr>
                                    </p:animEffect>
                                    <p:anim calcmode="lin" valueType="num">
                                      <p:cBhvr>
                                        <p:cTn id="27" dur="1000" fill="hold"/>
                                        <p:tgtEl>
                                          <p:spTgt spid="77"/>
                                        </p:tgtEl>
                                        <p:attrNameLst>
                                          <p:attrName>ppt_x</p:attrName>
                                        </p:attrNameLst>
                                      </p:cBhvr>
                                      <p:tavLst>
                                        <p:tav tm="0">
                                          <p:val>
                                            <p:strVal val="#ppt_x"/>
                                          </p:val>
                                        </p:tav>
                                        <p:tav tm="100000">
                                          <p:val>
                                            <p:strVal val="#ppt_x"/>
                                          </p:val>
                                        </p:tav>
                                      </p:tavLst>
                                    </p:anim>
                                    <p:anim calcmode="lin" valueType="num">
                                      <p:cBhvr>
                                        <p:cTn id="28" dur="1000" fill="hold"/>
                                        <p:tgtEl>
                                          <p:spTgt spid="7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nodeType="withEffect">
                                  <p:stCondLst>
                                    <p:cond delay="0"/>
                                  </p:stCondLst>
                                  <p:childTnLst>
                                    <p:set>
                                      <p:cBhvr>
                                        <p:cTn id="36" dur="1" fill="hold">
                                          <p:stCondLst>
                                            <p:cond delay="0"/>
                                          </p:stCondLst>
                                        </p:cTn>
                                        <p:tgtEl>
                                          <p:spTgt spid="102"/>
                                        </p:tgtEl>
                                        <p:attrNameLst>
                                          <p:attrName>style.visibility</p:attrName>
                                        </p:attrNameLst>
                                      </p:cBhvr>
                                      <p:to>
                                        <p:strVal val="visible"/>
                                      </p:to>
                                    </p:set>
                                    <p:anim calcmode="lin" valueType="num">
                                      <p:cBhvr>
                                        <p:cTn id="37" dur="500" fill="hold"/>
                                        <p:tgtEl>
                                          <p:spTgt spid="102"/>
                                        </p:tgtEl>
                                        <p:attrNameLst>
                                          <p:attrName>ppt_w</p:attrName>
                                        </p:attrNameLst>
                                      </p:cBhvr>
                                      <p:tavLst>
                                        <p:tav tm="0">
                                          <p:val>
                                            <p:fltVal val="0"/>
                                          </p:val>
                                        </p:tav>
                                        <p:tav tm="100000">
                                          <p:val>
                                            <p:strVal val="#ppt_w"/>
                                          </p:val>
                                        </p:tav>
                                      </p:tavLst>
                                    </p:anim>
                                    <p:anim calcmode="lin" valueType="num">
                                      <p:cBhvr>
                                        <p:cTn id="38" dur="500" fill="hold"/>
                                        <p:tgtEl>
                                          <p:spTgt spid="102"/>
                                        </p:tgtEl>
                                        <p:attrNameLst>
                                          <p:attrName>ppt_h</p:attrName>
                                        </p:attrNameLst>
                                      </p:cBhvr>
                                      <p:tavLst>
                                        <p:tav tm="0">
                                          <p:val>
                                            <p:fltVal val="0"/>
                                          </p:val>
                                        </p:tav>
                                        <p:tav tm="100000">
                                          <p:val>
                                            <p:strVal val="#ppt_h"/>
                                          </p:val>
                                        </p:tav>
                                      </p:tavLst>
                                    </p:anim>
                                    <p:animEffect transition="in" filter="fade">
                                      <p:cBhvr>
                                        <p:cTn id="39" dur="500"/>
                                        <p:tgtEl>
                                          <p:spTgt spid="102"/>
                                        </p:tgtEl>
                                      </p:cBhvr>
                                    </p:animEffect>
                                  </p:childTnLst>
                                </p:cTn>
                              </p:par>
                            </p:childTnLst>
                          </p:cTn>
                        </p:par>
                        <p:par>
                          <p:cTn id="40" fill="hold">
                            <p:stCondLst>
                              <p:cond delay="3500"/>
                            </p:stCondLst>
                            <p:childTnLst>
                              <p:par>
                                <p:cTn id="41" presetID="18" presetClass="entr" presetSubtype="12"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strips(downLeft)">
                                      <p:cBhvr>
                                        <p:cTn id="43" dur="1000"/>
                                        <p:tgtEl>
                                          <p:spTgt spid="30"/>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Effect transition="in" filter="fade">
                                      <p:cBhvr>
                                        <p:cTn id="49" dur="500"/>
                                        <p:tgtEl>
                                          <p:spTgt spid="15"/>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8"/>
                                        </p:tgtEl>
                                        <p:attrNameLst>
                                          <p:attrName>style.visibility</p:attrName>
                                        </p:attrNameLst>
                                      </p:cBhvr>
                                      <p:to>
                                        <p:strVal val="visible"/>
                                      </p:to>
                                    </p:set>
                                    <p:anim calcmode="lin" valueType="num">
                                      <p:cBhvr>
                                        <p:cTn id="52" dur="500" fill="hold"/>
                                        <p:tgtEl>
                                          <p:spTgt spid="98"/>
                                        </p:tgtEl>
                                        <p:attrNameLst>
                                          <p:attrName>ppt_w</p:attrName>
                                        </p:attrNameLst>
                                      </p:cBhvr>
                                      <p:tavLst>
                                        <p:tav tm="0">
                                          <p:val>
                                            <p:fltVal val="0"/>
                                          </p:val>
                                        </p:tav>
                                        <p:tav tm="100000">
                                          <p:val>
                                            <p:strVal val="#ppt_w"/>
                                          </p:val>
                                        </p:tav>
                                      </p:tavLst>
                                    </p:anim>
                                    <p:anim calcmode="lin" valueType="num">
                                      <p:cBhvr>
                                        <p:cTn id="53" dur="500" fill="hold"/>
                                        <p:tgtEl>
                                          <p:spTgt spid="98"/>
                                        </p:tgtEl>
                                        <p:attrNameLst>
                                          <p:attrName>ppt_h</p:attrName>
                                        </p:attrNameLst>
                                      </p:cBhvr>
                                      <p:tavLst>
                                        <p:tav tm="0">
                                          <p:val>
                                            <p:fltVal val="0"/>
                                          </p:val>
                                        </p:tav>
                                        <p:tav tm="100000">
                                          <p:val>
                                            <p:strVal val="#ppt_h"/>
                                          </p:val>
                                        </p:tav>
                                      </p:tavLst>
                                    </p:anim>
                                    <p:animEffect transition="in" filter="fade">
                                      <p:cBhvr>
                                        <p:cTn id="54" dur="500"/>
                                        <p:tgtEl>
                                          <p:spTgt spid="98"/>
                                        </p:tgtEl>
                                      </p:cBhvr>
                                    </p:animEffect>
                                  </p:childTnLst>
                                </p:cTn>
                              </p:par>
                            </p:childTnLst>
                          </p:cTn>
                        </p:par>
                        <p:par>
                          <p:cTn id="55" fill="hold">
                            <p:stCondLst>
                              <p:cond delay="5000"/>
                            </p:stCondLst>
                            <p:childTnLst>
                              <p:par>
                                <p:cTn id="56" presetID="18" presetClass="entr" presetSubtype="12"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strips(downLeft)">
                                      <p:cBhvr>
                                        <p:cTn id="58" dur="1000"/>
                                        <p:tgtEl>
                                          <p:spTgt spid="31"/>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fade">
                                      <p:cBhvr>
                                        <p:cTn id="62" dur="1000"/>
                                        <p:tgtEl>
                                          <p:spTgt spid="96"/>
                                        </p:tgtEl>
                                      </p:cBhvr>
                                    </p:animEffect>
                                    <p:anim calcmode="lin" valueType="num">
                                      <p:cBhvr>
                                        <p:cTn id="63" dur="1000" fill="hold"/>
                                        <p:tgtEl>
                                          <p:spTgt spid="96"/>
                                        </p:tgtEl>
                                        <p:attrNameLst>
                                          <p:attrName>ppt_x</p:attrName>
                                        </p:attrNameLst>
                                      </p:cBhvr>
                                      <p:tavLst>
                                        <p:tav tm="0">
                                          <p:val>
                                            <p:strVal val="#ppt_x"/>
                                          </p:val>
                                        </p:tav>
                                        <p:tav tm="100000">
                                          <p:val>
                                            <p:strVal val="#ppt_x"/>
                                          </p:val>
                                        </p:tav>
                                      </p:tavLst>
                                    </p:anim>
                                    <p:anim calcmode="lin" valueType="num">
                                      <p:cBhvr>
                                        <p:cTn id="64" dur="1000" fill="hold"/>
                                        <p:tgtEl>
                                          <p:spTgt spid="96"/>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16"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7500"/>
                            </p:stCondLst>
                            <p:childTnLst>
                              <p:par>
                                <p:cTn id="77" presetID="18" presetClass="entr" presetSubtype="6"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strips(downRight)">
                                      <p:cBhvr>
                                        <p:cTn id="79" dur="750"/>
                                        <p:tgtEl>
                                          <p:spTgt spid="32"/>
                                        </p:tgtEl>
                                      </p:cBhvr>
                                    </p:animEffect>
                                  </p:childTnLst>
                                </p:cTn>
                              </p:par>
                            </p:childTnLst>
                          </p:cTn>
                        </p:par>
                        <p:par>
                          <p:cTn id="80" fill="hold">
                            <p:stCondLst>
                              <p:cond delay="8250"/>
                            </p:stCondLst>
                            <p:childTnLst>
                              <p:par>
                                <p:cTn id="81" presetID="42"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1000" fill="hold"/>
                                        <p:tgtEl>
                                          <p:spTgt spid="97"/>
                                        </p:tgtEl>
                                        <p:attrNameLst>
                                          <p:attrName>ppt_y</p:attrName>
                                        </p:attrNameLst>
                                      </p:cBhvr>
                                      <p:tavLst>
                                        <p:tav tm="0">
                                          <p:val>
                                            <p:strVal val="#ppt_y+.1"/>
                                          </p:val>
                                        </p:tav>
                                        <p:tav tm="100000">
                                          <p:val>
                                            <p:strVal val="#ppt_y"/>
                                          </p:val>
                                        </p:tav>
                                      </p:tavLst>
                                    </p:anim>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Effect transition="in" filter="fade">
                                      <p:cBhvr>
                                        <p:cTn id="91" dur="500"/>
                                        <p:tgtEl>
                                          <p:spTgt spid="23"/>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00"/>
                                        </p:tgtEl>
                                        <p:attrNameLst>
                                          <p:attrName>style.visibility</p:attrName>
                                        </p:attrNameLst>
                                      </p:cBhvr>
                                      <p:to>
                                        <p:strVal val="visible"/>
                                      </p:to>
                                    </p:set>
                                    <p:anim calcmode="lin" valueType="num">
                                      <p:cBhvr>
                                        <p:cTn id="94" dur="500" fill="hold"/>
                                        <p:tgtEl>
                                          <p:spTgt spid="100"/>
                                        </p:tgtEl>
                                        <p:attrNameLst>
                                          <p:attrName>ppt_w</p:attrName>
                                        </p:attrNameLst>
                                      </p:cBhvr>
                                      <p:tavLst>
                                        <p:tav tm="0">
                                          <p:val>
                                            <p:fltVal val="0"/>
                                          </p:val>
                                        </p:tav>
                                        <p:tav tm="100000">
                                          <p:val>
                                            <p:strVal val="#ppt_w"/>
                                          </p:val>
                                        </p:tav>
                                      </p:tavLst>
                                    </p:anim>
                                    <p:anim calcmode="lin" valueType="num">
                                      <p:cBhvr>
                                        <p:cTn id="95" dur="500" fill="hold"/>
                                        <p:tgtEl>
                                          <p:spTgt spid="100"/>
                                        </p:tgtEl>
                                        <p:attrNameLst>
                                          <p:attrName>ppt_h</p:attrName>
                                        </p:attrNameLst>
                                      </p:cBhvr>
                                      <p:tavLst>
                                        <p:tav tm="0">
                                          <p:val>
                                            <p:fltVal val="0"/>
                                          </p:val>
                                        </p:tav>
                                        <p:tav tm="100000">
                                          <p:val>
                                            <p:strVal val="#ppt_h"/>
                                          </p:val>
                                        </p:tav>
                                      </p:tavLst>
                                    </p:anim>
                                    <p:animEffect transition="in" filter="fade">
                                      <p:cBhvr>
                                        <p:cTn id="96" dur="500"/>
                                        <p:tgtEl>
                                          <p:spTgt spid="100"/>
                                        </p:tgtEl>
                                      </p:cBhvr>
                                    </p:animEffect>
                                  </p:childTnLst>
                                </p:cTn>
                              </p:par>
                            </p:childTnLst>
                          </p:cTn>
                        </p:par>
                        <p:par>
                          <p:cTn id="97" fill="hold">
                            <p:stCondLst>
                              <p:cond delay="9750"/>
                            </p:stCondLst>
                            <p:childTnLst>
                              <p:par>
                                <p:cTn id="98" presetID="18" presetClass="entr" presetSubtype="6"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strips(downRight)">
                                      <p:cBhvr>
                                        <p:cTn id="100" dur="750"/>
                                        <p:tgtEl>
                                          <p:spTgt spid="33"/>
                                        </p:tgtEl>
                                      </p:cBhvr>
                                    </p:animEffect>
                                  </p:childTnLst>
                                </p:cTn>
                              </p:par>
                            </p:childTnLst>
                          </p:cTn>
                        </p:par>
                        <p:par>
                          <p:cTn id="101" fill="hold">
                            <p:stCondLst>
                              <p:cond delay="10500"/>
                            </p:stCondLst>
                            <p:childTnLst>
                              <p:par>
                                <p:cTn id="102" presetID="42" presetClass="entr" presetSubtype="0"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fade">
                                      <p:cBhvr>
                                        <p:cTn id="104" dur="1000"/>
                                        <p:tgtEl>
                                          <p:spTgt spid="95"/>
                                        </p:tgtEl>
                                      </p:cBhvr>
                                    </p:animEffect>
                                    <p:anim calcmode="lin" valueType="num">
                                      <p:cBhvr>
                                        <p:cTn id="105" dur="1000" fill="hold"/>
                                        <p:tgtEl>
                                          <p:spTgt spid="95"/>
                                        </p:tgtEl>
                                        <p:attrNameLst>
                                          <p:attrName>ppt_x</p:attrName>
                                        </p:attrNameLst>
                                      </p:cBhvr>
                                      <p:tavLst>
                                        <p:tav tm="0">
                                          <p:val>
                                            <p:strVal val="#ppt_x"/>
                                          </p:val>
                                        </p:tav>
                                        <p:tav tm="100000">
                                          <p:val>
                                            <p:strVal val="#ppt_x"/>
                                          </p:val>
                                        </p:tav>
                                      </p:tavLst>
                                    </p:anim>
                                    <p:anim calcmode="lin" valueType="num">
                                      <p:cBhvr>
                                        <p:cTn id="106" dur="1000" fill="hold"/>
                                        <p:tgtEl>
                                          <p:spTgt spid="95"/>
                                        </p:tgtEl>
                                        <p:attrNameLst>
                                          <p:attrName>ppt_y</p:attrName>
                                        </p:attrNameLst>
                                      </p:cBhvr>
                                      <p:tavLst>
                                        <p:tav tm="0">
                                          <p:val>
                                            <p:strVal val="#ppt_y+.1"/>
                                          </p:val>
                                        </p:tav>
                                        <p:tav tm="100000">
                                          <p:val>
                                            <p:strVal val="#ppt_y"/>
                                          </p:val>
                                        </p:tav>
                                      </p:tavLst>
                                    </p:anim>
                                  </p:childTnLst>
                                </p:cTn>
                              </p:par>
                            </p:childTnLst>
                          </p:cTn>
                        </p:par>
                        <p:par>
                          <p:cTn id="107" fill="hold">
                            <p:stCondLst>
                              <p:cond delay="11500"/>
                            </p:stCondLst>
                            <p:childTnLst>
                              <p:par>
                                <p:cTn id="108" presetID="53" presetClass="entr" presetSubtype="16"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p:cTn id="110" dur="500" fill="hold"/>
                                        <p:tgtEl>
                                          <p:spTgt spid="26"/>
                                        </p:tgtEl>
                                        <p:attrNameLst>
                                          <p:attrName>ppt_w</p:attrName>
                                        </p:attrNameLst>
                                      </p:cBhvr>
                                      <p:tavLst>
                                        <p:tav tm="0">
                                          <p:val>
                                            <p:fltVal val="0"/>
                                          </p:val>
                                        </p:tav>
                                        <p:tav tm="100000">
                                          <p:val>
                                            <p:strVal val="#ppt_w"/>
                                          </p:val>
                                        </p:tav>
                                      </p:tavLst>
                                    </p:anim>
                                    <p:anim calcmode="lin" valueType="num">
                                      <p:cBhvr>
                                        <p:cTn id="111" dur="500" fill="hold"/>
                                        <p:tgtEl>
                                          <p:spTgt spid="26"/>
                                        </p:tgtEl>
                                        <p:attrNameLst>
                                          <p:attrName>ppt_h</p:attrName>
                                        </p:attrNameLst>
                                      </p:cBhvr>
                                      <p:tavLst>
                                        <p:tav tm="0">
                                          <p:val>
                                            <p:fltVal val="0"/>
                                          </p:val>
                                        </p:tav>
                                        <p:tav tm="100000">
                                          <p:val>
                                            <p:strVal val="#ppt_h"/>
                                          </p:val>
                                        </p:tav>
                                      </p:tavLst>
                                    </p:anim>
                                    <p:animEffect transition="in" filter="fade">
                                      <p:cBhvr>
                                        <p:cTn id="112" dur="500"/>
                                        <p:tgtEl>
                                          <p:spTgt spid="2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2000"/>
                            </p:stCondLst>
                            <p:childTnLst>
                              <p:par>
                                <p:cTn id="119" presetID="18" presetClass="entr" presetSubtype="12"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strips(downLeft)">
                                      <p:cBhvr>
                                        <p:cTn id="121" dur="1000"/>
                                        <p:tgtEl>
                                          <p:spTgt spid="34"/>
                                        </p:tgtEl>
                                      </p:cBhvr>
                                    </p:animEffect>
                                  </p:childTnLst>
                                </p:cTn>
                              </p:par>
                            </p:childTnLst>
                          </p:cTn>
                        </p:par>
                        <p:par>
                          <p:cTn id="122" fill="hold">
                            <p:stCondLst>
                              <p:cond delay="13000"/>
                            </p:stCondLst>
                            <p:childTnLst>
                              <p:par>
                                <p:cTn id="123" presetID="42" presetClass="entr" presetSubtype="0" fill="hold" grpId="0" nodeType="afterEffect">
                                  <p:stCondLst>
                                    <p:cond delay="0"/>
                                  </p:stCondLst>
                                  <p:childTnLst>
                                    <p:set>
                                      <p:cBhvr>
                                        <p:cTn id="124" dur="1" fill="hold">
                                          <p:stCondLst>
                                            <p:cond delay="0"/>
                                          </p:stCondLst>
                                        </p:cTn>
                                        <p:tgtEl>
                                          <p:spTgt spid="87"/>
                                        </p:tgtEl>
                                        <p:attrNameLst>
                                          <p:attrName>style.visibility</p:attrName>
                                        </p:attrNameLst>
                                      </p:cBhvr>
                                      <p:to>
                                        <p:strVal val="visible"/>
                                      </p:to>
                                    </p:set>
                                    <p:animEffect transition="in" filter="fade">
                                      <p:cBhvr>
                                        <p:cTn id="125" dur="1000"/>
                                        <p:tgtEl>
                                          <p:spTgt spid="87"/>
                                        </p:tgtEl>
                                      </p:cBhvr>
                                    </p:animEffect>
                                    <p:anim calcmode="lin" valueType="num">
                                      <p:cBhvr>
                                        <p:cTn id="126" dur="1000" fill="hold"/>
                                        <p:tgtEl>
                                          <p:spTgt spid="87"/>
                                        </p:tgtEl>
                                        <p:attrNameLst>
                                          <p:attrName>ppt_x</p:attrName>
                                        </p:attrNameLst>
                                      </p:cBhvr>
                                      <p:tavLst>
                                        <p:tav tm="0">
                                          <p:val>
                                            <p:strVal val="#ppt_x"/>
                                          </p:val>
                                        </p:tav>
                                        <p:tav tm="100000">
                                          <p:val>
                                            <p:strVal val="#ppt_x"/>
                                          </p:val>
                                        </p:tav>
                                      </p:tavLst>
                                    </p:anim>
                                    <p:anim calcmode="lin" valueType="num">
                                      <p:cBhvr>
                                        <p:cTn id="127" dur="1000" fill="hold"/>
                                        <p:tgtEl>
                                          <p:spTgt spid="87"/>
                                        </p:tgtEl>
                                        <p:attrNameLst>
                                          <p:attrName>ppt_y</p:attrName>
                                        </p:attrNameLst>
                                      </p:cBhvr>
                                      <p:tavLst>
                                        <p:tav tm="0">
                                          <p:val>
                                            <p:strVal val="#ppt_y+.1"/>
                                          </p:val>
                                        </p:tav>
                                        <p:tav tm="100000">
                                          <p:val>
                                            <p:strVal val="#ppt_y"/>
                                          </p:val>
                                        </p:tav>
                                      </p:tavLst>
                                    </p:anim>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27"/>
                                        </p:tgtEl>
                                        <p:attrNameLst>
                                          <p:attrName>style.visibility</p:attrName>
                                        </p:attrNameLst>
                                      </p:cBhvr>
                                      <p:to>
                                        <p:strVal val="visible"/>
                                      </p:to>
                                    </p:set>
                                    <p:anim calcmode="lin" valueType="num">
                                      <p:cBhvr>
                                        <p:cTn id="131" dur="500" fill="hold"/>
                                        <p:tgtEl>
                                          <p:spTgt spid="27"/>
                                        </p:tgtEl>
                                        <p:attrNameLst>
                                          <p:attrName>ppt_w</p:attrName>
                                        </p:attrNameLst>
                                      </p:cBhvr>
                                      <p:tavLst>
                                        <p:tav tm="0">
                                          <p:val>
                                            <p:fltVal val="0"/>
                                          </p:val>
                                        </p:tav>
                                        <p:tav tm="100000">
                                          <p:val>
                                            <p:strVal val="#ppt_w"/>
                                          </p:val>
                                        </p:tav>
                                      </p:tavLst>
                                    </p:anim>
                                    <p:anim calcmode="lin" valueType="num">
                                      <p:cBhvr>
                                        <p:cTn id="132" dur="500" fill="hold"/>
                                        <p:tgtEl>
                                          <p:spTgt spid="27"/>
                                        </p:tgtEl>
                                        <p:attrNameLst>
                                          <p:attrName>ppt_h</p:attrName>
                                        </p:attrNameLst>
                                      </p:cBhvr>
                                      <p:tavLst>
                                        <p:tav tm="0">
                                          <p:val>
                                            <p:fltVal val="0"/>
                                          </p:val>
                                        </p:tav>
                                        <p:tav tm="100000">
                                          <p:val>
                                            <p:strVal val="#ppt_h"/>
                                          </p:val>
                                        </p:tav>
                                      </p:tavLst>
                                    </p:anim>
                                    <p:animEffect transition="in" filter="fade">
                                      <p:cBhvr>
                                        <p:cTn id="133" dur="500"/>
                                        <p:tgtEl>
                                          <p:spTgt spid="2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107"/>
                                        </p:tgtEl>
                                        <p:attrNameLst>
                                          <p:attrName>style.visibility</p:attrName>
                                        </p:attrNameLst>
                                      </p:cBhvr>
                                      <p:to>
                                        <p:strVal val="visible"/>
                                      </p:to>
                                    </p:set>
                                    <p:anim calcmode="lin" valueType="num">
                                      <p:cBhvr>
                                        <p:cTn id="136" dur="500" fill="hold"/>
                                        <p:tgtEl>
                                          <p:spTgt spid="107"/>
                                        </p:tgtEl>
                                        <p:attrNameLst>
                                          <p:attrName>ppt_w</p:attrName>
                                        </p:attrNameLst>
                                      </p:cBhvr>
                                      <p:tavLst>
                                        <p:tav tm="0">
                                          <p:val>
                                            <p:fltVal val="0"/>
                                          </p:val>
                                        </p:tav>
                                        <p:tav tm="100000">
                                          <p:val>
                                            <p:strVal val="#ppt_w"/>
                                          </p:val>
                                        </p:tav>
                                      </p:tavLst>
                                    </p:anim>
                                    <p:anim calcmode="lin" valueType="num">
                                      <p:cBhvr>
                                        <p:cTn id="137" dur="500" fill="hold"/>
                                        <p:tgtEl>
                                          <p:spTgt spid="107"/>
                                        </p:tgtEl>
                                        <p:attrNameLst>
                                          <p:attrName>ppt_h</p:attrName>
                                        </p:attrNameLst>
                                      </p:cBhvr>
                                      <p:tavLst>
                                        <p:tav tm="0">
                                          <p:val>
                                            <p:fltVal val="0"/>
                                          </p:val>
                                        </p:tav>
                                        <p:tav tm="100000">
                                          <p:val>
                                            <p:strVal val="#ppt_h"/>
                                          </p:val>
                                        </p:tav>
                                      </p:tavLst>
                                    </p:anim>
                                    <p:animEffect transition="in" filter="fade">
                                      <p:cBhvr>
                                        <p:cTn id="138" dur="500"/>
                                        <p:tgtEl>
                                          <p:spTgt spid="107"/>
                                        </p:tgtEl>
                                      </p:cBhvr>
                                    </p:animEffect>
                                  </p:childTnLst>
                                </p:cTn>
                              </p:par>
                            </p:childTnLst>
                          </p:cTn>
                        </p:par>
                        <p:par>
                          <p:cTn id="139" fill="hold">
                            <p:stCondLst>
                              <p:cond delay="14500"/>
                            </p:stCondLst>
                            <p:childTnLst>
                              <p:par>
                                <p:cTn id="140" presetID="18" presetClass="entr" presetSubtype="12" fill="hold" nodeType="afterEffect">
                                  <p:stCondLst>
                                    <p:cond delay="0"/>
                                  </p:stCondLst>
                                  <p:childTnLst>
                                    <p:set>
                                      <p:cBhvr>
                                        <p:cTn id="141" dur="1" fill="hold">
                                          <p:stCondLst>
                                            <p:cond delay="0"/>
                                          </p:stCondLst>
                                        </p:cTn>
                                        <p:tgtEl>
                                          <p:spTgt spid="17"/>
                                        </p:tgtEl>
                                        <p:attrNameLst>
                                          <p:attrName>style.visibility</p:attrName>
                                        </p:attrNameLst>
                                      </p:cBhvr>
                                      <p:to>
                                        <p:strVal val="visible"/>
                                      </p:to>
                                    </p:set>
                                    <p:animEffect transition="in" filter="strips(downLeft)">
                                      <p:cBhvr>
                                        <p:cTn id="14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0" grpId="0" animBg="1"/>
      <p:bldP spid="31" grpId="0" animBg="1"/>
      <p:bldP spid="32" grpId="0" animBg="1"/>
      <p:bldP spid="33" grpId="0" animBg="1"/>
      <p:bldP spid="34" grpId="0" animBg="1"/>
      <p:bldP spid="15" grpId="0" animBg="1"/>
      <p:bldP spid="22" grpId="0" animBg="1"/>
      <p:bldP spid="13" grpId="0" animBg="1"/>
      <p:bldP spid="26" grpId="0" animBg="1"/>
      <p:bldP spid="27" grpId="0" animBg="1"/>
      <p:bldP spid="23" grpId="0" animBg="1"/>
      <p:bldP spid="74" grpId="0"/>
      <p:bldP spid="77" grpId="0"/>
      <p:bldP spid="87" grpId="0"/>
      <p:bldP spid="95" grpId="0"/>
      <p:bldP spid="96" grpId="0"/>
      <p:bldP spid="97" grpId="0"/>
      <p:bldP spid="12" grpId="0"/>
      <p:bldP spid="98" grpId="0"/>
      <p:bldP spid="99" grpId="0"/>
      <p:bldP spid="100" grpId="0"/>
      <p:bldP spid="101" grpId="0"/>
      <p:bldP spid="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1452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2019-01-13T00:38:51Z</dcterms:modified>
</cp:coreProperties>
</file>