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53697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B361453-C917-4CA3-90FF-45D84F6642D0}"/>
              </a:ext>
            </a:extLst>
          </p:cNvPr>
          <p:cNvSpPr/>
          <p:nvPr/>
        </p:nvSpPr>
        <p:spPr>
          <a:xfrm>
            <a:off x="3657600" y="4175760"/>
            <a:ext cx="6781800" cy="192024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D8A4F30-25F1-40C1-A498-D446CE721B49}"/>
              </a:ext>
            </a:extLst>
          </p:cNvPr>
          <p:cNvSpPr/>
          <p:nvPr/>
        </p:nvSpPr>
        <p:spPr>
          <a:xfrm>
            <a:off x="3657600" y="1752600"/>
            <a:ext cx="2194560" cy="234696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3B4F74D9-9699-4315-BF5A-D7CEE76EEDFA}"/>
              </a:ext>
            </a:extLst>
          </p:cNvPr>
          <p:cNvSpPr/>
          <p:nvPr/>
        </p:nvSpPr>
        <p:spPr>
          <a:xfrm>
            <a:off x="5532120" y="1752600"/>
            <a:ext cx="2514600" cy="2346960"/>
          </a:xfrm>
          <a:custGeom>
            <a:avLst/>
            <a:gdLst>
              <a:gd name="connsiteX0" fmla="*/ 320040 w 2514600"/>
              <a:gd name="connsiteY0" fmla="*/ 0 h 2194560"/>
              <a:gd name="connsiteX1" fmla="*/ 2514600 w 2514600"/>
              <a:gd name="connsiteY1" fmla="*/ 0 h 2194560"/>
              <a:gd name="connsiteX2" fmla="*/ 2514600 w 2514600"/>
              <a:gd name="connsiteY2" fmla="*/ 2194560 h 2194560"/>
              <a:gd name="connsiteX3" fmla="*/ 320040 w 2514600"/>
              <a:gd name="connsiteY3" fmla="*/ 2194560 h 2194560"/>
              <a:gd name="connsiteX4" fmla="*/ 320040 w 2514600"/>
              <a:gd name="connsiteY4" fmla="*/ 1854199 h 2194560"/>
              <a:gd name="connsiteX5" fmla="*/ 0 w 2514600"/>
              <a:gd name="connsiteY5" fmla="*/ 1676399 h 2194560"/>
              <a:gd name="connsiteX6" fmla="*/ 320040 w 2514600"/>
              <a:gd name="connsiteY6" fmla="*/ 1498599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14600" h="2194560">
                <a:moveTo>
                  <a:pt x="320040" y="0"/>
                </a:moveTo>
                <a:lnTo>
                  <a:pt x="2514600" y="0"/>
                </a:lnTo>
                <a:lnTo>
                  <a:pt x="2514600" y="2194560"/>
                </a:lnTo>
                <a:lnTo>
                  <a:pt x="320040" y="2194560"/>
                </a:lnTo>
                <a:lnTo>
                  <a:pt x="320040" y="1854199"/>
                </a:lnTo>
                <a:lnTo>
                  <a:pt x="0" y="1676399"/>
                </a:lnTo>
                <a:lnTo>
                  <a:pt x="320040" y="1498599"/>
                </a:lnTo>
                <a:close/>
              </a:path>
            </a:pathLst>
          </a:cu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E69C076-2D25-4D11-8DDE-F40C84924509}"/>
              </a:ext>
            </a:extLst>
          </p:cNvPr>
          <p:cNvSpPr/>
          <p:nvPr/>
        </p:nvSpPr>
        <p:spPr>
          <a:xfrm>
            <a:off x="0" y="1752600"/>
            <a:ext cx="1981200" cy="234696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4D31B1CE-E7FF-4FE9-BF45-65D28F898D0C}"/>
              </a:ext>
            </a:extLst>
          </p:cNvPr>
          <p:cNvSpPr txBox="1"/>
          <p:nvPr/>
        </p:nvSpPr>
        <p:spPr>
          <a:xfrm>
            <a:off x="4114800" y="4452715"/>
            <a:ext cx="6112586" cy="1215717"/>
          </a:xfrm>
          <a:prstGeom prst="rect">
            <a:avLst/>
          </a:prstGeom>
          <a:noFill/>
        </p:spPr>
        <p:txBody>
          <a:bodyPr wrap="square" rtlCol="0">
            <a:spAutoFit/>
          </a:bodyPr>
          <a:lstStyle/>
          <a:p>
            <a:r>
              <a:rPr lang="en-US" sz="1300" b="1"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Ut enim ad minim veniam, quis nostrud exercitation. Lorem ipsum dolor sit amet, consectetur adipiscing elit, sed do eiusmod tempor incididunt ut labore et dolore magna aliqua. Ut enim ad minim veniam, quis nostrud. </a:t>
            </a:r>
          </a:p>
        </p:txBody>
      </p:sp>
      <p:sp>
        <p:nvSpPr>
          <p:cNvPr id="12" name="Text Box 10">
            <a:extLst>
              <a:ext uri="{FF2B5EF4-FFF2-40B4-BE49-F238E27FC236}">
                <a16:creationId xmlns:a16="http://schemas.microsoft.com/office/drawing/2014/main" id="{1B75B357-822F-47DF-8177-6371E861791E}"/>
              </a:ext>
            </a:extLst>
          </p:cNvPr>
          <p:cNvSpPr txBox="1">
            <a:spLocks noChangeArrowheads="1"/>
          </p:cNvSpPr>
          <p:nvPr/>
        </p:nvSpPr>
        <p:spPr bwMode="auto">
          <a:xfrm>
            <a:off x="5958840" y="2540615"/>
            <a:ext cx="1981200" cy="923330"/>
          </a:xfrm>
          <a:prstGeom prst="rect">
            <a:avLst/>
          </a:prstGeom>
          <a:noFill/>
          <a:ln w="9525">
            <a:noFill/>
            <a:miter lim="800000"/>
            <a:headEnd/>
            <a:tailEnd/>
          </a:ln>
        </p:spPr>
        <p:txBody>
          <a:bodyPr wrap="square" lIns="60960" tIns="30480" rIns="60960" bIns="30480">
            <a:spAutoFit/>
          </a:bodyPr>
          <a:lstStyle/>
          <a:p>
            <a:r>
              <a:rPr lang="en-US" sz="2000" dirty="0">
                <a:solidFill>
                  <a:schemeClr val="bg1"/>
                </a:solidFill>
                <a:latin typeface="Bernard MT Condensed" panose="02050806060905020404" pitchFamily="18" charset="0"/>
              </a:rPr>
              <a:t>Lorem Ipsum</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t>
            </a:r>
          </a:p>
        </p:txBody>
      </p:sp>
      <p:sp>
        <p:nvSpPr>
          <p:cNvPr id="13" name="Rectangle 12">
            <a:extLst>
              <a:ext uri="{FF2B5EF4-FFF2-40B4-BE49-F238E27FC236}">
                <a16:creationId xmlns:a16="http://schemas.microsoft.com/office/drawing/2014/main" id="{094EFD7F-7091-4336-A188-EAA09379DDEC}"/>
              </a:ext>
            </a:extLst>
          </p:cNvPr>
          <p:cNvSpPr/>
          <p:nvPr/>
        </p:nvSpPr>
        <p:spPr>
          <a:xfrm>
            <a:off x="1981200" y="4175760"/>
            <a:ext cx="1600200" cy="26060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A868C1-82D9-42BB-A144-A053E179EF30}"/>
              </a:ext>
            </a:extLst>
          </p:cNvPr>
          <p:cNvSpPr/>
          <p:nvPr/>
        </p:nvSpPr>
        <p:spPr>
          <a:xfrm>
            <a:off x="10515600" y="4175760"/>
            <a:ext cx="1676400" cy="19202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98F22C3-6AC3-4C8A-9A4F-6696EA427542}"/>
              </a:ext>
            </a:extLst>
          </p:cNvPr>
          <p:cNvSpPr txBox="1">
            <a:spLocks noChangeArrowheads="1"/>
          </p:cNvSpPr>
          <p:nvPr/>
        </p:nvSpPr>
        <p:spPr bwMode="auto">
          <a:xfrm>
            <a:off x="1981200" y="1976839"/>
            <a:ext cx="1676400" cy="984885"/>
          </a:xfrm>
          <a:prstGeom prst="rect">
            <a:avLst/>
          </a:prstGeom>
          <a:noFill/>
          <a:ln w="9525">
            <a:noFill/>
            <a:miter lim="800000"/>
            <a:headEnd/>
            <a:tailEnd/>
          </a:ln>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LOREM </a:t>
            </a:r>
          </a:p>
          <a:p>
            <a:pPr algn="ctr"/>
            <a:r>
              <a:rPr lang="en-US" sz="2000" dirty="0">
                <a:solidFill>
                  <a:schemeClr val="bg1"/>
                </a:solidFill>
                <a:latin typeface="Bernard MT Condensed" panose="02050806060905020404" pitchFamily="18" charset="0"/>
              </a:rPr>
              <a:t>IPSUM</a:t>
            </a:r>
          </a:p>
          <a:p>
            <a:pPr algn="ctr"/>
            <a:r>
              <a:rPr lang="en-US" sz="2000" dirty="0">
                <a:solidFill>
                  <a:schemeClr val="bg1"/>
                </a:solidFill>
                <a:latin typeface="Bernard MT Condensed" panose="02050806060905020404" pitchFamily="18" charset="0"/>
              </a:rPr>
              <a:t>DOLOR</a:t>
            </a:r>
          </a:p>
        </p:txBody>
      </p:sp>
      <p:sp>
        <p:nvSpPr>
          <p:cNvPr id="18" name="TextBox 17">
            <a:extLst>
              <a:ext uri="{FF2B5EF4-FFF2-40B4-BE49-F238E27FC236}">
                <a16:creationId xmlns:a16="http://schemas.microsoft.com/office/drawing/2014/main" id="{F45854AC-8AF3-4D8E-8957-F8726EE7805C}"/>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14" name="Picture 13">
            <a:hlinkClick r:id="rId3"/>
            <a:extLst>
              <a:ext uri="{FF2B5EF4-FFF2-40B4-BE49-F238E27FC236}">
                <a16:creationId xmlns:a16="http://schemas.microsoft.com/office/drawing/2014/main" id="{7074551F-844A-44F3-BDC1-13D60B6923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8057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ppt_x"/>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6"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1+#ppt_w/2"/>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1+#ppt_w/2"/>
                                          </p:val>
                                        </p:tav>
                                        <p:tav tm="100000">
                                          <p:val>
                                            <p:strVal val="#ppt_x"/>
                                          </p:val>
                                        </p:tav>
                                      </p:tavLst>
                                    </p:anim>
                                    <p:anim calcmode="lin" valueType="num">
                                      <p:cBhvr additive="base">
                                        <p:cTn id="24" dur="500" fill="hold"/>
                                        <p:tgtEl>
                                          <p:spTgt spid="15"/>
                                        </p:tgtEl>
                                        <p:attrNameLst>
                                          <p:attrName>ppt_y</p:attrName>
                                        </p:attrNameLst>
                                      </p:cBhvr>
                                      <p:tavLst>
                                        <p:tav tm="0">
                                          <p:val>
                                            <p:strVal val="#ppt_y"/>
                                          </p:val>
                                        </p:tav>
                                        <p:tav tm="100000">
                                          <p:val>
                                            <p:strVal val="#ppt_y"/>
                                          </p:val>
                                        </p:tav>
                                      </p:tavLst>
                                    </p:anim>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fade">
                                      <p:cBhvr>
                                        <p:cTn id="28" dur="1000"/>
                                        <p:tgtEl>
                                          <p:spTgt spid="17"/>
                                        </p:tgtEl>
                                      </p:cBhvr>
                                    </p:animEffect>
                                    <p:anim calcmode="lin" valueType="num">
                                      <p:cBhvr>
                                        <p:cTn id="29" dur="1000" fill="hold"/>
                                        <p:tgtEl>
                                          <p:spTgt spid="17"/>
                                        </p:tgtEl>
                                        <p:attrNameLst>
                                          <p:attrName>ppt_x</p:attrName>
                                        </p:attrNameLst>
                                      </p:cBhvr>
                                      <p:tavLst>
                                        <p:tav tm="0">
                                          <p:val>
                                            <p:strVal val="#ppt_x"/>
                                          </p:val>
                                        </p:tav>
                                        <p:tav tm="100000">
                                          <p:val>
                                            <p:strVal val="#ppt_x"/>
                                          </p:val>
                                        </p:tav>
                                      </p:tavLst>
                                    </p:anim>
                                    <p:anim calcmode="lin" valueType="num">
                                      <p:cBhvr>
                                        <p:cTn id="30" dur="1000" fill="hold"/>
                                        <p:tgtEl>
                                          <p:spTgt spid="17"/>
                                        </p:tgtEl>
                                        <p:attrNameLst>
                                          <p:attrName>ppt_y</p:attrName>
                                        </p:attrNameLst>
                                      </p:cBhvr>
                                      <p:tavLst>
                                        <p:tav tm="0">
                                          <p:val>
                                            <p:strVal val="#ppt_y+.1"/>
                                          </p:val>
                                        </p:tav>
                                        <p:tav tm="100000">
                                          <p:val>
                                            <p:strVal val="#ppt_y"/>
                                          </p:val>
                                        </p:tav>
                                      </p:tavLst>
                                    </p:anim>
                                  </p:childTnLst>
                                </p:cTn>
                              </p:par>
                            </p:childTnLst>
                          </p:cTn>
                        </p:par>
                        <p:par>
                          <p:cTn id="31" fill="hold">
                            <p:stCondLst>
                              <p:cond delay="2000"/>
                            </p:stCondLst>
                            <p:childTnLst>
                              <p:par>
                                <p:cTn id="32" presetID="53" presetClass="entr" presetSubtype="16" fill="hold" grpId="0" nodeType="after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childTnLst>
                          </p:cTn>
                        </p:par>
                        <p:par>
                          <p:cTn id="37" fill="hold">
                            <p:stCondLst>
                              <p:cond delay="2500"/>
                            </p:stCondLst>
                            <p:childTnLst>
                              <p:par>
                                <p:cTn id="38" presetID="2" presetClass="entr" presetSubtype="2"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 fill="hold"/>
                                        <p:tgtEl>
                                          <p:spTgt spid="9"/>
                                        </p:tgtEl>
                                        <p:attrNameLst>
                                          <p:attrName>ppt_x</p:attrName>
                                        </p:attrNameLst>
                                      </p:cBhvr>
                                      <p:tavLst>
                                        <p:tav tm="0">
                                          <p:val>
                                            <p:strVal val="1+#ppt_w/2"/>
                                          </p:val>
                                        </p:tav>
                                        <p:tav tm="100000">
                                          <p:val>
                                            <p:strVal val="#ppt_x"/>
                                          </p:val>
                                        </p:tav>
                                      </p:tavLst>
                                    </p:anim>
                                    <p:anim calcmode="lin" valueType="num">
                                      <p:cBhvr additive="base">
                                        <p:cTn id="41" dur="500" fill="hold"/>
                                        <p:tgtEl>
                                          <p:spTgt spid="9"/>
                                        </p:tgtEl>
                                        <p:attrNameLst>
                                          <p:attrName>ppt_y</p:attrName>
                                        </p:attrNameLst>
                                      </p:cBhvr>
                                      <p:tavLst>
                                        <p:tav tm="0">
                                          <p:val>
                                            <p:strVal val="#ppt_y"/>
                                          </p:val>
                                        </p:tav>
                                        <p:tav tm="100000">
                                          <p:val>
                                            <p:strVal val="#ppt_y"/>
                                          </p:val>
                                        </p:tav>
                                      </p:tavLst>
                                    </p:anim>
                                  </p:childTnLst>
                                </p:cTn>
                              </p:par>
                              <p:par>
                                <p:cTn id="42" presetID="2" presetClass="entr" presetSubtype="2" fill="hold" grpId="0" nodeType="with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1+#ppt_w/2"/>
                                          </p:val>
                                        </p:tav>
                                        <p:tav tm="100000">
                                          <p:val>
                                            <p:strVal val="#ppt_x"/>
                                          </p:val>
                                        </p:tav>
                                      </p:tavLst>
                                    </p:anim>
                                    <p:anim calcmode="lin" valueType="num">
                                      <p:cBhvr additive="base">
                                        <p:cTn id="45" dur="500" fill="hold"/>
                                        <p:tgtEl>
                                          <p:spTgt spid="12"/>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42"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8" grpId="0" animBg="1"/>
      <p:bldP spid="9" grpId="0" animBg="1"/>
      <p:bldP spid="10" grpId="0" animBg="1"/>
      <p:bldP spid="11" grpId="0"/>
      <p:bldP spid="12" grpId="0"/>
      <p:bldP spid="13" grpId="0" animBg="1"/>
      <p:bldP spid="15" grpId="0" animBg="1"/>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1912</TotalTime>
  <Words>1347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2019-01-13T00:35:37Z</dcterms:modified>
</cp:coreProperties>
</file>