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972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1459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741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alpha val="50000"/>
              </a:srgbClr>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1112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01</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40843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3366185" y="4042439"/>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alpha val="50000"/>
              </a:srgbClr>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37376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02</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4065068"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3346933" y="146750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alpha val="50000"/>
              </a:srgbClr>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3718425"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03</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6598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5880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alpha val="50000"/>
              </a:srgbClr>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6252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04</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44" name="Freeform: Shape 43">
            <a:extLst>
              <a:ext uri="{FF2B5EF4-FFF2-40B4-BE49-F238E27FC236}">
                <a16:creationId xmlns:a16="http://schemas.microsoft.com/office/drawing/2014/main" id="{C3593727-D996-4503-AD09-38304854F8D8}"/>
              </a:ext>
            </a:extLst>
          </p:cNvPr>
          <p:cNvSpPr>
            <a:spLocks noChangeAspect="1"/>
          </p:cNvSpPr>
          <p:nvPr/>
        </p:nvSpPr>
        <p:spPr>
          <a:xfrm>
            <a:off x="8773980"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59EDC7B-3289-4A98-B567-73F607500D4A}"/>
              </a:ext>
            </a:extLst>
          </p:cNvPr>
          <p:cNvGrpSpPr/>
          <p:nvPr/>
        </p:nvGrpSpPr>
        <p:grpSpPr>
          <a:xfrm>
            <a:off x="8055845" y="1467509"/>
            <a:ext cx="2311850" cy="2183503"/>
            <a:chOff x="2678196" y="1112570"/>
            <a:chExt cx="2311850" cy="2183503"/>
          </a:xfrm>
        </p:grpSpPr>
        <p:sp>
          <p:nvSpPr>
            <p:cNvPr id="47" name="Freeform: Shape 46">
              <a:extLst>
                <a:ext uri="{FF2B5EF4-FFF2-40B4-BE49-F238E27FC236}">
                  <a16:creationId xmlns:a16="http://schemas.microsoft.com/office/drawing/2014/main" id="{78220D04-C799-4569-9A26-07B780CA800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alpha val="50000"/>
              </a:srgbClr>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173FBDA3-2DDB-4587-B10C-37FCEF911E16}"/>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6" name="Text Box 10">
            <a:extLst>
              <a:ext uri="{FF2B5EF4-FFF2-40B4-BE49-F238E27FC236}">
                <a16:creationId xmlns:a16="http://schemas.microsoft.com/office/drawing/2014/main" id="{7EF3D367-03F8-4153-B1E7-29BC45990EEA}"/>
              </a:ext>
            </a:extLst>
          </p:cNvPr>
          <p:cNvSpPr txBox="1">
            <a:spLocks noChangeArrowheads="1"/>
          </p:cNvSpPr>
          <p:nvPr/>
        </p:nvSpPr>
        <p:spPr bwMode="auto">
          <a:xfrm>
            <a:off x="8427337"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05</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50" name="Freeform: Shape 49">
            <a:extLst>
              <a:ext uri="{FF2B5EF4-FFF2-40B4-BE49-F238E27FC236}">
                <a16:creationId xmlns:a16="http://schemas.microsoft.com/office/drawing/2014/main" id="{E0FDEAFF-6BC3-41C0-9B2C-5703034F334F}"/>
              </a:ext>
            </a:extLst>
          </p:cNvPr>
          <p:cNvSpPr>
            <a:spLocks noChangeAspect="1"/>
          </p:cNvSpPr>
          <p:nvPr/>
        </p:nvSpPr>
        <p:spPr>
          <a:xfrm>
            <a:off x="94945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AE6FF"/>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290B1AEF-449B-4254-8A58-5A1EDAA442BD}"/>
              </a:ext>
            </a:extLst>
          </p:cNvPr>
          <p:cNvGrpSpPr/>
          <p:nvPr/>
        </p:nvGrpSpPr>
        <p:grpSpPr>
          <a:xfrm>
            <a:off x="8776385" y="4042439"/>
            <a:ext cx="2311850" cy="2183503"/>
            <a:chOff x="2678196" y="1112570"/>
            <a:chExt cx="2311850" cy="2183503"/>
          </a:xfrm>
        </p:grpSpPr>
        <p:sp>
          <p:nvSpPr>
            <p:cNvPr id="53" name="Freeform: Shape 52">
              <a:extLst>
                <a:ext uri="{FF2B5EF4-FFF2-40B4-BE49-F238E27FC236}">
                  <a16:creationId xmlns:a16="http://schemas.microsoft.com/office/drawing/2014/main" id="{BA528B0F-DB84-4B3A-BF64-2E9946D8DBC8}"/>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AE6FF">
                <a:alpha val="50000"/>
              </a:srgbClr>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6BB98F44-46E4-4C58-87B1-B07FFE3BE69E}"/>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2" name="Text Box 10">
            <a:extLst>
              <a:ext uri="{FF2B5EF4-FFF2-40B4-BE49-F238E27FC236}">
                <a16:creationId xmlns:a16="http://schemas.microsoft.com/office/drawing/2014/main" id="{3BEE00E2-CE88-41CF-B45B-8591BD9ABBA5}"/>
              </a:ext>
            </a:extLst>
          </p:cNvPr>
          <p:cNvSpPr txBox="1">
            <a:spLocks noChangeArrowheads="1"/>
          </p:cNvSpPr>
          <p:nvPr/>
        </p:nvSpPr>
        <p:spPr bwMode="auto">
          <a:xfrm>
            <a:off x="91478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dirty="0">
                <a:solidFill>
                  <a:schemeClr val="bg1"/>
                </a:solidFill>
                <a:latin typeface="Bernard MT Condensed" panose="02050806060905020404" pitchFamily="18" charset="0"/>
              </a:rPr>
              <a:t>06</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Bernard MT Condensed" panose="02050806060905020404" pitchFamily="18"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37" name="Picture 36">
            <a:hlinkClick r:id="rId2"/>
            <a:extLst>
              <a:ext uri="{FF2B5EF4-FFF2-40B4-BE49-F238E27FC236}">
                <a16:creationId xmlns:a16="http://schemas.microsoft.com/office/drawing/2014/main" id="{294D8B51-B22F-4F05-8AE5-B99C3CA9BD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222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250" fill="hold"/>
                                        <p:tgtEl>
                                          <p:spTgt spid="16"/>
                                        </p:tgtEl>
                                        <p:attrNameLst>
                                          <p:attrName>ppt_w</p:attrName>
                                        </p:attrNameLst>
                                      </p:cBhvr>
                                      <p:tavLst>
                                        <p:tav tm="0">
                                          <p:val>
                                            <p:fltVal val="0"/>
                                          </p:val>
                                        </p:tav>
                                        <p:tav tm="100000">
                                          <p:val>
                                            <p:strVal val="#ppt_w"/>
                                          </p:val>
                                        </p:tav>
                                      </p:tavLst>
                                    </p:anim>
                                    <p:anim calcmode="lin" valueType="num">
                                      <p:cBhvr>
                                        <p:cTn id="12" dur="250" fill="hold"/>
                                        <p:tgtEl>
                                          <p:spTgt spid="16"/>
                                        </p:tgtEl>
                                        <p:attrNameLst>
                                          <p:attrName>ppt_h</p:attrName>
                                        </p:attrNameLst>
                                      </p:cBhvr>
                                      <p:tavLst>
                                        <p:tav tm="0">
                                          <p:val>
                                            <p:fltVal val="0"/>
                                          </p:val>
                                        </p:tav>
                                        <p:tav tm="100000">
                                          <p:val>
                                            <p:strVal val="#ppt_h"/>
                                          </p:val>
                                        </p:tav>
                                      </p:tavLst>
                                    </p:anim>
                                    <p:animEffect transition="in" filter="fade">
                                      <p:cBhvr>
                                        <p:cTn id="13" dur="250"/>
                                        <p:tgtEl>
                                          <p:spTgt spid="16"/>
                                        </p:tgtEl>
                                      </p:cBhvr>
                                    </p:animEffect>
                                    <p:anim calcmode="lin" valueType="num">
                                      <p:cBhvr>
                                        <p:cTn id="14" dur="250" fill="hold"/>
                                        <p:tgtEl>
                                          <p:spTgt spid="16"/>
                                        </p:tgtEl>
                                        <p:attrNameLst>
                                          <p:attrName>ppt_x</p:attrName>
                                        </p:attrNameLst>
                                      </p:cBhvr>
                                      <p:tavLst>
                                        <p:tav tm="0">
                                          <p:val>
                                            <p:fltVal val="0.5"/>
                                          </p:val>
                                        </p:tav>
                                        <p:tav tm="100000">
                                          <p:val>
                                            <p:strVal val="#ppt_x"/>
                                          </p:val>
                                        </p:tav>
                                      </p:tavLst>
                                    </p:anim>
                                    <p:anim calcmode="lin" valueType="num">
                                      <p:cBhvr>
                                        <p:cTn id="15" dur="25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250" fill="hold"/>
                                        <p:tgtEl>
                                          <p:spTgt spid="32"/>
                                        </p:tgtEl>
                                        <p:attrNameLst>
                                          <p:attrName>ppt_w</p:attrName>
                                        </p:attrNameLst>
                                      </p:cBhvr>
                                      <p:tavLst>
                                        <p:tav tm="0">
                                          <p:val>
                                            <p:fltVal val="0"/>
                                          </p:val>
                                        </p:tav>
                                        <p:tav tm="100000">
                                          <p:val>
                                            <p:strVal val="#ppt_w"/>
                                          </p:val>
                                        </p:tav>
                                      </p:tavLst>
                                    </p:anim>
                                    <p:anim calcmode="lin" valueType="num">
                                      <p:cBhvr>
                                        <p:cTn id="20" dur="250" fill="hold"/>
                                        <p:tgtEl>
                                          <p:spTgt spid="32"/>
                                        </p:tgtEl>
                                        <p:attrNameLst>
                                          <p:attrName>ppt_h</p:attrName>
                                        </p:attrNameLst>
                                      </p:cBhvr>
                                      <p:tavLst>
                                        <p:tav tm="0">
                                          <p:val>
                                            <p:fltVal val="0"/>
                                          </p:val>
                                        </p:tav>
                                        <p:tav tm="100000">
                                          <p:val>
                                            <p:strVal val="#ppt_h"/>
                                          </p:val>
                                        </p:tav>
                                      </p:tavLst>
                                    </p:anim>
                                    <p:animEffect transition="in" filter="fade">
                                      <p:cBhvr>
                                        <p:cTn id="21" dur="250"/>
                                        <p:tgtEl>
                                          <p:spTgt spid="32"/>
                                        </p:tgtEl>
                                      </p:cBhvr>
                                    </p:animEffect>
                                    <p:anim calcmode="lin" valueType="num">
                                      <p:cBhvr>
                                        <p:cTn id="22" dur="250" fill="hold"/>
                                        <p:tgtEl>
                                          <p:spTgt spid="32"/>
                                        </p:tgtEl>
                                        <p:attrNameLst>
                                          <p:attrName>ppt_x</p:attrName>
                                        </p:attrNameLst>
                                      </p:cBhvr>
                                      <p:tavLst>
                                        <p:tav tm="0">
                                          <p:val>
                                            <p:fltVal val="0.5"/>
                                          </p:val>
                                        </p:tav>
                                        <p:tav tm="100000">
                                          <p:val>
                                            <p:strVal val="#ppt_x"/>
                                          </p:val>
                                        </p:tav>
                                      </p:tavLst>
                                    </p:anim>
                                    <p:anim calcmode="lin" valueType="num">
                                      <p:cBhvr>
                                        <p:cTn id="23" dur="250" fill="hold"/>
                                        <p:tgtEl>
                                          <p:spTgt spid="32"/>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250" fill="hold"/>
                                        <p:tgtEl>
                                          <p:spTgt spid="26"/>
                                        </p:tgtEl>
                                        <p:attrNameLst>
                                          <p:attrName>ppt_w</p:attrName>
                                        </p:attrNameLst>
                                      </p:cBhvr>
                                      <p:tavLst>
                                        <p:tav tm="0">
                                          <p:val>
                                            <p:fltVal val="0"/>
                                          </p:val>
                                        </p:tav>
                                        <p:tav tm="100000">
                                          <p:val>
                                            <p:strVal val="#ppt_w"/>
                                          </p:val>
                                        </p:tav>
                                      </p:tavLst>
                                    </p:anim>
                                    <p:anim calcmode="lin" valueType="num">
                                      <p:cBhvr>
                                        <p:cTn id="28" dur="250" fill="hold"/>
                                        <p:tgtEl>
                                          <p:spTgt spid="26"/>
                                        </p:tgtEl>
                                        <p:attrNameLst>
                                          <p:attrName>ppt_h</p:attrName>
                                        </p:attrNameLst>
                                      </p:cBhvr>
                                      <p:tavLst>
                                        <p:tav tm="0">
                                          <p:val>
                                            <p:fltVal val="0"/>
                                          </p:val>
                                        </p:tav>
                                        <p:tav tm="100000">
                                          <p:val>
                                            <p:strVal val="#ppt_h"/>
                                          </p:val>
                                        </p:tav>
                                      </p:tavLst>
                                    </p:anim>
                                    <p:animEffect transition="in" filter="fade">
                                      <p:cBhvr>
                                        <p:cTn id="29" dur="250"/>
                                        <p:tgtEl>
                                          <p:spTgt spid="26"/>
                                        </p:tgtEl>
                                      </p:cBhvr>
                                    </p:animEffect>
                                    <p:anim calcmode="lin" valueType="num">
                                      <p:cBhvr>
                                        <p:cTn id="30" dur="250" fill="hold"/>
                                        <p:tgtEl>
                                          <p:spTgt spid="26"/>
                                        </p:tgtEl>
                                        <p:attrNameLst>
                                          <p:attrName>ppt_x</p:attrName>
                                        </p:attrNameLst>
                                      </p:cBhvr>
                                      <p:tavLst>
                                        <p:tav tm="0">
                                          <p:val>
                                            <p:fltVal val="0.5"/>
                                          </p:val>
                                        </p:tav>
                                        <p:tav tm="100000">
                                          <p:val>
                                            <p:strVal val="#ppt_x"/>
                                          </p:val>
                                        </p:tav>
                                      </p:tavLst>
                                    </p:anim>
                                    <p:anim calcmode="lin" valueType="num">
                                      <p:cBhvr>
                                        <p:cTn id="31" dur="250" fill="hold"/>
                                        <p:tgtEl>
                                          <p:spTgt spid="26"/>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250" fill="hold"/>
                                        <p:tgtEl>
                                          <p:spTgt spid="38"/>
                                        </p:tgtEl>
                                        <p:attrNameLst>
                                          <p:attrName>ppt_w</p:attrName>
                                        </p:attrNameLst>
                                      </p:cBhvr>
                                      <p:tavLst>
                                        <p:tav tm="0">
                                          <p:val>
                                            <p:fltVal val="0"/>
                                          </p:val>
                                        </p:tav>
                                        <p:tav tm="100000">
                                          <p:val>
                                            <p:strVal val="#ppt_w"/>
                                          </p:val>
                                        </p:tav>
                                      </p:tavLst>
                                    </p:anim>
                                    <p:anim calcmode="lin" valueType="num">
                                      <p:cBhvr>
                                        <p:cTn id="36" dur="250" fill="hold"/>
                                        <p:tgtEl>
                                          <p:spTgt spid="38"/>
                                        </p:tgtEl>
                                        <p:attrNameLst>
                                          <p:attrName>ppt_h</p:attrName>
                                        </p:attrNameLst>
                                      </p:cBhvr>
                                      <p:tavLst>
                                        <p:tav tm="0">
                                          <p:val>
                                            <p:fltVal val="0"/>
                                          </p:val>
                                        </p:tav>
                                        <p:tav tm="100000">
                                          <p:val>
                                            <p:strVal val="#ppt_h"/>
                                          </p:val>
                                        </p:tav>
                                      </p:tavLst>
                                    </p:anim>
                                    <p:animEffect transition="in" filter="fade">
                                      <p:cBhvr>
                                        <p:cTn id="37" dur="250"/>
                                        <p:tgtEl>
                                          <p:spTgt spid="38"/>
                                        </p:tgtEl>
                                      </p:cBhvr>
                                    </p:animEffect>
                                    <p:anim calcmode="lin" valueType="num">
                                      <p:cBhvr>
                                        <p:cTn id="38" dur="250" fill="hold"/>
                                        <p:tgtEl>
                                          <p:spTgt spid="38"/>
                                        </p:tgtEl>
                                        <p:attrNameLst>
                                          <p:attrName>ppt_x</p:attrName>
                                        </p:attrNameLst>
                                      </p:cBhvr>
                                      <p:tavLst>
                                        <p:tav tm="0">
                                          <p:val>
                                            <p:fltVal val="0.5"/>
                                          </p:val>
                                        </p:tav>
                                        <p:tav tm="100000">
                                          <p:val>
                                            <p:strVal val="#ppt_x"/>
                                          </p:val>
                                        </p:tav>
                                      </p:tavLst>
                                    </p:anim>
                                    <p:anim calcmode="lin" valueType="num">
                                      <p:cBhvr>
                                        <p:cTn id="39" dur="250" fill="hold"/>
                                        <p:tgtEl>
                                          <p:spTgt spid="38"/>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p:cTn id="43" dur="250" fill="hold"/>
                                        <p:tgtEl>
                                          <p:spTgt spid="44"/>
                                        </p:tgtEl>
                                        <p:attrNameLst>
                                          <p:attrName>ppt_w</p:attrName>
                                        </p:attrNameLst>
                                      </p:cBhvr>
                                      <p:tavLst>
                                        <p:tav tm="0">
                                          <p:val>
                                            <p:fltVal val="0"/>
                                          </p:val>
                                        </p:tav>
                                        <p:tav tm="100000">
                                          <p:val>
                                            <p:strVal val="#ppt_w"/>
                                          </p:val>
                                        </p:tav>
                                      </p:tavLst>
                                    </p:anim>
                                    <p:anim calcmode="lin" valueType="num">
                                      <p:cBhvr>
                                        <p:cTn id="44" dur="250" fill="hold"/>
                                        <p:tgtEl>
                                          <p:spTgt spid="44"/>
                                        </p:tgtEl>
                                        <p:attrNameLst>
                                          <p:attrName>ppt_h</p:attrName>
                                        </p:attrNameLst>
                                      </p:cBhvr>
                                      <p:tavLst>
                                        <p:tav tm="0">
                                          <p:val>
                                            <p:fltVal val="0"/>
                                          </p:val>
                                        </p:tav>
                                        <p:tav tm="100000">
                                          <p:val>
                                            <p:strVal val="#ppt_h"/>
                                          </p:val>
                                        </p:tav>
                                      </p:tavLst>
                                    </p:anim>
                                    <p:animEffect transition="in" filter="fade">
                                      <p:cBhvr>
                                        <p:cTn id="45" dur="250"/>
                                        <p:tgtEl>
                                          <p:spTgt spid="44"/>
                                        </p:tgtEl>
                                      </p:cBhvr>
                                    </p:animEffect>
                                    <p:anim calcmode="lin" valueType="num">
                                      <p:cBhvr>
                                        <p:cTn id="46" dur="250" fill="hold"/>
                                        <p:tgtEl>
                                          <p:spTgt spid="44"/>
                                        </p:tgtEl>
                                        <p:attrNameLst>
                                          <p:attrName>ppt_x</p:attrName>
                                        </p:attrNameLst>
                                      </p:cBhvr>
                                      <p:tavLst>
                                        <p:tav tm="0">
                                          <p:val>
                                            <p:fltVal val="0.5"/>
                                          </p:val>
                                        </p:tav>
                                        <p:tav tm="100000">
                                          <p:val>
                                            <p:strVal val="#ppt_x"/>
                                          </p:val>
                                        </p:tav>
                                      </p:tavLst>
                                    </p:anim>
                                    <p:anim calcmode="lin" valueType="num">
                                      <p:cBhvr>
                                        <p:cTn id="47" dur="250" fill="hold"/>
                                        <p:tgtEl>
                                          <p:spTgt spid="44"/>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p:cTn id="51" dur="250" fill="hold"/>
                                        <p:tgtEl>
                                          <p:spTgt spid="50"/>
                                        </p:tgtEl>
                                        <p:attrNameLst>
                                          <p:attrName>ppt_w</p:attrName>
                                        </p:attrNameLst>
                                      </p:cBhvr>
                                      <p:tavLst>
                                        <p:tav tm="0">
                                          <p:val>
                                            <p:fltVal val="0"/>
                                          </p:val>
                                        </p:tav>
                                        <p:tav tm="100000">
                                          <p:val>
                                            <p:strVal val="#ppt_w"/>
                                          </p:val>
                                        </p:tav>
                                      </p:tavLst>
                                    </p:anim>
                                    <p:anim calcmode="lin" valueType="num">
                                      <p:cBhvr>
                                        <p:cTn id="52" dur="250" fill="hold"/>
                                        <p:tgtEl>
                                          <p:spTgt spid="50"/>
                                        </p:tgtEl>
                                        <p:attrNameLst>
                                          <p:attrName>ppt_h</p:attrName>
                                        </p:attrNameLst>
                                      </p:cBhvr>
                                      <p:tavLst>
                                        <p:tav tm="0">
                                          <p:val>
                                            <p:fltVal val="0"/>
                                          </p:val>
                                        </p:tav>
                                        <p:tav tm="100000">
                                          <p:val>
                                            <p:strVal val="#ppt_h"/>
                                          </p:val>
                                        </p:tav>
                                      </p:tavLst>
                                    </p:anim>
                                    <p:animEffect transition="in" filter="fade">
                                      <p:cBhvr>
                                        <p:cTn id="53" dur="250"/>
                                        <p:tgtEl>
                                          <p:spTgt spid="50"/>
                                        </p:tgtEl>
                                      </p:cBhvr>
                                    </p:animEffect>
                                    <p:anim calcmode="lin" valueType="num">
                                      <p:cBhvr>
                                        <p:cTn id="54" dur="250" fill="hold"/>
                                        <p:tgtEl>
                                          <p:spTgt spid="50"/>
                                        </p:tgtEl>
                                        <p:attrNameLst>
                                          <p:attrName>ppt_x</p:attrName>
                                        </p:attrNameLst>
                                      </p:cBhvr>
                                      <p:tavLst>
                                        <p:tav tm="0">
                                          <p:val>
                                            <p:fltVal val="0.5"/>
                                          </p:val>
                                        </p:tav>
                                        <p:tav tm="100000">
                                          <p:val>
                                            <p:strVal val="#ppt_x"/>
                                          </p:val>
                                        </p:tav>
                                      </p:tavLst>
                                    </p:anim>
                                    <p:anim calcmode="lin" valueType="num">
                                      <p:cBhvr>
                                        <p:cTn id="55" dur="250" fill="hold"/>
                                        <p:tgtEl>
                                          <p:spTgt spid="50"/>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42" presetClass="entr" presetSubtype="0" fill="hold" nodeType="after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fade">
                                      <p:cBhvr>
                                        <p:cTn id="59" dur="1000"/>
                                        <p:tgtEl>
                                          <p:spTgt spid="2"/>
                                        </p:tgtEl>
                                      </p:cBhvr>
                                    </p:animEffect>
                                    <p:anim calcmode="lin" valueType="num">
                                      <p:cBhvr>
                                        <p:cTn id="60" dur="1000" fill="hold"/>
                                        <p:tgtEl>
                                          <p:spTgt spid="2"/>
                                        </p:tgtEl>
                                        <p:attrNameLst>
                                          <p:attrName>ppt_x</p:attrName>
                                        </p:attrNameLst>
                                      </p:cBhvr>
                                      <p:tavLst>
                                        <p:tav tm="0">
                                          <p:val>
                                            <p:strVal val="#ppt_x"/>
                                          </p:val>
                                        </p:tav>
                                        <p:tav tm="100000">
                                          <p:val>
                                            <p:strVal val="#ppt_x"/>
                                          </p:val>
                                        </p:tav>
                                      </p:tavLst>
                                    </p:anim>
                                    <p:anim calcmode="lin" valueType="num">
                                      <p:cBhvr>
                                        <p:cTn id="61" dur="1000" fill="hold"/>
                                        <p:tgtEl>
                                          <p:spTgt spid="2"/>
                                        </p:tgtEl>
                                        <p:attrNameLst>
                                          <p:attrName>ppt_y</p:attrName>
                                        </p:attrNameLst>
                                      </p:cBhvr>
                                      <p:tavLst>
                                        <p:tav tm="0">
                                          <p:val>
                                            <p:strVal val="#ppt_y+.1"/>
                                          </p:val>
                                        </p:tav>
                                        <p:tav tm="100000">
                                          <p:val>
                                            <p:strVal val="#ppt_y"/>
                                          </p:val>
                                        </p:tav>
                                      </p:tavLst>
                                    </p:anim>
                                  </p:childTnLst>
                                </p:cTn>
                              </p:par>
                            </p:childTnLst>
                          </p:cTn>
                        </p:par>
                        <p:par>
                          <p:cTn id="62" fill="hold">
                            <p:stCondLst>
                              <p:cond delay="3000"/>
                            </p:stCondLst>
                            <p:childTnLst>
                              <p:par>
                                <p:cTn id="63" presetID="22" presetClass="entr" presetSubtype="1"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up)">
                                      <p:cBhvr>
                                        <p:cTn id="65" dur="500"/>
                                        <p:tgtEl>
                                          <p:spTgt spid="24"/>
                                        </p:tgtEl>
                                      </p:cBhvr>
                                    </p:animEffect>
                                  </p:childTnLst>
                                </p:cTn>
                              </p:par>
                            </p:childTnLst>
                          </p:cTn>
                        </p:par>
                        <p:par>
                          <p:cTn id="66" fill="hold">
                            <p:stCondLst>
                              <p:cond delay="3500"/>
                            </p:stCondLst>
                            <p:childTnLst>
                              <p:par>
                                <p:cTn id="67" presetID="42" presetClass="entr" presetSubtype="0" fill="hold"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1000" fill="hold"/>
                                        <p:tgtEl>
                                          <p:spTgt spid="27"/>
                                        </p:tgtEl>
                                        <p:attrNameLst>
                                          <p:attrName>ppt_y</p:attrName>
                                        </p:attrNameLst>
                                      </p:cBhvr>
                                      <p:tavLst>
                                        <p:tav tm="0">
                                          <p:val>
                                            <p:strVal val="#ppt_y+.1"/>
                                          </p:val>
                                        </p:tav>
                                        <p:tav tm="100000">
                                          <p:val>
                                            <p:strVal val="#ppt_y"/>
                                          </p:val>
                                        </p:tav>
                                      </p:tavLst>
                                    </p:anim>
                                  </p:childTnLst>
                                </p:cTn>
                              </p:par>
                            </p:childTnLst>
                          </p:cTn>
                        </p:par>
                        <p:par>
                          <p:cTn id="72" fill="hold">
                            <p:stCondLst>
                              <p:cond delay="4500"/>
                            </p:stCondLst>
                            <p:childTnLst>
                              <p:par>
                                <p:cTn id="73" presetID="22" presetClass="entr" presetSubtype="1"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up)">
                                      <p:cBhvr>
                                        <p:cTn id="75" dur="500"/>
                                        <p:tgtEl>
                                          <p:spTgt spid="28"/>
                                        </p:tgtEl>
                                      </p:cBhvr>
                                    </p:animEffect>
                                  </p:childTnLst>
                                </p:cTn>
                              </p:par>
                            </p:childTnLst>
                          </p:cTn>
                        </p:par>
                        <p:par>
                          <p:cTn id="76" fill="hold">
                            <p:stCondLst>
                              <p:cond delay="5000"/>
                            </p:stCondLst>
                            <p:childTnLst>
                              <p:par>
                                <p:cTn id="77" presetID="47" presetClass="entr" presetSubtype="0" fill="hold"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1000"/>
                                        <p:tgtEl>
                                          <p:spTgt spid="33"/>
                                        </p:tgtEl>
                                      </p:cBhvr>
                                    </p:animEffect>
                                    <p:anim calcmode="lin" valueType="num">
                                      <p:cBhvr>
                                        <p:cTn id="80" dur="1000" fill="hold"/>
                                        <p:tgtEl>
                                          <p:spTgt spid="33"/>
                                        </p:tgtEl>
                                        <p:attrNameLst>
                                          <p:attrName>ppt_x</p:attrName>
                                        </p:attrNameLst>
                                      </p:cBhvr>
                                      <p:tavLst>
                                        <p:tav tm="0">
                                          <p:val>
                                            <p:strVal val="#ppt_x"/>
                                          </p:val>
                                        </p:tav>
                                        <p:tav tm="100000">
                                          <p:val>
                                            <p:strVal val="#ppt_x"/>
                                          </p:val>
                                        </p:tav>
                                      </p:tavLst>
                                    </p:anim>
                                    <p:anim calcmode="lin" valueType="num">
                                      <p:cBhvr>
                                        <p:cTn id="81" dur="1000" fill="hold"/>
                                        <p:tgtEl>
                                          <p:spTgt spid="33"/>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up)">
                                      <p:cBhvr>
                                        <p:cTn id="85" dur="500"/>
                                        <p:tgtEl>
                                          <p:spTgt spid="34"/>
                                        </p:tgtEl>
                                      </p:cBhvr>
                                    </p:animEffect>
                                  </p:childTnLst>
                                </p:cTn>
                              </p:par>
                            </p:childTnLst>
                          </p:cTn>
                        </p:par>
                        <p:par>
                          <p:cTn id="86" fill="hold">
                            <p:stCondLst>
                              <p:cond delay="6500"/>
                            </p:stCondLst>
                            <p:childTnLst>
                              <p:par>
                                <p:cTn id="87" presetID="42" presetClass="entr" presetSubtype="0" fill="hold" nodeType="afterEffect">
                                  <p:stCondLst>
                                    <p:cond delay="0"/>
                                  </p:stCondLst>
                                  <p:childTnLst>
                                    <p:set>
                                      <p:cBhvr>
                                        <p:cTn id="88" dur="1" fill="hold">
                                          <p:stCondLst>
                                            <p:cond delay="0"/>
                                          </p:stCondLst>
                                        </p:cTn>
                                        <p:tgtEl>
                                          <p:spTgt spid="39"/>
                                        </p:tgtEl>
                                        <p:attrNameLst>
                                          <p:attrName>style.visibility</p:attrName>
                                        </p:attrNameLst>
                                      </p:cBhvr>
                                      <p:to>
                                        <p:strVal val="visible"/>
                                      </p:to>
                                    </p:set>
                                    <p:animEffect transition="in" filter="fade">
                                      <p:cBhvr>
                                        <p:cTn id="89" dur="1000"/>
                                        <p:tgtEl>
                                          <p:spTgt spid="39"/>
                                        </p:tgtEl>
                                      </p:cBhvr>
                                    </p:animEffect>
                                    <p:anim calcmode="lin" valueType="num">
                                      <p:cBhvr>
                                        <p:cTn id="90" dur="1000" fill="hold"/>
                                        <p:tgtEl>
                                          <p:spTgt spid="39"/>
                                        </p:tgtEl>
                                        <p:attrNameLst>
                                          <p:attrName>ppt_x</p:attrName>
                                        </p:attrNameLst>
                                      </p:cBhvr>
                                      <p:tavLst>
                                        <p:tav tm="0">
                                          <p:val>
                                            <p:strVal val="#ppt_x"/>
                                          </p:val>
                                        </p:tav>
                                        <p:tav tm="100000">
                                          <p:val>
                                            <p:strVal val="#ppt_x"/>
                                          </p:val>
                                        </p:tav>
                                      </p:tavLst>
                                    </p:anim>
                                    <p:anim calcmode="lin" valueType="num">
                                      <p:cBhvr>
                                        <p:cTn id="91" dur="1000" fill="hold"/>
                                        <p:tgtEl>
                                          <p:spTgt spid="3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500"/>
                                        <p:tgtEl>
                                          <p:spTgt spid="40"/>
                                        </p:tgtEl>
                                      </p:cBhvr>
                                    </p:animEffect>
                                  </p:childTnLst>
                                </p:cTn>
                              </p:par>
                            </p:childTnLst>
                          </p:cTn>
                        </p:par>
                        <p:par>
                          <p:cTn id="96" fill="hold">
                            <p:stCondLst>
                              <p:cond delay="8000"/>
                            </p:stCondLst>
                            <p:childTnLst>
                              <p:par>
                                <p:cTn id="97" presetID="47" presetClass="entr" presetSubtype="0" fill="hold"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fade">
                                      <p:cBhvr>
                                        <p:cTn id="99" dur="1000"/>
                                        <p:tgtEl>
                                          <p:spTgt spid="45"/>
                                        </p:tgtEl>
                                      </p:cBhvr>
                                    </p:animEffect>
                                    <p:anim calcmode="lin" valueType="num">
                                      <p:cBhvr>
                                        <p:cTn id="100" dur="1000" fill="hold"/>
                                        <p:tgtEl>
                                          <p:spTgt spid="45"/>
                                        </p:tgtEl>
                                        <p:attrNameLst>
                                          <p:attrName>ppt_x</p:attrName>
                                        </p:attrNameLst>
                                      </p:cBhvr>
                                      <p:tavLst>
                                        <p:tav tm="0">
                                          <p:val>
                                            <p:strVal val="#ppt_x"/>
                                          </p:val>
                                        </p:tav>
                                        <p:tav tm="100000">
                                          <p:val>
                                            <p:strVal val="#ppt_x"/>
                                          </p:val>
                                        </p:tav>
                                      </p:tavLst>
                                    </p:anim>
                                    <p:anim calcmode="lin" valueType="num">
                                      <p:cBhvr>
                                        <p:cTn id="101" dur="1000" fill="hold"/>
                                        <p:tgtEl>
                                          <p:spTgt spid="45"/>
                                        </p:tgtEl>
                                        <p:attrNameLst>
                                          <p:attrName>ppt_y</p:attrName>
                                        </p:attrNameLst>
                                      </p:cBhvr>
                                      <p:tavLst>
                                        <p:tav tm="0">
                                          <p:val>
                                            <p:strVal val="#ppt_y-.1"/>
                                          </p:val>
                                        </p:tav>
                                        <p:tav tm="100000">
                                          <p:val>
                                            <p:strVal val="#ppt_y"/>
                                          </p:val>
                                        </p:tav>
                                      </p:tavLst>
                                    </p:anim>
                                  </p:childTnLst>
                                </p:cTn>
                              </p:par>
                            </p:childTnLst>
                          </p:cTn>
                        </p:par>
                        <p:par>
                          <p:cTn id="102" fill="hold">
                            <p:stCondLst>
                              <p:cond delay="9000"/>
                            </p:stCondLst>
                            <p:childTnLst>
                              <p:par>
                                <p:cTn id="103" presetID="22" presetClass="entr" presetSubtype="1" fill="hold" grpId="0" nodeType="after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wipe(up)">
                                      <p:cBhvr>
                                        <p:cTn id="105" dur="500"/>
                                        <p:tgtEl>
                                          <p:spTgt spid="46"/>
                                        </p:tgtEl>
                                      </p:cBhvr>
                                    </p:animEffect>
                                  </p:childTnLst>
                                </p:cTn>
                              </p:par>
                            </p:childTnLst>
                          </p:cTn>
                        </p:par>
                        <p:par>
                          <p:cTn id="106" fill="hold">
                            <p:stCondLst>
                              <p:cond delay="9500"/>
                            </p:stCondLst>
                            <p:childTnLst>
                              <p:par>
                                <p:cTn id="107" presetID="42" presetClass="entr" presetSubtype="0" fill="hold"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1000"/>
                                        <p:tgtEl>
                                          <p:spTgt spid="51"/>
                                        </p:tgtEl>
                                      </p:cBhvr>
                                    </p:animEffect>
                                    <p:anim calcmode="lin" valueType="num">
                                      <p:cBhvr>
                                        <p:cTn id="110" dur="1000" fill="hold"/>
                                        <p:tgtEl>
                                          <p:spTgt spid="51"/>
                                        </p:tgtEl>
                                        <p:attrNameLst>
                                          <p:attrName>ppt_x</p:attrName>
                                        </p:attrNameLst>
                                      </p:cBhvr>
                                      <p:tavLst>
                                        <p:tav tm="0">
                                          <p:val>
                                            <p:strVal val="#ppt_x"/>
                                          </p:val>
                                        </p:tav>
                                        <p:tav tm="100000">
                                          <p:val>
                                            <p:strVal val="#ppt_x"/>
                                          </p:val>
                                        </p:tav>
                                      </p:tavLst>
                                    </p:anim>
                                    <p:anim calcmode="lin" valueType="num">
                                      <p:cBhvr>
                                        <p:cTn id="111" dur="100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22" presetClass="entr" presetSubtype="1" fill="hold" grpId="0" nodeType="afterEffect">
                                  <p:stCondLst>
                                    <p:cond delay="0"/>
                                  </p:stCondLst>
                                  <p:childTnLst>
                                    <p:set>
                                      <p:cBhvr>
                                        <p:cTn id="114" dur="1" fill="hold">
                                          <p:stCondLst>
                                            <p:cond delay="0"/>
                                          </p:stCondLst>
                                        </p:cTn>
                                        <p:tgtEl>
                                          <p:spTgt spid="52"/>
                                        </p:tgtEl>
                                        <p:attrNameLst>
                                          <p:attrName>style.visibility</p:attrName>
                                        </p:attrNameLst>
                                      </p:cBhvr>
                                      <p:to>
                                        <p:strVal val="visible"/>
                                      </p:to>
                                    </p:set>
                                    <p:animEffect transition="in" filter="wipe(up)">
                                      <p:cBhvr>
                                        <p:cTn id="11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44" grpId="0" animBg="1"/>
      <p:bldP spid="46" grpId="0"/>
      <p:bldP spid="50" grpId="0" animBg="1"/>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1911</TotalTime>
  <Words>1380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2019-01-13T00:33:57Z</dcterms:modified>
</cp:coreProperties>
</file>