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7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39174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6" name="Freeform: Shape 15">
            <a:extLst>
              <a:ext uri="{FF2B5EF4-FFF2-40B4-BE49-F238E27FC236}">
                <a16:creationId xmlns:a16="http://schemas.microsoft.com/office/drawing/2014/main" id="{0D4EBDD0-B058-4BAB-9CC0-7E3AD5F64CED}"/>
              </a:ext>
            </a:extLst>
          </p:cNvPr>
          <p:cNvSpPr>
            <a:spLocks noChangeAspect="1"/>
          </p:cNvSpPr>
          <p:nvPr/>
        </p:nvSpPr>
        <p:spPr>
          <a:xfrm>
            <a:off x="2983285" y="2949029"/>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7467"/>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a:extLst>
              <a:ext uri="{FF2B5EF4-FFF2-40B4-BE49-F238E27FC236}">
                <a16:creationId xmlns:a16="http://schemas.microsoft.com/office/drawing/2014/main" id="{E7E751FA-5733-4C62-901A-254F096CFE1A}"/>
              </a:ext>
            </a:extLst>
          </p:cNvPr>
          <p:cNvGrpSpPr/>
          <p:nvPr/>
        </p:nvGrpSpPr>
        <p:grpSpPr>
          <a:xfrm>
            <a:off x="2265150" y="2490668"/>
            <a:ext cx="2311850" cy="2183503"/>
            <a:chOff x="2678196" y="1112570"/>
            <a:chExt cx="2311850" cy="2183503"/>
          </a:xfrm>
        </p:grpSpPr>
        <p:sp>
          <p:nvSpPr>
            <p:cNvPr id="23" name="Freeform: Shape 22">
              <a:extLst>
                <a:ext uri="{FF2B5EF4-FFF2-40B4-BE49-F238E27FC236}">
                  <a16:creationId xmlns:a16="http://schemas.microsoft.com/office/drawing/2014/main" id="{31D54F08-553A-4FA5-A903-46F2FEEC5622}"/>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1">
              <a:blip r:embed="rId2">
                <a:alphaModFix amt="75000"/>
              </a:blip>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5858968C-E1D4-4A12-B8D9-5F5F5D0EBE3A}"/>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4" name="Text Box 10">
            <a:extLst>
              <a:ext uri="{FF2B5EF4-FFF2-40B4-BE49-F238E27FC236}">
                <a16:creationId xmlns:a16="http://schemas.microsoft.com/office/drawing/2014/main" id="{48C00972-21D0-4206-B566-59AC7C1C0303}"/>
              </a:ext>
            </a:extLst>
          </p:cNvPr>
          <p:cNvSpPr txBox="1">
            <a:spLocks noChangeArrowheads="1"/>
          </p:cNvSpPr>
          <p:nvPr/>
        </p:nvSpPr>
        <p:spPr bwMode="auto">
          <a:xfrm>
            <a:off x="2636642" y="2759116"/>
            <a:ext cx="1554480" cy="164660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OPTION</a:t>
            </a:r>
          </a:p>
          <a:p>
            <a:pPr algn="ctr"/>
            <a:r>
              <a:rPr lang="en-US" sz="2800" dirty="0">
                <a:solidFill>
                  <a:schemeClr val="bg1"/>
                </a:solidFill>
                <a:latin typeface="Bernard MT Condensed" panose="02050806060905020404" pitchFamily="18" charset="0"/>
              </a:rPr>
              <a:t>01</a:t>
            </a:r>
          </a:p>
          <a:p>
            <a:pPr algn="ctr"/>
            <a:endParaRPr lang="en-US" sz="400" dirty="0">
              <a:solidFill>
                <a:schemeClr val="bg1"/>
              </a:solidFill>
              <a:latin typeface="Bernard MT Condensed" panose="02050806060905020404" pitchFamily="18" charset="0"/>
            </a:endParaRPr>
          </a:p>
          <a:p>
            <a:pPr algn="ctr"/>
            <a:r>
              <a:rPr lang="en-US" sz="1300" dirty="0">
                <a:solidFill>
                  <a:schemeClr val="bg1"/>
                </a:solidFill>
                <a:latin typeface="Bernard MT Condensed" panose="02050806060905020404" pitchFamily="18"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26" name="Freeform: Shape 25">
            <a:extLst>
              <a:ext uri="{FF2B5EF4-FFF2-40B4-BE49-F238E27FC236}">
                <a16:creationId xmlns:a16="http://schemas.microsoft.com/office/drawing/2014/main" id="{69C2006A-7705-459D-9F47-E54E9C537805}"/>
              </a:ext>
            </a:extLst>
          </p:cNvPr>
          <p:cNvSpPr>
            <a:spLocks noChangeAspect="1"/>
          </p:cNvSpPr>
          <p:nvPr/>
        </p:nvSpPr>
        <p:spPr>
          <a:xfrm>
            <a:off x="5595102" y="1889502"/>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CC8EC"/>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0D696F44-DC65-4100-A72B-4D2654F016A8}"/>
              </a:ext>
            </a:extLst>
          </p:cNvPr>
          <p:cNvGrpSpPr/>
          <p:nvPr/>
        </p:nvGrpSpPr>
        <p:grpSpPr>
          <a:xfrm>
            <a:off x="4876967" y="1431141"/>
            <a:ext cx="2311850" cy="2183503"/>
            <a:chOff x="2678196" y="1112570"/>
            <a:chExt cx="2311850" cy="2183503"/>
          </a:xfrm>
        </p:grpSpPr>
        <p:sp>
          <p:nvSpPr>
            <p:cNvPr id="29" name="Freeform: Shape 28">
              <a:extLst>
                <a:ext uri="{FF2B5EF4-FFF2-40B4-BE49-F238E27FC236}">
                  <a16:creationId xmlns:a16="http://schemas.microsoft.com/office/drawing/2014/main" id="{429CF65F-E61E-4F1F-B24D-BEE244339285}"/>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1">
              <a:blip r:embed="rId3">
                <a:alphaModFix amt="75000"/>
              </a:blip>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Freeform: Shape 29">
              <a:extLst>
                <a:ext uri="{FF2B5EF4-FFF2-40B4-BE49-F238E27FC236}">
                  <a16:creationId xmlns:a16="http://schemas.microsoft.com/office/drawing/2014/main" id="{AEAE25B6-4F78-472D-BEA5-00346040F49D}"/>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8" name="Text Box 10">
            <a:extLst>
              <a:ext uri="{FF2B5EF4-FFF2-40B4-BE49-F238E27FC236}">
                <a16:creationId xmlns:a16="http://schemas.microsoft.com/office/drawing/2014/main" id="{26424C6B-8734-4BBD-BD2E-E59EA75D664F}"/>
              </a:ext>
            </a:extLst>
          </p:cNvPr>
          <p:cNvSpPr txBox="1">
            <a:spLocks noChangeArrowheads="1"/>
          </p:cNvSpPr>
          <p:nvPr/>
        </p:nvSpPr>
        <p:spPr bwMode="auto">
          <a:xfrm>
            <a:off x="5248459" y="1699589"/>
            <a:ext cx="1554480" cy="164660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OPTION</a:t>
            </a:r>
          </a:p>
          <a:p>
            <a:pPr algn="ctr"/>
            <a:r>
              <a:rPr lang="en-US" sz="2800" dirty="0">
                <a:solidFill>
                  <a:schemeClr val="bg1"/>
                </a:solidFill>
                <a:latin typeface="Bernard MT Condensed" panose="02050806060905020404" pitchFamily="18" charset="0"/>
              </a:rPr>
              <a:t>02</a:t>
            </a:r>
          </a:p>
          <a:p>
            <a:pPr algn="ctr"/>
            <a:endParaRPr lang="en-US" sz="400" dirty="0">
              <a:solidFill>
                <a:schemeClr val="bg1"/>
              </a:solidFill>
              <a:latin typeface="Bernard MT Condensed" panose="02050806060905020404" pitchFamily="18" charset="0"/>
            </a:endParaRPr>
          </a:p>
          <a:p>
            <a:pPr algn="ctr"/>
            <a:r>
              <a:rPr lang="en-US" sz="1300" dirty="0">
                <a:solidFill>
                  <a:schemeClr val="bg1"/>
                </a:solidFill>
                <a:latin typeface="Bernard MT Condensed" panose="02050806060905020404" pitchFamily="18"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32" name="Freeform: Shape 31">
            <a:extLst>
              <a:ext uri="{FF2B5EF4-FFF2-40B4-BE49-F238E27FC236}">
                <a16:creationId xmlns:a16="http://schemas.microsoft.com/office/drawing/2014/main" id="{8FA9E94C-3D94-465A-8471-B6C53123AEE1}"/>
              </a:ext>
            </a:extLst>
          </p:cNvPr>
          <p:cNvSpPr>
            <a:spLocks noChangeAspect="1"/>
          </p:cNvSpPr>
          <p:nvPr/>
        </p:nvSpPr>
        <p:spPr>
          <a:xfrm>
            <a:off x="5553103" y="4572000"/>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4C956"/>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a:extLst>
              <a:ext uri="{FF2B5EF4-FFF2-40B4-BE49-F238E27FC236}">
                <a16:creationId xmlns:a16="http://schemas.microsoft.com/office/drawing/2014/main" id="{852C281B-B673-4039-AE8F-AF083E71DDFD}"/>
              </a:ext>
            </a:extLst>
          </p:cNvPr>
          <p:cNvGrpSpPr/>
          <p:nvPr/>
        </p:nvGrpSpPr>
        <p:grpSpPr>
          <a:xfrm>
            <a:off x="4834968" y="4113639"/>
            <a:ext cx="2311850" cy="2183503"/>
            <a:chOff x="2678196" y="1112570"/>
            <a:chExt cx="2311850" cy="2183503"/>
          </a:xfrm>
        </p:grpSpPr>
        <p:sp>
          <p:nvSpPr>
            <p:cNvPr id="35" name="Freeform: Shape 34">
              <a:extLst>
                <a:ext uri="{FF2B5EF4-FFF2-40B4-BE49-F238E27FC236}">
                  <a16:creationId xmlns:a16="http://schemas.microsoft.com/office/drawing/2014/main" id="{891DBB62-6513-49D6-A2E5-0FE15457C91C}"/>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1">
              <a:blip r:embed="rId4">
                <a:alphaModFix amt="75000"/>
              </a:blip>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eform: Shape 35">
              <a:extLst>
                <a:ext uri="{FF2B5EF4-FFF2-40B4-BE49-F238E27FC236}">
                  <a16:creationId xmlns:a16="http://schemas.microsoft.com/office/drawing/2014/main" id="{B13326FB-80E4-48A9-8071-7F67726B5C85}"/>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34" name="Text Box 10">
            <a:extLst>
              <a:ext uri="{FF2B5EF4-FFF2-40B4-BE49-F238E27FC236}">
                <a16:creationId xmlns:a16="http://schemas.microsoft.com/office/drawing/2014/main" id="{FF4D4A6B-B3B0-4485-9BEF-4E1F90F3E42E}"/>
              </a:ext>
            </a:extLst>
          </p:cNvPr>
          <p:cNvSpPr txBox="1">
            <a:spLocks noChangeArrowheads="1"/>
          </p:cNvSpPr>
          <p:nvPr/>
        </p:nvSpPr>
        <p:spPr bwMode="auto">
          <a:xfrm>
            <a:off x="5206460" y="4382087"/>
            <a:ext cx="1554480" cy="164660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OPTION</a:t>
            </a:r>
          </a:p>
          <a:p>
            <a:pPr algn="ctr"/>
            <a:r>
              <a:rPr lang="en-US" sz="2800" dirty="0">
                <a:solidFill>
                  <a:schemeClr val="bg1"/>
                </a:solidFill>
                <a:latin typeface="Bernard MT Condensed" panose="02050806060905020404" pitchFamily="18" charset="0"/>
              </a:rPr>
              <a:t>03</a:t>
            </a:r>
          </a:p>
          <a:p>
            <a:pPr algn="ctr"/>
            <a:endParaRPr lang="en-US" sz="400" dirty="0">
              <a:solidFill>
                <a:schemeClr val="bg1"/>
              </a:solidFill>
              <a:latin typeface="Bernard MT Condensed" panose="02050806060905020404" pitchFamily="18" charset="0"/>
            </a:endParaRPr>
          </a:p>
          <a:p>
            <a:pPr algn="ctr"/>
            <a:r>
              <a:rPr lang="en-US" sz="1300" dirty="0">
                <a:solidFill>
                  <a:schemeClr val="bg1"/>
                </a:solidFill>
                <a:latin typeface="Bernard MT Condensed" panose="02050806060905020404" pitchFamily="18"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38" name="Freeform: Shape 37">
            <a:extLst>
              <a:ext uri="{FF2B5EF4-FFF2-40B4-BE49-F238E27FC236}">
                <a16:creationId xmlns:a16="http://schemas.microsoft.com/office/drawing/2014/main" id="{283A9D04-E33A-439C-80A1-7A9781E8A5DE}"/>
              </a:ext>
            </a:extLst>
          </p:cNvPr>
          <p:cNvSpPr>
            <a:spLocks noChangeAspect="1"/>
          </p:cNvSpPr>
          <p:nvPr/>
        </p:nvSpPr>
        <p:spPr>
          <a:xfrm>
            <a:off x="8122920" y="3532377"/>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57CCC6"/>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a16="http://schemas.microsoft.com/office/drawing/2014/main" id="{8018CCFB-D9D1-4C99-BA18-D1331D5F1AF4}"/>
              </a:ext>
            </a:extLst>
          </p:cNvPr>
          <p:cNvGrpSpPr/>
          <p:nvPr/>
        </p:nvGrpSpPr>
        <p:grpSpPr>
          <a:xfrm>
            <a:off x="7404785" y="3074016"/>
            <a:ext cx="2311850" cy="2183503"/>
            <a:chOff x="2678196" y="1112570"/>
            <a:chExt cx="2311850" cy="2183503"/>
          </a:xfrm>
        </p:grpSpPr>
        <p:sp>
          <p:nvSpPr>
            <p:cNvPr id="41" name="Freeform: Shape 40">
              <a:extLst>
                <a:ext uri="{FF2B5EF4-FFF2-40B4-BE49-F238E27FC236}">
                  <a16:creationId xmlns:a16="http://schemas.microsoft.com/office/drawing/2014/main" id="{569926A6-6C77-4E06-99DF-3A3F19B6746A}"/>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1">
              <a:blip r:embed="rId5">
                <a:alphaModFix amt="75000"/>
              </a:blip>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Freeform: Shape 41">
              <a:extLst>
                <a:ext uri="{FF2B5EF4-FFF2-40B4-BE49-F238E27FC236}">
                  <a16:creationId xmlns:a16="http://schemas.microsoft.com/office/drawing/2014/main" id="{84517E22-53F6-41C6-8EED-7FDB15902222}"/>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40" name="Text Box 10">
            <a:extLst>
              <a:ext uri="{FF2B5EF4-FFF2-40B4-BE49-F238E27FC236}">
                <a16:creationId xmlns:a16="http://schemas.microsoft.com/office/drawing/2014/main" id="{B229BE42-2413-4702-877F-5BD50AC3F206}"/>
              </a:ext>
            </a:extLst>
          </p:cNvPr>
          <p:cNvSpPr txBox="1">
            <a:spLocks noChangeArrowheads="1"/>
          </p:cNvSpPr>
          <p:nvPr/>
        </p:nvSpPr>
        <p:spPr bwMode="auto">
          <a:xfrm>
            <a:off x="7776277" y="3342464"/>
            <a:ext cx="1554480" cy="164660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OPTION</a:t>
            </a:r>
          </a:p>
          <a:p>
            <a:pPr algn="ctr"/>
            <a:r>
              <a:rPr lang="en-US" sz="2800" dirty="0">
                <a:solidFill>
                  <a:schemeClr val="bg1"/>
                </a:solidFill>
                <a:latin typeface="Bernard MT Condensed" panose="02050806060905020404" pitchFamily="18" charset="0"/>
              </a:rPr>
              <a:t>04</a:t>
            </a:r>
          </a:p>
          <a:p>
            <a:pPr algn="ctr"/>
            <a:endParaRPr lang="en-US" sz="400" dirty="0">
              <a:solidFill>
                <a:schemeClr val="bg1"/>
              </a:solidFill>
              <a:latin typeface="Bernard MT Condensed" panose="02050806060905020404" pitchFamily="18" charset="0"/>
            </a:endParaRPr>
          </a:p>
          <a:p>
            <a:pPr algn="ctr"/>
            <a:r>
              <a:rPr lang="en-US" sz="1300" dirty="0">
                <a:solidFill>
                  <a:schemeClr val="bg1"/>
                </a:solidFill>
                <a:latin typeface="Bernard MT Condensed" panose="02050806060905020404" pitchFamily="18"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37" name="TextBox 36">
            <a:extLst>
              <a:ext uri="{FF2B5EF4-FFF2-40B4-BE49-F238E27FC236}">
                <a16:creationId xmlns:a16="http://schemas.microsoft.com/office/drawing/2014/main" id="{640A5CA3-D4DB-40CE-903F-ABBA7ED82436}"/>
              </a:ext>
            </a:extLst>
          </p:cNvPr>
          <p:cNvSpPr txBox="1"/>
          <p:nvPr/>
        </p:nvSpPr>
        <p:spPr>
          <a:xfrm>
            <a:off x="189369" y="2350913"/>
            <a:ext cx="1946798" cy="1548116"/>
          </a:xfrm>
          <a:prstGeom prst="rect">
            <a:avLst/>
          </a:prstGeom>
          <a:noFill/>
        </p:spPr>
        <p:txBody>
          <a:bodyPr wrap="square" rtlCol="0">
            <a:spAutoFit/>
          </a:bodyPr>
          <a:lstStyle/>
          <a:p>
            <a:pPr algn="r" defTabSz="1219170">
              <a:spcBef>
                <a:spcPct val="20000"/>
              </a:spcBef>
              <a:defRPr/>
            </a:pPr>
            <a:r>
              <a:rPr lang="en-US" sz="1400" dirty="0">
                <a:solidFill>
                  <a:srgbClr val="FF7467"/>
                </a:solidFill>
                <a:latin typeface="Bernard MT Condensed" panose="02050806060905020404" pitchFamily="18" charset="0"/>
              </a:rPr>
              <a:t>LOREM IPSUM DOLOR</a:t>
            </a:r>
            <a:endParaRPr lang="en-US" sz="1300" dirty="0">
              <a:solidFill>
                <a:srgbClr val="FF7467"/>
              </a:solidFill>
              <a:latin typeface="Bernard MT Condensed" panose="02050806060905020404" pitchFamily="18" charset="0"/>
            </a:endParaRPr>
          </a:p>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3" name="TextBox 42">
            <a:extLst>
              <a:ext uri="{FF2B5EF4-FFF2-40B4-BE49-F238E27FC236}">
                <a16:creationId xmlns:a16="http://schemas.microsoft.com/office/drawing/2014/main" id="{984DEDAD-F473-4C90-88FB-29DBC0EC13DF}"/>
              </a:ext>
            </a:extLst>
          </p:cNvPr>
          <p:cNvSpPr txBox="1"/>
          <p:nvPr/>
        </p:nvSpPr>
        <p:spPr>
          <a:xfrm>
            <a:off x="7531400" y="1320570"/>
            <a:ext cx="3454631" cy="947952"/>
          </a:xfrm>
          <a:prstGeom prst="rect">
            <a:avLst/>
          </a:prstGeom>
          <a:noFill/>
        </p:spPr>
        <p:txBody>
          <a:bodyPr wrap="square" rtlCol="0">
            <a:spAutoFit/>
          </a:bodyPr>
          <a:lstStyle/>
          <a:p>
            <a:pPr defTabSz="1219170">
              <a:spcBef>
                <a:spcPct val="20000"/>
              </a:spcBef>
              <a:defRPr/>
            </a:pPr>
            <a:r>
              <a:rPr lang="en-US" sz="1400" dirty="0">
                <a:solidFill>
                  <a:srgbClr val="4CC8EC"/>
                </a:solidFill>
                <a:latin typeface="Bernard MT Condensed" panose="02050806060905020404" pitchFamily="18" charset="0"/>
              </a:rPr>
              <a:t>LOREM IPSUM DOLOR</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9" name="TextBox 48">
            <a:extLst>
              <a:ext uri="{FF2B5EF4-FFF2-40B4-BE49-F238E27FC236}">
                <a16:creationId xmlns:a16="http://schemas.microsoft.com/office/drawing/2014/main" id="{571E162A-ACF3-4795-ACE9-1BAB90EE0087}"/>
              </a:ext>
            </a:extLst>
          </p:cNvPr>
          <p:cNvSpPr txBox="1"/>
          <p:nvPr/>
        </p:nvSpPr>
        <p:spPr>
          <a:xfrm>
            <a:off x="8533969" y="5622290"/>
            <a:ext cx="3454631" cy="947952"/>
          </a:xfrm>
          <a:prstGeom prst="rect">
            <a:avLst/>
          </a:prstGeom>
          <a:noFill/>
        </p:spPr>
        <p:txBody>
          <a:bodyPr wrap="square" rtlCol="0">
            <a:spAutoFit/>
          </a:bodyPr>
          <a:lstStyle/>
          <a:p>
            <a:pPr defTabSz="1219170">
              <a:spcBef>
                <a:spcPct val="20000"/>
              </a:spcBef>
              <a:defRPr/>
            </a:pPr>
            <a:r>
              <a:rPr lang="en-US" sz="1400" dirty="0">
                <a:solidFill>
                  <a:srgbClr val="57CCC6"/>
                </a:solidFill>
                <a:latin typeface="Bernard MT Condensed" panose="02050806060905020404" pitchFamily="18" charset="0"/>
              </a:rPr>
              <a:t>LOREM IPSUM DOLOR</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5" name="TextBox 54">
            <a:extLst>
              <a:ext uri="{FF2B5EF4-FFF2-40B4-BE49-F238E27FC236}">
                <a16:creationId xmlns:a16="http://schemas.microsoft.com/office/drawing/2014/main" id="{49707B60-3BA4-4908-A193-D28C0590A658}"/>
              </a:ext>
            </a:extLst>
          </p:cNvPr>
          <p:cNvSpPr txBox="1"/>
          <p:nvPr/>
        </p:nvSpPr>
        <p:spPr>
          <a:xfrm>
            <a:off x="1231892" y="5449633"/>
            <a:ext cx="3454631" cy="947952"/>
          </a:xfrm>
          <a:prstGeom prst="rect">
            <a:avLst/>
          </a:prstGeom>
          <a:noFill/>
        </p:spPr>
        <p:txBody>
          <a:bodyPr wrap="square" rtlCol="0">
            <a:spAutoFit/>
          </a:bodyPr>
          <a:lstStyle/>
          <a:p>
            <a:pPr algn="r" defTabSz="1219170">
              <a:spcBef>
                <a:spcPct val="20000"/>
              </a:spcBef>
              <a:defRPr/>
            </a:pPr>
            <a:r>
              <a:rPr lang="en-US" sz="1400" dirty="0">
                <a:solidFill>
                  <a:srgbClr val="F4C956"/>
                </a:solidFill>
                <a:latin typeface="Bernard MT Condensed" panose="02050806060905020404" pitchFamily="18" charset="0"/>
              </a:rPr>
              <a:t>LOREM IPSUM DOLOR</a:t>
            </a:r>
          </a:p>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31" name="Picture 30">
            <a:hlinkClick r:id="rId6"/>
            <a:extLst>
              <a:ext uri="{FF2B5EF4-FFF2-40B4-BE49-F238E27FC236}">
                <a16:creationId xmlns:a16="http://schemas.microsoft.com/office/drawing/2014/main" id="{86F93957-1B40-4431-9E5A-BD026DEE4B7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59973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p:cTn id="11" dur="500" fill="hold"/>
                                        <p:tgtEl>
                                          <p:spTgt spid="16"/>
                                        </p:tgtEl>
                                        <p:attrNameLst>
                                          <p:attrName>ppt_w</p:attrName>
                                        </p:attrNameLst>
                                      </p:cBhvr>
                                      <p:tavLst>
                                        <p:tav tm="0">
                                          <p:val>
                                            <p:fltVal val="0"/>
                                          </p:val>
                                        </p:tav>
                                        <p:tav tm="100000">
                                          <p:val>
                                            <p:strVal val="#ppt_w"/>
                                          </p:val>
                                        </p:tav>
                                      </p:tavLst>
                                    </p:anim>
                                    <p:anim calcmode="lin" valueType="num">
                                      <p:cBhvr>
                                        <p:cTn id="12" dur="500" fill="hold"/>
                                        <p:tgtEl>
                                          <p:spTgt spid="16"/>
                                        </p:tgtEl>
                                        <p:attrNameLst>
                                          <p:attrName>ppt_h</p:attrName>
                                        </p:attrNameLst>
                                      </p:cBhvr>
                                      <p:tavLst>
                                        <p:tav tm="0">
                                          <p:val>
                                            <p:fltVal val="0"/>
                                          </p:val>
                                        </p:tav>
                                        <p:tav tm="100000">
                                          <p:val>
                                            <p:strVal val="#ppt_h"/>
                                          </p:val>
                                        </p:tav>
                                      </p:tavLst>
                                    </p:anim>
                                    <p:animEffect transition="in" filter="fade">
                                      <p:cBhvr>
                                        <p:cTn id="13" dur="500"/>
                                        <p:tgtEl>
                                          <p:spTgt spid="16"/>
                                        </p:tgtEl>
                                      </p:cBhvr>
                                    </p:animEffect>
                                  </p:childTnLst>
                                </p:cTn>
                              </p:par>
                            </p:childTnLst>
                          </p:cTn>
                        </p:par>
                        <p:par>
                          <p:cTn id="14" fill="hold">
                            <p:stCondLst>
                              <p:cond delay="1000"/>
                            </p:stCondLst>
                            <p:childTnLst>
                              <p:par>
                                <p:cTn id="15" presetID="47" presetClass="entr" presetSubtype="0" fill="hold" nodeType="after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anim calcmode="lin" valueType="num">
                                      <p:cBhvr>
                                        <p:cTn id="18" dur="1000" fill="hold"/>
                                        <p:tgtEl>
                                          <p:spTgt spid="2"/>
                                        </p:tgtEl>
                                        <p:attrNameLst>
                                          <p:attrName>ppt_x</p:attrName>
                                        </p:attrNameLst>
                                      </p:cBhvr>
                                      <p:tavLst>
                                        <p:tav tm="0">
                                          <p:val>
                                            <p:strVal val="#ppt_x"/>
                                          </p:val>
                                        </p:tav>
                                        <p:tav tm="100000">
                                          <p:val>
                                            <p:strVal val="#ppt_x"/>
                                          </p:val>
                                        </p:tav>
                                      </p:tavLst>
                                    </p:anim>
                                    <p:anim calcmode="lin" valueType="num">
                                      <p:cBhvr>
                                        <p:cTn id="19" dur="1000" fill="hold"/>
                                        <p:tgtEl>
                                          <p:spTgt spid="2"/>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wipe(up)">
                                      <p:cBhvr>
                                        <p:cTn id="23" dur="500"/>
                                        <p:tgtEl>
                                          <p:spTgt spid="24"/>
                                        </p:tgtEl>
                                      </p:cBhvr>
                                    </p:animEffect>
                                  </p:childTnLst>
                                </p:cTn>
                              </p:par>
                            </p:childTnLst>
                          </p:cTn>
                        </p:par>
                        <p:par>
                          <p:cTn id="24" fill="hold">
                            <p:stCondLst>
                              <p:cond delay="2500"/>
                            </p:stCondLst>
                            <p:childTnLst>
                              <p:par>
                                <p:cTn id="25" presetID="42" presetClass="entr" presetSubtype="0" fill="hold" grpId="0" nodeType="afterEffect">
                                  <p:stCondLst>
                                    <p:cond delay="0"/>
                                  </p:stCondLst>
                                  <p:childTnLst>
                                    <p:set>
                                      <p:cBhvr>
                                        <p:cTn id="26" dur="1" fill="hold">
                                          <p:stCondLst>
                                            <p:cond delay="0"/>
                                          </p:stCondLst>
                                        </p:cTn>
                                        <p:tgtEl>
                                          <p:spTgt spid="37"/>
                                        </p:tgtEl>
                                        <p:attrNameLst>
                                          <p:attrName>style.visibility</p:attrName>
                                        </p:attrNameLst>
                                      </p:cBhvr>
                                      <p:to>
                                        <p:strVal val="visible"/>
                                      </p:to>
                                    </p:set>
                                    <p:animEffect transition="in" filter="fade">
                                      <p:cBhvr>
                                        <p:cTn id="27" dur="1000"/>
                                        <p:tgtEl>
                                          <p:spTgt spid="37"/>
                                        </p:tgtEl>
                                      </p:cBhvr>
                                    </p:animEffect>
                                    <p:anim calcmode="lin" valueType="num">
                                      <p:cBhvr>
                                        <p:cTn id="28" dur="1000" fill="hold"/>
                                        <p:tgtEl>
                                          <p:spTgt spid="37"/>
                                        </p:tgtEl>
                                        <p:attrNameLst>
                                          <p:attrName>ppt_x</p:attrName>
                                        </p:attrNameLst>
                                      </p:cBhvr>
                                      <p:tavLst>
                                        <p:tav tm="0">
                                          <p:val>
                                            <p:strVal val="#ppt_x"/>
                                          </p:val>
                                        </p:tav>
                                        <p:tav tm="100000">
                                          <p:val>
                                            <p:strVal val="#ppt_x"/>
                                          </p:val>
                                        </p:tav>
                                      </p:tavLst>
                                    </p:anim>
                                    <p:anim calcmode="lin" valueType="num">
                                      <p:cBhvr>
                                        <p:cTn id="29" dur="1000" fill="hold"/>
                                        <p:tgtEl>
                                          <p:spTgt spid="37"/>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53" presetClass="entr" presetSubtype="16" fill="hold" grpId="0" nodeType="afterEffect">
                                  <p:stCondLst>
                                    <p:cond delay="0"/>
                                  </p:stCondLst>
                                  <p:childTnLst>
                                    <p:set>
                                      <p:cBhvr>
                                        <p:cTn id="32" dur="1" fill="hold">
                                          <p:stCondLst>
                                            <p:cond delay="0"/>
                                          </p:stCondLst>
                                        </p:cTn>
                                        <p:tgtEl>
                                          <p:spTgt spid="26"/>
                                        </p:tgtEl>
                                        <p:attrNameLst>
                                          <p:attrName>style.visibility</p:attrName>
                                        </p:attrNameLst>
                                      </p:cBhvr>
                                      <p:to>
                                        <p:strVal val="visible"/>
                                      </p:to>
                                    </p:set>
                                    <p:anim calcmode="lin" valueType="num">
                                      <p:cBhvr>
                                        <p:cTn id="33" dur="500" fill="hold"/>
                                        <p:tgtEl>
                                          <p:spTgt spid="26"/>
                                        </p:tgtEl>
                                        <p:attrNameLst>
                                          <p:attrName>ppt_w</p:attrName>
                                        </p:attrNameLst>
                                      </p:cBhvr>
                                      <p:tavLst>
                                        <p:tav tm="0">
                                          <p:val>
                                            <p:fltVal val="0"/>
                                          </p:val>
                                        </p:tav>
                                        <p:tav tm="100000">
                                          <p:val>
                                            <p:strVal val="#ppt_w"/>
                                          </p:val>
                                        </p:tav>
                                      </p:tavLst>
                                    </p:anim>
                                    <p:anim calcmode="lin" valueType="num">
                                      <p:cBhvr>
                                        <p:cTn id="34" dur="500" fill="hold"/>
                                        <p:tgtEl>
                                          <p:spTgt spid="26"/>
                                        </p:tgtEl>
                                        <p:attrNameLst>
                                          <p:attrName>ppt_h</p:attrName>
                                        </p:attrNameLst>
                                      </p:cBhvr>
                                      <p:tavLst>
                                        <p:tav tm="0">
                                          <p:val>
                                            <p:fltVal val="0"/>
                                          </p:val>
                                        </p:tav>
                                        <p:tav tm="100000">
                                          <p:val>
                                            <p:strVal val="#ppt_h"/>
                                          </p:val>
                                        </p:tav>
                                      </p:tavLst>
                                    </p:anim>
                                    <p:animEffect transition="in" filter="fade">
                                      <p:cBhvr>
                                        <p:cTn id="35" dur="500"/>
                                        <p:tgtEl>
                                          <p:spTgt spid="26"/>
                                        </p:tgtEl>
                                      </p:cBhvr>
                                    </p:animEffect>
                                  </p:childTnLst>
                                </p:cTn>
                              </p:par>
                            </p:childTnLst>
                          </p:cTn>
                        </p:par>
                        <p:par>
                          <p:cTn id="36" fill="hold">
                            <p:stCondLst>
                              <p:cond delay="4000"/>
                            </p:stCondLst>
                            <p:childTnLst>
                              <p:par>
                                <p:cTn id="37" presetID="47" presetClass="entr" presetSubtype="0" fill="hold" nodeType="afterEffect">
                                  <p:stCondLst>
                                    <p:cond delay="0"/>
                                  </p:stCondLst>
                                  <p:childTnLst>
                                    <p:set>
                                      <p:cBhvr>
                                        <p:cTn id="38" dur="1" fill="hold">
                                          <p:stCondLst>
                                            <p:cond delay="0"/>
                                          </p:stCondLst>
                                        </p:cTn>
                                        <p:tgtEl>
                                          <p:spTgt spid="27"/>
                                        </p:tgtEl>
                                        <p:attrNameLst>
                                          <p:attrName>style.visibility</p:attrName>
                                        </p:attrNameLst>
                                      </p:cBhvr>
                                      <p:to>
                                        <p:strVal val="visible"/>
                                      </p:to>
                                    </p:set>
                                    <p:animEffect transition="in" filter="fade">
                                      <p:cBhvr>
                                        <p:cTn id="39" dur="1000"/>
                                        <p:tgtEl>
                                          <p:spTgt spid="27"/>
                                        </p:tgtEl>
                                      </p:cBhvr>
                                    </p:animEffect>
                                    <p:anim calcmode="lin" valueType="num">
                                      <p:cBhvr>
                                        <p:cTn id="40" dur="1000" fill="hold"/>
                                        <p:tgtEl>
                                          <p:spTgt spid="27"/>
                                        </p:tgtEl>
                                        <p:attrNameLst>
                                          <p:attrName>ppt_x</p:attrName>
                                        </p:attrNameLst>
                                      </p:cBhvr>
                                      <p:tavLst>
                                        <p:tav tm="0">
                                          <p:val>
                                            <p:strVal val="#ppt_x"/>
                                          </p:val>
                                        </p:tav>
                                        <p:tav tm="100000">
                                          <p:val>
                                            <p:strVal val="#ppt_x"/>
                                          </p:val>
                                        </p:tav>
                                      </p:tavLst>
                                    </p:anim>
                                    <p:anim calcmode="lin" valueType="num">
                                      <p:cBhvr>
                                        <p:cTn id="41" dur="1000" fill="hold"/>
                                        <p:tgtEl>
                                          <p:spTgt spid="27"/>
                                        </p:tgtEl>
                                        <p:attrNameLst>
                                          <p:attrName>ppt_y</p:attrName>
                                        </p:attrNameLst>
                                      </p:cBhvr>
                                      <p:tavLst>
                                        <p:tav tm="0">
                                          <p:val>
                                            <p:strVal val="#ppt_y-.1"/>
                                          </p:val>
                                        </p:tav>
                                        <p:tav tm="100000">
                                          <p:val>
                                            <p:strVal val="#ppt_y"/>
                                          </p:val>
                                        </p:tav>
                                      </p:tavLst>
                                    </p:anim>
                                  </p:childTnLst>
                                </p:cTn>
                              </p:par>
                            </p:childTnLst>
                          </p:cTn>
                        </p:par>
                        <p:par>
                          <p:cTn id="42" fill="hold">
                            <p:stCondLst>
                              <p:cond delay="5000"/>
                            </p:stCondLst>
                            <p:childTnLst>
                              <p:par>
                                <p:cTn id="43" presetID="22" presetClass="entr" presetSubtype="1"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up)">
                                      <p:cBhvr>
                                        <p:cTn id="45" dur="500"/>
                                        <p:tgtEl>
                                          <p:spTgt spid="28"/>
                                        </p:tgtEl>
                                      </p:cBhvr>
                                    </p:animEffect>
                                  </p:childTnLst>
                                </p:cTn>
                              </p:par>
                            </p:childTnLst>
                          </p:cTn>
                        </p:par>
                        <p:par>
                          <p:cTn id="46" fill="hold">
                            <p:stCondLst>
                              <p:cond delay="5500"/>
                            </p:stCondLst>
                            <p:childTnLst>
                              <p:par>
                                <p:cTn id="47" presetID="42" presetClass="entr" presetSubtype="0" fill="hold" grpId="0" nodeType="afterEffect">
                                  <p:stCondLst>
                                    <p:cond delay="0"/>
                                  </p:stCondLst>
                                  <p:childTnLst>
                                    <p:set>
                                      <p:cBhvr>
                                        <p:cTn id="48" dur="1" fill="hold">
                                          <p:stCondLst>
                                            <p:cond delay="0"/>
                                          </p:stCondLst>
                                        </p:cTn>
                                        <p:tgtEl>
                                          <p:spTgt spid="43"/>
                                        </p:tgtEl>
                                        <p:attrNameLst>
                                          <p:attrName>style.visibility</p:attrName>
                                        </p:attrNameLst>
                                      </p:cBhvr>
                                      <p:to>
                                        <p:strVal val="visible"/>
                                      </p:to>
                                    </p:set>
                                    <p:animEffect transition="in" filter="fade">
                                      <p:cBhvr>
                                        <p:cTn id="49" dur="1000"/>
                                        <p:tgtEl>
                                          <p:spTgt spid="43"/>
                                        </p:tgtEl>
                                      </p:cBhvr>
                                    </p:animEffect>
                                    <p:anim calcmode="lin" valueType="num">
                                      <p:cBhvr>
                                        <p:cTn id="50" dur="1000" fill="hold"/>
                                        <p:tgtEl>
                                          <p:spTgt spid="43"/>
                                        </p:tgtEl>
                                        <p:attrNameLst>
                                          <p:attrName>ppt_x</p:attrName>
                                        </p:attrNameLst>
                                      </p:cBhvr>
                                      <p:tavLst>
                                        <p:tav tm="0">
                                          <p:val>
                                            <p:strVal val="#ppt_x"/>
                                          </p:val>
                                        </p:tav>
                                        <p:tav tm="100000">
                                          <p:val>
                                            <p:strVal val="#ppt_x"/>
                                          </p:val>
                                        </p:tav>
                                      </p:tavLst>
                                    </p:anim>
                                    <p:anim calcmode="lin" valueType="num">
                                      <p:cBhvr>
                                        <p:cTn id="51" dur="1000" fill="hold"/>
                                        <p:tgtEl>
                                          <p:spTgt spid="43"/>
                                        </p:tgtEl>
                                        <p:attrNameLst>
                                          <p:attrName>ppt_y</p:attrName>
                                        </p:attrNameLst>
                                      </p:cBhvr>
                                      <p:tavLst>
                                        <p:tav tm="0">
                                          <p:val>
                                            <p:strVal val="#ppt_y+.1"/>
                                          </p:val>
                                        </p:tav>
                                        <p:tav tm="100000">
                                          <p:val>
                                            <p:strVal val="#ppt_y"/>
                                          </p:val>
                                        </p:tav>
                                      </p:tavLst>
                                    </p:anim>
                                  </p:childTnLst>
                                </p:cTn>
                              </p:par>
                            </p:childTnLst>
                          </p:cTn>
                        </p:par>
                        <p:par>
                          <p:cTn id="52" fill="hold">
                            <p:stCondLst>
                              <p:cond delay="6500"/>
                            </p:stCondLst>
                            <p:childTnLst>
                              <p:par>
                                <p:cTn id="53" presetID="53" presetClass="entr" presetSubtype="16" fill="hold" grpId="0" nodeType="afterEffect">
                                  <p:stCondLst>
                                    <p:cond delay="0"/>
                                  </p:stCondLst>
                                  <p:childTnLst>
                                    <p:set>
                                      <p:cBhvr>
                                        <p:cTn id="54" dur="1" fill="hold">
                                          <p:stCondLst>
                                            <p:cond delay="0"/>
                                          </p:stCondLst>
                                        </p:cTn>
                                        <p:tgtEl>
                                          <p:spTgt spid="32"/>
                                        </p:tgtEl>
                                        <p:attrNameLst>
                                          <p:attrName>style.visibility</p:attrName>
                                        </p:attrNameLst>
                                      </p:cBhvr>
                                      <p:to>
                                        <p:strVal val="visible"/>
                                      </p:to>
                                    </p:set>
                                    <p:anim calcmode="lin" valueType="num">
                                      <p:cBhvr>
                                        <p:cTn id="55" dur="500" fill="hold"/>
                                        <p:tgtEl>
                                          <p:spTgt spid="32"/>
                                        </p:tgtEl>
                                        <p:attrNameLst>
                                          <p:attrName>ppt_w</p:attrName>
                                        </p:attrNameLst>
                                      </p:cBhvr>
                                      <p:tavLst>
                                        <p:tav tm="0">
                                          <p:val>
                                            <p:fltVal val="0"/>
                                          </p:val>
                                        </p:tav>
                                        <p:tav tm="100000">
                                          <p:val>
                                            <p:strVal val="#ppt_w"/>
                                          </p:val>
                                        </p:tav>
                                      </p:tavLst>
                                    </p:anim>
                                    <p:anim calcmode="lin" valueType="num">
                                      <p:cBhvr>
                                        <p:cTn id="56" dur="500" fill="hold"/>
                                        <p:tgtEl>
                                          <p:spTgt spid="32"/>
                                        </p:tgtEl>
                                        <p:attrNameLst>
                                          <p:attrName>ppt_h</p:attrName>
                                        </p:attrNameLst>
                                      </p:cBhvr>
                                      <p:tavLst>
                                        <p:tav tm="0">
                                          <p:val>
                                            <p:fltVal val="0"/>
                                          </p:val>
                                        </p:tav>
                                        <p:tav tm="100000">
                                          <p:val>
                                            <p:strVal val="#ppt_h"/>
                                          </p:val>
                                        </p:tav>
                                      </p:tavLst>
                                    </p:anim>
                                    <p:animEffect transition="in" filter="fade">
                                      <p:cBhvr>
                                        <p:cTn id="57" dur="500"/>
                                        <p:tgtEl>
                                          <p:spTgt spid="32"/>
                                        </p:tgtEl>
                                      </p:cBhvr>
                                    </p:animEffect>
                                  </p:childTnLst>
                                </p:cTn>
                              </p:par>
                            </p:childTnLst>
                          </p:cTn>
                        </p:par>
                        <p:par>
                          <p:cTn id="58" fill="hold">
                            <p:stCondLst>
                              <p:cond delay="7000"/>
                            </p:stCondLst>
                            <p:childTnLst>
                              <p:par>
                                <p:cTn id="59" presetID="42" presetClass="entr" presetSubtype="0" fill="hold" nodeType="afterEffect">
                                  <p:stCondLst>
                                    <p:cond delay="0"/>
                                  </p:stCondLst>
                                  <p:childTnLst>
                                    <p:set>
                                      <p:cBhvr>
                                        <p:cTn id="60" dur="1" fill="hold">
                                          <p:stCondLst>
                                            <p:cond delay="0"/>
                                          </p:stCondLst>
                                        </p:cTn>
                                        <p:tgtEl>
                                          <p:spTgt spid="33"/>
                                        </p:tgtEl>
                                        <p:attrNameLst>
                                          <p:attrName>style.visibility</p:attrName>
                                        </p:attrNameLst>
                                      </p:cBhvr>
                                      <p:to>
                                        <p:strVal val="visible"/>
                                      </p:to>
                                    </p:set>
                                    <p:animEffect transition="in" filter="fade">
                                      <p:cBhvr>
                                        <p:cTn id="61" dur="1000"/>
                                        <p:tgtEl>
                                          <p:spTgt spid="33"/>
                                        </p:tgtEl>
                                      </p:cBhvr>
                                    </p:animEffect>
                                    <p:anim calcmode="lin" valueType="num">
                                      <p:cBhvr>
                                        <p:cTn id="62" dur="1000" fill="hold"/>
                                        <p:tgtEl>
                                          <p:spTgt spid="33"/>
                                        </p:tgtEl>
                                        <p:attrNameLst>
                                          <p:attrName>ppt_x</p:attrName>
                                        </p:attrNameLst>
                                      </p:cBhvr>
                                      <p:tavLst>
                                        <p:tav tm="0">
                                          <p:val>
                                            <p:strVal val="#ppt_x"/>
                                          </p:val>
                                        </p:tav>
                                        <p:tav tm="100000">
                                          <p:val>
                                            <p:strVal val="#ppt_x"/>
                                          </p:val>
                                        </p:tav>
                                      </p:tavLst>
                                    </p:anim>
                                    <p:anim calcmode="lin" valueType="num">
                                      <p:cBhvr>
                                        <p:cTn id="63" dur="1000" fill="hold"/>
                                        <p:tgtEl>
                                          <p:spTgt spid="33"/>
                                        </p:tgtEl>
                                        <p:attrNameLst>
                                          <p:attrName>ppt_y</p:attrName>
                                        </p:attrNameLst>
                                      </p:cBhvr>
                                      <p:tavLst>
                                        <p:tav tm="0">
                                          <p:val>
                                            <p:strVal val="#ppt_y+.1"/>
                                          </p:val>
                                        </p:tav>
                                        <p:tav tm="100000">
                                          <p:val>
                                            <p:strVal val="#ppt_y"/>
                                          </p:val>
                                        </p:tav>
                                      </p:tavLst>
                                    </p:anim>
                                  </p:childTnLst>
                                </p:cTn>
                              </p:par>
                            </p:childTnLst>
                          </p:cTn>
                        </p:par>
                        <p:par>
                          <p:cTn id="64" fill="hold">
                            <p:stCondLst>
                              <p:cond delay="8000"/>
                            </p:stCondLst>
                            <p:childTnLst>
                              <p:par>
                                <p:cTn id="65" presetID="22" presetClass="entr" presetSubtype="1" fill="hold" grpId="0" nodeType="afterEffect">
                                  <p:stCondLst>
                                    <p:cond delay="0"/>
                                  </p:stCondLst>
                                  <p:childTnLst>
                                    <p:set>
                                      <p:cBhvr>
                                        <p:cTn id="66" dur="1" fill="hold">
                                          <p:stCondLst>
                                            <p:cond delay="0"/>
                                          </p:stCondLst>
                                        </p:cTn>
                                        <p:tgtEl>
                                          <p:spTgt spid="34"/>
                                        </p:tgtEl>
                                        <p:attrNameLst>
                                          <p:attrName>style.visibility</p:attrName>
                                        </p:attrNameLst>
                                      </p:cBhvr>
                                      <p:to>
                                        <p:strVal val="visible"/>
                                      </p:to>
                                    </p:set>
                                    <p:animEffect transition="in" filter="wipe(up)">
                                      <p:cBhvr>
                                        <p:cTn id="67" dur="500"/>
                                        <p:tgtEl>
                                          <p:spTgt spid="34"/>
                                        </p:tgtEl>
                                      </p:cBhvr>
                                    </p:animEffect>
                                  </p:childTnLst>
                                </p:cTn>
                              </p:par>
                            </p:childTnLst>
                          </p:cTn>
                        </p:par>
                        <p:par>
                          <p:cTn id="68" fill="hold">
                            <p:stCondLst>
                              <p:cond delay="8500"/>
                            </p:stCondLst>
                            <p:childTnLst>
                              <p:par>
                                <p:cTn id="69" presetID="42" presetClass="entr" presetSubtype="0" fill="hold" grpId="0" nodeType="afterEffect">
                                  <p:stCondLst>
                                    <p:cond delay="0"/>
                                  </p:stCondLst>
                                  <p:childTnLst>
                                    <p:set>
                                      <p:cBhvr>
                                        <p:cTn id="70" dur="1" fill="hold">
                                          <p:stCondLst>
                                            <p:cond delay="0"/>
                                          </p:stCondLst>
                                        </p:cTn>
                                        <p:tgtEl>
                                          <p:spTgt spid="55"/>
                                        </p:tgtEl>
                                        <p:attrNameLst>
                                          <p:attrName>style.visibility</p:attrName>
                                        </p:attrNameLst>
                                      </p:cBhvr>
                                      <p:to>
                                        <p:strVal val="visible"/>
                                      </p:to>
                                    </p:set>
                                    <p:animEffect transition="in" filter="fade">
                                      <p:cBhvr>
                                        <p:cTn id="71" dur="1000"/>
                                        <p:tgtEl>
                                          <p:spTgt spid="55"/>
                                        </p:tgtEl>
                                      </p:cBhvr>
                                    </p:animEffect>
                                    <p:anim calcmode="lin" valueType="num">
                                      <p:cBhvr>
                                        <p:cTn id="72" dur="1000" fill="hold"/>
                                        <p:tgtEl>
                                          <p:spTgt spid="55"/>
                                        </p:tgtEl>
                                        <p:attrNameLst>
                                          <p:attrName>ppt_x</p:attrName>
                                        </p:attrNameLst>
                                      </p:cBhvr>
                                      <p:tavLst>
                                        <p:tav tm="0">
                                          <p:val>
                                            <p:strVal val="#ppt_x"/>
                                          </p:val>
                                        </p:tav>
                                        <p:tav tm="100000">
                                          <p:val>
                                            <p:strVal val="#ppt_x"/>
                                          </p:val>
                                        </p:tav>
                                      </p:tavLst>
                                    </p:anim>
                                    <p:anim calcmode="lin" valueType="num">
                                      <p:cBhvr>
                                        <p:cTn id="73" dur="1000" fill="hold"/>
                                        <p:tgtEl>
                                          <p:spTgt spid="55"/>
                                        </p:tgtEl>
                                        <p:attrNameLst>
                                          <p:attrName>ppt_y</p:attrName>
                                        </p:attrNameLst>
                                      </p:cBhvr>
                                      <p:tavLst>
                                        <p:tav tm="0">
                                          <p:val>
                                            <p:strVal val="#ppt_y+.1"/>
                                          </p:val>
                                        </p:tav>
                                        <p:tav tm="100000">
                                          <p:val>
                                            <p:strVal val="#ppt_y"/>
                                          </p:val>
                                        </p:tav>
                                      </p:tavLst>
                                    </p:anim>
                                  </p:childTnLst>
                                </p:cTn>
                              </p:par>
                            </p:childTnLst>
                          </p:cTn>
                        </p:par>
                        <p:par>
                          <p:cTn id="74" fill="hold">
                            <p:stCondLst>
                              <p:cond delay="9500"/>
                            </p:stCondLst>
                            <p:childTnLst>
                              <p:par>
                                <p:cTn id="75" presetID="53" presetClass="entr" presetSubtype="16" fill="hold" grpId="0" nodeType="afterEffect">
                                  <p:stCondLst>
                                    <p:cond delay="0"/>
                                  </p:stCondLst>
                                  <p:childTnLst>
                                    <p:set>
                                      <p:cBhvr>
                                        <p:cTn id="76" dur="1" fill="hold">
                                          <p:stCondLst>
                                            <p:cond delay="0"/>
                                          </p:stCondLst>
                                        </p:cTn>
                                        <p:tgtEl>
                                          <p:spTgt spid="38"/>
                                        </p:tgtEl>
                                        <p:attrNameLst>
                                          <p:attrName>style.visibility</p:attrName>
                                        </p:attrNameLst>
                                      </p:cBhvr>
                                      <p:to>
                                        <p:strVal val="visible"/>
                                      </p:to>
                                    </p:set>
                                    <p:anim calcmode="lin" valueType="num">
                                      <p:cBhvr>
                                        <p:cTn id="77" dur="500" fill="hold"/>
                                        <p:tgtEl>
                                          <p:spTgt spid="38"/>
                                        </p:tgtEl>
                                        <p:attrNameLst>
                                          <p:attrName>ppt_w</p:attrName>
                                        </p:attrNameLst>
                                      </p:cBhvr>
                                      <p:tavLst>
                                        <p:tav tm="0">
                                          <p:val>
                                            <p:fltVal val="0"/>
                                          </p:val>
                                        </p:tav>
                                        <p:tav tm="100000">
                                          <p:val>
                                            <p:strVal val="#ppt_w"/>
                                          </p:val>
                                        </p:tav>
                                      </p:tavLst>
                                    </p:anim>
                                    <p:anim calcmode="lin" valueType="num">
                                      <p:cBhvr>
                                        <p:cTn id="78" dur="500" fill="hold"/>
                                        <p:tgtEl>
                                          <p:spTgt spid="38"/>
                                        </p:tgtEl>
                                        <p:attrNameLst>
                                          <p:attrName>ppt_h</p:attrName>
                                        </p:attrNameLst>
                                      </p:cBhvr>
                                      <p:tavLst>
                                        <p:tav tm="0">
                                          <p:val>
                                            <p:fltVal val="0"/>
                                          </p:val>
                                        </p:tav>
                                        <p:tav tm="100000">
                                          <p:val>
                                            <p:strVal val="#ppt_h"/>
                                          </p:val>
                                        </p:tav>
                                      </p:tavLst>
                                    </p:anim>
                                    <p:animEffect transition="in" filter="fade">
                                      <p:cBhvr>
                                        <p:cTn id="79" dur="500"/>
                                        <p:tgtEl>
                                          <p:spTgt spid="38"/>
                                        </p:tgtEl>
                                      </p:cBhvr>
                                    </p:animEffect>
                                  </p:childTnLst>
                                </p:cTn>
                              </p:par>
                            </p:childTnLst>
                          </p:cTn>
                        </p:par>
                        <p:par>
                          <p:cTn id="80" fill="hold">
                            <p:stCondLst>
                              <p:cond delay="10000"/>
                            </p:stCondLst>
                            <p:childTnLst>
                              <p:par>
                                <p:cTn id="81" presetID="47" presetClass="entr" presetSubtype="0" fill="hold" nodeType="afterEffect">
                                  <p:stCondLst>
                                    <p:cond delay="0"/>
                                  </p:stCondLst>
                                  <p:childTnLst>
                                    <p:set>
                                      <p:cBhvr>
                                        <p:cTn id="82" dur="1" fill="hold">
                                          <p:stCondLst>
                                            <p:cond delay="0"/>
                                          </p:stCondLst>
                                        </p:cTn>
                                        <p:tgtEl>
                                          <p:spTgt spid="39"/>
                                        </p:tgtEl>
                                        <p:attrNameLst>
                                          <p:attrName>style.visibility</p:attrName>
                                        </p:attrNameLst>
                                      </p:cBhvr>
                                      <p:to>
                                        <p:strVal val="visible"/>
                                      </p:to>
                                    </p:set>
                                    <p:animEffect transition="in" filter="fade">
                                      <p:cBhvr>
                                        <p:cTn id="83" dur="1000"/>
                                        <p:tgtEl>
                                          <p:spTgt spid="39"/>
                                        </p:tgtEl>
                                      </p:cBhvr>
                                    </p:animEffect>
                                    <p:anim calcmode="lin" valueType="num">
                                      <p:cBhvr>
                                        <p:cTn id="84" dur="1000" fill="hold"/>
                                        <p:tgtEl>
                                          <p:spTgt spid="39"/>
                                        </p:tgtEl>
                                        <p:attrNameLst>
                                          <p:attrName>ppt_x</p:attrName>
                                        </p:attrNameLst>
                                      </p:cBhvr>
                                      <p:tavLst>
                                        <p:tav tm="0">
                                          <p:val>
                                            <p:strVal val="#ppt_x"/>
                                          </p:val>
                                        </p:tav>
                                        <p:tav tm="100000">
                                          <p:val>
                                            <p:strVal val="#ppt_x"/>
                                          </p:val>
                                        </p:tav>
                                      </p:tavLst>
                                    </p:anim>
                                    <p:anim calcmode="lin" valueType="num">
                                      <p:cBhvr>
                                        <p:cTn id="85" dur="1000" fill="hold"/>
                                        <p:tgtEl>
                                          <p:spTgt spid="39"/>
                                        </p:tgtEl>
                                        <p:attrNameLst>
                                          <p:attrName>ppt_y</p:attrName>
                                        </p:attrNameLst>
                                      </p:cBhvr>
                                      <p:tavLst>
                                        <p:tav tm="0">
                                          <p:val>
                                            <p:strVal val="#ppt_y-.1"/>
                                          </p:val>
                                        </p:tav>
                                        <p:tav tm="100000">
                                          <p:val>
                                            <p:strVal val="#ppt_y"/>
                                          </p:val>
                                        </p:tav>
                                      </p:tavLst>
                                    </p:anim>
                                  </p:childTnLst>
                                </p:cTn>
                              </p:par>
                            </p:childTnLst>
                          </p:cTn>
                        </p:par>
                        <p:par>
                          <p:cTn id="86" fill="hold">
                            <p:stCondLst>
                              <p:cond delay="11000"/>
                            </p:stCondLst>
                            <p:childTnLst>
                              <p:par>
                                <p:cTn id="87" presetID="22" presetClass="entr" presetSubtype="1" fill="hold" grpId="0" nodeType="afterEffect">
                                  <p:stCondLst>
                                    <p:cond delay="0"/>
                                  </p:stCondLst>
                                  <p:childTnLst>
                                    <p:set>
                                      <p:cBhvr>
                                        <p:cTn id="88" dur="1" fill="hold">
                                          <p:stCondLst>
                                            <p:cond delay="0"/>
                                          </p:stCondLst>
                                        </p:cTn>
                                        <p:tgtEl>
                                          <p:spTgt spid="40"/>
                                        </p:tgtEl>
                                        <p:attrNameLst>
                                          <p:attrName>style.visibility</p:attrName>
                                        </p:attrNameLst>
                                      </p:cBhvr>
                                      <p:to>
                                        <p:strVal val="visible"/>
                                      </p:to>
                                    </p:set>
                                    <p:animEffect transition="in" filter="wipe(up)">
                                      <p:cBhvr>
                                        <p:cTn id="89" dur="500"/>
                                        <p:tgtEl>
                                          <p:spTgt spid="40"/>
                                        </p:tgtEl>
                                      </p:cBhvr>
                                    </p:animEffect>
                                  </p:childTnLst>
                                </p:cTn>
                              </p:par>
                            </p:childTnLst>
                          </p:cTn>
                        </p:par>
                        <p:par>
                          <p:cTn id="90" fill="hold">
                            <p:stCondLst>
                              <p:cond delay="11500"/>
                            </p:stCondLst>
                            <p:childTnLst>
                              <p:par>
                                <p:cTn id="91" presetID="42" presetClass="entr" presetSubtype="0" fill="hold" grpId="0" nodeType="afterEffect">
                                  <p:stCondLst>
                                    <p:cond delay="0"/>
                                  </p:stCondLst>
                                  <p:childTnLst>
                                    <p:set>
                                      <p:cBhvr>
                                        <p:cTn id="92" dur="1" fill="hold">
                                          <p:stCondLst>
                                            <p:cond delay="0"/>
                                          </p:stCondLst>
                                        </p:cTn>
                                        <p:tgtEl>
                                          <p:spTgt spid="49"/>
                                        </p:tgtEl>
                                        <p:attrNameLst>
                                          <p:attrName>style.visibility</p:attrName>
                                        </p:attrNameLst>
                                      </p:cBhvr>
                                      <p:to>
                                        <p:strVal val="visible"/>
                                      </p:to>
                                    </p:set>
                                    <p:animEffect transition="in" filter="fade">
                                      <p:cBhvr>
                                        <p:cTn id="93" dur="1000"/>
                                        <p:tgtEl>
                                          <p:spTgt spid="49"/>
                                        </p:tgtEl>
                                      </p:cBhvr>
                                    </p:animEffect>
                                    <p:anim calcmode="lin" valueType="num">
                                      <p:cBhvr>
                                        <p:cTn id="94" dur="1000" fill="hold"/>
                                        <p:tgtEl>
                                          <p:spTgt spid="49"/>
                                        </p:tgtEl>
                                        <p:attrNameLst>
                                          <p:attrName>ppt_x</p:attrName>
                                        </p:attrNameLst>
                                      </p:cBhvr>
                                      <p:tavLst>
                                        <p:tav tm="0">
                                          <p:val>
                                            <p:strVal val="#ppt_x"/>
                                          </p:val>
                                        </p:tav>
                                        <p:tav tm="100000">
                                          <p:val>
                                            <p:strVal val="#ppt_x"/>
                                          </p:val>
                                        </p:tav>
                                      </p:tavLst>
                                    </p:anim>
                                    <p:anim calcmode="lin" valueType="num">
                                      <p:cBhvr>
                                        <p:cTn id="95"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6" grpId="0" animBg="1"/>
      <p:bldP spid="24" grpId="0"/>
      <p:bldP spid="26" grpId="0" animBg="1"/>
      <p:bldP spid="28" grpId="0"/>
      <p:bldP spid="32" grpId="0" animBg="1"/>
      <p:bldP spid="34" grpId="0"/>
      <p:bldP spid="38" grpId="0" animBg="1"/>
      <p:bldP spid="40" grpId="0"/>
      <p:bldP spid="37" grpId="0"/>
      <p:bldP spid="43" grpId="0"/>
      <p:bldP spid="49" grpId="0"/>
      <p:bldP spid="5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1910</TotalTime>
  <Words>1444</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386</cp:revision>
  <dcterms:created xsi:type="dcterms:W3CDTF">2016-09-28T22:08:47Z</dcterms:created>
  <dcterms:modified xsi:type="dcterms:W3CDTF">2019-01-13T00:33:06Z</dcterms:modified>
</cp:coreProperties>
</file>