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71894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B6BC7E98-BB2E-4CFA-83CD-23BAA253B515}"/>
              </a:ext>
            </a:extLst>
          </p:cNvPr>
          <p:cNvSpPr/>
          <p:nvPr/>
        </p:nvSpPr>
        <p:spPr>
          <a:xfrm rot="10800000">
            <a:off x="4448419" y="17526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9EB6E8D-DC8D-4138-9B74-74AEB274D505}"/>
              </a:ext>
            </a:extLst>
          </p:cNvPr>
          <p:cNvSpPr>
            <a:spLocks noChangeAspect="1"/>
          </p:cNvSpPr>
          <p:nvPr/>
        </p:nvSpPr>
        <p:spPr>
          <a:xfrm>
            <a:off x="5273040" y="1684019"/>
            <a:ext cx="822960" cy="82296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54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9BEAB25B-FE16-4EEC-ABC5-E2376705A20E}"/>
              </a:ext>
            </a:extLst>
          </p:cNvPr>
          <p:cNvSpPr txBox="1"/>
          <p:nvPr/>
        </p:nvSpPr>
        <p:spPr>
          <a:xfrm>
            <a:off x="5396843" y="1818500"/>
            <a:ext cx="575353" cy="553998"/>
          </a:xfrm>
          <a:prstGeom prst="rect">
            <a:avLst/>
          </a:prstGeom>
          <a:noFill/>
        </p:spPr>
        <p:txBody>
          <a:bodyPr wrap="square" lIns="0" tIns="0" rIns="0" bIns="0" rtlCol="0" anchor="t">
            <a:spAutoFit/>
          </a:bodyPr>
          <a:lstStyle/>
          <a:p>
            <a:pPr algn="ctr"/>
            <a:r>
              <a:rPr lang="en-US" sz="1000" dirty="0">
                <a:solidFill>
                  <a:srgbClr val="4D4D4D"/>
                </a:solidFill>
                <a:latin typeface="Candara" panose="020E0502030303020204" pitchFamily="34" charset="0"/>
              </a:rPr>
              <a:t>OPTION</a:t>
            </a:r>
          </a:p>
          <a:p>
            <a:pPr algn="ctr"/>
            <a:r>
              <a:rPr lang="en-US" sz="2600" b="1" dirty="0">
                <a:solidFill>
                  <a:srgbClr val="4D4D4D"/>
                </a:solidFill>
              </a:rPr>
              <a:t>01</a:t>
            </a:r>
          </a:p>
        </p:txBody>
      </p:sp>
      <p:sp>
        <p:nvSpPr>
          <p:cNvPr id="11" name="TextBox 10">
            <a:extLst>
              <a:ext uri="{FF2B5EF4-FFF2-40B4-BE49-F238E27FC236}">
                <a16:creationId xmlns:a16="http://schemas.microsoft.com/office/drawing/2014/main" id="{A5E29AD1-709D-4D3B-A07A-CF07783243E3}"/>
              </a:ext>
            </a:extLst>
          </p:cNvPr>
          <p:cNvSpPr txBox="1"/>
          <p:nvPr/>
        </p:nvSpPr>
        <p:spPr>
          <a:xfrm>
            <a:off x="820730" y="1613828"/>
            <a:ext cx="3454631" cy="963341"/>
          </a:xfrm>
          <a:prstGeom prst="rect">
            <a:avLst/>
          </a:prstGeom>
          <a:noFill/>
        </p:spPr>
        <p:txBody>
          <a:bodyPr wrap="square" rtlCol="0">
            <a:spAutoFit/>
          </a:bodyPr>
          <a:lstStyle/>
          <a:p>
            <a:pPr algn="r" defTabSz="1219170">
              <a:spcBef>
                <a:spcPct val="20000"/>
              </a:spcBef>
              <a:defRPr/>
            </a:pPr>
            <a:r>
              <a:rPr lang="en-US" sz="1500" dirty="0">
                <a:solidFill>
                  <a:srgbClr val="FF7467"/>
                </a:solidFill>
                <a:latin typeface="Bernard MT Condensed" panose="02050806060905020404" pitchFamily="18" charset="0"/>
              </a:rPr>
              <a:t>LOREM IPSUM DOLOR</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 name="TextBox 11">
            <a:extLst>
              <a:ext uri="{FF2B5EF4-FFF2-40B4-BE49-F238E27FC236}">
                <a16:creationId xmlns:a16="http://schemas.microsoft.com/office/drawing/2014/main" id="{00D663AF-E0F7-4D57-BDCA-06C669A4797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42DF4F87-8AB4-4F32-9B09-CF1CC40D6700}"/>
              </a:ext>
            </a:extLst>
          </p:cNvPr>
          <p:cNvSpPr/>
          <p:nvPr/>
        </p:nvSpPr>
        <p:spPr>
          <a:xfrm rot="10800000">
            <a:off x="4448419" y="40386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F4C95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CA78713-8092-477E-AAEA-627E9FC928B5}"/>
              </a:ext>
            </a:extLst>
          </p:cNvPr>
          <p:cNvSpPr>
            <a:spLocks noChangeAspect="1"/>
          </p:cNvSpPr>
          <p:nvPr/>
        </p:nvSpPr>
        <p:spPr>
          <a:xfrm>
            <a:off x="5273040" y="3970019"/>
            <a:ext cx="822960" cy="82296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54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0D7A3C3-EE98-4094-B817-B000A8D27A16}"/>
              </a:ext>
            </a:extLst>
          </p:cNvPr>
          <p:cNvSpPr txBox="1"/>
          <p:nvPr/>
        </p:nvSpPr>
        <p:spPr>
          <a:xfrm>
            <a:off x="5396843" y="4104500"/>
            <a:ext cx="575353" cy="553998"/>
          </a:xfrm>
          <a:prstGeom prst="rect">
            <a:avLst/>
          </a:prstGeom>
          <a:noFill/>
        </p:spPr>
        <p:txBody>
          <a:bodyPr wrap="square" lIns="0" tIns="0" rIns="0" bIns="0" rtlCol="0" anchor="t">
            <a:spAutoFit/>
          </a:bodyPr>
          <a:lstStyle/>
          <a:p>
            <a:pPr algn="ctr"/>
            <a:r>
              <a:rPr lang="en-US" sz="1000" dirty="0">
                <a:solidFill>
                  <a:srgbClr val="4D4D4D"/>
                </a:solidFill>
                <a:latin typeface="Candara" panose="020E0502030303020204" pitchFamily="34" charset="0"/>
              </a:rPr>
              <a:t>OPTION</a:t>
            </a:r>
          </a:p>
          <a:p>
            <a:pPr algn="ctr"/>
            <a:r>
              <a:rPr lang="en-US" sz="2600" b="1" dirty="0">
                <a:solidFill>
                  <a:srgbClr val="4D4D4D"/>
                </a:solidFill>
              </a:rPr>
              <a:t>03</a:t>
            </a:r>
          </a:p>
        </p:txBody>
      </p:sp>
      <p:sp>
        <p:nvSpPr>
          <p:cNvPr id="16" name="Freeform: Shape 15">
            <a:extLst>
              <a:ext uri="{FF2B5EF4-FFF2-40B4-BE49-F238E27FC236}">
                <a16:creationId xmlns:a16="http://schemas.microsoft.com/office/drawing/2014/main" id="{0674A2B7-0983-4B7A-93B0-4D92E11C85F0}"/>
              </a:ext>
            </a:extLst>
          </p:cNvPr>
          <p:cNvSpPr/>
          <p:nvPr/>
        </p:nvSpPr>
        <p:spPr>
          <a:xfrm>
            <a:off x="6477000" y="28714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4CC8EC"/>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714E7040-77D6-4B71-9011-3CF0278844ED}"/>
              </a:ext>
            </a:extLst>
          </p:cNvPr>
          <p:cNvSpPr>
            <a:spLocks noChangeAspect="1"/>
          </p:cNvSpPr>
          <p:nvPr/>
        </p:nvSpPr>
        <p:spPr>
          <a:xfrm>
            <a:off x="5972196" y="2802820"/>
            <a:ext cx="822960" cy="82296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54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FB4527F0-DA6F-4739-8E67-F37522BDBCDD}"/>
              </a:ext>
            </a:extLst>
          </p:cNvPr>
          <p:cNvSpPr txBox="1"/>
          <p:nvPr/>
        </p:nvSpPr>
        <p:spPr>
          <a:xfrm>
            <a:off x="6095999" y="2937301"/>
            <a:ext cx="575353" cy="553998"/>
          </a:xfrm>
          <a:prstGeom prst="rect">
            <a:avLst/>
          </a:prstGeom>
          <a:noFill/>
        </p:spPr>
        <p:txBody>
          <a:bodyPr wrap="square" lIns="0" tIns="0" rIns="0" bIns="0" rtlCol="0" anchor="t">
            <a:spAutoFit/>
          </a:bodyPr>
          <a:lstStyle/>
          <a:p>
            <a:pPr algn="ctr"/>
            <a:r>
              <a:rPr lang="en-US" sz="1000" dirty="0">
                <a:solidFill>
                  <a:srgbClr val="4D4D4D"/>
                </a:solidFill>
                <a:latin typeface="Candara" panose="020E0502030303020204" pitchFamily="34" charset="0"/>
              </a:rPr>
              <a:t>OPTION</a:t>
            </a:r>
          </a:p>
          <a:p>
            <a:pPr algn="ctr"/>
            <a:r>
              <a:rPr lang="en-US" sz="2600" b="1" dirty="0">
                <a:solidFill>
                  <a:srgbClr val="4D4D4D"/>
                </a:solidFill>
              </a:rPr>
              <a:t>02</a:t>
            </a:r>
          </a:p>
        </p:txBody>
      </p:sp>
      <p:sp>
        <p:nvSpPr>
          <p:cNvPr id="19" name="Freeform: Shape 18">
            <a:extLst>
              <a:ext uri="{FF2B5EF4-FFF2-40B4-BE49-F238E27FC236}">
                <a16:creationId xmlns:a16="http://schemas.microsoft.com/office/drawing/2014/main" id="{5ABCE01B-C7DD-4E5B-97AB-A909B764D6BA}"/>
              </a:ext>
            </a:extLst>
          </p:cNvPr>
          <p:cNvSpPr/>
          <p:nvPr/>
        </p:nvSpPr>
        <p:spPr>
          <a:xfrm>
            <a:off x="6477000" y="5195652"/>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57CCC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463FB20-9252-4DCF-A88C-F8D2863403AF}"/>
              </a:ext>
            </a:extLst>
          </p:cNvPr>
          <p:cNvSpPr>
            <a:spLocks noChangeAspect="1"/>
          </p:cNvSpPr>
          <p:nvPr/>
        </p:nvSpPr>
        <p:spPr>
          <a:xfrm>
            <a:off x="5972196" y="5127072"/>
            <a:ext cx="822960" cy="82296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54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8525085-366A-42B2-B3F6-D8D64848C19B}"/>
              </a:ext>
            </a:extLst>
          </p:cNvPr>
          <p:cNvSpPr txBox="1"/>
          <p:nvPr/>
        </p:nvSpPr>
        <p:spPr>
          <a:xfrm>
            <a:off x="6095999" y="5261553"/>
            <a:ext cx="575353" cy="553998"/>
          </a:xfrm>
          <a:prstGeom prst="rect">
            <a:avLst/>
          </a:prstGeom>
          <a:noFill/>
        </p:spPr>
        <p:txBody>
          <a:bodyPr wrap="square" lIns="0" tIns="0" rIns="0" bIns="0" rtlCol="0" anchor="t">
            <a:spAutoFit/>
          </a:bodyPr>
          <a:lstStyle/>
          <a:p>
            <a:pPr algn="ctr"/>
            <a:r>
              <a:rPr lang="en-US" sz="1000" dirty="0">
                <a:solidFill>
                  <a:srgbClr val="4D4D4D"/>
                </a:solidFill>
                <a:latin typeface="Candara" panose="020E0502030303020204" pitchFamily="34" charset="0"/>
              </a:rPr>
              <a:t>OPTION</a:t>
            </a:r>
          </a:p>
          <a:p>
            <a:pPr algn="ctr"/>
            <a:r>
              <a:rPr lang="en-US" sz="2600" b="1" dirty="0">
                <a:solidFill>
                  <a:srgbClr val="4D4D4D"/>
                </a:solidFill>
              </a:rPr>
              <a:t>04</a:t>
            </a:r>
          </a:p>
        </p:txBody>
      </p:sp>
      <p:sp>
        <p:nvSpPr>
          <p:cNvPr id="22" name="TextBox 21">
            <a:extLst>
              <a:ext uri="{FF2B5EF4-FFF2-40B4-BE49-F238E27FC236}">
                <a16:creationId xmlns:a16="http://schemas.microsoft.com/office/drawing/2014/main" id="{80A4529E-5B28-46FB-8445-6C598A9C816F}"/>
              </a:ext>
            </a:extLst>
          </p:cNvPr>
          <p:cNvSpPr txBox="1"/>
          <p:nvPr/>
        </p:nvSpPr>
        <p:spPr>
          <a:xfrm>
            <a:off x="820730" y="3899828"/>
            <a:ext cx="3454631" cy="963341"/>
          </a:xfrm>
          <a:prstGeom prst="rect">
            <a:avLst/>
          </a:prstGeom>
          <a:noFill/>
        </p:spPr>
        <p:txBody>
          <a:bodyPr wrap="square" rtlCol="0">
            <a:spAutoFit/>
          </a:bodyPr>
          <a:lstStyle/>
          <a:p>
            <a:pPr algn="r" defTabSz="1219170">
              <a:spcBef>
                <a:spcPct val="20000"/>
              </a:spcBef>
              <a:defRPr/>
            </a:pPr>
            <a:r>
              <a:rPr lang="en-US" sz="1500" dirty="0">
                <a:solidFill>
                  <a:srgbClr val="F4C956"/>
                </a:solidFill>
                <a:latin typeface="Bernard MT Condensed" panose="02050806060905020404" pitchFamily="18" charset="0"/>
              </a:rPr>
              <a:t>LOREM IPSUM DOLOR</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0A26D72E-A987-4607-BA45-2C8E8281FF82}"/>
              </a:ext>
            </a:extLst>
          </p:cNvPr>
          <p:cNvSpPr txBox="1"/>
          <p:nvPr/>
        </p:nvSpPr>
        <p:spPr>
          <a:xfrm>
            <a:off x="7848600" y="2732629"/>
            <a:ext cx="3454631" cy="963341"/>
          </a:xfrm>
          <a:prstGeom prst="rect">
            <a:avLst/>
          </a:prstGeom>
          <a:noFill/>
        </p:spPr>
        <p:txBody>
          <a:bodyPr wrap="square" rtlCol="0">
            <a:spAutoFit/>
          </a:bodyPr>
          <a:lstStyle/>
          <a:p>
            <a:pPr defTabSz="1219170">
              <a:spcBef>
                <a:spcPct val="20000"/>
              </a:spcBef>
              <a:defRPr/>
            </a:pPr>
            <a:r>
              <a:rPr lang="en-US" sz="1500" dirty="0">
                <a:solidFill>
                  <a:srgbClr val="4CC8EC"/>
                </a:solidFill>
                <a:latin typeface="Bernard MT Condensed" panose="02050806060905020404" pitchFamily="18" charset="0"/>
              </a:rPr>
              <a:t>LOREM IPSUM DOLOR</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7FE61E76-6076-4C2D-927F-937470E12A3E}"/>
              </a:ext>
            </a:extLst>
          </p:cNvPr>
          <p:cNvSpPr txBox="1"/>
          <p:nvPr/>
        </p:nvSpPr>
        <p:spPr>
          <a:xfrm>
            <a:off x="7848600" y="5056881"/>
            <a:ext cx="3454631" cy="963341"/>
          </a:xfrm>
          <a:prstGeom prst="rect">
            <a:avLst/>
          </a:prstGeom>
          <a:noFill/>
        </p:spPr>
        <p:txBody>
          <a:bodyPr wrap="square" rtlCol="0">
            <a:spAutoFit/>
          </a:bodyPr>
          <a:lstStyle/>
          <a:p>
            <a:pPr defTabSz="1219170">
              <a:spcBef>
                <a:spcPct val="20000"/>
              </a:spcBef>
              <a:defRPr/>
            </a:pPr>
            <a:r>
              <a:rPr lang="en-US" sz="1500" dirty="0">
                <a:solidFill>
                  <a:srgbClr val="57CCC6"/>
                </a:solidFill>
                <a:latin typeface="Bernard MT Condensed" panose="02050806060905020404" pitchFamily="18" charset="0"/>
              </a:rPr>
              <a:t>LOREM IPSUM DOLOR</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6" name="Freeform: Shape 25">
            <a:extLst>
              <a:ext uri="{FF2B5EF4-FFF2-40B4-BE49-F238E27FC236}">
                <a16:creationId xmlns:a16="http://schemas.microsoft.com/office/drawing/2014/main" id="{26A58B05-ECDF-4DDD-9F61-89FCE8D765E4}"/>
              </a:ext>
            </a:extLst>
          </p:cNvPr>
          <p:cNvSpPr>
            <a:spLocks noChangeAspect="1"/>
          </p:cNvSpPr>
          <p:nvPr/>
        </p:nvSpPr>
        <p:spPr>
          <a:xfrm rot="19500000">
            <a:off x="5967682" y="2473105"/>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C7AA069-CB1F-4ACE-896C-C1477D2445C3}"/>
              </a:ext>
            </a:extLst>
          </p:cNvPr>
          <p:cNvSpPr>
            <a:spLocks noChangeAspect="1"/>
          </p:cNvSpPr>
          <p:nvPr/>
        </p:nvSpPr>
        <p:spPr>
          <a:xfrm rot="19575552">
            <a:off x="5935078" y="4775964"/>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B12B2E9-66C1-4D0E-9642-1C0CB6BC8924}"/>
              </a:ext>
            </a:extLst>
          </p:cNvPr>
          <p:cNvSpPr>
            <a:spLocks noChangeAspect="1"/>
          </p:cNvSpPr>
          <p:nvPr/>
        </p:nvSpPr>
        <p:spPr>
          <a:xfrm rot="2100000">
            <a:off x="5952992" y="3612225"/>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hlinkClick r:id="rId2"/>
            <a:extLst>
              <a:ext uri="{FF2B5EF4-FFF2-40B4-BE49-F238E27FC236}">
                <a16:creationId xmlns:a16="http://schemas.microsoft.com/office/drawing/2014/main" id="{0EF87C39-0F66-4A54-9454-484B6655C0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7696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p:cTn id="16" dur="500" fill="hold"/>
                                        <p:tgtEl>
                                          <p:spTgt spid="10"/>
                                        </p:tgtEl>
                                        <p:attrNameLst>
                                          <p:attrName>ppt_w</p:attrName>
                                        </p:attrNameLst>
                                      </p:cBhvr>
                                      <p:tavLst>
                                        <p:tav tm="0">
                                          <p:val>
                                            <p:fltVal val="0"/>
                                          </p:val>
                                        </p:tav>
                                        <p:tav tm="100000">
                                          <p:val>
                                            <p:strVal val="#ppt_w"/>
                                          </p:val>
                                        </p:tav>
                                      </p:tavLst>
                                    </p:anim>
                                    <p:anim calcmode="lin" valueType="num">
                                      <p:cBhvr>
                                        <p:cTn id="17" dur="500" fill="hold"/>
                                        <p:tgtEl>
                                          <p:spTgt spid="10"/>
                                        </p:tgtEl>
                                        <p:attrNameLst>
                                          <p:attrName>ppt_h</p:attrName>
                                        </p:attrNameLst>
                                      </p:cBhvr>
                                      <p:tavLst>
                                        <p:tav tm="0">
                                          <p:val>
                                            <p:fltVal val="0"/>
                                          </p:val>
                                        </p:tav>
                                        <p:tav tm="100000">
                                          <p:val>
                                            <p:strVal val="#ppt_h"/>
                                          </p:val>
                                        </p:tav>
                                      </p:tavLst>
                                    </p:anim>
                                    <p:animEffect transition="in" filter="fade">
                                      <p:cBhvr>
                                        <p:cTn id="18" dur="500"/>
                                        <p:tgtEl>
                                          <p:spTgt spid="10"/>
                                        </p:tgtEl>
                                      </p:cBhvr>
                                    </p:animEffect>
                                  </p:childTnLst>
                                </p:cTn>
                              </p:par>
                            </p:childTnLst>
                          </p:cTn>
                        </p:par>
                        <p:par>
                          <p:cTn id="19" fill="hold">
                            <p:stCondLst>
                              <p:cond delay="1000"/>
                            </p:stCondLst>
                            <p:childTnLst>
                              <p:par>
                                <p:cTn id="20" presetID="22" presetClass="entr" presetSubtype="2"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right)">
                                      <p:cBhvr>
                                        <p:cTn id="22" dur="500"/>
                                        <p:tgtEl>
                                          <p:spTgt spid="7"/>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9" presetClass="entr" presetSubtype="0" decel="10000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p:cTn id="32" dur="500" fill="hold"/>
                                        <p:tgtEl>
                                          <p:spTgt spid="26"/>
                                        </p:tgtEl>
                                        <p:attrNameLst>
                                          <p:attrName>ppt_w</p:attrName>
                                        </p:attrNameLst>
                                      </p:cBhvr>
                                      <p:tavLst>
                                        <p:tav tm="0">
                                          <p:val>
                                            <p:fltVal val="0"/>
                                          </p:val>
                                        </p:tav>
                                        <p:tav tm="100000">
                                          <p:val>
                                            <p:strVal val="#ppt_w"/>
                                          </p:val>
                                        </p:tav>
                                      </p:tavLst>
                                    </p:anim>
                                    <p:anim calcmode="lin" valueType="num">
                                      <p:cBhvr>
                                        <p:cTn id="33" dur="500" fill="hold"/>
                                        <p:tgtEl>
                                          <p:spTgt spid="26"/>
                                        </p:tgtEl>
                                        <p:attrNameLst>
                                          <p:attrName>ppt_h</p:attrName>
                                        </p:attrNameLst>
                                      </p:cBhvr>
                                      <p:tavLst>
                                        <p:tav tm="0">
                                          <p:val>
                                            <p:fltVal val="0"/>
                                          </p:val>
                                        </p:tav>
                                        <p:tav tm="100000">
                                          <p:val>
                                            <p:strVal val="#ppt_h"/>
                                          </p:val>
                                        </p:tav>
                                      </p:tavLst>
                                    </p:anim>
                                    <p:anim calcmode="lin" valueType="num">
                                      <p:cBhvr>
                                        <p:cTn id="34" dur="500" fill="hold"/>
                                        <p:tgtEl>
                                          <p:spTgt spid="26"/>
                                        </p:tgtEl>
                                        <p:attrNameLst>
                                          <p:attrName>style.rotation</p:attrName>
                                        </p:attrNameLst>
                                      </p:cBhvr>
                                      <p:tavLst>
                                        <p:tav tm="0">
                                          <p:val>
                                            <p:fltVal val="360"/>
                                          </p:val>
                                        </p:tav>
                                        <p:tav tm="100000">
                                          <p:val>
                                            <p:fltVal val="0"/>
                                          </p:val>
                                        </p:tav>
                                      </p:tavLst>
                                    </p:anim>
                                    <p:animEffect transition="in" filter="fade">
                                      <p:cBhvr>
                                        <p:cTn id="35" dur="500"/>
                                        <p:tgtEl>
                                          <p:spTgt spid="26"/>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p:cTn id="39" dur="500" fill="hold"/>
                                        <p:tgtEl>
                                          <p:spTgt spid="17"/>
                                        </p:tgtEl>
                                        <p:attrNameLst>
                                          <p:attrName>ppt_w</p:attrName>
                                        </p:attrNameLst>
                                      </p:cBhvr>
                                      <p:tavLst>
                                        <p:tav tm="0">
                                          <p:val>
                                            <p:fltVal val="0"/>
                                          </p:val>
                                        </p:tav>
                                        <p:tav tm="100000">
                                          <p:val>
                                            <p:strVal val="#ppt_w"/>
                                          </p:val>
                                        </p:tav>
                                      </p:tavLst>
                                    </p:anim>
                                    <p:anim calcmode="lin" valueType="num">
                                      <p:cBhvr>
                                        <p:cTn id="40" dur="500" fill="hold"/>
                                        <p:tgtEl>
                                          <p:spTgt spid="17"/>
                                        </p:tgtEl>
                                        <p:attrNameLst>
                                          <p:attrName>ppt_h</p:attrName>
                                        </p:attrNameLst>
                                      </p:cBhvr>
                                      <p:tavLst>
                                        <p:tav tm="0">
                                          <p:val>
                                            <p:fltVal val="0"/>
                                          </p:val>
                                        </p:tav>
                                        <p:tav tm="100000">
                                          <p:val>
                                            <p:strVal val="#ppt_h"/>
                                          </p:val>
                                        </p:tav>
                                      </p:tavLst>
                                    </p:anim>
                                    <p:animEffect transition="in" filter="fade">
                                      <p:cBhvr>
                                        <p:cTn id="41" dur="500"/>
                                        <p:tgtEl>
                                          <p:spTgt spid="17"/>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Effect transition="in" filter="fade">
                                      <p:cBhvr>
                                        <p:cTn id="46" dur="500"/>
                                        <p:tgtEl>
                                          <p:spTgt spid="18"/>
                                        </p:tgtEl>
                                      </p:cBhvr>
                                    </p:animEffect>
                                  </p:childTnLst>
                                </p:cTn>
                              </p:par>
                            </p:childTnLst>
                          </p:cTn>
                        </p:par>
                        <p:par>
                          <p:cTn id="47" fill="hold">
                            <p:stCondLst>
                              <p:cond delay="35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par>
                          <p:cTn id="51" fill="hold">
                            <p:stCondLst>
                              <p:cond delay="4000"/>
                            </p:stCondLst>
                            <p:childTnLst>
                              <p:par>
                                <p:cTn id="52" presetID="42"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1000"/>
                                        <p:tgtEl>
                                          <p:spTgt spid="23"/>
                                        </p:tgtEl>
                                      </p:cBhvr>
                                    </p:animEffect>
                                    <p:anim calcmode="lin" valueType="num">
                                      <p:cBhvr>
                                        <p:cTn id="55" dur="1000" fill="hold"/>
                                        <p:tgtEl>
                                          <p:spTgt spid="23"/>
                                        </p:tgtEl>
                                        <p:attrNameLst>
                                          <p:attrName>ppt_x</p:attrName>
                                        </p:attrNameLst>
                                      </p:cBhvr>
                                      <p:tavLst>
                                        <p:tav tm="0">
                                          <p:val>
                                            <p:strVal val="#ppt_x"/>
                                          </p:val>
                                        </p:tav>
                                        <p:tav tm="100000">
                                          <p:val>
                                            <p:strVal val="#ppt_x"/>
                                          </p:val>
                                        </p:tav>
                                      </p:tavLst>
                                    </p:anim>
                                    <p:anim calcmode="lin" valueType="num">
                                      <p:cBhvr>
                                        <p:cTn id="56" dur="1000" fill="hold"/>
                                        <p:tgtEl>
                                          <p:spTgt spid="23"/>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9" presetClass="entr" presetSubtype="0" decel="100000" fill="hold" grpId="0" nodeType="afterEffect">
                                  <p:stCondLst>
                                    <p:cond delay="0"/>
                                  </p:stCondLst>
                                  <p:childTnLst>
                                    <p:set>
                                      <p:cBhvr>
                                        <p:cTn id="59" dur="1" fill="hold">
                                          <p:stCondLst>
                                            <p:cond delay="0"/>
                                          </p:stCondLst>
                                        </p:cTn>
                                        <p:tgtEl>
                                          <p:spTgt spid="29"/>
                                        </p:tgtEl>
                                        <p:attrNameLst>
                                          <p:attrName>style.visibility</p:attrName>
                                        </p:attrNameLst>
                                      </p:cBhvr>
                                      <p:to>
                                        <p:strVal val="visible"/>
                                      </p:to>
                                    </p:set>
                                    <p:anim calcmode="lin" valueType="num">
                                      <p:cBhvr>
                                        <p:cTn id="60" dur="500" fill="hold"/>
                                        <p:tgtEl>
                                          <p:spTgt spid="29"/>
                                        </p:tgtEl>
                                        <p:attrNameLst>
                                          <p:attrName>ppt_w</p:attrName>
                                        </p:attrNameLst>
                                      </p:cBhvr>
                                      <p:tavLst>
                                        <p:tav tm="0">
                                          <p:val>
                                            <p:fltVal val="0"/>
                                          </p:val>
                                        </p:tav>
                                        <p:tav tm="100000">
                                          <p:val>
                                            <p:strVal val="#ppt_w"/>
                                          </p:val>
                                        </p:tav>
                                      </p:tavLst>
                                    </p:anim>
                                    <p:anim calcmode="lin" valueType="num">
                                      <p:cBhvr>
                                        <p:cTn id="61" dur="500" fill="hold"/>
                                        <p:tgtEl>
                                          <p:spTgt spid="29"/>
                                        </p:tgtEl>
                                        <p:attrNameLst>
                                          <p:attrName>ppt_h</p:attrName>
                                        </p:attrNameLst>
                                      </p:cBhvr>
                                      <p:tavLst>
                                        <p:tav tm="0">
                                          <p:val>
                                            <p:fltVal val="0"/>
                                          </p:val>
                                        </p:tav>
                                        <p:tav tm="100000">
                                          <p:val>
                                            <p:strVal val="#ppt_h"/>
                                          </p:val>
                                        </p:tav>
                                      </p:tavLst>
                                    </p:anim>
                                    <p:anim calcmode="lin" valueType="num">
                                      <p:cBhvr>
                                        <p:cTn id="62" dur="500" fill="hold"/>
                                        <p:tgtEl>
                                          <p:spTgt spid="29"/>
                                        </p:tgtEl>
                                        <p:attrNameLst>
                                          <p:attrName>style.rotation</p:attrName>
                                        </p:attrNameLst>
                                      </p:cBhvr>
                                      <p:tavLst>
                                        <p:tav tm="0">
                                          <p:val>
                                            <p:fltVal val="360"/>
                                          </p:val>
                                        </p:tav>
                                        <p:tav tm="100000">
                                          <p:val>
                                            <p:fltVal val="0"/>
                                          </p:val>
                                        </p:tav>
                                      </p:tavLst>
                                    </p:anim>
                                    <p:animEffect transition="in" filter="fade">
                                      <p:cBhvr>
                                        <p:cTn id="63" dur="500"/>
                                        <p:tgtEl>
                                          <p:spTgt spid="29"/>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500" fill="hold"/>
                                        <p:tgtEl>
                                          <p:spTgt spid="14"/>
                                        </p:tgtEl>
                                        <p:attrNameLst>
                                          <p:attrName>ppt_w</p:attrName>
                                        </p:attrNameLst>
                                      </p:cBhvr>
                                      <p:tavLst>
                                        <p:tav tm="0">
                                          <p:val>
                                            <p:fltVal val="0"/>
                                          </p:val>
                                        </p:tav>
                                        <p:tav tm="100000">
                                          <p:val>
                                            <p:strVal val="#ppt_w"/>
                                          </p:val>
                                        </p:tav>
                                      </p:tavLst>
                                    </p:anim>
                                    <p:anim calcmode="lin" valueType="num">
                                      <p:cBhvr>
                                        <p:cTn id="68" dur="500" fill="hold"/>
                                        <p:tgtEl>
                                          <p:spTgt spid="14"/>
                                        </p:tgtEl>
                                        <p:attrNameLst>
                                          <p:attrName>ppt_h</p:attrName>
                                        </p:attrNameLst>
                                      </p:cBhvr>
                                      <p:tavLst>
                                        <p:tav tm="0">
                                          <p:val>
                                            <p:fltVal val="0"/>
                                          </p:val>
                                        </p:tav>
                                        <p:tav tm="100000">
                                          <p:val>
                                            <p:strVal val="#ppt_h"/>
                                          </p:val>
                                        </p:tav>
                                      </p:tavLst>
                                    </p:anim>
                                    <p:animEffect transition="in" filter="fade">
                                      <p:cBhvr>
                                        <p:cTn id="69" dur="500"/>
                                        <p:tgtEl>
                                          <p:spTgt spid="14"/>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p:cTn id="72" dur="500" fill="hold"/>
                                        <p:tgtEl>
                                          <p:spTgt spid="15"/>
                                        </p:tgtEl>
                                        <p:attrNameLst>
                                          <p:attrName>ppt_w</p:attrName>
                                        </p:attrNameLst>
                                      </p:cBhvr>
                                      <p:tavLst>
                                        <p:tav tm="0">
                                          <p:val>
                                            <p:fltVal val="0"/>
                                          </p:val>
                                        </p:tav>
                                        <p:tav tm="100000">
                                          <p:val>
                                            <p:strVal val="#ppt_w"/>
                                          </p:val>
                                        </p:tav>
                                      </p:tavLst>
                                    </p:anim>
                                    <p:anim calcmode="lin" valueType="num">
                                      <p:cBhvr>
                                        <p:cTn id="73" dur="500" fill="hold"/>
                                        <p:tgtEl>
                                          <p:spTgt spid="15"/>
                                        </p:tgtEl>
                                        <p:attrNameLst>
                                          <p:attrName>ppt_h</p:attrName>
                                        </p:attrNameLst>
                                      </p:cBhvr>
                                      <p:tavLst>
                                        <p:tav tm="0">
                                          <p:val>
                                            <p:fltVal val="0"/>
                                          </p:val>
                                        </p:tav>
                                        <p:tav tm="100000">
                                          <p:val>
                                            <p:strVal val="#ppt_h"/>
                                          </p:val>
                                        </p:tav>
                                      </p:tavLst>
                                    </p:anim>
                                    <p:animEffect transition="in" filter="fade">
                                      <p:cBhvr>
                                        <p:cTn id="74" dur="500"/>
                                        <p:tgtEl>
                                          <p:spTgt spid="15"/>
                                        </p:tgtEl>
                                      </p:cBhvr>
                                    </p:animEffect>
                                  </p:childTnLst>
                                </p:cTn>
                              </p:par>
                            </p:childTnLst>
                          </p:cTn>
                        </p:par>
                        <p:par>
                          <p:cTn id="75" fill="hold">
                            <p:stCondLst>
                              <p:cond delay="6000"/>
                            </p:stCondLst>
                            <p:childTnLst>
                              <p:par>
                                <p:cTn id="76" presetID="22" presetClass="entr" presetSubtype="2" fill="hold" grpId="0" nodeType="afterEffect">
                                  <p:stCondLst>
                                    <p:cond delay="0"/>
                                  </p:stCondLst>
                                  <p:childTnLst>
                                    <p:set>
                                      <p:cBhvr>
                                        <p:cTn id="77" dur="1" fill="hold">
                                          <p:stCondLst>
                                            <p:cond delay="0"/>
                                          </p:stCondLst>
                                        </p:cTn>
                                        <p:tgtEl>
                                          <p:spTgt spid="13"/>
                                        </p:tgtEl>
                                        <p:attrNameLst>
                                          <p:attrName>style.visibility</p:attrName>
                                        </p:attrNameLst>
                                      </p:cBhvr>
                                      <p:to>
                                        <p:strVal val="visible"/>
                                      </p:to>
                                    </p:set>
                                    <p:animEffect transition="in" filter="wipe(right)">
                                      <p:cBhvr>
                                        <p:cTn id="78" dur="500"/>
                                        <p:tgtEl>
                                          <p:spTgt spid="13"/>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fade">
                                      <p:cBhvr>
                                        <p:cTn id="82" dur="1000"/>
                                        <p:tgtEl>
                                          <p:spTgt spid="22"/>
                                        </p:tgtEl>
                                      </p:cBhvr>
                                    </p:animEffect>
                                    <p:anim calcmode="lin" valueType="num">
                                      <p:cBhvr>
                                        <p:cTn id="83" dur="1000" fill="hold"/>
                                        <p:tgtEl>
                                          <p:spTgt spid="22"/>
                                        </p:tgtEl>
                                        <p:attrNameLst>
                                          <p:attrName>ppt_x</p:attrName>
                                        </p:attrNameLst>
                                      </p:cBhvr>
                                      <p:tavLst>
                                        <p:tav tm="0">
                                          <p:val>
                                            <p:strVal val="#ppt_x"/>
                                          </p:val>
                                        </p:tav>
                                        <p:tav tm="100000">
                                          <p:val>
                                            <p:strVal val="#ppt_x"/>
                                          </p:val>
                                        </p:tav>
                                      </p:tavLst>
                                    </p:anim>
                                    <p:anim calcmode="lin" valueType="num">
                                      <p:cBhvr>
                                        <p:cTn id="84" dur="1000" fill="hold"/>
                                        <p:tgtEl>
                                          <p:spTgt spid="22"/>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49" presetClass="entr" presetSubtype="0" decel="100000"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500" fill="hold"/>
                                        <p:tgtEl>
                                          <p:spTgt spid="28"/>
                                        </p:tgtEl>
                                        <p:attrNameLst>
                                          <p:attrName>ppt_w</p:attrName>
                                        </p:attrNameLst>
                                      </p:cBhvr>
                                      <p:tavLst>
                                        <p:tav tm="0">
                                          <p:val>
                                            <p:fltVal val="0"/>
                                          </p:val>
                                        </p:tav>
                                        <p:tav tm="100000">
                                          <p:val>
                                            <p:strVal val="#ppt_w"/>
                                          </p:val>
                                        </p:tav>
                                      </p:tavLst>
                                    </p:anim>
                                    <p:anim calcmode="lin" valueType="num">
                                      <p:cBhvr>
                                        <p:cTn id="89" dur="500" fill="hold"/>
                                        <p:tgtEl>
                                          <p:spTgt spid="28"/>
                                        </p:tgtEl>
                                        <p:attrNameLst>
                                          <p:attrName>ppt_h</p:attrName>
                                        </p:attrNameLst>
                                      </p:cBhvr>
                                      <p:tavLst>
                                        <p:tav tm="0">
                                          <p:val>
                                            <p:fltVal val="0"/>
                                          </p:val>
                                        </p:tav>
                                        <p:tav tm="100000">
                                          <p:val>
                                            <p:strVal val="#ppt_h"/>
                                          </p:val>
                                        </p:tav>
                                      </p:tavLst>
                                    </p:anim>
                                    <p:anim calcmode="lin" valueType="num">
                                      <p:cBhvr>
                                        <p:cTn id="90" dur="500" fill="hold"/>
                                        <p:tgtEl>
                                          <p:spTgt spid="28"/>
                                        </p:tgtEl>
                                        <p:attrNameLst>
                                          <p:attrName>style.rotation</p:attrName>
                                        </p:attrNameLst>
                                      </p:cBhvr>
                                      <p:tavLst>
                                        <p:tav tm="0">
                                          <p:val>
                                            <p:fltVal val="360"/>
                                          </p:val>
                                        </p:tav>
                                        <p:tav tm="100000">
                                          <p:val>
                                            <p:fltVal val="0"/>
                                          </p:val>
                                        </p:tav>
                                      </p:tavLst>
                                    </p:anim>
                                    <p:animEffect transition="in" filter="fade">
                                      <p:cBhvr>
                                        <p:cTn id="91" dur="500"/>
                                        <p:tgtEl>
                                          <p:spTgt spid="28"/>
                                        </p:tgtEl>
                                      </p:cBhvr>
                                    </p:animEffect>
                                  </p:childTnLst>
                                </p:cTn>
                              </p:par>
                            </p:childTnLst>
                          </p:cTn>
                        </p:par>
                        <p:par>
                          <p:cTn id="92" fill="hold">
                            <p:stCondLst>
                              <p:cond delay="8000"/>
                            </p:stCondLst>
                            <p:childTnLst>
                              <p:par>
                                <p:cTn id="93" presetID="53" presetClass="entr" presetSubtype="16" fill="hold" grpId="0" nodeType="afterEffect">
                                  <p:stCondLst>
                                    <p:cond delay="0"/>
                                  </p:stCondLst>
                                  <p:childTnLst>
                                    <p:set>
                                      <p:cBhvr>
                                        <p:cTn id="94" dur="1" fill="hold">
                                          <p:stCondLst>
                                            <p:cond delay="0"/>
                                          </p:stCondLst>
                                        </p:cTn>
                                        <p:tgtEl>
                                          <p:spTgt spid="20"/>
                                        </p:tgtEl>
                                        <p:attrNameLst>
                                          <p:attrName>style.visibility</p:attrName>
                                        </p:attrNameLst>
                                      </p:cBhvr>
                                      <p:to>
                                        <p:strVal val="visible"/>
                                      </p:to>
                                    </p:set>
                                    <p:anim calcmode="lin" valueType="num">
                                      <p:cBhvr>
                                        <p:cTn id="95" dur="500" fill="hold"/>
                                        <p:tgtEl>
                                          <p:spTgt spid="20"/>
                                        </p:tgtEl>
                                        <p:attrNameLst>
                                          <p:attrName>ppt_w</p:attrName>
                                        </p:attrNameLst>
                                      </p:cBhvr>
                                      <p:tavLst>
                                        <p:tav tm="0">
                                          <p:val>
                                            <p:fltVal val="0"/>
                                          </p:val>
                                        </p:tav>
                                        <p:tav tm="100000">
                                          <p:val>
                                            <p:strVal val="#ppt_w"/>
                                          </p:val>
                                        </p:tav>
                                      </p:tavLst>
                                    </p:anim>
                                    <p:anim calcmode="lin" valueType="num">
                                      <p:cBhvr>
                                        <p:cTn id="96" dur="500" fill="hold"/>
                                        <p:tgtEl>
                                          <p:spTgt spid="20"/>
                                        </p:tgtEl>
                                        <p:attrNameLst>
                                          <p:attrName>ppt_h</p:attrName>
                                        </p:attrNameLst>
                                      </p:cBhvr>
                                      <p:tavLst>
                                        <p:tav tm="0">
                                          <p:val>
                                            <p:fltVal val="0"/>
                                          </p:val>
                                        </p:tav>
                                        <p:tav tm="100000">
                                          <p:val>
                                            <p:strVal val="#ppt_h"/>
                                          </p:val>
                                        </p:tav>
                                      </p:tavLst>
                                    </p:anim>
                                    <p:animEffect transition="in" filter="fade">
                                      <p:cBhvr>
                                        <p:cTn id="97" dur="500"/>
                                        <p:tgtEl>
                                          <p:spTgt spid="2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21"/>
                                        </p:tgtEl>
                                        <p:attrNameLst>
                                          <p:attrName>style.visibility</p:attrName>
                                        </p:attrNameLst>
                                      </p:cBhvr>
                                      <p:to>
                                        <p:strVal val="visible"/>
                                      </p:to>
                                    </p:set>
                                    <p:anim calcmode="lin" valueType="num">
                                      <p:cBhvr>
                                        <p:cTn id="100" dur="500" fill="hold"/>
                                        <p:tgtEl>
                                          <p:spTgt spid="21"/>
                                        </p:tgtEl>
                                        <p:attrNameLst>
                                          <p:attrName>ppt_w</p:attrName>
                                        </p:attrNameLst>
                                      </p:cBhvr>
                                      <p:tavLst>
                                        <p:tav tm="0">
                                          <p:val>
                                            <p:fltVal val="0"/>
                                          </p:val>
                                        </p:tav>
                                        <p:tav tm="100000">
                                          <p:val>
                                            <p:strVal val="#ppt_w"/>
                                          </p:val>
                                        </p:tav>
                                      </p:tavLst>
                                    </p:anim>
                                    <p:anim calcmode="lin" valueType="num">
                                      <p:cBhvr>
                                        <p:cTn id="101" dur="500" fill="hold"/>
                                        <p:tgtEl>
                                          <p:spTgt spid="21"/>
                                        </p:tgtEl>
                                        <p:attrNameLst>
                                          <p:attrName>ppt_h</p:attrName>
                                        </p:attrNameLst>
                                      </p:cBhvr>
                                      <p:tavLst>
                                        <p:tav tm="0">
                                          <p:val>
                                            <p:fltVal val="0"/>
                                          </p:val>
                                        </p:tav>
                                        <p:tav tm="100000">
                                          <p:val>
                                            <p:strVal val="#ppt_h"/>
                                          </p:val>
                                        </p:tav>
                                      </p:tavLst>
                                    </p:anim>
                                    <p:animEffect transition="in" filter="fade">
                                      <p:cBhvr>
                                        <p:cTn id="102" dur="500"/>
                                        <p:tgtEl>
                                          <p:spTgt spid="21"/>
                                        </p:tgtEl>
                                      </p:cBhvr>
                                    </p:animEffect>
                                  </p:childTnLst>
                                </p:cTn>
                              </p:par>
                            </p:childTnLst>
                          </p:cTn>
                        </p:par>
                        <p:par>
                          <p:cTn id="103" fill="hold">
                            <p:stCondLst>
                              <p:cond delay="8500"/>
                            </p:stCondLst>
                            <p:childTnLst>
                              <p:par>
                                <p:cTn id="104" presetID="22" presetClass="entr" presetSubtype="8"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left)">
                                      <p:cBhvr>
                                        <p:cTn id="106" dur="500"/>
                                        <p:tgtEl>
                                          <p:spTgt spid="19"/>
                                        </p:tgtEl>
                                      </p:cBhvr>
                                    </p:animEffect>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24"/>
                                        </p:tgtEl>
                                        <p:attrNameLst>
                                          <p:attrName>style.visibility</p:attrName>
                                        </p:attrNameLst>
                                      </p:cBhvr>
                                      <p:to>
                                        <p:strVal val="visible"/>
                                      </p:to>
                                    </p:set>
                                    <p:animEffect transition="in" filter="fade">
                                      <p:cBhvr>
                                        <p:cTn id="110" dur="1000"/>
                                        <p:tgtEl>
                                          <p:spTgt spid="24"/>
                                        </p:tgtEl>
                                      </p:cBhvr>
                                    </p:animEffect>
                                    <p:anim calcmode="lin" valueType="num">
                                      <p:cBhvr>
                                        <p:cTn id="111" dur="1000" fill="hold"/>
                                        <p:tgtEl>
                                          <p:spTgt spid="24"/>
                                        </p:tgtEl>
                                        <p:attrNameLst>
                                          <p:attrName>ppt_x</p:attrName>
                                        </p:attrNameLst>
                                      </p:cBhvr>
                                      <p:tavLst>
                                        <p:tav tm="0">
                                          <p:val>
                                            <p:strVal val="#ppt_x"/>
                                          </p:val>
                                        </p:tav>
                                        <p:tav tm="100000">
                                          <p:val>
                                            <p:strVal val="#ppt_x"/>
                                          </p:val>
                                        </p:tav>
                                      </p:tavLst>
                                    </p:anim>
                                    <p:anim calcmode="lin" valueType="num">
                                      <p:cBhvr>
                                        <p:cTn id="11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p:bldP spid="11" grpId="0"/>
      <p:bldP spid="12" grpId="0"/>
      <p:bldP spid="13" grpId="0" animBg="1"/>
      <p:bldP spid="14" grpId="0" animBg="1"/>
      <p:bldP spid="15" grpId="0"/>
      <p:bldP spid="16" grpId="0" animBg="1"/>
      <p:bldP spid="17" grpId="0" animBg="1"/>
      <p:bldP spid="18" grpId="0"/>
      <p:bldP spid="19" grpId="0" animBg="1"/>
      <p:bldP spid="20" grpId="0" animBg="1"/>
      <p:bldP spid="21" grpId="0"/>
      <p:bldP spid="22" grpId="0"/>
      <p:bldP spid="23" grpId="0"/>
      <p:bldP spid="24" grpId="0"/>
      <p:bldP spid="26" grpId="0" animBg="1"/>
      <p:bldP spid="28"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1907</TotalTime>
  <Words>1380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2019-01-13T00:30:36Z</dcterms:modified>
</cp:coreProperties>
</file>