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42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a:spLocks noChangeAspect="1"/>
          </p:cNvSpPr>
          <p:nvPr/>
        </p:nvSpPr>
        <p:spPr>
          <a:xfrm>
            <a:off x="5039906" y="2852159"/>
            <a:ext cx="2119745" cy="2119745"/>
          </a:xfrm>
          <a:custGeom>
            <a:avLst/>
            <a:gdLst>
              <a:gd name="connsiteX0" fmla="*/ 774469 w 1554480"/>
              <a:gd name="connsiteY0" fmla="*/ 91440 h 1554480"/>
              <a:gd name="connsiteX1" fmla="*/ 88669 w 1554480"/>
              <a:gd name="connsiteY1" fmla="*/ 777240 h 1554480"/>
              <a:gd name="connsiteX2" fmla="*/ 774469 w 1554480"/>
              <a:gd name="connsiteY2" fmla="*/ 1463040 h 1554480"/>
              <a:gd name="connsiteX3" fmla="*/ 1460269 w 1554480"/>
              <a:gd name="connsiteY3" fmla="*/ 777240 h 1554480"/>
              <a:gd name="connsiteX4" fmla="*/ 774469 w 1554480"/>
              <a:gd name="connsiteY4" fmla="*/ 91440 h 1554480"/>
              <a:gd name="connsiteX5" fmla="*/ 777240 w 1554480"/>
              <a:gd name="connsiteY5" fmla="*/ 0 h 1554480"/>
              <a:gd name="connsiteX6" fmla="*/ 1554480 w 1554480"/>
              <a:gd name="connsiteY6" fmla="*/ 777240 h 1554480"/>
              <a:gd name="connsiteX7" fmla="*/ 777240 w 1554480"/>
              <a:gd name="connsiteY7" fmla="*/ 1554480 h 1554480"/>
              <a:gd name="connsiteX8" fmla="*/ 0 w 1554480"/>
              <a:gd name="connsiteY8" fmla="*/ 777240 h 1554480"/>
              <a:gd name="connsiteX9" fmla="*/ 777240 w 1554480"/>
              <a:gd name="connsiteY9" fmla="*/ 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554480">
                <a:moveTo>
                  <a:pt x="774469" y="91440"/>
                </a:moveTo>
                <a:cubicBezTo>
                  <a:pt x="395712" y="91440"/>
                  <a:pt x="88669" y="398483"/>
                  <a:pt x="88669" y="777240"/>
                </a:cubicBezTo>
                <a:cubicBezTo>
                  <a:pt x="88669" y="1155997"/>
                  <a:pt x="395712" y="1463040"/>
                  <a:pt x="774469" y="1463040"/>
                </a:cubicBezTo>
                <a:cubicBezTo>
                  <a:pt x="1153226" y="1463040"/>
                  <a:pt x="1460269" y="1155997"/>
                  <a:pt x="1460269" y="777240"/>
                </a:cubicBezTo>
                <a:cubicBezTo>
                  <a:pt x="1460269" y="398483"/>
                  <a:pt x="1153226" y="91440"/>
                  <a:pt x="774469" y="91440"/>
                </a:cubicBezTo>
                <a:close/>
                <a:moveTo>
                  <a:pt x="777240" y="0"/>
                </a:moveTo>
                <a:cubicBezTo>
                  <a:pt x="1206498" y="0"/>
                  <a:pt x="1554480" y="347982"/>
                  <a:pt x="1554480" y="777240"/>
                </a:cubicBezTo>
                <a:cubicBezTo>
                  <a:pt x="1554480" y="1206498"/>
                  <a:pt x="1206498" y="1554480"/>
                  <a:pt x="777240" y="1554480"/>
                </a:cubicBezTo>
                <a:cubicBezTo>
                  <a:pt x="347982" y="1554480"/>
                  <a:pt x="0" y="1206498"/>
                  <a:pt x="0" y="777240"/>
                </a:cubicBezTo>
                <a:cubicBezTo>
                  <a:pt x="0" y="347982"/>
                  <a:pt x="347982" y="0"/>
                  <a:pt x="77724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noChangeAspect="1"/>
          </p:cNvSpPr>
          <p:nvPr/>
        </p:nvSpPr>
        <p:spPr>
          <a:xfrm>
            <a:off x="4038600" y="1888637"/>
            <a:ext cx="4114800" cy="4114800"/>
          </a:xfrm>
          <a:custGeom>
            <a:avLst/>
            <a:gdLst>
              <a:gd name="connsiteX0" fmla="*/ 1508760 w 3017520"/>
              <a:gd name="connsiteY0" fmla="*/ 137160 h 3017520"/>
              <a:gd name="connsiteX1" fmla="*/ 137160 w 3017520"/>
              <a:gd name="connsiteY1" fmla="*/ 1508760 h 3017520"/>
              <a:gd name="connsiteX2" fmla="*/ 1508760 w 3017520"/>
              <a:gd name="connsiteY2" fmla="*/ 2880360 h 3017520"/>
              <a:gd name="connsiteX3" fmla="*/ 2880360 w 3017520"/>
              <a:gd name="connsiteY3" fmla="*/ 1508760 h 3017520"/>
              <a:gd name="connsiteX4" fmla="*/ 1508760 w 3017520"/>
              <a:gd name="connsiteY4" fmla="*/ 137160 h 3017520"/>
              <a:gd name="connsiteX5" fmla="*/ 1508760 w 3017520"/>
              <a:gd name="connsiteY5" fmla="*/ 0 h 3017520"/>
              <a:gd name="connsiteX6" fmla="*/ 3017520 w 3017520"/>
              <a:gd name="connsiteY6" fmla="*/ 1508760 h 3017520"/>
              <a:gd name="connsiteX7" fmla="*/ 1508760 w 3017520"/>
              <a:gd name="connsiteY7" fmla="*/ 3017520 h 3017520"/>
              <a:gd name="connsiteX8" fmla="*/ 0 w 3017520"/>
              <a:gd name="connsiteY8" fmla="*/ 1508760 h 3017520"/>
              <a:gd name="connsiteX9" fmla="*/ 1508760 w 3017520"/>
              <a:gd name="connsiteY9"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17520" h="3017520">
                <a:moveTo>
                  <a:pt x="1508760" y="137160"/>
                </a:moveTo>
                <a:cubicBezTo>
                  <a:pt x="751246" y="137160"/>
                  <a:pt x="137160" y="751246"/>
                  <a:pt x="137160" y="1508760"/>
                </a:cubicBezTo>
                <a:cubicBezTo>
                  <a:pt x="137160" y="2266274"/>
                  <a:pt x="751246" y="2880360"/>
                  <a:pt x="1508760" y="2880360"/>
                </a:cubicBezTo>
                <a:cubicBezTo>
                  <a:pt x="2266274" y="2880360"/>
                  <a:pt x="2880360" y="2266274"/>
                  <a:pt x="2880360" y="1508760"/>
                </a:cubicBezTo>
                <a:cubicBezTo>
                  <a:pt x="2880360" y="751246"/>
                  <a:pt x="2266274" y="137160"/>
                  <a:pt x="1508760" y="137160"/>
                </a:cubicBezTo>
                <a:close/>
                <a:moveTo>
                  <a:pt x="1508760" y="0"/>
                </a:moveTo>
                <a:cubicBezTo>
                  <a:pt x="2342025" y="0"/>
                  <a:pt x="3017520" y="675495"/>
                  <a:pt x="3017520" y="1508760"/>
                </a:cubicBezTo>
                <a:cubicBezTo>
                  <a:pt x="3017520" y="2342025"/>
                  <a:pt x="2342025" y="3017520"/>
                  <a:pt x="1508760" y="3017520"/>
                </a:cubicBezTo>
                <a:cubicBezTo>
                  <a:pt x="675495" y="3017520"/>
                  <a:pt x="0" y="2342025"/>
                  <a:pt x="0" y="1508760"/>
                </a:cubicBezTo>
                <a:cubicBezTo>
                  <a:pt x="0" y="675495"/>
                  <a:pt x="675495" y="0"/>
                  <a:pt x="150876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endCxn id="16" idx="15"/>
          </p:cNvCxnSpPr>
          <p:nvPr/>
        </p:nvCxnSpPr>
        <p:spPr>
          <a:xfrm flipV="1">
            <a:off x="7159651" y="2201478"/>
            <a:ext cx="1060774" cy="49178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29" name="Group 28"/>
          <p:cNvGrpSpPr/>
          <p:nvPr/>
        </p:nvGrpSpPr>
        <p:grpSpPr>
          <a:xfrm>
            <a:off x="8220425" y="1972878"/>
            <a:ext cx="2209800" cy="457200"/>
            <a:chOff x="7992200" y="1961373"/>
            <a:chExt cx="2209800" cy="457200"/>
          </a:xfrm>
        </p:grpSpPr>
        <p:sp>
          <p:nvSpPr>
            <p:cNvPr id="16" name="Freeform 15"/>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FF746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cxnSp>
        <p:nvCxnSpPr>
          <p:cNvPr id="30" name="Straight Connector 29"/>
          <p:cNvCxnSpPr>
            <a:stCxn id="23" idx="1"/>
            <a:endCxn id="32" idx="15"/>
          </p:cNvCxnSpPr>
          <p:nvPr/>
        </p:nvCxnSpPr>
        <p:spPr>
          <a:xfrm>
            <a:off x="7472320" y="4825124"/>
            <a:ext cx="1159062" cy="78308"/>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8631382" y="4674832"/>
            <a:ext cx="2209800" cy="457200"/>
            <a:chOff x="7992200" y="1961373"/>
            <a:chExt cx="2209800" cy="457200"/>
          </a:xfrm>
        </p:grpSpPr>
        <p:sp>
          <p:nvSpPr>
            <p:cNvPr id="32" name="Freeform 31"/>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4CC8E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cxnSp>
        <p:nvCxnSpPr>
          <p:cNvPr id="34" name="Straight Connector 33"/>
          <p:cNvCxnSpPr>
            <a:endCxn id="36" idx="6"/>
          </p:cNvCxnSpPr>
          <p:nvPr/>
        </p:nvCxnSpPr>
        <p:spPr>
          <a:xfrm flipH="1" flipV="1">
            <a:off x="2873729" y="3036741"/>
            <a:ext cx="1853508" cy="1583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663929" y="2808141"/>
            <a:ext cx="2209800" cy="457200"/>
            <a:chOff x="7992200" y="1961373"/>
            <a:chExt cx="2209800" cy="457200"/>
          </a:xfrm>
        </p:grpSpPr>
        <p:sp>
          <p:nvSpPr>
            <p:cNvPr id="36" name="Freeform 35"/>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F4C95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42" name="TextBox 41"/>
          <p:cNvSpPr txBox="1"/>
          <p:nvPr/>
        </p:nvSpPr>
        <p:spPr>
          <a:xfrm>
            <a:off x="8153400" y="2490908"/>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3" name="TextBox 42"/>
          <p:cNvSpPr txBox="1"/>
          <p:nvPr/>
        </p:nvSpPr>
        <p:spPr>
          <a:xfrm>
            <a:off x="8631382" y="5163481"/>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4" name="TextBox 43"/>
          <p:cNvSpPr txBox="1"/>
          <p:nvPr/>
        </p:nvSpPr>
        <p:spPr>
          <a:xfrm>
            <a:off x="613545" y="3281176"/>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47" name="Group 46"/>
          <p:cNvGrpSpPr/>
          <p:nvPr/>
        </p:nvGrpSpPr>
        <p:grpSpPr>
          <a:xfrm>
            <a:off x="5600094" y="3490082"/>
            <a:ext cx="1003583" cy="829733"/>
            <a:chOff x="7309384" y="1676401"/>
            <a:chExt cx="752687" cy="622300"/>
          </a:xfrm>
          <a:solidFill>
            <a:schemeClr val="bg1"/>
          </a:solidFill>
        </p:grpSpPr>
        <p:sp>
          <p:nvSpPr>
            <p:cNvPr id="48"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2" name="Freeform 21"/>
          <p:cNvSpPr>
            <a:spLocks noChangeAspect="1"/>
          </p:cNvSpPr>
          <p:nvPr/>
        </p:nvSpPr>
        <p:spPr>
          <a:xfrm rot="21540000">
            <a:off x="6170407" y="2229922"/>
            <a:ext cx="1588495" cy="2412322"/>
          </a:xfrm>
          <a:custGeom>
            <a:avLst/>
            <a:gdLst>
              <a:gd name="connsiteX0" fmla="*/ 0 w 1164896"/>
              <a:gd name="connsiteY0" fmla="*/ 0 h 1769036"/>
              <a:gd name="connsiteX1" fmla="*/ 72958 w 1164896"/>
              <a:gd name="connsiteY1" fmla="*/ 3684 h 1769036"/>
              <a:gd name="connsiteX2" fmla="*/ 1164896 w 1164896"/>
              <a:gd name="connsiteY2" fmla="*/ 1213702 h 1769036"/>
              <a:gd name="connsiteX3" fmla="*/ 1035173 w 1164896"/>
              <a:gd name="connsiteY3" fmla="*/ 1760856 h 1769036"/>
              <a:gd name="connsiteX4" fmla="*/ 1030569 w 1164896"/>
              <a:gd name="connsiteY4" fmla="*/ 1769036 h 1769036"/>
              <a:gd name="connsiteX5" fmla="*/ 763628 w 1164896"/>
              <a:gd name="connsiteY5" fmla="*/ 1620289 h 1769036"/>
              <a:gd name="connsiteX6" fmla="*/ 799572 w 1164896"/>
              <a:gd name="connsiteY6" fmla="*/ 1548990 h 1769036"/>
              <a:gd name="connsiteX7" fmla="*/ 862998 w 1164896"/>
              <a:gd name="connsiteY7" fmla="*/ 1213702 h 1769036"/>
              <a:gd name="connsiteX8" fmla="*/ 42090 w 1164896"/>
              <a:gd name="connsiteY8" fmla="*/ 304023 h 1769036"/>
              <a:gd name="connsiteX9" fmla="*/ 0 w 1164896"/>
              <a:gd name="connsiteY9" fmla="*/ 301898 h 176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4896" h="1769036">
                <a:moveTo>
                  <a:pt x="0" y="0"/>
                </a:moveTo>
                <a:lnTo>
                  <a:pt x="72958" y="3684"/>
                </a:lnTo>
                <a:cubicBezTo>
                  <a:pt x="686283" y="65970"/>
                  <a:pt x="1164896" y="583943"/>
                  <a:pt x="1164896" y="1213702"/>
                </a:cubicBezTo>
                <a:cubicBezTo>
                  <a:pt x="1164896" y="1410502"/>
                  <a:pt x="1118157" y="1596385"/>
                  <a:pt x="1035173" y="1760856"/>
                </a:cubicBezTo>
                <a:lnTo>
                  <a:pt x="1030569" y="1769036"/>
                </a:lnTo>
                <a:lnTo>
                  <a:pt x="763628" y="1620289"/>
                </a:lnTo>
                <a:lnTo>
                  <a:pt x="799572" y="1548990"/>
                </a:lnTo>
                <a:cubicBezTo>
                  <a:pt x="840510" y="1445173"/>
                  <a:pt x="862998" y="1332064"/>
                  <a:pt x="862998" y="1213702"/>
                </a:cubicBezTo>
                <a:cubicBezTo>
                  <a:pt x="862998" y="740256"/>
                  <a:pt x="503182" y="350850"/>
                  <a:pt x="42090" y="304023"/>
                </a:cubicBezTo>
                <a:lnTo>
                  <a:pt x="0" y="301898"/>
                </a:lnTo>
                <a:close/>
              </a:path>
            </a:pathLst>
          </a:cu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7080000">
            <a:off x="5291362" y="3668500"/>
            <a:ext cx="1588495" cy="2412322"/>
          </a:xfrm>
          <a:custGeom>
            <a:avLst/>
            <a:gdLst>
              <a:gd name="connsiteX0" fmla="*/ 0 w 1164896"/>
              <a:gd name="connsiteY0" fmla="*/ 0 h 1769036"/>
              <a:gd name="connsiteX1" fmla="*/ 72958 w 1164896"/>
              <a:gd name="connsiteY1" fmla="*/ 3684 h 1769036"/>
              <a:gd name="connsiteX2" fmla="*/ 1164896 w 1164896"/>
              <a:gd name="connsiteY2" fmla="*/ 1213702 h 1769036"/>
              <a:gd name="connsiteX3" fmla="*/ 1035173 w 1164896"/>
              <a:gd name="connsiteY3" fmla="*/ 1760856 h 1769036"/>
              <a:gd name="connsiteX4" fmla="*/ 1030569 w 1164896"/>
              <a:gd name="connsiteY4" fmla="*/ 1769036 h 1769036"/>
              <a:gd name="connsiteX5" fmla="*/ 763628 w 1164896"/>
              <a:gd name="connsiteY5" fmla="*/ 1620289 h 1769036"/>
              <a:gd name="connsiteX6" fmla="*/ 799572 w 1164896"/>
              <a:gd name="connsiteY6" fmla="*/ 1548990 h 1769036"/>
              <a:gd name="connsiteX7" fmla="*/ 862998 w 1164896"/>
              <a:gd name="connsiteY7" fmla="*/ 1213702 h 1769036"/>
              <a:gd name="connsiteX8" fmla="*/ 42090 w 1164896"/>
              <a:gd name="connsiteY8" fmla="*/ 304023 h 1769036"/>
              <a:gd name="connsiteX9" fmla="*/ 0 w 1164896"/>
              <a:gd name="connsiteY9" fmla="*/ 301898 h 176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4896" h="1769036">
                <a:moveTo>
                  <a:pt x="0" y="0"/>
                </a:moveTo>
                <a:lnTo>
                  <a:pt x="72958" y="3684"/>
                </a:lnTo>
                <a:cubicBezTo>
                  <a:pt x="686283" y="65970"/>
                  <a:pt x="1164896" y="583943"/>
                  <a:pt x="1164896" y="1213702"/>
                </a:cubicBezTo>
                <a:cubicBezTo>
                  <a:pt x="1164896" y="1410502"/>
                  <a:pt x="1118157" y="1596385"/>
                  <a:pt x="1035173" y="1760856"/>
                </a:cubicBezTo>
                <a:lnTo>
                  <a:pt x="1030569" y="1769036"/>
                </a:lnTo>
                <a:lnTo>
                  <a:pt x="763628" y="1620289"/>
                </a:lnTo>
                <a:lnTo>
                  <a:pt x="799572" y="1548990"/>
                </a:lnTo>
                <a:cubicBezTo>
                  <a:pt x="840510" y="1445173"/>
                  <a:pt x="862998" y="1332064"/>
                  <a:pt x="862998" y="1213702"/>
                </a:cubicBezTo>
                <a:cubicBezTo>
                  <a:pt x="862998" y="740256"/>
                  <a:pt x="503182" y="350850"/>
                  <a:pt x="42090" y="304023"/>
                </a:cubicBezTo>
                <a:lnTo>
                  <a:pt x="0" y="301898"/>
                </a:lnTo>
                <a:close/>
              </a:path>
            </a:pathLst>
          </a:custGeom>
          <a:solidFill>
            <a:srgbClr val="4CC8EC"/>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4346085">
            <a:off x="4482721" y="2185060"/>
            <a:ext cx="1588495" cy="2412322"/>
          </a:xfrm>
          <a:custGeom>
            <a:avLst/>
            <a:gdLst>
              <a:gd name="connsiteX0" fmla="*/ 0 w 1164896"/>
              <a:gd name="connsiteY0" fmla="*/ 0 h 1769036"/>
              <a:gd name="connsiteX1" fmla="*/ 72958 w 1164896"/>
              <a:gd name="connsiteY1" fmla="*/ 3684 h 1769036"/>
              <a:gd name="connsiteX2" fmla="*/ 1164896 w 1164896"/>
              <a:gd name="connsiteY2" fmla="*/ 1213702 h 1769036"/>
              <a:gd name="connsiteX3" fmla="*/ 1035173 w 1164896"/>
              <a:gd name="connsiteY3" fmla="*/ 1760856 h 1769036"/>
              <a:gd name="connsiteX4" fmla="*/ 1030569 w 1164896"/>
              <a:gd name="connsiteY4" fmla="*/ 1769036 h 1769036"/>
              <a:gd name="connsiteX5" fmla="*/ 763628 w 1164896"/>
              <a:gd name="connsiteY5" fmla="*/ 1620289 h 1769036"/>
              <a:gd name="connsiteX6" fmla="*/ 799572 w 1164896"/>
              <a:gd name="connsiteY6" fmla="*/ 1548990 h 1769036"/>
              <a:gd name="connsiteX7" fmla="*/ 862998 w 1164896"/>
              <a:gd name="connsiteY7" fmla="*/ 1213702 h 1769036"/>
              <a:gd name="connsiteX8" fmla="*/ 42090 w 1164896"/>
              <a:gd name="connsiteY8" fmla="*/ 304023 h 1769036"/>
              <a:gd name="connsiteX9" fmla="*/ 0 w 1164896"/>
              <a:gd name="connsiteY9" fmla="*/ 301898 h 1769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4896" h="1769036">
                <a:moveTo>
                  <a:pt x="0" y="0"/>
                </a:moveTo>
                <a:lnTo>
                  <a:pt x="72958" y="3684"/>
                </a:lnTo>
                <a:cubicBezTo>
                  <a:pt x="686283" y="65970"/>
                  <a:pt x="1164896" y="583943"/>
                  <a:pt x="1164896" y="1213702"/>
                </a:cubicBezTo>
                <a:cubicBezTo>
                  <a:pt x="1164896" y="1410502"/>
                  <a:pt x="1118157" y="1596385"/>
                  <a:pt x="1035173" y="1760856"/>
                </a:cubicBezTo>
                <a:lnTo>
                  <a:pt x="1030569" y="1769036"/>
                </a:lnTo>
                <a:lnTo>
                  <a:pt x="763628" y="1620289"/>
                </a:lnTo>
                <a:lnTo>
                  <a:pt x="799572" y="1548990"/>
                </a:lnTo>
                <a:cubicBezTo>
                  <a:pt x="840510" y="1445173"/>
                  <a:pt x="862998" y="1332064"/>
                  <a:pt x="862998" y="1213702"/>
                </a:cubicBezTo>
                <a:cubicBezTo>
                  <a:pt x="862998" y="740256"/>
                  <a:pt x="503182" y="350850"/>
                  <a:pt x="42090" y="304023"/>
                </a:cubicBezTo>
                <a:lnTo>
                  <a:pt x="0" y="301898"/>
                </a:lnTo>
                <a:close/>
              </a:path>
            </a:pathLst>
          </a:cu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hlinkClick r:id="rId2"/>
            <a:extLst>
              <a:ext uri="{FF2B5EF4-FFF2-40B4-BE49-F238E27FC236}">
                <a16:creationId xmlns:a16="http://schemas.microsoft.com/office/drawing/2014/main" id="{9128A71F-70E4-4691-B1BC-2BE2945C9E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602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750" fill="hold"/>
                                        <p:tgtEl>
                                          <p:spTgt spid="13"/>
                                        </p:tgtEl>
                                        <p:attrNameLst>
                                          <p:attrName>ppt_w</p:attrName>
                                        </p:attrNameLst>
                                      </p:cBhvr>
                                      <p:tavLst>
                                        <p:tav tm="0">
                                          <p:val>
                                            <p:fltVal val="0"/>
                                          </p:val>
                                        </p:tav>
                                        <p:tav tm="100000">
                                          <p:val>
                                            <p:strVal val="#ppt_w"/>
                                          </p:val>
                                        </p:tav>
                                      </p:tavLst>
                                    </p:anim>
                                    <p:anim calcmode="lin" valueType="num">
                                      <p:cBhvr>
                                        <p:cTn id="12" dur="750" fill="hold"/>
                                        <p:tgtEl>
                                          <p:spTgt spid="13"/>
                                        </p:tgtEl>
                                        <p:attrNameLst>
                                          <p:attrName>ppt_h</p:attrName>
                                        </p:attrNameLst>
                                      </p:cBhvr>
                                      <p:tavLst>
                                        <p:tav tm="0">
                                          <p:val>
                                            <p:fltVal val="0"/>
                                          </p:val>
                                        </p:tav>
                                        <p:tav tm="100000">
                                          <p:val>
                                            <p:strVal val="#ppt_h"/>
                                          </p:val>
                                        </p:tav>
                                      </p:tavLst>
                                    </p:anim>
                                    <p:animEffect transition="in" filter="fade">
                                      <p:cBhvr>
                                        <p:cTn id="13" dur="75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750" fill="hold"/>
                                        <p:tgtEl>
                                          <p:spTgt spid="9"/>
                                        </p:tgtEl>
                                        <p:attrNameLst>
                                          <p:attrName>ppt_w</p:attrName>
                                        </p:attrNameLst>
                                      </p:cBhvr>
                                      <p:tavLst>
                                        <p:tav tm="0">
                                          <p:val>
                                            <p:fltVal val="0"/>
                                          </p:val>
                                        </p:tav>
                                        <p:tav tm="100000">
                                          <p:val>
                                            <p:strVal val="#ppt_w"/>
                                          </p:val>
                                        </p:tav>
                                      </p:tavLst>
                                    </p:anim>
                                    <p:anim calcmode="lin" valueType="num">
                                      <p:cBhvr>
                                        <p:cTn id="17" dur="750" fill="hold"/>
                                        <p:tgtEl>
                                          <p:spTgt spid="9"/>
                                        </p:tgtEl>
                                        <p:attrNameLst>
                                          <p:attrName>ppt_h</p:attrName>
                                        </p:attrNameLst>
                                      </p:cBhvr>
                                      <p:tavLst>
                                        <p:tav tm="0">
                                          <p:val>
                                            <p:fltVal val="0"/>
                                          </p:val>
                                        </p:tav>
                                        <p:tav tm="100000">
                                          <p:val>
                                            <p:strVal val="#ppt_h"/>
                                          </p:val>
                                        </p:tav>
                                      </p:tavLst>
                                    </p:anim>
                                    <p:animEffect transition="in" filter="fade">
                                      <p:cBhvr>
                                        <p:cTn id="18" dur="750"/>
                                        <p:tgtEl>
                                          <p:spTgt spid="9"/>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500" fill="hold"/>
                                        <p:tgtEl>
                                          <p:spTgt spid="47"/>
                                        </p:tgtEl>
                                        <p:attrNameLst>
                                          <p:attrName>ppt_w</p:attrName>
                                        </p:attrNameLst>
                                      </p:cBhvr>
                                      <p:tavLst>
                                        <p:tav tm="0">
                                          <p:val>
                                            <p:fltVal val="0"/>
                                          </p:val>
                                        </p:tav>
                                        <p:tav tm="100000">
                                          <p:val>
                                            <p:strVal val="#ppt_w"/>
                                          </p:val>
                                        </p:tav>
                                      </p:tavLst>
                                    </p:anim>
                                    <p:anim calcmode="lin" valueType="num">
                                      <p:cBhvr>
                                        <p:cTn id="23" dur="500" fill="hold"/>
                                        <p:tgtEl>
                                          <p:spTgt spid="47"/>
                                        </p:tgtEl>
                                        <p:attrNameLst>
                                          <p:attrName>ppt_h</p:attrName>
                                        </p:attrNameLst>
                                      </p:cBhvr>
                                      <p:tavLst>
                                        <p:tav tm="0">
                                          <p:val>
                                            <p:fltVal val="0"/>
                                          </p:val>
                                        </p:tav>
                                        <p:tav tm="100000">
                                          <p:val>
                                            <p:strVal val="#ppt_h"/>
                                          </p:val>
                                        </p:tav>
                                      </p:tavLst>
                                    </p:anim>
                                    <p:animEffect transition="in" filter="fade">
                                      <p:cBhvr>
                                        <p:cTn id="24" dur="500"/>
                                        <p:tgtEl>
                                          <p:spTgt spid="47"/>
                                        </p:tgtEl>
                                      </p:cBhvr>
                                    </p:animEffect>
                                  </p:childTnLst>
                                </p:cTn>
                              </p:par>
                            </p:childTnLst>
                          </p:cTn>
                        </p:par>
                        <p:par>
                          <p:cTn id="25" fill="hold">
                            <p:stCondLst>
                              <p:cond delay="1750"/>
                            </p:stCondLst>
                            <p:childTnLst>
                              <p:par>
                                <p:cTn id="26" presetID="53" presetClass="entr" presetSubtype="528"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fltVal val="0.5"/>
                                          </p:val>
                                        </p:tav>
                                        <p:tav tm="100000">
                                          <p:val>
                                            <p:strVal val="#ppt_x"/>
                                          </p:val>
                                        </p:tav>
                                      </p:tavLst>
                                    </p:anim>
                                    <p:anim calcmode="lin" valueType="num">
                                      <p:cBhvr>
                                        <p:cTn id="32" dur="500" fill="hold"/>
                                        <p:tgtEl>
                                          <p:spTgt spid="24"/>
                                        </p:tgtEl>
                                        <p:attrNameLst>
                                          <p:attrName>ppt_y</p:attrName>
                                        </p:attrNameLst>
                                      </p:cBhvr>
                                      <p:tavLst>
                                        <p:tav tm="0">
                                          <p:val>
                                            <p:fltVal val="0.5"/>
                                          </p:val>
                                        </p:tav>
                                        <p:tav tm="100000">
                                          <p:val>
                                            <p:strVal val="#ppt_y"/>
                                          </p:val>
                                        </p:tav>
                                      </p:tavLst>
                                    </p:anim>
                                  </p:childTnLst>
                                </p:cTn>
                              </p:par>
                            </p:childTnLst>
                          </p:cTn>
                        </p:par>
                        <p:par>
                          <p:cTn id="33" fill="hold">
                            <p:stCondLst>
                              <p:cond delay="2250"/>
                            </p:stCondLst>
                            <p:childTnLst>
                              <p:par>
                                <p:cTn id="34" presetID="22" presetClass="entr" presetSubtype="2" fill="hold" nodeType="after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right)">
                                      <p:cBhvr>
                                        <p:cTn id="36" dur="500"/>
                                        <p:tgtEl>
                                          <p:spTgt spid="34"/>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right)">
                                      <p:cBhvr>
                                        <p:cTn id="40" dur="500"/>
                                        <p:tgtEl>
                                          <p:spTgt spid="35"/>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5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Effect transition="in" filter="fade">
                                      <p:cBhvr>
                                        <p:cTn id="52" dur="500"/>
                                        <p:tgtEl>
                                          <p:spTgt spid="22"/>
                                        </p:tgtEl>
                                      </p:cBhvr>
                                    </p:animEffect>
                                    <p:anim calcmode="lin" valueType="num">
                                      <p:cBhvr>
                                        <p:cTn id="53" dur="500" fill="hold"/>
                                        <p:tgtEl>
                                          <p:spTgt spid="22"/>
                                        </p:tgtEl>
                                        <p:attrNameLst>
                                          <p:attrName>ppt_x</p:attrName>
                                        </p:attrNameLst>
                                      </p:cBhvr>
                                      <p:tavLst>
                                        <p:tav tm="0">
                                          <p:val>
                                            <p:fltVal val="0.5"/>
                                          </p:val>
                                        </p:tav>
                                        <p:tav tm="100000">
                                          <p:val>
                                            <p:strVal val="#ppt_x"/>
                                          </p:val>
                                        </p:tav>
                                      </p:tavLst>
                                    </p:anim>
                                    <p:anim calcmode="lin" valueType="num">
                                      <p:cBhvr>
                                        <p:cTn id="54" dur="500" fill="hold"/>
                                        <p:tgtEl>
                                          <p:spTgt spid="22"/>
                                        </p:tgtEl>
                                        <p:attrNameLst>
                                          <p:attrName>ppt_y</p:attrName>
                                        </p:attrNameLst>
                                      </p:cBhvr>
                                      <p:tavLst>
                                        <p:tav tm="0">
                                          <p:val>
                                            <p:fltVal val="0.5"/>
                                          </p:val>
                                        </p:tav>
                                        <p:tav tm="100000">
                                          <p:val>
                                            <p:strVal val="#ppt_y"/>
                                          </p:val>
                                        </p:tav>
                                      </p:tavLst>
                                    </p:anim>
                                  </p:childTnLst>
                                </p:cTn>
                              </p:par>
                            </p:childTnLst>
                          </p:cTn>
                        </p:par>
                        <p:par>
                          <p:cTn id="55" fill="hold">
                            <p:stCondLst>
                              <p:cond delay="4750"/>
                            </p:stCondLst>
                            <p:childTnLst>
                              <p:par>
                                <p:cTn id="56" presetID="22" presetClass="entr" presetSubtype="8" fill="hold"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wipe(left)">
                                      <p:cBhvr>
                                        <p:cTn id="58" dur="500"/>
                                        <p:tgtEl>
                                          <p:spTgt spid="26"/>
                                        </p:tgtEl>
                                      </p:cBhvr>
                                    </p:animEffect>
                                  </p:childTnLst>
                                </p:cTn>
                              </p:par>
                            </p:childTnLst>
                          </p:cTn>
                        </p:par>
                        <p:par>
                          <p:cTn id="59" fill="hold">
                            <p:stCondLst>
                              <p:cond delay="5250"/>
                            </p:stCondLst>
                            <p:childTnLst>
                              <p:par>
                                <p:cTn id="60" presetID="22" presetClass="entr" presetSubtype="8" fill="hold" nodeType="after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wipe(left)">
                                      <p:cBhvr>
                                        <p:cTn id="62" dur="500"/>
                                        <p:tgtEl>
                                          <p:spTgt spid="29"/>
                                        </p:tgtEl>
                                      </p:cBhvr>
                                    </p:animEffect>
                                  </p:childTnLst>
                                </p:cTn>
                              </p:par>
                            </p:childTnLst>
                          </p:cTn>
                        </p:par>
                        <p:par>
                          <p:cTn id="63" fill="hold">
                            <p:stCondLst>
                              <p:cond delay="5750"/>
                            </p:stCondLst>
                            <p:childTnLst>
                              <p:par>
                                <p:cTn id="64" presetID="42" presetClass="entr" presetSubtype="0" fill="hold" grpId="0" nodeType="after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fade">
                                      <p:cBhvr>
                                        <p:cTn id="66" dur="1000"/>
                                        <p:tgtEl>
                                          <p:spTgt spid="42"/>
                                        </p:tgtEl>
                                      </p:cBhvr>
                                    </p:animEffect>
                                    <p:anim calcmode="lin" valueType="num">
                                      <p:cBhvr>
                                        <p:cTn id="67" dur="1000" fill="hold"/>
                                        <p:tgtEl>
                                          <p:spTgt spid="42"/>
                                        </p:tgtEl>
                                        <p:attrNameLst>
                                          <p:attrName>ppt_x</p:attrName>
                                        </p:attrNameLst>
                                      </p:cBhvr>
                                      <p:tavLst>
                                        <p:tav tm="0">
                                          <p:val>
                                            <p:strVal val="#ppt_x"/>
                                          </p:val>
                                        </p:tav>
                                        <p:tav tm="100000">
                                          <p:val>
                                            <p:strVal val="#ppt_x"/>
                                          </p:val>
                                        </p:tav>
                                      </p:tavLst>
                                    </p:anim>
                                    <p:anim calcmode="lin" valueType="num">
                                      <p:cBhvr>
                                        <p:cTn id="68" dur="1000" fill="hold"/>
                                        <p:tgtEl>
                                          <p:spTgt spid="42"/>
                                        </p:tgtEl>
                                        <p:attrNameLst>
                                          <p:attrName>ppt_y</p:attrName>
                                        </p:attrNameLst>
                                      </p:cBhvr>
                                      <p:tavLst>
                                        <p:tav tm="0">
                                          <p:val>
                                            <p:strVal val="#ppt_y+.1"/>
                                          </p:val>
                                        </p:tav>
                                        <p:tav tm="100000">
                                          <p:val>
                                            <p:strVal val="#ppt_y"/>
                                          </p:val>
                                        </p:tav>
                                      </p:tavLst>
                                    </p:anim>
                                  </p:childTnLst>
                                </p:cTn>
                              </p:par>
                            </p:childTnLst>
                          </p:cTn>
                        </p:par>
                        <p:par>
                          <p:cTn id="69" fill="hold">
                            <p:stCondLst>
                              <p:cond delay="6750"/>
                            </p:stCondLst>
                            <p:childTnLst>
                              <p:par>
                                <p:cTn id="70" presetID="53" presetClass="entr" presetSubtype="528" fill="hold" grpId="0" nodeType="afterEffect">
                                  <p:stCondLst>
                                    <p:cond delay="0"/>
                                  </p:stCondLst>
                                  <p:childTnLst>
                                    <p:set>
                                      <p:cBhvr>
                                        <p:cTn id="71" dur="1" fill="hold">
                                          <p:stCondLst>
                                            <p:cond delay="0"/>
                                          </p:stCondLst>
                                        </p:cTn>
                                        <p:tgtEl>
                                          <p:spTgt spid="23"/>
                                        </p:tgtEl>
                                        <p:attrNameLst>
                                          <p:attrName>style.visibility</p:attrName>
                                        </p:attrNameLst>
                                      </p:cBhvr>
                                      <p:to>
                                        <p:strVal val="visible"/>
                                      </p:to>
                                    </p:set>
                                    <p:anim calcmode="lin" valueType="num">
                                      <p:cBhvr>
                                        <p:cTn id="72" dur="500" fill="hold"/>
                                        <p:tgtEl>
                                          <p:spTgt spid="23"/>
                                        </p:tgtEl>
                                        <p:attrNameLst>
                                          <p:attrName>ppt_w</p:attrName>
                                        </p:attrNameLst>
                                      </p:cBhvr>
                                      <p:tavLst>
                                        <p:tav tm="0">
                                          <p:val>
                                            <p:fltVal val="0"/>
                                          </p:val>
                                        </p:tav>
                                        <p:tav tm="100000">
                                          <p:val>
                                            <p:strVal val="#ppt_w"/>
                                          </p:val>
                                        </p:tav>
                                      </p:tavLst>
                                    </p:anim>
                                    <p:anim calcmode="lin" valueType="num">
                                      <p:cBhvr>
                                        <p:cTn id="73" dur="500" fill="hold"/>
                                        <p:tgtEl>
                                          <p:spTgt spid="23"/>
                                        </p:tgtEl>
                                        <p:attrNameLst>
                                          <p:attrName>ppt_h</p:attrName>
                                        </p:attrNameLst>
                                      </p:cBhvr>
                                      <p:tavLst>
                                        <p:tav tm="0">
                                          <p:val>
                                            <p:fltVal val="0"/>
                                          </p:val>
                                        </p:tav>
                                        <p:tav tm="100000">
                                          <p:val>
                                            <p:strVal val="#ppt_h"/>
                                          </p:val>
                                        </p:tav>
                                      </p:tavLst>
                                    </p:anim>
                                    <p:animEffect transition="in" filter="fade">
                                      <p:cBhvr>
                                        <p:cTn id="74" dur="500"/>
                                        <p:tgtEl>
                                          <p:spTgt spid="23"/>
                                        </p:tgtEl>
                                      </p:cBhvr>
                                    </p:animEffect>
                                    <p:anim calcmode="lin" valueType="num">
                                      <p:cBhvr>
                                        <p:cTn id="75" dur="500" fill="hold"/>
                                        <p:tgtEl>
                                          <p:spTgt spid="23"/>
                                        </p:tgtEl>
                                        <p:attrNameLst>
                                          <p:attrName>ppt_x</p:attrName>
                                        </p:attrNameLst>
                                      </p:cBhvr>
                                      <p:tavLst>
                                        <p:tav tm="0">
                                          <p:val>
                                            <p:fltVal val="0.5"/>
                                          </p:val>
                                        </p:tav>
                                        <p:tav tm="100000">
                                          <p:val>
                                            <p:strVal val="#ppt_x"/>
                                          </p:val>
                                        </p:tav>
                                      </p:tavLst>
                                    </p:anim>
                                    <p:anim calcmode="lin" valueType="num">
                                      <p:cBhvr>
                                        <p:cTn id="76" dur="500" fill="hold"/>
                                        <p:tgtEl>
                                          <p:spTgt spid="23"/>
                                        </p:tgtEl>
                                        <p:attrNameLst>
                                          <p:attrName>ppt_y</p:attrName>
                                        </p:attrNameLst>
                                      </p:cBhvr>
                                      <p:tavLst>
                                        <p:tav tm="0">
                                          <p:val>
                                            <p:fltVal val="0.5"/>
                                          </p:val>
                                        </p:tav>
                                        <p:tav tm="100000">
                                          <p:val>
                                            <p:strVal val="#ppt_y"/>
                                          </p:val>
                                        </p:tav>
                                      </p:tavLst>
                                    </p:anim>
                                  </p:childTnLst>
                                </p:cTn>
                              </p:par>
                            </p:childTnLst>
                          </p:cTn>
                        </p:par>
                        <p:par>
                          <p:cTn id="77" fill="hold">
                            <p:stCondLst>
                              <p:cond delay="7250"/>
                            </p:stCondLst>
                            <p:childTnLst>
                              <p:par>
                                <p:cTn id="78" presetID="22" presetClass="entr" presetSubtype="8" fill="hold" nodeType="after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wipe(left)">
                                      <p:cBhvr>
                                        <p:cTn id="80" dur="500"/>
                                        <p:tgtEl>
                                          <p:spTgt spid="30"/>
                                        </p:tgtEl>
                                      </p:cBhvr>
                                    </p:animEffect>
                                  </p:childTnLst>
                                </p:cTn>
                              </p:par>
                            </p:childTnLst>
                          </p:cTn>
                        </p:par>
                        <p:par>
                          <p:cTn id="81" fill="hold">
                            <p:stCondLst>
                              <p:cond delay="7750"/>
                            </p:stCondLst>
                            <p:childTnLst>
                              <p:par>
                                <p:cTn id="82" presetID="22" presetClass="entr" presetSubtype="8" fill="hold" nodeType="afterEffect">
                                  <p:stCondLst>
                                    <p:cond delay="0"/>
                                  </p:stCondLst>
                                  <p:childTnLst>
                                    <p:set>
                                      <p:cBhvr>
                                        <p:cTn id="83" dur="1" fill="hold">
                                          <p:stCondLst>
                                            <p:cond delay="0"/>
                                          </p:stCondLst>
                                        </p:cTn>
                                        <p:tgtEl>
                                          <p:spTgt spid="31"/>
                                        </p:tgtEl>
                                        <p:attrNameLst>
                                          <p:attrName>style.visibility</p:attrName>
                                        </p:attrNameLst>
                                      </p:cBhvr>
                                      <p:to>
                                        <p:strVal val="visible"/>
                                      </p:to>
                                    </p:set>
                                    <p:animEffect transition="in" filter="wipe(left)">
                                      <p:cBhvr>
                                        <p:cTn id="84" dur="500"/>
                                        <p:tgtEl>
                                          <p:spTgt spid="31"/>
                                        </p:tgtEl>
                                      </p:cBhvr>
                                    </p:animEffect>
                                  </p:childTnLst>
                                </p:cTn>
                              </p:par>
                            </p:childTnLst>
                          </p:cTn>
                        </p:par>
                        <p:par>
                          <p:cTn id="85" fill="hold">
                            <p:stCondLst>
                              <p:cond delay="8250"/>
                            </p:stCondLst>
                            <p:childTnLst>
                              <p:par>
                                <p:cTn id="86" presetID="42" presetClass="entr" presetSubtype="0"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Effect transition="in" filter="fade">
                                      <p:cBhvr>
                                        <p:cTn id="88" dur="1000"/>
                                        <p:tgtEl>
                                          <p:spTgt spid="43"/>
                                        </p:tgtEl>
                                      </p:cBhvr>
                                    </p:animEffect>
                                    <p:anim calcmode="lin" valueType="num">
                                      <p:cBhvr>
                                        <p:cTn id="89" dur="1000" fill="hold"/>
                                        <p:tgtEl>
                                          <p:spTgt spid="43"/>
                                        </p:tgtEl>
                                        <p:attrNameLst>
                                          <p:attrName>ppt_x</p:attrName>
                                        </p:attrNameLst>
                                      </p:cBhvr>
                                      <p:tavLst>
                                        <p:tav tm="0">
                                          <p:val>
                                            <p:strVal val="#ppt_x"/>
                                          </p:val>
                                        </p:tav>
                                        <p:tav tm="100000">
                                          <p:val>
                                            <p:strVal val="#ppt_x"/>
                                          </p:val>
                                        </p:tav>
                                      </p:tavLst>
                                    </p:anim>
                                    <p:anim calcmode="lin" valueType="num">
                                      <p:cBhvr>
                                        <p:cTn id="90"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9" grpId="0" animBg="1"/>
      <p:bldP spid="42" grpId="0"/>
      <p:bldP spid="43" grpId="0"/>
      <p:bldP spid="44" grpId="0"/>
      <p:bldP spid="22" grpId="0" animBg="1"/>
      <p:bldP spid="23"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1906</TotalTime>
  <Words>1374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2019-01-13T00:29:45Z</dcterms:modified>
</cp:coreProperties>
</file>