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1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61907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a:spLocks noChangeAspect="1"/>
          </p:cNvSpPr>
          <p:nvPr/>
        </p:nvSpPr>
        <p:spPr>
          <a:xfrm>
            <a:off x="4967161" y="2856417"/>
            <a:ext cx="2119745" cy="2119745"/>
          </a:xfrm>
          <a:custGeom>
            <a:avLst/>
            <a:gdLst>
              <a:gd name="connsiteX0" fmla="*/ 774469 w 1554480"/>
              <a:gd name="connsiteY0" fmla="*/ 91440 h 1554480"/>
              <a:gd name="connsiteX1" fmla="*/ 88669 w 1554480"/>
              <a:gd name="connsiteY1" fmla="*/ 777240 h 1554480"/>
              <a:gd name="connsiteX2" fmla="*/ 774469 w 1554480"/>
              <a:gd name="connsiteY2" fmla="*/ 1463040 h 1554480"/>
              <a:gd name="connsiteX3" fmla="*/ 1460269 w 1554480"/>
              <a:gd name="connsiteY3" fmla="*/ 777240 h 1554480"/>
              <a:gd name="connsiteX4" fmla="*/ 774469 w 1554480"/>
              <a:gd name="connsiteY4" fmla="*/ 91440 h 1554480"/>
              <a:gd name="connsiteX5" fmla="*/ 777240 w 1554480"/>
              <a:gd name="connsiteY5" fmla="*/ 0 h 1554480"/>
              <a:gd name="connsiteX6" fmla="*/ 1554480 w 1554480"/>
              <a:gd name="connsiteY6" fmla="*/ 777240 h 1554480"/>
              <a:gd name="connsiteX7" fmla="*/ 777240 w 1554480"/>
              <a:gd name="connsiteY7" fmla="*/ 1554480 h 1554480"/>
              <a:gd name="connsiteX8" fmla="*/ 0 w 1554480"/>
              <a:gd name="connsiteY8" fmla="*/ 777240 h 1554480"/>
              <a:gd name="connsiteX9" fmla="*/ 777240 w 1554480"/>
              <a:gd name="connsiteY9" fmla="*/ 0 h 1554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54480" h="1554480">
                <a:moveTo>
                  <a:pt x="774469" y="91440"/>
                </a:moveTo>
                <a:cubicBezTo>
                  <a:pt x="395712" y="91440"/>
                  <a:pt x="88669" y="398483"/>
                  <a:pt x="88669" y="777240"/>
                </a:cubicBezTo>
                <a:cubicBezTo>
                  <a:pt x="88669" y="1155997"/>
                  <a:pt x="395712" y="1463040"/>
                  <a:pt x="774469" y="1463040"/>
                </a:cubicBezTo>
                <a:cubicBezTo>
                  <a:pt x="1153226" y="1463040"/>
                  <a:pt x="1460269" y="1155997"/>
                  <a:pt x="1460269" y="777240"/>
                </a:cubicBezTo>
                <a:cubicBezTo>
                  <a:pt x="1460269" y="398483"/>
                  <a:pt x="1153226" y="91440"/>
                  <a:pt x="774469" y="91440"/>
                </a:cubicBezTo>
                <a:close/>
                <a:moveTo>
                  <a:pt x="777240" y="0"/>
                </a:moveTo>
                <a:cubicBezTo>
                  <a:pt x="1206498" y="0"/>
                  <a:pt x="1554480" y="347982"/>
                  <a:pt x="1554480" y="777240"/>
                </a:cubicBezTo>
                <a:cubicBezTo>
                  <a:pt x="1554480" y="1206498"/>
                  <a:pt x="1206498" y="1554480"/>
                  <a:pt x="777240" y="1554480"/>
                </a:cubicBezTo>
                <a:cubicBezTo>
                  <a:pt x="347982" y="1554480"/>
                  <a:pt x="0" y="1206498"/>
                  <a:pt x="0" y="777240"/>
                </a:cubicBezTo>
                <a:cubicBezTo>
                  <a:pt x="0" y="347982"/>
                  <a:pt x="347982" y="0"/>
                  <a:pt x="777240"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a:spLocks noChangeAspect="1"/>
          </p:cNvSpPr>
          <p:nvPr/>
        </p:nvSpPr>
        <p:spPr>
          <a:xfrm>
            <a:off x="3976246" y="1861722"/>
            <a:ext cx="4114800" cy="4114800"/>
          </a:xfrm>
          <a:custGeom>
            <a:avLst/>
            <a:gdLst>
              <a:gd name="connsiteX0" fmla="*/ 1508760 w 3017520"/>
              <a:gd name="connsiteY0" fmla="*/ 137160 h 3017520"/>
              <a:gd name="connsiteX1" fmla="*/ 137160 w 3017520"/>
              <a:gd name="connsiteY1" fmla="*/ 1508760 h 3017520"/>
              <a:gd name="connsiteX2" fmla="*/ 1508760 w 3017520"/>
              <a:gd name="connsiteY2" fmla="*/ 2880360 h 3017520"/>
              <a:gd name="connsiteX3" fmla="*/ 2880360 w 3017520"/>
              <a:gd name="connsiteY3" fmla="*/ 1508760 h 3017520"/>
              <a:gd name="connsiteX4" fmla="*/ 1508760 w 3017520"/>
              <a:gd name="connsiteY4" fmla="*/ 137160 h 3017520"/>
              <a:gd name="connsiteX5" fmla="*/ 1508760 w 3017520"/>
              <a:gd name="connsiteY5" fmla="*/ 0 h 3017520"/>
              <a:gd name="connsiteX6" fmla="*/ 3017520 w 3017520"/>
              <a:gd name="connsiteY6" fmla="*/ 1508760 h 3017520"/>
              <a:gd name="connsiteX7" fmla="*/ 1508760 w 3017520"/>
              <a:gd name="connsiteY7" fmla="*/ 3017520 h 3017520"/>
              <a:gd name="connsiteX8" fmla="*/ 0 w 3017520"/>
              <a:gd name="connsiteY8" fmla="*/ 1508760 h 3017520"/>
              <a:gd name="connsiteX9" fmla="*/ 1508760 w 3017520"/>
              <a:gd name="connsiteY9" fmla="*/ 0 h 3017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17520" h="3017520">
                <a:moveTo>
                  <a:pt x="1508760" y="137160"/>
                </a:moveTo>
                <a:cubicBezTo>
                  <a:pt x="751246" y="137160"/>
                  <a:pt x="137160" y="751246"/>
                  <a:pt x="137160" y="1508760"/>
                </a:cubicBezTo>
                <a:cubicBezTo>
                  <a:pt x="137160" y="2266274"/>
                  <a:pt x="751246" y="2880360"/>
                  <a:pt x="1508760" y="2880360"/>
                </a:cubicBezTo>
                <a:cubicBezTo>
                  <a:pt x="2266274" y="2880360"/>
                  <a:pt x="2880360" y="2266274"/>
                  <a:pt x="2880360" y="1508760"/>
                </a:cubicBezTo>
                <a:cubicBezTo>
                  <a:pt x="2880360" y="751246"/>
                  <a:pt x="2266274" y="137160"/>
                  <a:pt x="1508760" y="137160"/>
                </a:cubicBezTo>
                <a:close/>
                <a:moveTo>
                  <a:pt x="1508760" y="0"/>
                </a:moveTo>
                <a:cubicBezTo>
                  <a:pt x="2342025" y="0"/>
                  <a:pt x="3017520" y="675495"/>
                  <a:pt x="3017520" y="1508760"/>
                </a:cubicBezTo>
                <a:cubicBezTo>
                  <a:pt x="3017520" y="2342025"/>
                  <a:pt x="2342025" y="3017520"/>
                  <a:pt x="1508760" y="3017520"/>
                </a:cubicBezTo>
                <a:cubicBezTo>
                  <a:pt x="675495" y="3017520"/>
                  <a:pt x="0" y="2342025"/>
                  <a:pt x="0" y="1508760"/>
                </a:cubicBezTo>
                <a:cubicBezTo>
                  <a:pt x="0" y="675495"/>
                  <a:pt x="675495" y="0"/>
                  <a:pt x="1508760"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Connector 41"/>
          <p:cNvCxnSpPr>
            <a:endCxn id="44" idx="15"/>
          </p:cNvCxnSpPr>
          <p:nvPr/>
        </p:nvCxnSpPr>
        <p:spPr>
          <a:xfrm flipV="1">
            <a:off x="7159651" y="2201478"/>
            <a:ext cx="1060774" cy="49178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43" name="Group 42"/>
          <p:cNvGrpSpPr/>
          <p:nvPr/>
        </p:nvGrpSpPr>
        <p:grpSpPr>
          <a:xfrm>
            <a:off x="8220425" y="1972878"/>
            <a:ext cx="2209800" cy="457200"/>
            <a:chOff x="7992200" y="1961373"/>
            <a:chExt cx="2209800" cy="457200"/>
          </a:xfrm>
        </p:grpSpPr>
        <p:sp>
          <p:nvSpPr>
            <p:cNvPr id="44" name="Freeform 43"/>
            <p:cNvSpPr/>
            <p:nvPr/>
          </p:nvSpPr>
          <p:spPr>
            <a:xfrm>
              <a:off x="7992200" y="1961373"/>
              <a:ext cx="2209800" cy="457200"/>
            </a:xfrm>
            <a:custGeom>
              <a:avLst/>
              <a:gdLst>
                <a:gd name="connsiteX0" fmla="*/ 222162 w 2209800"/>
                <a:gd name="connsiteY0" fmla="*/ 0 h 457200"/>
                <a:gd name="connsiteX1" fmla="*/ 228600 w 2209800"/>
                <a:gd name="connsiteY1" fmla="*/ 0 h 457200"/>
                <a:gd name="connsiteX2" fmla="*/ 1981200 w 2209800"/>
                <a:gd name="connsiteY2" fmla="*/ 0 h 457200"/>
                <a:gd name="connsiteX3" fmla="*/ 1989998 w 2209800"/>
                <a:gd name="connsiteY3" fmla="*/ 0 h 457200"/>
                <a:gd name="connsiteX4" fmla="*/ 1998772 w 2209800"/>
                <a:gd name="connsiteY4" fmla="*/ 1772 h 457200"/>
                <a:gd name="connsiteX5" fmla="*/ 2027271 w 2209800"/>
                <a:gd name="connsiteY5" fmla="*/ 4644 h 457200"/>
                <a:gd name="connsiteX6" fmla="*/ 2209800 w 2209800"/>
                <a:gd name="connsiteY6" fmla="*/ 228600 h 457200"/>
                <a:gd name="connsiteX7" fmla="*/ 2027271 w 2209800"/>
                <a:gd name="connsiteY7" fmla="*/ 452556 h 457200"/>
                <a:gd name="connsiteX8" fmla="*/ 1998772 w 2209800"/>
                <a:gd name="connsiteY8" fmla="*/ 455429 h 457200"/>
                <a:gd name="connsiteX9" fmla="*/ 1989998 w 2209800"/>
                <a:gd name="connsiteY9" fmla="*/ 457200 h 457200"/>
                <a:gd name="connsiteX10" fmla="*/ 1981200 w 2209800"/>
                <a:gd name="connsiteY10" fmla="*/ 457200 h 457200"/>
                <a:gd name="connsiteX11" fmla="*/ 228600 w 2209800"/>
                <a:gd name="connsiteY11" fmla="*/ 457200 h 457200"/>
                <a:gd name="connsiteX12" fmla="*/ 222162 w 2209800"/>
                <a:gd name="connsiteY12" fmla="*/ 457200 h 457200"/>
                <a:gd name="connsiteX13" fmla="*/ 215742 w 2209800"/>
                <a:gd name="connsiteY13" fmla="*/ 455904 h 457200"/>
                <a:gd name="connsiteX14" fmla="*/ 182529 w 2209800"/>
                <a:gd name="connsiteY14" fmla="*/ 452556 h 457200"/>
                <a:gd name="connsiteX15" fmla="*/ 0 w 2209800"/>
                <a:gd name="connsiteY15" fmla="*/ 228600 h 457200"/>
                <a:gd name="connsiteX16" fmla="*/ 182529 w 2209800"/>
                <a:gd name="connsiteY16" fmla="*/ 4644 h 457200"/>
                <a:gd name="connsiteX17" fmla="*/ 215742 w 2209800"/>
                <a:gd name="connsiteY17" fmla="*/ 1296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09800" h="457200">
                  <a:moveTo>
                    <a:pt x="222162" y="0"/>
                  </a:moveTo>
                  <a:lnTo>
                    <a:pt x="228600" y="0"/>
                  </a:lnTo>
                  <a:lnTo>
                    <a:pt x="1981200" y="0"/>
                  </a:lnTo>
                  <a:lnTo>
                    <a:pt x="1989998" y="0"/>
                  </a:lnTo>
                  <a:lnTo>
                    <a:pt x="1998772" y="1772"/>
                  </a:lnTo>
                  <a:lnTo>
                    <a:pt x="2027271" y="4644"/>
                  </a:lnTo>
                  <a:cubicBezTo>
                    <a:pt x="2131440" y="25961"/>
                    <a:pt x="2209800" y="118130"/>
                    <a:pt x="2209800" y="228600"/>
                  </a:cubicBezTo>
                  <a:cubicBezTo>
                    <a:pt x="2209800" y="339071"/>
                    <a:pt x="2131440" y="431240"/>
                    <a:pt x="2027271" y="452556"/>
                  </a:cubicBezTo>
                  <a:lnTo>
                    <a:pt x="1998772" y="455429"/>
                  </a:lnTo>
                  <a:lnTo>
                    <a:pt x="1989998" y="457200"/>
                  </a:lnTo>
                  <a:lnTo>
                    <a:pt x="1981200" y="457200"/>
                  </a:lnTo>
                  <a:lnTo>
                    <a:pt x="228600" y="457200"/>
                  </a:lnTo>
                  <a:lnTo>
                    <a:pt x="222162" y="457200"/>
                  </a:lnTo>
                  <a:lnTo>
                    <a:pt x="215742" y="455904"/>
                  </a:lnTo>
                  <a:lnTo>
                    <a:pt x="182529" y="452556"/>
                  </a:lnTo>
                  <a:cubicBezTo>
                    <a:pt x="78360" y="431240"/>
                    <a:pt x="0" y="339071"/>
                    <a:pt x="0" y="228600"/>
                  </a:cubicBezTo>
                  <a:cubicBezTo>
                    <a:pt x="0" y="118130"/>
                    <a:pt x="78360" y="25961"/>
                    <a:pt x="182529" y="4644"/>
                  </a:cubicBezTo>
                  <a:lnTo>
                    <a:pt x="215742" y="1296"/>
                  </a:lnTo>
                  <a:close/>
                </a:path>
              </a:pathLst>
            </a:custGeom>
            <a:solidFill>
              <a:srgbClr val="FF7467"/>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p:cNvSpPr txBox="1"/>
            <p:nvPr/>
          </p:nvSpPr>
          <p:spPr>
            <a:xfrm>
              <a:off x="8101437" y="1995055"/>
              <a:ext cx="1634845"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a:t>
              </a:r>
            </a:p>
          </p:txBody>
        </p:sp>
      </p:grpSp>
      <p:cxnSp>
        <p:nvCxnSpPr>
          <p:cNvPr id="46" name="Straight Connector 45"/>
          <p:cNvCxnSpPr>
            <a:endCxn id="48" idx="15"/>
          </p:cNvCxnSpPr>
          <p:nvPr/>
        </p:nvCxnSpPr>
        <p:spPr>
          <a:xfrm>
            <a:off x="7335329" y="4855319"/>
            <a:ext cx="1296053" cy="48113"/>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a:xfrm>
            <a:off x="8631382" y="4674832"/>
            <a:ext cx="2209800" cy="457200"/>
            <a:chOff x="7992200" y="1961373"/>
            <a:chExt cx="2209800" cy="457200"/>
          </a:xfrm>
        </p:grpSpPr>
        <p:sp>
          <p:nvSpPr>
            <p:cNvPr id="48" name="Freeform 47"/>
            <p:cNvSpPr/>
            <p:nvPr/>
          </p:nvSpPr>
          <p:spPr>
            <a:xfrm>
              <a:off x="7992200" y="1961373"/>
              <a:ext cx="2209800" cy="457200"/>
            </a:xfrm>
            <a:custGeom>
              <a:avLst/>
              <a:gdLst>
                <a:gd name="connsiteX0" fmla="*/ 222162 w 2209800"/>
                <a:gd name="connsiteY0" fmla="*/ 0 h 457200"/>
                <a:gd name="connsiteX1" fmla="*/ 228600 w 2209800"/>
                <a:gd name="connsiteY1" fmla="*/ 0 h 457200"/>
                <a:gd name="connsiteX2" fmla="*/ 1981200 w 2209800"/>
                <a:gd name="connsiteY2" fmla="*/ 0 h 457200"/>
                <a:gd name="connsiteX3" fmla="*/ 1989998 w 2209800"/>
                <a:gd name="connsiteY3" fmla="*/ 0 h 457200"/>
                <a:gd name="connsiteX4" fmla="*/ 1998772 w 2209800"/>
                <a:gd name="connsiteY4" fmla="*/ 1772 h 457200"/>
                <a:gd name="connsiteX5" fmla="*/ 2027271 w 2209800"/>
                <a:gd name="connsiteY5" fmla="*/ 4644 h 457200"/>
                <a:gd name="connsiteX6" fmla="*/ 2209800 w 2209800"/>
                <a:gd name="connsiteY6" fmla="*/ 228600 h 457200"/>
                <a:gd name="connsiteX7" fmla="*/ 2027271 w 2209800"/>
                <a:gd name="connsiteY7" fmla="*/ 452556 h 457200"/>
                <a:gd name="connsiteX8" fmla="*/ 1998772 w 2209800"/>
                <a:gd name="connsiteY8" fmla="*/ 455429 h 457200"/>
                <a:gd name="connsiteX9" fmla="*/ 1989998 w 2209800"/>
                <a:gd name="connsiteY9" fmla="*/ 457200 h 457200"/>
                <a:gd name="connsiteX10" fmla="*/ 1981200 w 2209800"/>
                <a:gd name="connsiteY10" fmla="*/ 457200 h 457200"/>
                <a:gd name="connsiteX11" fmla="*/ 228600 w 2209800"/>
                <a:gd name="connsiteY11" fmla="*/ 457200 h 457200"/>
                <a:gd name="connsiteX12" fmla="*/ 222162 w 2209800"/>
                <a:gd name="connsiteY12" fmla="*/ 457200 h 457200"/>
                <a:gd name="connsiteX13" fmla="*/ 215742 w 2209800"/>
                <a:gd name="connsiteY13" fmla="*/ 455904 h 457200"/>
                <a:gd name="connsiteX14" fmla="*/ 182529 w 2209800"/>
                <a:gd name="connsiteY14" fmla="*/ 452556 h 457200"/>
                <a:gd name="connsiteX15" fmla="*/ 0 w 2209800"/>
                <a:gd name="connsiteY15" fmla="*/ 228600 h 457200"/>
                <a:gd name="connsiteX16" fmla="*/ 182529 w 2209800"/>
                <a:gd name="connsiteY16" fmla="*/ 4644 h 457200"/>
                <a:gd name="connsiteX17" fmla="*/ 215742 w 2209800"/>
                <a:gd name="connsiteY17" fmla="*/ 1296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09800" h="457200">
                  <a:moveTo>
                    <a:pt x="222162" y="0"/>
                  </a:moveTo>
                  <a:lnTo>
                    <a:pt x="228600" y="0"/>
                  </a:lnTo>
                  <a:lnTo>
                    <a:pt x="1981200" y="0"/>
                  </a:lnTo>
                  <a:lnTo>
                    <a:pt x="1989998" y="0"/>
                  </a:lnTo>
                  <a:lnTo>
                    <a:pt x="1998772" y="1772"/>
                  </a:lnTo>
                  <a:lnTo>
                    <a:pt x="2027271" y="4644"/>
                  </a:lnTo>
                  <a:cubicBezTo>
                    <a:pt x="2131440" y="25961"/>
                    <a:pt x="2209800" y="118130"/>
                    <a:pt x="2209800" y="228600"/>
                  </a:cubicBezTo>
                  <a:cubicBezTo>
                    <a:pt x="2209800" y="339071"/>
                    <a:pt x="2131440" y="431240"/>
                    <a:pt x="2027271" y="452556"/>
                  </a:cubicBezTo>
                  <a:lnTo>
                    <a:pt x="1998772" y="455429"/>
                  </a:lnTo>
                  <a:lnTo>
                    <a:pt x="1989998" y="457200"/>
                  </a:lnTo>
                  <a:lnTo>
                    <a:pt x="1981200" y="457200"/>
                  </a:lnTo>
                  <a:lnTo>
                    <a:pt x="228600" y="457200"/>
                  </a:lnTo>
                  <a:lnTo>
                    <a:pt x="222162" y="457200"/>
                  </a:lnTo>
                  <a:lnTo>
                    <a:pt x="215742" y="455904"/>
                  </a:lnTo>
                  <a:lnTo>
                    <a:pt x="182529" y="452556"/>
                  </a:lnTo>
                  <a:cubicBezTo>
                    <a:pt x="78360" y="431240"/>
                    <a:pt x="0" y="339071"/>
                    <a:pt x="0" y="228600"/>
                  </a:cubicBezTo>
                  <a:cubicBezTo>
                    <a:pt x="0" y="118130"/>
                    <a:pt x="78360" y="25961"/>
                    <a:pt x="182529" y="4644"/>
                  </a:cubicBezTo>
                  <a:lnTo>
                    <a:pt x="215742" y="1296"/>
                  </a:lnTo>
                  <a:close/>
                </a:path>
              </a:pathLst>
            </a:custGeom>
            <a:solidFill>
              <a:srgbClr val="4CC8EC"/>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p:cNvSpPr txBox="1"/>
            <p:nvPr/>
          </p:nvSpPr>
          <p:spPr>
            <a:xfrm>
              <a:off x="8101437" y="1995055"/>
              <a:ext cx="1634845"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a:t>
              </a:r>
            </a:p>
          </p:txBody>
        </p:sp>
      </p:grpSp>
      <p:cxnSp>
        <p:nvCxnSpPr>
          <p:cNvPr id="50" name="Straight Connector 49"/>
          <p:cNvCxnSpPr>
            <a:endCxn id="52" idx="6"/>
          </p:cNvCxnSpPr>
          <p:nvPr/>
        </p:nvCxnSpPr>
        <p:spPr>
          <a:xfrm flipH="1" flipV="1">
            <a:off x="2861650" y="2331492"/>
            <a:ext cx="2011686" cy="43480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51" name="Group 50"/>
          <p:cNvGrpSpPr/>
          <p:nvPr/>
        </p:nvGrpSpPr>
        <p:grpSpPr>
          <a:xfrm>
            <a:off x="651850" y="2102892"/>
            <a:ext cx="2209800" cy="457200"/>
            <a:chOff x="7992200" y="1961373"/>
            <a:chExt cx="2209800" cy="457200"/>
          </a:xfrm>
        </p:grpSpPr>
        <p:sp>
          <p:nvSpPr>
            <p:cNvPr id="52" name="Freeform 51"/>
            <p:cNvSpPr/>
            <p:nvPr/>
          </p:nvSpPr>
          <p:spPr>
            <a:xfrm>
              <a:off x="7992200" y="1961373"/>
              <a:ext cx="2209800" cy="457200"/>
            </a:xfrm>
            <a:custGeom>
              <a:avLst/>
              <a:gdLst>
                <a:gd name="connsiteX0" fmla="*/ 222162 w 2209800"/>
                <a:gd name="connsiteY0" fmla="*/ 0 h 457200"/>
                <a:gd name="connsiteX1" fmla="*/ 228600 w 2209800"/>
                <a:gd name="connsiteY1" fmla="*/ 0 h 457200"/>
                <a:gd name="connsiteX2" fmla="*/ 1981200 w 2209800"/>
                <a:gd name="connsiteY2" fmla="*/ 0 h 457200"/>
                <a:gd name="connsiteX3" fmla="*/ 1989998 w 2209800"/>
                <a:gd name="connsiteY3" fmla="*/ 0 h 457200"/>
                <a:gd name="connsiteX4" fmla="*/ 1998772 w 2209800"/>
                <a:gd name="connsiteY4" fmla="*/ 1772 h 457200"/>
                <a:gd name="connsiteX5" fmla="*/ 2027271 w 2209800"/>
                <a:gd name="connsiteY5" fmla="*/ 4644 h 457200"/>
                <a:gd name="connsiteX6" fmla="*/ 2209800 w 2209800"/>
                <a:gd name="connsiteY6" fmla="*/ 228600 h 457200"/>
                <a:gd name="connsiteX7" fmla="*/ 2027271 w 2209800"/>
                <a:gd name="connsiteY7" fmla="*/ 452556 h 457200"/>
                <a:gd name="connsiteX8" fmla="*/ 1998772 w 2209800"/>
                <a:gd name="connsiteY8" fmla="*/ 455429 h 457200"/>
                <a:gd name="connsiteX9" fmla="*/ 1989998 w 2209800"/>
                <a:gd name="connsiteY9" fmla="*/ 457200 h 457200"/>
                <a:gd name="connsiteX10" fmla="*/ 1981200 w 2209800"/>
                <a:gd name="connsiteY10" fmla="*/ 457200 h 457200"/>
                <a:gd name="connsiteX11" fmla="*/ 228600 w 2209800"/>
                <a:gd name="connsiteY11" fmla="*/ 457200 h 457200"/>
                <a:gd name="connsiteX12" fmla="*/ 222162 w 2209800"/>
                <a:gd name="connsiteY12" fmla="*/ 457200 h 457200"/>
                <a:gd name="connsiteX13" fmla="*/ 215742 w 2209800"/>
                <a:gd name="connsiteY13" fmla="*/ 455904 h 457200"/>
                <a:gd name="connsiteX14" fmla="*/ 182529 w 2209800"/>
                <a:gd name="connsiteY14" fmla="*/ 452556 h 457200"/>
                <a:gd name="connsiteX15" fmla="*/ 0 w 2209800"/>
                <a:gd name="connsiteY15" fmla="*/ 228600 h 457200"/>
                <a:gd name="connsiteX16" fmla="*/ 182529 w 2209800"/>
                <a:gd name="connsiteY16" fmla="*/ 4644 h 457200"/>
                <a:gd name="connsiteX17" fmla="*/ 215742 w 2209800"/>
                <a:gd name="connsiteY17" fmla="*/ 1296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09800" h="457200">
                  <a:moveTo>
                    <a:pt x="222162" y="0"/>
                  </a:moveTo>
                  <a:lnTo>
                    <a:pt x="228600" y="0"/>
                  </a:lnTo>
                  <a:lnTo>
                    <a:pt x="1981200" y="0"/>
                  </a:lnTo>
                  <a:lnTo>
                    <a:pt x="1989998" y="0"/>
                  </a:lnTo>
                  <a:lnTo>
                    <a:pt x="1998772" y="1772"/>
                  </a:lnTo>
                  <a:lnTo>
                    <a:pt x="2027271" y="4644"/>
                  </a:lnTo>
                  <a:cubicBezTo>
                    <a:pt x="2131440" y="25961"/>
                    <a:pt x="2209800" y="118130"/>
                    <a:pt x="2209800" y="228600"/>
                  </a:cubicBezTo>
                  <a:cubicBezTo>
                    <a:pt x="2209800" y="339071"/>
                    <a:pt x="2131440" y="431240"/>
                    <a:pt x="2027271" y="452556"/>
                  </a:cubicBezTo>
                  <a:lnTo>
                    <a:pt x="1998772" y="455429"/>
                  </a:lnTo>
                  <a:lnTo>
                    <a:pt x="1989998" y="457200"/>
                  </a:lnTo>
                  <a:lnTo>
                    <a:pt x="1981200" y="457200"/>
                  </a:lnTo>
                  <a:lnTo>
                    <a:pt x="228600" y="457200"/>
                  </a:lnTo>
                  <a:lnTo>
                    <a:pt x="222162" y="457200"/>
                  </a:lnTo>
                  <a:lnTo>
                    <a:pt x="215742" y="455904"/>
                  </a:lnTo>
                  <a:lnTo>
                    <a:pt x="182529" y="452556"/>
                  </a:lnTo>
                  <a:cubicBezTo>
                    <a:pt x="78360" y="431240"/>
                    <a:pt x="0" y="339071"/>
                    <a:pt x="0" y="228600"/>
                  </a:cubicBezTo>
                  <a:cubicBezTo>
                    <a:pt x="0" y="118130"/>
                    <a:pt x="78360" y="25961"/>
                    <a:pt x="182529" y="4644"/>
                  </a:cubicBezTo>
                  <a:lnTo>
                    <a:pt x="215742" y="1296"/>
                  </a:lnTo>
                  <a:close/>
                </a:path>
              </a:pathLst>
            </a:custGeom>
            <a:solidFill>
              <a:srgbClr val="57CCC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p:cNvSpPr txBox="1"/>
            <p:nvPr/>
          </p:nvSpPr>
          <p:spPr>
            <a:xfrm>
              <a:off x="8101437" y="1995055"/>
              <a:ext cx="1634845"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a:t>
              </a:r>
            </a:p>
          </p:txBody>
        </p:sp>
      </p:grpSp>
      <p:sp>
        <p:nvSpPr>
          <p:cNvPr id="54" name="TextBox 53"/>
          <p:cNvSpPr txBox="1"/>
          <p:nvPr/>
        </p:nvSpPr>
        <p:spPr>
          <a:xfrm>
            <a:off x="8153400" y="2490908"/>
            <a:ext cx="3414029" cy="109260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55" name="TextBox 54"/>
          <p:cNvSpPr txBox="1"/>
          <p:nvPr/>
        </p:nvSpPr>
        <p:spPr>
          <a:xfrm>
            <a:off x="8631382" y="5163481"/>
            <a:ext cx="3414029" cy="109260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56" name="TextBox 55"/>
          <p:cNvSpPr txBox="1"/>
          <p:nvPr/>
        </p:nvSpPr>
        <p:spPr>
          <a:xfrm>
            <a:off x="601466" y="2575927"/>
            <a:ext cx="3414029" cy="109260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cxnSp>
        <p:nvCxnSpPr>
          <p:cNvPr id="57" name="Straight Connector 56"/>
          <p:cNvCxnSpPr>
            <a:endCxn id="59" idx="6"/>
          </p:cNvCxnSpPr>
          <p:nvPr/>
        </p:nvCxnSpPr>
        <p:spPr>
          <a:xfrm flipH="1">
            <a:off x="2823345" y="4505471"/>
            <a:ext cx="1734771" cy="36010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58" name="Group 57"/>
          <p:cNvGrpSpPr/>
          <p:nvPr/>
        </p:nvGrpSpPr>
        <p:grpSpPr>
          <a:xfrm>
            <a:off x="613545" y="4636971"/>
            <a:ext cx="2209800" cy="457200"/>
            <a:chOff x="7992200" y="1961373"/>
            <a:chExt cx="2209800" cy="457200"/>
          </a:xfrm>
        </p:grpSpPr>
        <p:sp>
          <p:nvSpPr>
            <p:cNvPr id="59" name="Freeform 58"/>
            <p:cNvSpPr/>
            <p:nvPr/>
          </p:nvSpPr>
          <p:spPr>
            <a:xfrm>
              <a:off x="7992200" y="1961373"/>
              <a:ext cx="2209800" cy="457200"/>
            </a:xfrm>
            <a:custGeom>
              <a:avLst/>
              <a:gdLst>
                <a:gd name="connsiteX0" fmla="*/ 222162 w 2209800"/>
                <a:gd name="connsiteY0" fmla="*/ 0 h 457200"/>
                <a:gd name="connsiteX1" fmla="*/ 228600 w 2209800"/>
                <a:gd name="connsiteY1" fmla="*/ 0 h 457200"/>
                <a:gd name="connsiteX2" fmla="*/ 1981200 w 2209800"/>
                <a:gd name="connsiteY2" fmla="*/ 0 h 457200"/>
                <a:gd name="connsiteX3" fmla="*/ 1989998 w 2209800"/>
                <a:gd name="connsiteY3" fmla="*/ 0 h 457200"/>
                <a:gd name="connsiteX4" fmla="*/ 1998772 w 2209800"/>
                <a:gd name="connsiteY4" fmla="*/ 1772 h 457200"/>
                <a:gd name="connsiteX5" fmla="*/ 2027271 w 2209800"/>
                <a:gd name="connsiteY5" fmla="*/ 4644 h 457200"/>
                <a:gd name="connsiteX6" fmla="*/ 2209800 w 2209800"/>
                <a:gd name="connsiteY6" fmla="*/ 228600 h 457200"/>
                <a:gd name="connsiteX7" fmla="*/ 2027271 w 2209800"/>
                <a:gd name="connsiteY7" fmla="*/ 452556 h 457200"/>
                <a:gd name="connsiteX8" fmla="*/ 1998772 w 2209800"/>
                <a:gd name="connsiteY8" fmla="*/ 455429 h 457200"/>
                <a:gd name="connsiteX9" fmla="*/ 1989998 w 2209800"/>
                <a:gd name="connsiteY9" fmla="*/ 457200 h 457200"/>
                <a:gd name="connsiteX10" fmla="*/ 1981200 w 2209800"/>
                <a:gd name="connsiteY10" fmla="*/ 457200 h 457200"/>
                <a:gd name="connsiteX11" fmla="*/ 228600 w 2209800"/>
                <a:gd name="connsiteY11" fmla="*/ 457200 h 457200"/>
                <a:gd name="connsiteX12" fmla="*/ 222162 w 2209800"/>
                <a:gd name="connsiteY12" fmla="*/ 457200 h 457200"/>
                <a:gd name="connsiteX13" fmla="*/ 215742 w 2209800"/>
                <a:gd name="connsiteY13" fmla="*/ 455904 h 457200"/>
                <a:gd name="connsiteX14" fmla="*/ 182529 w 2209800"/>
                <a:gd name="connsiteY14" fmla="*/ 452556 h 457200"/>
                <a:gd name="connsiteX15" fmla="*/ 0 w 2209800"/>
                <a:gd name="connsiteY15" fmla="*/ 228600 h 457200"/>
                <a:gd name="connsiteX16" fmla="*/ 182529 w 2209800"/>
                <a:gd name="connsiteY16" fmla="*/ 4644 h 457200"/>
                <a:gd name="connsiteX17" fmla="*/ 215742 w 2209800"/>
                <a:gd name="connsiteY17" fmla="*/ 1296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09800" h="457200">
                  <a:moveTo>
                    <a:pt x="222162" y="0"/>
                  </a:moveTo>
                  <a:lnTo>
                    <a:pt x="228600" y="0"/>
                  </a:lnTo>
                  <a:lnTo>
                    <a:pt x="1981200" y="0"/>
                  </a:lnTo>
                  <a:lnTo>
                    <a:pt x="1989998" y="0"/>
                  </a:lnTo>
                  <a:lnTo>
                    <a:pt x="1998772" y="1772"/>
                  </a:lnTo>
                  <a:lnTo>
                    <a:pt x="2027271" y="4644"/>
                  </a:lnTo>
                  <a:cubicBezTo>
                    <a:pt x="2131440" y="25961"/>
                    <a:pt x="2209800" y="118130"/>
                    <a:pt x="2209800" y="228600"/>
                  </a:cubicBezTo>
                  <a:cubicBezTo>
                    <a:pt x="2209800" y="339071"/>
                    <a:pt x="2131440" y="431240"/>
                    <a:pt x="2027271" y="452556"/>
                  </a:cubicBezTo>
                  <a:lnTo>
                    <a:pt x="1998772" y="455429"/>
                  </a:lnTo>
                  <a:lnTo>
                    <a:pt x="1989998" y="457200"/>
                  </a:lnTo>
                  <a:lnTo>
                    <a:pt x="1981200" y="457200"/>
                  </a:lnTo>
                  <a:lnTo>
                    <a:pt x="228600" y="457200"/>
                  </a:lnTo>
                  <a:lnTo>
                    <a:pt x="222162" y="457200"/>
                  </a:lnTo>
                  <a:lnTo>
                    <a:pt x="215742" y="455904"/>
                  </a:lnTo>
                  <a:lnTo>
                    <a:pt x="182529" y="452556"/>
                  </a:lnTo>
                  <a:cubicBezTo>
                    <a:pt x="78360" y="431240"/>
                    <a:pt x="0" y="339071"/>
                    <a:pt x="0" y="228600"/>
                  </a:cubicBezTo>
                  <a:cubicBezTo>
                    <a:pt x="0" y="118130"/>
                    <a:pt x="78360" y="25961"/>
                    <a:pt x="182529" y="4644"/>
                  </a:cubicBezTo>
                  <a:lnTo>
                    <a:pt x="215742" y="1296"/>
                  </a:lnTo>
                  <a:close/>
                </a:path>
              </a:pathLst>
            </a:custGeom>
            <a:solidFill>
              <a:srgbClr val="F4C95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Box 59"/>
            <p:cNvSpPr txBox="1"/>
            <p:nvPr/>
          </p:nvSpPr>
          <p:spPr>
            <a:xfrm>
              <a:off x="8101437" y="1995055"/>
              <a:ext cx="1634845"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a:t>
              </a:r>
            </a:p>
          </p:txBody>
        </p:sp>
      </p:grpSp>
      <p:sp>
        <p:nvSpPr>
          <p:cNvPr id="61" name="TextBox 60"/>
          <p:cNvSpPr txBox="1"/>
          <p:nvPr/>
        </p:nvSpPr>
        <p:spPr>
          <a:xfrm>
            <a:off x="563161" y="5110006"/>
            <a:ext cx="3414029" cy="1092607"/>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65" name="Group 64"/>
          <p:cNvGrpSpPr/>
          <p:nvPr/>
        </p:nvGrpSpPr>
        <p:grpSpPr>
          <a:xfrm>
            <a:off x="5531854" y="3503730"/>
            <a:ext cx="1003583" cy="829733"/>
            <a:chOff x="7309384" y="1676401"/>
            <a:chExt cx="752687" cy="622300"/>
          </a:xfrm>
          <a:solidFill>
            <a:schemeClr val="bg1"/>
          </a:solidFill>
        </p:grpSpPr>
        <p:sp>
          <p:nvSpPr>
            <p:cNvPr id="66" name="Freeform 32"/>
            <p:cNvSpPr>
              <a:spLocks noEditPoints="1"/>
            </p:cNvSpPr>
            <p:nvPr/>
          </p:nvSpPr>
          <p:spPr bwMode="auto">
            <a:xfrm>
              <a:off x="7309384" y="1834050"/>
              <a:ext cx="361527" cy="464651"/>
            </a:xfrm>
            <a:custGeom>
              <a:avLst/>
              <a:gdLst/>
              <a:ahLst/>
              <a:cxnLst>
                <a:cxn ang="0">
                  <a:pos x="151" y="136"/>
                </a:cxn>
                <a:cxn ang="0">
                  <a:pos x="97" y="122"/>
                </a:cxn>
                <a:cxn ang="0">
                  <a:pos x="91" y="119"/>
                </a:cxn>
                <a:cxn ang="0">
                  <a:pos x="84" y="113"/>
                </a:cxn>
                <a:cxn ang="0">
                  <a:pos x="75" y="103"/>
                </a:cxn>
                <a:cxn ang="0">
                  <a:pos x="35" y="71"/>
                </a:cxn>
                <a:cxn ang="0">
                  <a:pos x="24" y="80"/>
                </a:cxn>
                <a:cxn ang="0">
                  <a:pos x="47" y="112"/>
                </a:cxn>
                <a:cxn ang="0">
                  <a:pos x="55" y="121"/>
                </a:cxn>
                <a:cxn ang="0">
                  <a:pos x="62" y="129"/>
                </a:cxn>
                <a:cxn ang="0">
                  <a:pos x="46" y="117"/>
                </a:cxn>
                <a:cxn ang="0">
                  <a:pos x="42" y="112"/>
                </a:cxn>
                <a:cxn ang="0">
                  <a:pos x="38" y="105"/>
                </a:cxn>
                <a:cxn ang="0">
                  <a:pos x="33" y="98"/>
                </a:cxn>
                <a:cxn ang="0">
                  <a:pos x="25" y="88"/>
                </a:cxn>
                <a:cxn ang="0">
                  <a:pos x="21" y="83"/>
                </a:cxn>
                <a:cxn ang="0">
                  <a:pos x="28" y="66"/>
                </a:cxn>
                <a:cxn ang="0">
                  <a:pos x="24" y="29"/>
                </a:cxn>
                <a:cxn ang="0">
                  <a:pos x="13" y="1"/>
                </a:cxn>
                <a:cxn ang="0">
                  <a:pos x="8" y="2"/>
                </a:cxn>
                <a:cxn ang="0">
                  <a:pos x="4" y="21"/>
                </a:cxn>
                <a:cxn ang="0">
                  <a:pos x="1" y="74"/>
                </a:cxn>
                <a:cxn ang="0">
                  <a:pos x="38" y="155"/>
                </a:cxn>
                <a:cxn ang="0">
                  <a:pos x="108" y="200"/>
                </a:cxn>
                <a:cxn ang="0">
                  <a:pos x="122" y="223"/>
                </a:cxn>
                <a:cxn ang="0">
                  <a:pos x="122" y="248"/>
                </a:cxn>
                <a:cxn ang="0">
                  <a:pos x="190" y="248"/>
                </a:cxn>
                <a:cxn ang="0">
                  <a:pos x="190" y="225"/>
                </a:cxn>
                <a:cxn ang="0">
                  <a:pos x="191" y="212"/>
                </a:cxn>
                <a:cxn ang="0">
                  <a:pos x="191" y="194"/>
                </a:cxn>
                <a:cxn ang="0">
                  <a:pos x="151" y="136"/>
                </a:cxn>
                <a:cxn ang="0">
                  <a:pos x="151" y="136"/>
                </a:cxn>
                <a:cxn ang="0">
                  <a:pos x="151" y="136"/>
                </a:cxn>
              </a:cxnLst>
              <a:rect l="0" t="0" r="r" b="b"/>
              <a:pathLst>
                <a:path w="193" h="248">
                  <a:moveTo>
                    <a:pt x="151" y="136"/>
                  </a:moveTo>
                  <a:cubicBezTo>
                    <a:pt x="149" y="135"/>
                    <a:pt x="135" y="124"/>
                    <a:pt x="97" y="122"/>
                  </a:cubicBezTo>
                  <a:cubicBezTo>
                    <a:pt x="95" y="121"/>
                    <a:pt x="93" y="120"/>
                    <a:pt x="91" y="119"/>
                  </a:cubicBezTo>
                  <a:cubicBezTo>
                    <a:pt x="88" y="117"/>
                    <a:pt x="86" y="115"/>
                    <a:pt x="84" y="113"/>
                  </a:cubicBezTo>
                  <a:cubicBezTo>
                    <a:pt x="81" y="110"/>
                    <a:pt x="78" y="107"/>
                    <a:pt x="75" y="103"/>
                  </a:cubicBezTo>
                  <a:cubicBezTo>
                    <a:pt x="56" y="77"/>
                    <a:pt x="38" y="72"/>
                    <a:pt x="35" y="71"/>
                  </a:cubicBezTo>
                  <a:cubicBezTo>
                    <a:pt x="32" y="69"/>
                    <a:pt x="18" y="71"/>
                    <a:pt x="24" y="80"/>
                  </a:cubicBezTo>
                  <a:cubicBezTo>
                    <a:pt x="25" y="80"/>
                    <a:pt x="46" y="110"/>
                    <a:pt x="47" y="112"/>
                  </a:cubicBezTo>
                  <a:cubicBezTo>
                    <a:pt x="50" y="116"/>
                    <a:pt x="52" y="118"/>
                    <a:pt x="55" y="121"/>
                  </a:cubicBezTo>
                  <a:cubicBezTo>
                    <a:pt x="57" y="124"/>
                    <a:pt x="60" y="126"/>
                    <a:pt x="62" y="129"/>
                  </a:cubicBezTo>
                  <a:cubicBezTo>
                    <a:pt x="62" y="129"/>
                    <a:pt x="49" y="121"/>
                    <a:pt x="46" y="117"/>
                  </a:cubicBezTo>
                  <a:cubicBezTo>
                    <a:pt x="44" y="116"/>
                    <a:pt x="43" y="113"/>
                    <a:pt x="42" y="112"/>
                  </a:cubicBezTo>
                  <a:cubicBezTo>
                    <a:pt x="41" y="109"/>
                    <a:pt x="40" y="107"/>
                    <a:pt x="38" y="105"/>
                  </a:cubicBezTo>
                  <a:cubicBezTo>
                    <a:pt x="36" y="103"/>
                    <a:pt x="35" y="100"/>
                    <a:pt x="33" y="98"/>
                  </a:cubicBezTo>
                  <a:cubicBezTo>
                    <a:pt x="30" y="95"/>
                    <a:pt x="28" y="91"/>
                    <a:pt x="25" y="88"/>
                  </a:cubicBezTo>
                  <a:cubicBezTo>
                    <a:pt x="24" y="86"/>
                    <a:pt x="22" y="85"/>
                    <a:pt x="21" y="83"/>
                  </a:cubicBezTo>
                  <a:cubicBezTo>
                    <a:pt x="14" y="72"/>
                    <a:pt x="21" y="67"/>
                    <a:pt x="28" y="66"/>
                  </a:cubicBezTo>
                  <a:cubicBezTo>
                    <a:pt x="28" y="65"/>
                    <a:pt x="25" y="34"/>
                    <a:pt x="24" y="29"/>
                  </a:cubicBezTo>
                  <a:cubicBezTo>
                    <a:pt x="23" y="15"/>
                    <a:pt x="21" y="4"/>
                    <a:pt x="13" y="1"/>
                  </a:cubicBezTo>
                  <a:cubicBezTo>
                    <a:pt x="11" y="0"/>
                    <a:pt x="9" y="0"/>
                    <a:pt x="8" y="2"/>
                  </a:cubicBezTo>
                  <a:cubicBezTo>
                    <a:pt x="6" y="4"/>
                    <a:pt x="4" y="15"/>
                    <a:pt x="4" y="21"/>
                  </a:cubicBezTo>
                  <a:cubicBezTo>
                    <a:pt x="4" y="21"/>
                    <a:pt x="0" y="57"/>
                    <a:pt x="1" y="74"/>
                  </a:cubicBezTo>
                  <a:cubicBezTo>
                    <a:pt x="2" y="83"/>
                    <a:pt x="30" y="145"/>
                    <a:pt x="38" y="155"/>
                  </a:cubicBezTo>
                  <a:cubicBezTo>
                    <a:pt x="46" y="164"/>
                    <a:pt x="108" y="200"/>
                    <a:pt x="108" y="200"/>
                  </a:cubicBezTo>
                  <a:cubicBezTo>
                    <a:pt x="111" y="202"/>
                    <a:pt x="122" y="211"/>
                    <a:pt x="122" y="223"/>
                  </a:cubicBezTo>
                  <a:cubicBezTo>
                    <a:pt x="122" y="248"/>
                    <a:pt x="122" y="248"/>
                    <a:pt x="122" y="248"/>
                  </a:cubicBezTo>
                  <a:cubicBezTo>
                    <a:pt x="190" y="248"/>
                    <a:pt x="190" y="248"/>
                    <a:pt x="190" y="248"/>
                  </a:cubicBezTo>
                  <a:cubicBezTo>
                    <a:pt x="190" y="225"/>
                    <a:pt x="190" y="225"/>
                    <a:pt x="190" y="225"/>
                  </a:cubicBezTo>
                  <a:cubicBezTo>
                    <a:pt x="190" y="221"/>
                    <a:pt x="191" y="216"/>
                    <a:pt x="191" y="212"/>
                  </a:cubicBezTo>
                  <a:cubicBezTo>
                    <a:pt x="193" y="207"/>
                    <a:pt x="192" y="198"/>
                    <a:pt x="191" y="194"/>
                  </a:cubicBezTo>
                  <a:cubicBezTo>
                    <a:pt x="183" y="159"/>
                    <a:pt x="154" y="138"/>
                    <a:pt x="151" y="136"/>
                  </a:cubicBezTo>
                  <a:close/>
                  <a:moveTo>
                    <a:pt x="151" y="136"/>
                  </a:moveTo>
                  <a:cubicBezTo>
                    <a:pt x="151" y="136"/>
                    <a:pt x="151" y="136"/>
                    <a:pt x="151" y="13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33"/>
            <p:cNvSpPr>
              <a:spLocks noEditPoints="1"/>
            </p:cNvSpPr>
            <p:nvPr/>
          </p:nvSpPr>
          <p:spPr bwMode="auto">
            <a:xfrm>
              <a:off x="7700544" y="1834050"/>
              <a:ext cx="361527" cy="464651"/>
            </a:xfrm>
            <a:custGeom>
              <a:avLst/>
              <a:gdLst/>
              <a:ahLst/>
              <a:cxnLst>
                <a:cxn ang="0">
                  <a:pos x="189" y="21"/>
                </a:cxn>
                <a:cxn ang="0">
                  <a:pos x="186" y="2"/>
                </a:cxn>
                <a:cxn ang="0">
                  <a:pos x="180" y="1"/>
                </a:cxn>
                <a:cxn ang="0">
                  <a:pos x="169" y="29"/>
                </a:cxn>
                <a:cxn ang="0">
                  <a:pos x="165" y="66"/>
                </a:cxn>
                <a:cxn ang="0">
                  <a:pos x="173" y="83"/>
                </a:cxn>
                <a:cxn ang="0">
                  <a:pos x="168" y="88"/>
                </a:cxn>
                <a:cxn ang="0">
                  <a:pos x="161" y="98"/>
                </a:cxn>
                <a:cxn ang="0">
                  <a:pos x="155" y="105"/>
                </a:cxn>
                <a:cxn ang="0">
                  <a:pos x="151" y="112"/>
                </a:cxn>
                <a:cxn ang="0">
                  <a:pos x="148" y="117"/>
                </a:cxn>
                <a:cxn ang="0">
                  <a:pos x="131" y="129"/>
                </a:cxn>
                <a:cxn ang="0">
                  <a:pos x="138" y="121"/>
                </a:cxn>
                <a:cxn ang="0">
                  <a:pos x="146" y="112"/>
                </a:cxn>
                <a:cxn ang="0">
                  <a:pos x="169" y="80"/>
                </a:cxn>
                <a:cxn ang="0">
                  <a:pos x="158" y="71"/>
                </a:cxn>
                <a:cxn ang="0">
                  <a:pos x="118" y="103"/>
                </a:cxn>
                <a:cxn ang="0">
                  <a:pos x="109" y="113"/>
                </a:cxn>
                <a:cxn ang="0">
                  <a:pos x="102" y="119"/>
                </a:cxn>
                <a:cxn ang="0">
                  <a:pos x="96" y="122"/>
                </a:cxn>
                <a:cxn ang="0">
                  <a:pos x="42" y="136"/>
                </a:cxn>
                <a:cxn ang="0">
                  <a:pos x="2" y="194"/>
                </a:cxn>
                <a:cxn ang="0">
                  <a:pos x="2" y="212"/>
                </a:cxn>
                <a:cxn ang="0">
                  <a:pos x="3" y="225"/>
                </a:cxn>
                <a:cxn ang="0">
                  <a:pos x="3" y="248"/>
                </a:cxn>
                <a:cxn ang="0">
                  <a:pos x="71" y="248"/>
                </a:cxn>
                <a:cxn ang="0">
                  <a:pos x="71" y="223"/>
                </a:cxn>
                <a:cxn ang="0">
                  <a:pos x="85" y="200"/>
                </a:cxn>
                <a:cxn ang="0">
                  <a:pos x="156" y="155"/>
                </a:cxn>
                <a:cxn ang="0">
                  <a:pos x="192" y="74"/>
                </a:cxn>
                <a:cxn ang="0">
                  <a:pos x="189" y="21"/>
                </a:cxn>
                <a:cxn ang="0">
                  <a:pos x="189" y="21"/>
                </a:cxn>
                <a:cxn ang="0">
                  <a:pos x="189" y="21"/>
                </a:cxn>
              </a:cxnLst>
              <a:rect l="0" t="0" r="r" b="b"/>
              <a:pathLst>
                <a:path w="193" h="248">
                  <a:moveTo>
                    <a:pt x="189" y="21"/>
                  </a:moveTo>
                  <a:cubicBezTo>
                    <a:pt x="189" y="15"/>
                    <a:pt x="188" y="4"/>
                    <a:pt x="186" y="2"/>
                  </a:cubicBezTo>
                  <a:cubicBezTo>
                    <a:pt x="184" y="0"/>
                    <a:pt x="183" y="0"/>
                    <a:pt x="180" y="1"/>
                  </a:cubicBezTo>
                  <a:cubicBezTo>
                    <a:pt x="172" y="4"/>
                    <a:pt x="170" y="15"/>
                    <a:pt x="169" y="29"/>
                  </a:cubicBezTo>
                  <a:cubicBezTo>
                    <a:pt x="168" y="34"/>
                    <a:pt x="165" y="65"/>
                    <a:pt x="165" y="66"/>
                  </a:cubicBezTo>
                  <a:cubicBezTo>
                    <a:pt x="172" y="67"/>
                    <a:pt x="179" y="72"/>
                    <a:pt x="173" y="83"/>
                  </a:cubicBezTo>
                  <a:cubicBezTo>
                    <a:pt x="171" y="85"/>
                    <a:pt x="170" y="86"/>
                    <a:pt x="168" y="88"/>
                  </a:cubicBezTo>
                  <a:cubicBezTo>
                    <a:pt x="165" y="91"/>
                    <a:pt x="163" y="95"/>
                    <a:pt x="161" y="98"/>
                  </a:cubicBezTo>
                  <a:cubicBezTo>
                    <a:pt x="159" y="100"/>
                    <a:pt x="157" y="103"/>
                    <a:pt x="155" y="105"/>
                  </a:cubicBezTo>
                  <a:cubicBezTo>
                    <a:pt x="154" y="107"/>
                    <a:pt x="152" y="109"/>
                    <a:pt x="151" y="112"/>
                  </a:cubicBezTo>
                  <a:cubicBezTo>
                    <a:pt x="150" y="113"/>
                    <a:pt x="149" y="116"/>
                    <a:pt x="148" y="117"/>
                  </a:cubicBezTo>
                  <a:cubicBezTo>
                    <a:pt x="144" y="121"/>
                    <a:pt x="131" y="129"/>
                    <a:pt x="131" y="129"/>
                  </a:cubicBezTo>
                  <a:cubicBezTo>
                    <a:pt x="133" y="126"/>
                    <a:pt x="136" y="124"/>
                    <a:pt x="138" y="121"/>
                  </a:cubicBezTo>
                  <a:cubicBezTo>
                    <a:pt x="141" y="118"/>
                    <a:pt x="144" y="116"/>
                    <a:pt x="146" y="112"/>
                  </a:cubicBezTo>
                  <a:cubicBezTo>
                    <a:pt x="147" y="110"/>
                    <a:pt x="168" y="80"/>
                    <a:pt x="169" y="80"/>
                  </a:cubicBezTo>
                  <a:cubicBezTo>
                    <a:pt x="175" y="71"/>
                    <a:pt x="162" y="69"/>
                    <a:pt x="158" y="71"/>
                  </a:cubicBezTo>
                  <a:cubicBezTo>
                    <a:pt x="155" y="72"/>
                    <a:pt x="137" y="77"/>
                    <a:pt x="118" y="103"/>
                  </a:cubicBezTo>
                  <a:cubicBezTo>
                    <a:pt x="115" y="107"/>
                    <a:pt x="112" y="110"/>
                    <a:pt x="109" y="113"/>
                  </a:cubicBezTo>
                  <a:cubicBezTo>
                    <a:pt x="107" y="115"/>
                    <a:pt x="105" y="117"/>
                    <a:pt x="102" y="119"/>
                  </a:cubicBezTo>
                  <a:cubicBezTo>
                    <a:pt x="100" y="120"/>
                    <a:pt x="98" y="121"/>
                    <a:pt x="96" y="122"/>
                  </a:cubicBezTo>
                  <a:cubicBezTo>
                    <a:pt x="58" y="124"/>
                    <a:pt x="44" y="135"/>
                    <a:pt x="42" y="136"/>
                  </a:cubicBezTo>
                  <a:cubicBezTo>
                    <a:pt x="39" y="138"/>
                    <a:pt x="10" y="159"/>
                    <a:pt x="2" y="194"/>
                  </a:cubicBezTo>
                  <a:cubicBezTo>
                    <a:pt x="1" y="198"/>
                    <a:pt x="0" y="207"/>
                    <a:pt x="2" y="212"/>
                  </a:cubicBezTo>
                  <a:cubicBezTo>
                    <a:pt x="2" y="216"/>
                    <a:pt x="3" y="221"/>
                    <a:pt x="3" y="225"/>
                  </a:cubicBezTo>
                  <a:cubicBezTo>
                    <a:pt x="3" y="248"/>
                    <a:pt x="3" y="248"/>
                    <a:pt x="3" y="248"/>
                  </a:cubicBezTo>
                  <a:cubicBezTo>
                    <a:pt x="71" y="248"/>
                    <a:pt x="71" y="248"/>
                    <a:pt x="71" y="248"/>
                  </a:cubicBezTo>
                  <a:cubicBezTo>
                    <a:pt x="71" y="223"/>
                    <a:pt x="71" y="223"/>
                    <a:pt x="71" y="223"/>
                  </a:cubicBezTo>
                  <a:cubicBezTo>
                    <a:pt x="71" y="211"/>
                    <a:pt x="83" y="202"/>
                    <a:pt x="85" y="200"/>
                  </a:cubicBezTo>
                  <a:cubicBezTo>
                    <a:pt x="85" y="200"/>
                    <a:pt x="148" y="164"/>
                    <a:pt x="156" y="155"/>
                  </a:cubicBezTo>
                  <a:cubicBezTo>
                    <a:pt x="164" y="145"/>
                    <a:pt x="192" y="83"/>
                    <a:pt x="192" y="74"/>
                  </a:cubicBezTo>
                  <a:cubicBezTo>
                    <a:pt x="193" y="57"/>
                    <a:pt x="189" y="21"/>
                    <a:pt x="189" y="21"/>
                  </a:cubicBezTo>
                  <a:close/>
                  <a:moveTo>
                    <a:pt x="189" y="21"/>
                  </a:moveTo>
                  <a:cubicBezTo>
                    <a:pt x="189" y="21"/>
                    <a:pt x="189" y="21"/>
                    <a:pt x="189" y="2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34"/>
            <p:cNvSpPr>
              <a:spLocks noEditPoints="1"/>
            </p:cNvSpPr>
            <p:nvPr/>
          </p:nvSpPr>
          <p:spPr bwMode="auto">
            <a:xfrm>
              <a:off x="7457551" y="1676401"/>
              <a:ext cx="456354" cy="403013"/>
            </a:xfrm>
            <a:custGeom>
              <a:avLst/>
              <a:gdLst/>
              <a:ahLst/>
              <a:cxnLst>
                <a:cxn ang="0">
                  <a:pos x="163" y="185"/>
                </a:cxn>
                <a:cxn ang="0">
                  <a:pos x="240" y="84"/>
                </a:cxn>
                <a:cxn ang="0">
                  <a:pos x="229" y="26"/>
                </a:cxn>
                <a:cxn ang="0">
                  <a:pos x="176" y="0"/>
                </a:cxn>
                <a:cxn ang="0">
                  <a:pos x="170" y="0"/>
                </a:cxn>
                <a:cxn ang="0">
                  <a:pos x="122" y="17"/>
                </a:cxn>
                <a:cxn ang="0">
                  <a:pos x="74" y="0"/>
                </a:cxn>
                <a:cxn ang="0">
                  <a:pos x="68" y="0"/>
                </a:cxn>
                <a:cxn ang="0">
                  <a:pos x="15" y="26"/>
                </a:cxn>
                <a:cxn ang="0">
                  <a:pos x="4" y="84"/>
                </a:cxn>
                <a:cxn ang="0">
                  <a:pos x="81" y="185"/>
                </a:cxn>
                <a:cxn ang="0">
                  <a:pos x="102" y="206"/>
                </a:cxn>
                <a:cxn ang="0">
                  <a:pos x="122" y="215"/>
                </a:cxn>
                <a:cxn ang="0">
                  <a:pos x="142" y="206"/>
                </a:cxn>
                <a:cxn ang="0">
                  <a:pos x="163" y="185"/>
                </a:cxn>
                <a:cxn ang="0">
                  <a:pos x="81" y="40"/>
                </a:cxn>
                <a:cxn ang="0">
                  <a:pos x="44" y="73"/>
                </a:cxn>
                <a:cxn ang="0">
                  <a:pos x="34" y="83"/>
                </a:cxn>
                <a:cxn ang="0">
                  <a:pos x="24" y="73"/>
                </a:cxn>
                <a:cxn ang="0">
                  <a:pos x="81" y="20"/>
                </a:cxn>
                <a:cxn ang="0">
                  <a:pos x="91" y="30"/>
                </a:cxn>
                <a:cxn ang="0">
                  <a:pos x="81" y="40"/>
                </a:cxn>
                <a:cxn ang="0">
                  <a:pos x="81" y="40"/>
                </a:cxn>
                <a:cxn ang="0">
                  <a:pos x="81" y="40"/>
                </a:cxn>
              </a:cxnLst>
              <a:rect l="0" t="0" r="r" b="b"/>
              <a:pathLst>
                <a:path w="244" h="215">
                  <a:moveTo>
                    <a:pt x="163" y="185"/>
                  </a:moveTo>
                  <a:cubicBezTo>
                    <a:pt x="195" y="155"/>
                    <a:pt x="235" y="118"/>
                    <a:pt x="240" y="84"/>
                  </a:cubicBezTo>
                  <a:cubicBezTo>
                    <a:pt x="244" y="61"/>
                    <a:pt x="240" y="41"/>
                    <a:pt x="229" y="26"/>
                  </a:cubicBezTo>
                  <a:cubicBezTo>
                    <a:pt x="218" y="11"/>
                    <a:pt x="201" y="3"/>
                    <a:pt x="176" y="0"/>
                  </a:cubicBezTo>
                  <a:cubicBezTo>
                    <a:pt x="174" y="0"/>
                    <a:pt x="172" y="0"/>
                    <a:pt x="170" y="0"/>
                  </a:cubicBezTo>
                  <a:cubicBezTo>
                    <a:pt x="153" y="0"/>
                    <a:pt x="135" y="6"/>
                    <a:pt x="122" y="17"/>
                  </a:cubicBezTo>
                  <a:cubicBezTo>
                    <a:pt x="109" y="6"/>
                    <a:pt x="92" y="0"/>
                    <a:pt x="74" y="0"/>
                  </a:cubicBezTo>
                  <a:cubicBezTo>
                    <a:pt x="72" y="0"/>
                    <a:pt x="70" y="0"/>
                    <a:pt x="68" y="0"/>
                  </a:cubicBezTo>
                  <a:cubicBezTo>
                    <a:pt x="44" y="3"/>
                    <a:pt x="26" y="11"/>
                    <a:pt x="15" y="26"/>
                  </a:cubicBezTo>
                  <a:cubicBezTo>
                    <a:pt x="4" y="41"/>
                    <a:pt x="0" y="61"/>
                    <a:pt x="4" y="84"/>
                  </a:cubicBezTo>
                  <a:cubicBezTo>
                    <a:pt x="9" y="118"/>
                    <a:pt x="49" y="155"/>
                    <a:pt x="81" y="185"/>
                  </a:cubicBezTo>
                  <a:cubicBezTo>
                    <a:pt x="81" y="185"/>
                    <a:pt x="97" y="201"/>
                    <a:pt x="102" y="206"/>
                  </a:cubicBezTo>
                  <a:cubicBezTo>
                    <a:pt x="106" y="209"/>
                    <a:pt x="114" y="215"/>
                    <a:pt x="122" y="215"/>
                  </a:cubicBezTo>
                  <a:cubicBezTo>
                    <a:pt x="131" y="215"/>
                    <a:pt x="138" y="209"/>
                    <a:pt x="142" y="206"/>
                  </a:cubicBezTo>
                  <a:cubicBezTo>
                    <a:pt x="147" y="201"/>
                    <a:pt x="163" y="185"/>
                    <a:pt x="163" y="185"/>
                  </a:cubicBezTo>
                  <a:close/>
                  <a:moveTo>
                    <a:pt x="81" y="40"/>
                  </a:moveTo>
                  <a:cubicBezTo>
                    <a:pt x="61" y="40"/>
                    <a:pt x="44" y="55"/>
                    <a:pt x="44" y="73"/>
                  </a:cubicBezTo>
                  <a:cubicBezTo>
                    <a:pt x="44" y="78"/>
                    <a:pt x="40" y="83"/>
                    <a:pt x="34" y="83"/>
                  </a:cubicBezTo>
                  <a:cubicBezTo>
                    <a:pt x="29" y="83"/>
                    <a:pt x="24" y="78"/>
                    <a:pt x="24" y="73"/>
                  </a:cubicBezTo>
                  <a:cubicBezTo>
                    <a:pt x="24" y="44"/>
                    <a:pt x="50" y="20"/>
                    <a:pt x="81" y="20"/>
                  </a:cubicBezTo>
                  <a:cubicBezTo>
                    <a:pt x="87" y="20"/>
                    <a:pt x="91" y="24"/>
                    <a:pt x="91" y="30"/>
                  </a:cubicBezTo>
                  <a:cubicBezTo>
                    <a:pt x="91" y="35"/>
                    <a:pt x="87" y="40"/>
                    <a:pt x="81" y="40"/>
                  </a:cubicBezTo>
                  <a:close/>
                  <a:moveTo>
                    <a:pt x="81" y="40"/>
                  </a:moveTo>
                  <a:cubicBezTo>
                    <a:pt x="81" y="40"/>
                    <a:pt x="81" y="40"/>
                    <a:pt x="81" y="4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8" name="Freeform 17"/>
          <p:cNvSpPr>
            <a:spLocks noChangeAspect="1"/>
          </p:cNvSpPr>
          <p:nvPr/>
        </p:nvSpPr>
        <p:spPr>
          <a:xfrm>
            <a:off x="4400437" y="2290098"/>
            <a:ext cx="1577209" cy="1557620"/>
          </a:xfrm>
          <a:custGeom>
            <a:avLst/>
            <a:gdLst>
              <a:gd name="connsiteX0" fmla="*/ 1156620 w 1156620"/>
              <a:gd name="connsiteY0" fmla="*/ 0 h 1142255"/>
              <a:gd name="connsiteX1" fmla="*/ 1156620 w 1156620"/>
              <a:gd name="connsiteY1" fmla="*/ 301898 h 1142255"/>
              <a:gd name="connsiteX2" fmla="*/ 1119435 w 1156620"/>
              <a:gd name="connsiteY2" fmla="*/ 303776 h 1142255"/>
              <a:gd name="connsiteX3" fmla="*/ 314889 w 1156620"/>
              <a:gd name="connsiteY3" fmla="*/ 1040357 h 1142255"/>
              <a:gd name="connsiteX4" fmla="*/ 305257 w 1156620"/>
              <a:gd name="connsiteY4" fmla="*/ 1142255 h 1142255"/>
              <a:gd name="connsiteX5" fmla="*/ 0 w 1156620"/>
              <a:gd name="connsiteY5" fmla="*/ 1142255 h 1142255"/>
              <a:gd name="connsiteX6" fmla="*/ 2154 w 1156620"/>
              <a:gd name="connsiteY6" fmla="*/ 1096769 h 1142255"/>
              <a:gd name="connsiteX7" fmla="*/ 1088568 w 1156620"/>
              <a:gd name="connsiteY7" fmla="*/ 3437 h 1142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6620" h="1142255">
                <a:moveTo>
                  <a:pt x="1156620" y="0"/>
                </a:moveTo>
                <a:lnTo>
                  <a:pt x="1156620" y="301898"/>
                </a:lnTo>
                <a:lnTo>
                  <a:pt x="1119435" y="303776"/>
                </a:lnTo>
                <a:cubicBezTo>
                  <a:pt x="715980" y="344749"/>
                  <a:pt x="390064" y="648011"/>
                  <a:pt x="314889" y="1040357"/>
                </a:cubicBezTo>
                <a:lnTo>
                  <a:pt x="305257" y="1142255"/>
                </a:lnTo>
                <a:lnTo>
                  <a:pt x="0" y="1142255"/>
                </a:lnTo>
                <a:lnTo>
                  <a:pt x="2154" y="1096769"/>
                </a:lnTo>
                <a:cubicBezTo>
                  <a:pt x="56982" y="520730"/>
                  <a:pt x="513575" y="61831"/>
                  <a:pt x="1088568" y="3437"/>
                </a:cubicBezTo>
                <a:close/>
              </a:path>
            </a:pathLst>
          </a:custGeom>
          <a:solidFill>
            <a:srgbClr val="57CCC6"/>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rot="5400000">
            <a:off x="6098561" y="2289502"/>
            <a:ext cx="1577209" cy="1557620"/>
          </a:xfrm>
          <a:custGeom>
            <a:avLst/>
            <a:gdLst>
              <a:gd name="connsiteX0" fmla="*/ 1156620 w 1156620"/>
              <a:gd name="connsiteY0" fmla="*/ 0 h 1142255"/>
              <a:gd name="connsiteX1" fmla="*/ 1156620 w 1156620"/>
              <a:gd name="connsiteY1" fmla="*/ 301898 h 1142255"/>
              <a:gd name="connsiteX2" fmla="*/ 1119435 w 1156620"/>
              <a:gd name="connsiteY2" fmla="*/ 303776 h 1142255"/>
              <a:gd name="connsiteX3" fmla="*/ 314889 w 1156620"/>
              <a:gd name="connsiteY3" fmla="*/ 1040357 h 1142255"/>
              <a:gd name="connsiteX4" fmla="*/ 305257 w 1156620"/>
              <a:gd name="connsiteY4" fmla="*/ 1142255 h 1142255"/>
              <a:gd name="connsiteX5" fmla="*/ 0 w 1156620"/>
              <a:gd name="connsiteY5" fmla="*/ 1142255 h 1142255"/>
              <a:gd name="connsiteX6" fmla="*/ 2154 w 1156620"/>
              <a:gd name="connsiteY6" fmla="*/ 1096769 h 1142255"/>
              <a:gd name="connsiteX7" fmla="*/ 1088568 w 1156620"/>
              <a:gd name="connsiteY7" fmla="*/ 3437 h 1142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6620" h="1142255">
                <a:moveTo>
                  <a:pt x="1156620" y="0"/>
                </a:moveTo>
                <a:lnTo>
                  <a:pt x="1156620" y="301898"/>
                </a:lnTo>
                <a:lnTo>
                  <a:pt x="1119435" y="303776"/>
                </a:lnTo>
                <a:cubicBezTo>
                  <a:pt x="715980" y="344749"/>
                  <a:pt x="390064" y="648011"/>
                  <a:pt x="314889" y="1040357"/>
                </a:cubicBezTo>
                <a:lnTo>
                  <a:pt x="305257" y="1142255"/>
                </a:lnTo>
                <a:lnTo>
                  <a:pt x="0" y="1142255"/>
                </a:lnTo>
                <a:lnTo>
                  <a:pt x="2154" y="1096769"/>
                </a:lnTo>
                <a:cubicBezTo>
                  <a:pt x="56982" y="520730"/>
                  <a:pt x="513575" y="61831"/>
                  <a:pt x="1088568" y="3437"/>
                </a:cubicBezTo>
                <a:close/>
              </a:path>
            </a:pathLst>
          </a:custGeom>
          <a:solidFill>
            <a:srgbClr val="FF7467"/>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a:spLocks noChangeAspect="1"/>
          </p:cNvSpPr>
          <p:nvPr/>
        </p:nvSpPr>
        <p:spPr>
          <a:xfrm rot="10800000">
            <a:off x="6104792" y="3990667"/>
            <a:ext cx="1577209" cy="1557620"/>
          </a:xfrm>
          <a:custGeom>
            <a:avLst/>
            <a:gdLst>
              <a:gd name="connsiteX0" fmla="*/ 1156620 w 1156620"/>
              <a:gd name="connsiteY0" fmla="*/ 0 h 1142255"/>
              <a:gd name="connsiteX1" fmla="*/ 1156620 w 1156620"/>
              <a:gd name="connsiteY1" fmla="*/ 301898 h 1142255"/>
              <a:gd name="connsiteX2" fmla="*/ 1119435 w 1156620"/>
              <a:gd name="connsiteY2" fmla="*/ 303776 h 1142255"/>
              <a:gd name="connsiteX3" fmla="*/ 314889 w 1156620"/>
              <a:gd name="connsiteY3" fmla="*/ 1040357 h 1142255"/>
              <a:gd name="connsiteX4" fmla="*/ 305257 w 1156620"/>
              <a:gd name="connsiteY4" fmla="*/ 1142255 h 1142255"/>
              <a:gd name="connsiteX5" fmla="*/ 0 w 1156620"/>
              <a:gd name="connsiteY5" fmla="*/ 1142255 h 1142255"/>
              <a:gd name="connsiteX6" fmla="*/ 2154 w 1156620"/>
              <a:gd name="connsiteY6" fmla="*/ 1096769 h 1142255"/>
              <a:gd name="connsiteX7" fmla="*/ 1088568 w 1156620"/>
              <a:gd name="connsiteY7" fmla="*/ 3437 h 1142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6620" h="1142255">
                <a:moveTo>
                  <a:pt x="1156620" y="0"/>
                </a:moveTo>
                <a:lnTo>
                  <a:pt x="1156620" y="301898"/>
                </a:lnTo>
                <a:lnTo>
                  <a:pt x="1119435" y="303776"/>
                </a:lnTo>
                <a:cubicBezTo>
                  <a:pt x="715980" y="344749"/>
                  <a:pt x="390064" y="648011"/>
                  <a:pt x="314889" y="1040357"/>
                </a:cubicBezTo>
                <a:lnTo>
                  <a:pt x="305257" y="1142255"/>
                </a:lnTo>
                <a:lnTo>
                  <a:pt x="0" y="1142255"/>
                </a:lnTo>
                <a:lnTo>
                  <a:pt x="2154" y="1096769"/>
                </a:lnTo>
                <a:cubicBezTo>
                  <a:pt x="56982" y="520730"/>
                  <a:pt x="513575" y="61831"/>
                  <a:pt x="1088568" y="3437"/>
                </a:cubicBezTo>
                <a:close/>
              </a:path>
            </a:pathLst>
          </a:custGeom>
          <a:solidFill>
            <a:srgbClr val="4CC8EC"/>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a:spLocks noChangeAspect="1"/>
          </p:cNvSpPr>
          <p:nvPr/>
        </p:nvSpPr>
        <p:spPr>
          <a:xfrm rot="16200000">
            <a:off x="4385886" y="3980872"/>
            <a:ext cx="1577209" cy="1557620"/>
          </a:xfrm>
          <a:custGeom>
            <a:avLst/>
            <a:gdLst>
              <a:gd name="connsiteX0" fmla="*/ 1156620 w 1156620"/>
              <a:gd name="connsiteY0" fmla="*/ 0 h 1142255"/>
              <a:gd name="connsiteX1" fmla="*/ 1156620 w 1156620"/>
              <a:gd name="connsiteY1" fmla="*/ 301898 h 1142255"/>
              <a:gd name="connsiteX2" fmla="*/ 1119435 w 1156620"/>
              <a:gd name="connsiteY2" fmla="*/ 303776 h 1142255"/>
              <a:gd name="connsiteX3" fmla="*/ 314889 w 1156620"/>
              <a:gd name="connsiteY3" fmla="*/ 1040357 h 1142255"/>
              <a:gd name="connsiteX4" fmla="*/ 305257 w 1156620"/>
              <a:gd name="connsiteY4" fmla="*/ 1142255 h 1142255"/>
              <a:gd name="connsiteX5" fmla="*/ 0 w 1156620"/>
              <a:gd name="connsiteY5" fmla="*/ 1142255 h 1142255"/>
              <a:gd name="connsiteX6" fmla="*/ 2154 w 1156620"/>
              <a:gd name="connsiteY6" fmla="*/ 1096769 h 1142255"/>
              <a:gd name="connsiteX7" fmla="*/ 1088568 w 1156620"/>
              <a:gd name="connsiteY7" fmla="*/ 3437 h 11422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56620" h="1142255">
                <a:moveTo>
                  <a:pt x="1156620" y="0"/>
                </a:moveTo>
                <a:lnTo>
                  <a:pt x="1156620" y="301898"/>
                </a:lnTo>
                <a:lnTo>
                  <a:pt x="1119435" y="303776"/>
                </a:lnTo>
                <a:cubicBezTo>
                  <a:pt x="715980" y="344749"/>
                  <a:pt x="390064" y="648011"/>
                  <a:pt x="314889" y="1040357"/>
                </a:cubicBezTo>
                <a:lnTo>
                  <a:pt x="305257" y="1142255"/>
                </a:lnTo>
                <a:lnTo>
                  <a:pt x="0" y="1142255"/>
                </a:lnTo>
                <a:lnTo>
                  <a:pt x="2154" y="1096769"/>
                </a:lnTo>
                <a:cubicBezTo>
                  <a:pt x="56982" y="520730"/>
                  <a:pt x="513575" y="61831"/>
                  <a:pt x="1088568" y="3437"/>
                </a:cubicBezTo>
                <a:close/>
              </a:path>
            </a:pathLst>
          </a:custGeom>
          <a:solidFill>
            <a:srgbClr val="F4C956"/>
          </a:solidFill>
          <a:ln>
            <a:no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32">
            <a:hlinkClick r:id="rId2"/>
            <a:extLst>
              <a:ext uri="{FF2B5EF4-FFF2-40B4-BE49-F238E27FC236}">
                <a16:creationId xmlns:a16="http://schemas.microsoft.com/office/drawing/2014/main" id="{69B560A6-AB52-4E05-8DD2-0B8286C148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22894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750" fill="hold"/>
                                        <p:tgtEl>
                                          <p:spTgt spid="9"/>
                                        </p:tgtEl>
                                        <p:attrNameLst>
                                          <p:attrName>ppt_w</p:attrName>
                                        </p:attrNameLst>
                                      </p:cBhvr>
                                      <p:tavLst>
                                        <p:tav tm="0">
                                          <p:val>
                                            <p:fltVal val="0"/>
                                          </p:val>
                                        </p:tav>
                                        <p:tav tm="100000">
                                          <p:val>
                                            <p:strVal val="#ppt_w"/>
                                          </p:val>
                                        </p:tav>
                                      </p:tavLst>
                                    </p:anim>
                                    <p:anim calcmode="lin" valueType="num">
                                      <p:cBhvr>
                                        <p:cTn id="12" dur="750" fill="hold"/>
                                        <p:tgtEl>
                                          <p:spTgt spid="9"/>
                                        </p:tgtEl>
                                        <p:attrNameLst>
                                          <p:attrName>ppt_h</p:attrName>
                                        </p:attrNameLst>
                                      </p:cBhvr>
                                      <p:tavLst>
                                        <p:tav tm="0">
                                          <p:val>
                                            <p:fltVal val="0"/>
                                          </p:val>
                                        </p:tav>
                                        <p:tav tm="100000">
                                          <p:val>
                                            <p:strVal val="#ppt_h"/>
                                          </p:val>
                                        </p:tav>
                                      </p:tavLst>
                                    </p:anim>
                                    <p:animEffect transition="in" filter="fade">
                                      <p:cBhvr>
                                        <p:cTn id="13" dur="750"/>
                                        <p:tgtEl>
                                          <p:spTgt spid="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750" fill="hold"/>
                                        <p:tgtEl>
                                          <p:spTgt spid="13"/>
                                        </p:tgtEl>
                                        <p:attrNameLst>
                                          <p:attrName>ppt_w</p:attrName>
                                        </p:attrNameLst>
                                      </p:cBhvr>
                                      <p:tavLst>
                                        <p:tav tm="0">
                                          <p:val>
                                            <p:fltVal val="0"/>
                                          </p:val>
                                        </p:tav>
                                        <p:tav tm="100000">
                                          <p:val>
                                            <p:strVal val="#ppt_w"/>
                                          </p:val>
                                        </p:tav>
                                      </p:tavLst>
                                    </p:anim>
                                    <p:anim calcmode="lin" valueType="num">
                                      <p:cBhvr>
                                        <p:cTn id="17" dur="750" fill="hold"/>
                                        <p:tgtEl>
                                          <p:spTgt spid="13"/>
                                        </p:tgtEl>
                                        <p:attrNameLst>
                                          <p:attrName>ppt_h</p:attrName>
                                        </p:attrNameLst>
                                      </p:cBhvr>
                                      <p:tavLst>
                                        <p:tav tm="0">
                                          <p:val>
                                            <p:fltVal val="0"/>
                                          </p:val>
                                        </p:tav>
                                        <p:tav tm="100000">
                                          <p:val>
                                            <p:strVal val="#ppt_h"/>
                                          </p:val>
                                        </p:tav>
                                      </p:tavLst>
                                    </p:anim>
                                    <p:animEffect transition="in" filter="fade">
                                      <p:cBhvr>
                                        <p:cTn id="18" dur="750"/>
                                        <p:tgtEl>
                                          <p:spTgt spid="13"/>
                                        </p:tgtEl>
                                      </p:cBhvr>
                                    </p:animEffect>
                                  </p:childTnLst>
                                </p:cTn>
                              </p:par>
                            </p:childTnLst>
                          </p:cTn>
                        </p:par>
                        <p:par>
                          <p:cTn id="19" fill="hold">
                            <p:stCondLst>
                              <p:cond delay="1250"/>
                            </p:stCondLst>
                            <p:childTnLst>
                              <p:par>
                                <p:cTn id="20" presetID="53" presetClass="entr" presetSubtype="16" fill="hold" nodeType="afterEffect">
                                  <p:stCondLst>
                                    <p:cond delay="0"/>
                                  </p:stCondLst>
                                  <p:childTnLst>
                                    <p:set>
                                      <p:cBhvr>
                                        <p:cTn id="21" dur="1" fill="hold">
                                          <p:stCondLst>
                                            <p:cond delay="0"/>
                                          </p:stCondLst>
                                        </p:cTn>
                                        <p:tgtEl>
                                          <p:spTgt spid="65"/>
                                        </p:tgtEl>
                                        <p:attrNameLst>
                                          <p:attrName>style.visibility</p:attrName>
                                        </p:attrNameLst>
                                      </p:cBhvr>
                                      <p:to>
                                        <p:strVal val="visible"/>
                                      </p:to>
                                    </p:set>
                                    <p:anim calcmode="lin" valueType="num">
                                      <p:cBhvr>
                                        <p:cTn id="22" dur="500" fill="hold"/>
                                        <p:tgtEl>
                                          <p:spTgt spid="65"/>
                                        </p:tgtEl>
                                        <p:attrNameLst>
                                          <p:attrName>ppt_w</p:attrName>
                                        </p:attrNameLst>
                                      </p:cBhvr>
                                      <p:tavLst>
                                        <p:tav tm="0">
                                          <p:val>
                                            <p:fltVal val="0"/>
                                          </p:val>
                                        </p:tav>
                                        <p:tav tm="100000">
                                          <p:val>
                                            <p:strVal val="#ppt_w"/>
                                          </p:val>
                                        </p:tav>
                                      </p:tavLst>
                                    </p:anim>
                                    <p:anim calcmode="lin" valueType="num">
                                      <p:cBhvr>
                                        <p:cTn id="23" dur="500" fill="hold"/>
                                        <p:tgtEl>
                                          <p:spTgt spid="65"/>
                                        </p:tgtEl>
                                        <p:attrNameLst>
                                          <p:attrName>ppt_h</p:attrName>
                                        </p:attrNameLst>
                                      </p:cBhvr>
                                      <p:tavLst>
                                        <p:tav tm="0">
                                          <p:val>
                                            <p:fltVal val="0"/>
                                          </p:val>
                                        </p:tav>
                                        <p:tav tm="100000">
                                          <p:val>
                                            <p:strVal val="#ppt_h"/>
                                          </p:val>
                                        </p:tav>
                                      </p:tavLst>
                                    </p:anim>
                                    <p:animEffect transition="in" filter="fade">
                                      <p:cBhvr>
                                        <p:cTn id="24" dur="500"/>
                                        <p:tgtEl>
                                          <p:spTgt spid="65"/>
                                        </p:tgtEl>
                                      </p:cBhvr>
                                    </p:animEffect>
                                  </p:childTnLst>
                                </p:cTn>
                              </p:par>
                            </p:childTnLst>
                          </p:cTn>
                        </p:par>
                        <p:par>
                          <p:cTn id="25" fill="hold">
                            <p:stCondLst>
                              <p:cond delay="1750"/>
                            </p:stCondLst>
                            <p:childTnLst>
                              <p:par>
                                <p:cTn id="26" presetID="53" presetClass="entr" presetSubtype="528" fill="hold" grpId="0" nodeType="after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p:cTn id="28" dur="500" fill="hold"/>
                                        <p:tgtEl>
                                          <p:spTgt spid="18"/>
                                        </p:tgtEl>
                                        <p:attrNameLst>
                                          <p:attrName>ppt_w</p:attrName>
                                        </p:attrNameLst>
                                      </p:cBhvr>
                                      <p:tavLst>
                                        <p:tav tm="0">
                                          <p:val>
                                            <p:fltVal val="0"/>
                                          </p:val>
                                        </p:tav>
                                        <p:tav tm="100000">
                                          <p:val>
                                            <p:strVal val="#ppt_w"/>
                                          </p:val>
                                        </p:tav>
                                      </p:tavLst>
                                    </p:anim>
                                    <p:anim calcmode="lin" valueType="num">
                                      <p:cBhvr>
                                        <p:cTn id="29" dur="500" fill="hold"/>
                                        <p:tgtEl>
                                          <p:spTgt spid="18"/>
                                        </p:tgtEl>
                                        <p:attrNameLst>
                                          <p:attrName>ppt_h</p:attrName>
                                        </p:attrNameLst>
                                      </p:cBhvr>
                                      <p:tavLst>
                                        <p:tav tm="0">
                                          <p:val>
                                            <p:fltVal val="0"/>
                                          </p:val>
                                        </p:tav>
                                        <p:tav tm="100000">
                                          <p:val>
                                            <p:strVal val="#ppt_h"/>
                                          </p:val>
                                        </p:tav>
                                      </p:tavLst>
                                    </p:anim>
                                    <p:animEffect transition="in" filter="fade">
                                      <p:cBhvr>
                                        <p:cTn id="30" dur="500"/>
                                        <p:tgtEl>
                                          <p:spTgt spid="18"/>
                                        </p:tgtEl>
                                      </p:cBhvr>
                                    </p:animEffect>
                                    <p:anim calcmode="lin" valueType="num">
                                      <p:cBhvr>
                                        <p:cTn id="31" dur="500" fill="hold"/>
                                        <p:tgtEl>
                                          <p:spTgt spid="18"/>
                                        </p:tgtEl>
                                        <p:attrNameLst>
                                          <p:attrName>ppt_x</p:attrName>
                                        </p:attrNameLst>
                                      </p:cBhvr>
                                      <p:tavLst>
                                        <p:tav tm="0">
                                          <p:val>
                                            <p:fltVal val="0.5"/>
                                          </p:val>
                                        </p:tav>
                                        <p:tav tm="100000">
                                          <p:val>
                                            <p:strVal val="#ppt_x"/>
                                          </p:val>
                                        </p:tav>
                                      </p:tavLst>
                                    </p:anim>
                                    <p:anim calcmode="lin" valueType="num">
                                      <p:cBhvr>
                                        <p:cTn id="32" dur="500" fill="hold"/>
                                        <p:tgtEl>
                                          <p:spTgt spid="18"/>
                                        </p:tgtEl>
                                        <p:attrNameLst>
                                          <p:attrName>ppt_y</p:attrName>
                                        </p:attrNameLst>
                                      </p:cBhvr>
                                      <p:tavLst>
                                        <p:tav tm="0">
                                          <p:val>
                                            <p:fltVal val="0.5"/>
                                          </p:val>
                                        </p:tav>
                                        <p:tav tm="100000">
                                          <p:val>
                                            <p:strVal val="#ppt_y"/>
                                          </p:val>
                                        </p:tav>
                                      </p:tavLst>
                                    </p:anim>
                                  </p:childTnLst>
                                </p:cTn>
                              </p:par>
                            </p:childTnLst>
                          </p:cTn>
                        </p:par>
                        <p:par>
                          <p:cTn id="33" fill="hold">
                            <p:stCondLst>
                              <p:cond delay="2250"/>
                            </p:stCondLst>
                            <p:childTnLst>
                              <p:par>
                                <p:cTn id="34" presetID="22" presetClass="entr" presetSubtype="2" fill="hold" nodeType="afterEffect">
                                  <p:stCondLst>
                                    <p:cond delay="0"/>
                                  </p:stCondLst>
                                  <p:childTnLst>
                                    <p:set>
                                      <p:cBhvr>
                                        <p:cTn id="35" dur="1" fill="hold">
                                          <p:stCondLst>
                                            <p:cond delay="0"/>
                                          </p:stCondLst>
                                        </p:cTn>
                                        <p:tgtEl>
                                          <p:spTgt spid="50"/>
                                        </p:tgtEl>
                                        <p:attrNameLst>
                                          <p:attrName>style.visibility</p:attrName>
                                        </p:attrNameLst>
                                      </p:cBhvr>
                                      <p:to>
                                        <p:strVal val="visible"/>
                                      </p:to>
                                    </p:set>
                                    <p:animEffect transition="in" filter="wipe(right)">
                                      <p:cBhvr>
                                        <p:cTn id="36" dur="500"/>
                                        <p:tgtEl>
                                          <p:spTgt spid="50"/>
                                        </p:tgtEl>
                                      </p:cBhvr>
                                    </p:animEffect>
                                  </p:childTnLst>
                                </p:cTn>
                              </p:par>
                            </p:childTnLst>
                          </p:cTn>
                        </p:par>
                        <p:par>
                          <p:cTn id="37" fill="hold">
                            <p:stCondLst>
                              <p:cond delay="2750"/>
                            </p:stCondLst>
                            <p:childTnLst>
                              <p:par>
                                <p:cTn id="38" presetID="22" presetClass="entr" presetSubtype="2" fill="hold" nodeType="afterEffect">
                                  <p:stCondLst>
                                    <p:cond delay="0"/>
                                  </p:stCondLst>
                                  <p:childTnLst>
                                    <p:set>
                                      <p:cBhvr>
                                        <p:cTn id="39" dur="1" fill="hold">
                                          <p:stCondLst>
                                            <p:cond delay="0"/>
                                          </p:stCondLst>
                                        </p:cTn>
                                        <p:tgtEl>
                                          <p:spTgt spid="51"/>
                                        </p:tgtEl>
                                        <p:attrNameLst>
                                          <p:attrName>style.visibility</p:attrName>
                                        </p:attrNameLst>
                                      </p:cBhvr>
                                      <p:to>
                                        <p:strVal val="visible"/>
                                      </p:to>
                                    </p:set>
                                    <p:animEffect transition="in" filter="wipe(right)">
                                      <p:cBhvr>
                                        <p:cTn id="40" dur="500"/>
                                        <p:tgtEl>
                                          <p:spTgt spid="51"/>
                                        </p:tgtEl>
                                      </p:cBhvr>
                                    </p:animEffect>
                                  </p:childTnLst>
                                </p:cTn>
                              </p:par>
                            </p:childTnLst>
                          </p:cTn>
                        </p:par>
                        <p:par>
                          <p:cTn id="41" fill="hold">
                            <p:stCondLst>
                              <p:cond delay="3250"/>
                            </p:stCondLst>
                            <p:childTnLst>
                              <p:par>
                                <p:cTn id="42" presetID="42" presetClass="entr" presetSubtype="0" fill="hold" grpId="0" nodeType="afterEffect">
                                  <p:stCondLst>
                                    <p:cond delay="0"/>
                                  </p:stCondLst>
                                  <p:childTnLst>
                                    <p:set>
                                      <p:cBhvr>
                                        <p:cTn id="43" dur="1" fill="hold">
                                          <p:stCondLst>
                                            <p:cond delay="0"/>
                                          </p:stCondLst>
                                        </p:cTn>
                                        <p:tgtEl>
                                          <p:spTgt spid="56"/>
                                        </p:tgtEl>
                                        <p:attrNameLst>
                                          <p:attrName>style.visibility</p:attrName>
                                        </p:attrNameLst>
                                      </p:cBhvr>
                                      <p:to>
                                        <p:strVal val="visible"/>
                                      </p:to>
                                    </p:set>
                                    <p:animEffect transition="in" filter="fade">
                                      <p:cBhvr>
                                        <p:cTn id="44" dur="1000"/>
                                        <p:tgtEl>
                                          <p:spTgt spid="56"/>
                                        </p:tgtEl>
                                      </p:cBhvr>
                                    </p:animEffect>
                                    <p:anim calcmode="lin" valueType="num">
                                      <p:cBhvr>
                                        <p:cTn id="45" dur="1000" fill="hold"/>
                                        <p:tgtEl>
                                          <p:spTgt spid="56"/>
                                        </p:tgtEl>
                                        <p:attrNameLst>
                                          <p:attrName>ppt_x</p:attrName>
                                        </p:attrNameLst>
                                      </p:cBhvr>
                                      <p:tavLst>
                                        <p:tav tm="0">
                                          <p:val>
                                            <p:strVal val="#ppt_x"/>
                                          </p:val>
                                        </p:tav>
                                        <p:tav tm="100000">
                                          <p:val>
                                            <p:strVal val="#ppt_x"/>
                                          </p:val>
                                        </p:tav>
                                      </p:tavLst>
                                    </p:anim>
                                    <p:anim calcmode="lin" valueType="num">
                                      <p:cBhvr>
                                        <p:cTn id="46" dur="1000" fill="hold"/>
                                        <p:tgtEl>
                                          <p:spTgt spid="56"/>
                                        </p:tgtEl>
                                        <p:attrNameLst>
                                          <p:attrName>ppt_y</p:attrName>
                                        </p:attrNameLst>
                                      </p:cBhvr>
                                      <p:tavLst>
                                        <p:tav tm="0">
                                          <p:val>
                                            <p:strVal val="#ppt_y+.1"/>
                                          </p:val>
                                        </p:tav>
                                        <p:tav tm="100000">
                                          <p:val>
                                            <p:strVal val="#ppt_y"/>
                                          </p:val>
                                        </p:tav>
                                      </p:tavLst>
                                    </p:anim>
                                  </p:childTnLst>
                                </p:cTn>
                              </p:par>
                            </p:childTnLst>
                          </p:cTn>
                        </p:par>
                        <p:par>
                          <p:cTn id="47" fill="hold">
                            <p:stCondLst>
                              <p:cond delay="4250"/>
                            </p:stCondLst>
                            <p:childTnLst>
                              <p:par>
                                <p:cTn id="48" presetID="53" presetClass="entr" presetSubtype="528" fill="hold" grpId="0" nodeType="afterEffect">
                                  <p:stCondLst>
                                    <p:cond delay="0"/>
                                  </p:stCondLst>
                                  <p:childTnLst>
                                    <p:set>
                                      <p:cBhvr>
                                        <p:cTn id="49" dur="1" fill="hold">
                                          <p:stCondLst>
                                            <p:cond delay="0"/>
                                          </p:stCondLst>
                                        </p:cTn>
                                        <p:tgtEl>
                                          <p:spTgt spid="19"/>
                                        </p:tgtEl>
                                        <p:attrNameLst>
                                          <p:attrName>style.visibility</p:attrName>
                                        </p:attrNameLst>
                                      </p:cBhvr>
                                      <p:to>
                                        <p:strVal val="visible"/>
                                      </p:to>
                                    </p:set>
                                    <p:anim calcmode="lin" valueType="num">
                                      <p:cBhvr>
                                        <p:cTn id="50" dur="500" fill="hold"/>
                                        <p:tgtEl>
                                          <p:spTgt spid="19"/>
                                        </p:tgtEl>
                                        <p:attrNameLst>
                                          <p:attrName>ppt_w</p:attrName>
                                        </p:attrNameLst>
                                      </p:cBhvr>
                                      <p:tavLst>
                                        <p:tav tm="0">
                                          <p:val>
                                            <p:fltVal val="0"/>
                                          </p:val>
                                        </p:tav>
                                        <p:tav tm="100000">
                                          <p:val>
                                            <p:strVal val="#ppt_w"/>
                                          </p:val>
                                        </p:tav>
                                      </p:tavLst>
                                    </p:anim>
                                    <p:anim calcmode="lin" valueType="num">
                                      <p:cBhvr>
                                        <p:cTn id="51" dur="500" fill="hold"/>
                                        <p:tgtEl>
                                          <p:spTgt spid="19"/>
                                        </p:tgtEl>
                                        <p:attrNameLst>
                                          <p:attrName>ppt_h</p:attrName>
                                        </p:attrNameLst>
                                      </p:cBhvr>
                                      <p:tavLst>
                                        <p:tav tm="0">
                                          <p:val>
                                            <p:fltVal val="0"/>
                                          </p:val>
                                        </p:tav>
                                        <p:tav tm="100000">
                                          <p:val>
                                            <p:strVal val="#ppt_h"/>
                                          </p:val>
                                        </p:tav>
                                      </p:tavLst>
                                    </p:anim>
                                    <p:animEffect transition="in" filter="fade">
                                      <p:cBhvr>
                                        <p:cTn id="52" dur="500"/>
                                        <p:tgtEl>
                                          <p:spTgt spid="19"/>
                                        </p:tgtEl>
                                      </p:cBhvr>
                                    </p:animEffect>
                                    <p:anim calcmode="lin" valueType="num">
                                      <p:cBhvr>
                                        <p:cTn id="53" dur="500" fill="hold"/>
                                        <p:tgtEl>
                                          <p:spTgt spid="19"/>
                                        </p:tgtEl>
                                        <p:attrNameLst>
                                          <p:attrName>ppt_x</p:attrName>
                                        </p:attrNameLst>
                                      </p:cBhvr>
                                      <p:tavLst>
                                        <p:tav tm="0">
                                          <p:val>
                                            <p:fltVal val="0.5"/>
                                          </p:val>
                                        </p:tav>
                                        <p:tav tm="100000">
                                          <p:val>
                                            <p:strVal val="#ppt_x"/>
                                          </p:val>
                                        </p:tav>
                                      </p:tavLst>
                                    </p:anim>
                                    <p:anim calcmode="lin" valueType="num">
                                      <p:cBhvr>
                                        <p:cTn id="54" dur="500" fill="hold"/>
                                        <p:tgtEl>
                                          <p:spTgt spid="19"/>
                                        </p:tgtEl>
                                        <p:attrNameLst>
                                          <p:attrName>ppt_y</p:attrName>
                                        </p:attrNameLst>
                                      </p:cBhvr>
                                      <p:tavLst>
                                        <p:tav tm="0">
                                          <p:val>
                                            <p:fltVal val="0.5"/>
                                          </p:val>
                                        </p:tav>
                                        <p:tav tm="100000">
                                          <p:val>
                                            <p:strVal val="#ppt_y"/>
                                          </p:val>
                                        </p:tav>
                                      </p:tavLst>
                                    </p:anim>
                                  </p:childTnLst>
                                </p:cTn>
                              </p:par>
                            </p:childTnLst>
                          </p:cTn>
                        </p:par>
                        <p:par>
                          <p:cTn id="55" fill="hold">
                            <p:stCondLst>
                              <p:cond delay="4750"/>
                            </p:stCondLst>
                            <p:childTnLst>
                              <p:par>
                                <p:cTn id="56" presetID="22" presetClass="entr" presetSubtype="8" fill="hold" nodeType="afterEffect">
                                  <p:stCondLst>
                                    <p:cond delay="0"/>
                                  </p:stCondLst>
                                  <p:childTnLst>
                                    <p:set>
                                      <p:cBhvr>
                                        <p:cTn id="57" dur="1" fill="hold">
                                          <p:stCondLst>
                                            <p:cond delay="0"/>
                                          </p:stCondLst>
                                        </p:cTn>
                                        <p:tgtEl>
                                          <p:spTgt spid="42"/>
                                        </p:tgtEl>
                                        <p:attrNameLst>
                                          <p:attrName>style.visibility</p:attrName>
                                        </p:attrNameLst>
                                      </p:cBhvr>
                                      <p:to>
                                        <p:strVal val="visible"/>
                                      </p:to>
                                    </p:set>
                                    <p:animEffect transition="in" filter="wipe(left)">
                                      <p:cBhvr>
                                        <p:cTn id="58" dur="500"/>
                                        <p:tgtEl>
                                          <p:spTgt spid="42"/>
                                        </p:tgtEl>
                                      </p:cBhvr>
                                    </p:animEffect>
                                  </p:childTnLst>
                                </p:cTn>
                              </p:par>
                            </p:childTnLst>
                          </p:cTn>
                        </p:par>
                        <p:par>
                          <p:cTn id="59" fill="hold">
                            <p:stCondLst>
                              <p:cond delay="5250"/>
                            </p:stCondLst>
                            <p:childTnLst>
                              <p:par>
                                <p:cTn id="60" presetID="22" presetClass="entr" presetSubtype="8" fill="hold" nodeType="after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wipe(left)">
                                      <p:cBhvr>
                                        <p:cTn id="62" dur="500"/>
                                        <p:tgtEl>
                                          <p:spTgt spid="43"/>
                                        </p:tgtEl>
                                      </p:cBhvr>
                                    </p:animEffect>
                                  </p:childTnLst>
                                </p:cTn>
                              </p:par>
                            </p:childTnLst>
                          </p:cTn>
                        </p:par>
                        <p:par>
                          <p:cTn id="63" fill="hold">
                            <p:stCondLst>
                              <p:cond delay="5750"/>
                            </p:stCondLst>
                            <p:childTnLst>
                              <p:par>
                                <p:cTn id="64" presetID="42" presetClass="entr" presetSubtype="0" fill="hold" grpId="0" nodeType="afterEffect">
                                  <p:stCondLst>
                                    <p:cond delay="0"/>
                                  </p:stCondLst>
                                  <p:childTnLst>
                                    <p:set>
                                      <p:cBhvr>
                                        <p:cTn id="65" dur="1" fill="hold">
                                          <p:stCondLst>
                                            <p:cond delay="0"/>
                                          </p:stCondLst>
                                        </p:cTn>
                                        <p:tgtEl>
                                          <p:spTgt spid="54"/>
                                        </p:tgtEl>
                                        <p:attrNameLst>
                                          <p:attrName>style.visibility</p:attrName>
                                        </p:attrNameLst>
                                      </p:cBhvr>
                                      <p:to>
                                        <p:strVal val="visible"/>
                                      </p:to>
                                    </p:set>
                                    <p:animEffect transition="in" filter="fade">
                                      <p:cBhvr>
                                        <p:cTn id="66" dur="1000"/>
                                        <p:tgtEl>
                                          <p:spTgt spid="54"/>
                                        </p:tgtEl>
                                      </p:cBhvr>
                                    </p:animEffect>
                                    <p:anim calcmode="lin" valueType="num">
                                      <p:cBhvr>
                                        <p:cTn id="67" dur="1000" fill="hold"/>
                                        <p:tgtEl>
                                          <p:spTgt spid="54"/>
                                        </p:tgtEl>
                                        <p:attrNameLst>
                                          <p:attrName>ppt_x</p:attrName>
                                        </p:attrNameLst>
                                      </p:cBhvr>
                                      <p:tavLst>
                                        <p:tav tm="0">
                                          <p:val>
                                            <p:strVal val="#ppt_x"/>
                                          </p:val>
                                        </p:tav>
                                        <p:tav tm="100000">
                                          <p:val>
                                            <p:strVal val="#ppt_x"/>
                                          </p:val>
                                        </p:tav>
                                      </p:tavLst>
                                    </p:anim>
                                    <p:anim calcmode="lin" valueType="num">
                                      <p:cBhvr>
                                        <p:cTn id="68" dur="1000" fill="hold"/>
                                        <p:tgtEl>
                                          <p:spTgt spid="54"/>
                                        </p:tgtEl>
                                        <p:attrNameLst>
                                          <p:attrName>ppt_y</p:attrName>
                                        </p:attrNameLst>
                                      </p:cBhvr>
                                      <p:tavLst>
                                        <p:tav tm="0">
                                          <p:val>
                                            <p:strVal val="#ppt_y+.1"/>
                                          </p:val>
                                        </p:tav>
                                        <p:tav tm="100000">
                                          <p:val>
                                            <p:strVal val="#ppt_y"/>
                                          </p:val>
                                        </p:tav>
                                      </p:tavLst>
                                    </p:anim>
                                  </p:childTnLst>
                                </p:cTn>
                              </p:par>
                            </p:childTnLst>
                          </p:cTn>
                        </p:par>
                        <p:par>
                          <p:cTn id="69" fill="hold">
                            <p:stCondLst>
                              <p:cond delay="6750"/>
                            </p:stCondLst>
                            <p:childTnLst>
                              <p:par>
                                <p:cTn id="70" presetID="53" presetClass="entr" presetSubtype="528" fill="hold" grpId="0" nodeType="afterEffect">
                                  <p:stCondLst>
                                    <p:cond delay="0"/>
                                  </p:stCondLst>
                                  <p:childTnLst>
                                    <p:set>
                                      <p:cBhvr>
                                        <p:cTn id="71" dur="1" fill="hold">
                                          <p:stCondLst>
                                            <p:cond delay="0"/>
                                          </p:stCondLst>
                                        </p:cTn>
                                        <p:tgtEl>
                                          <p:spTgt spid="23"/>
                                        </p:tgtEl>
                                        <p:attrNameLst>
                                          <p:attrName>style.visibility</p:attrName>
                                        </p:attrNameLst>
                                      </p:cBhvr>
                                      <p:to>
                                        <p:strVal val="visible"/>
                                      </p:to>
                                    </p:set>
                                    <p:anim calcmode="lin" valueType="num">
                                      <p:cBhvr>
                                        <p:cTn id="72" dur="500" fill="hold"/>
                                        <p:tgtEl>
                                          <p:spTgt spid="23"/>
                                        </p:tgtEl>
                                        <p:attrNameLst>
                                          <p:attrName>ppt_w</p:attrName>
                                        </p:attrNameLst>
                                      </p:cBhvr>
                                      <p:tavLst>
                                        <p:tav tm="0">
                                          <p:val>
                                            <p:fltVal val="0"/>
                                          </p:val>
                                        </p:tav>
                                        <p:tav tm="100000">
                                          <p:val>
                                            <p:strVal val="#ppt_w"/>
                                          </p:val>
                                        </p:tav>
                                      </p:tavLst>
                                    </p:anim>
                                    <p:anim calcmode="lin" valueType="num">
                                      <p:cBhvr>
                                        <p:cTn id="73" dur="500" fill="hold"/>
                                        <p:tgtEl>
                                          <p:spTgt spid="23"/>
                                        </p:tgtEl>
                                        <p:attrNameLst>
                                          <p:attrName>ppt_h</p:attrName>
                                        </p:attrNameLst>
                                      </p:cBhvr>
                                      <p:tavLst>
                                        <p:tav tm="0">
                                          <p:val>
                                            <p:fltVal val="0"/>
                                          </p:val>
                                        </p:tav>
                                        <p:tav tm="100000">
                                          <p:val>
                                            <p:strVal val="#ppt_h"/>
                                          </p:val>
                                        </p:tav>
                                      </p:tavLst>
                                    </p:anim>
                                    <p:animEffect transition="in" filter="fade">
                                      <p:cBhvr>
                                        <p:cTn id="74" dur="500"/>
                                        <p:tgtEl>
                                          <p:spTgt spid="23"/>
                                        </p:tgtEl>
                                      </p:cBhvr>
                                    </p:animEffect>
                                    <p:anim calcmode="lin" valueType="num">
                                      <p:cBhvr>
                                        <p:cTn id="75" dur="500" fill="hold"/>
                                        <p:tgtEl>
                                          <p:spTgt spid="23"/>
                                        </p:tgtEl>
                                        <p:attrNameLst>
                                          <p:attrName>ppt_x</p:attrName>
                                        </p:attrNameLst>
                                      </p:cBhvr>
                                      <p:tavLst>
                                        <p:tav tm="0">
                                          <p:val>
                                            <p:fltVal val="0.5"/>
                                          </p:val>
                                        </p:tav>
                                        <p:tav tm="100000">
                                          <p:val>
                                            <p:strVal val="#ppt_x"/>
                                          </p:val>
                                        </p:tav>
                                      </p:tavLst>
                                    </p:anim>
                                    <p:anim calcmode="lin" valueType="num">
                                      <p:cBhvr>
                                        <p:cTn id="76" dur="500" fill="hold"/>
                                        <p:tgtEl>
                                          <p:spTgt spid="23"/>
                                        </p:tgtEl>
                                        <p:attrNameLst>
                                          <p:attrName>ppt_y</p:attrName>
                                        </p:attrNameLst>
                                      </p:cBhvr>
                                      <p:tavLst>
                                        <p:tav tm="0">
                                          <p:val>
                                            <p:fltVal val="0.5"/>
                                          </p:val>
                                        </p:tav>
                                        <p:tav tm="100000">
                                          <p:val>
                                            <p:strVal val="#ppt_y"/>
                                          </p:val>
                                        </p:tav>
                                      </p:tavLst>
                                    </p:anim>
                                  </p:childTnLst>
                                </p:cTn>
                              </p:par>
                            </p:childTnLst>
                          </p:cTn>
                        </p:par>
                        <p:par>
                          <p:cTn id="77" fill="hold">
                            <p:stCondLst>
                              <p:cond delay="7250"/>
                            </p:stCondLst>
                            <p:childTnLst>
                              <p:par>
                                <p:cTn id="78" presetID="22" presetClass="entr" presetSubtype="8" fill="hold" nodeType="afterEffect">
                                  <p:stCondLst>
                                    <p:cond delay="0"/>
                                  </p:stCondLst>
                                  <p:childTnLst>
                                    <p:set>
                                      <p:cBhvr>
                                        <p:cTn id="79" dur="1" fill="hold">
                                          <p:stCondLst>
                                            <p:cond delay="0"/>
                                          </p:stCondLst>
                                        </p:cTn>
                                        <p:tgtEl>
                                          <p:spTgt spid="46"/>
                                        </p:tgtEl>
                                        <p:attrNameLst>
                                          <p:attrName>style.visibility</p:attrName>
                                        </p:attrNameLst>
                                      </p:cBhvr>
                                      <p:to>
                                        <p:strVal val="visible"/>
                                      </p:to>
                                    </p:set>
                                    <p:animEffect transition="in" filter="wipe(left)">
                                      <p:cBhvr>
                                        <p:cTn id="80" dur="500"/>
                                        <p:tgtEl>
                                          <p:spTgt spid="46"/>
                                        </p:tgtEl>
                                      </p:cBhvr>
                                    </p:animEffect>
                                  </p:childTnLst>
                                </p:cTn>
                              </p:par>
                            </p:childTnLst>
                          </p:cTn>
                        </p:par>
                        <p:par>
                          <p:cTn id="81" fill="hold">
                            <p:stCondLst>
                              <p:cond delay="7750"/>
                            </p:stCondLst>
                            <p:childTnLst>
                              <p:par>
                                <p:cTn id="82" presetID="22" presetClass="entr" presetSubtype="8" fill="hold" nodeType="afterEffect">
                                  <p:stCondLst>
                                    <p:cond delay="0"/>
                                  </p:stCondLst>
                                  <p:childTnLst>
                                    <p:set>
                                      <p:cBhvr>
                                        <p:cTn id="83" dur="1" fill="hold">
                                          <p:stCondLst>
                                            <p:cond delay="0"/>
                                          </p:stCondLst>
                                        </p:cTn>
                                        <p:tgtEl>
                                          <p:spTgt spid="47"/>
                                        </p:tgtEl>
                                        <p:attrNameLst>
                                          <p:attrName>style.visibility</p:attrName>
                                        </p:attrNameLst>
                                      </p:cBhvr>
                                      <p:to>
                                        <p:strVal val="visible"/>
                                      </p:to>
                                    </p:set>
                                    <p:animEffect transition="in" filter="wipe(left)">
                                      <p:cBhvr>
                                        <p:cTn id="84" dur="500"/>
                                        <p:tgtEl>
                                          <p:spTgt spid="47"/>
                                        </p:tgtEl>
                                      </p:cBhvr>
                                    </p:animEffect>
                                  </p:childTnLst>
                                </p:cTn>
                              </p:par>
                            </p:childTnLst>
                          </p:cTn>
                        </p:par>
                        <p:par>
                          <p:cTn id="85" fill="hold">
                            <p:stCondLst>
                              <p:cond delay="8250"/>
                            </p:stCondLst>
                            <p:childTnLst>
                              <p:par>
                                <p:cTn id="86" presetID="42" presetClass="entr" presetSubtype="0" fill="hold" grpId="0" nodeType="afterEffect">
                                  <p:stCondLst>
                                    <p:cond delay="0"/>
                                  </p:stCondLst>
                                  <p:childTnLst>
                                    <p:set>
                                      <p:cBhvr>
                                        <p:cTn id="87" dur="1" fill="hold">
                                          <p:stCondLst>
                                            <p:cond delay="0"/>
                                          </p:stCondLst>
                                        </p:cTn>
                                        <p:tgtEl>
                                          <p:spTgt spid="55"/>
                                        </p:tgtEl>
                                        <p:attrNameLst>
                                          <p:attrName>style.visibility</p:attrName>
                                        </p:attrNameLst>
                                      </p:cBhvr>
                                      <p:to>
                                        <p:strVal val="visible"/>
                                      </p:to>
                                    </p:set>
                                    <p:animEffect transition="in" filter="fade">
                                      <p:cBhvr>
                                        <p:cTn id="88" dur="1000"/>
                                        <p:tgtEl>
                                          <p:spTgt spid="55"/>
                                        </p:tgtEl>
                                      </p:cBhvr>
                                    </p:animEffect>
                                    <p:anim calcmode="lin" valueType="num">
                                      <p:cBhvr>
                                        <p:cTn id="89" dur="1000" fill="hold"/>
                                        <p:tgtEl>
                                          <p:spTgt spid="55"/>
                                        </p:tgtEl>
                                        <p:attrNameLst>
                                          <p:attrName>ppt_x</p:attrName>
                                        </p:attrNameLst>
                                      </p:cBhvr>
                                      <p:tavLst>
                                        <p:tav tm="0">
                                          <p:val>
                                            <p:strVal val="#ppt_x"/>
                                          </p:val>
                                        </p:tav>
                                        <p:tav tm="100000">
                                          <p:val>
                                            <p:strVal val="#ppt_x"/>
                                          </p:val>
                                        </p:tav>
                                      </p:tavLst>
                                    </p:anim>
                                    <p:anim calcmode="lin" valueType="num">
                                      <p:cBhvr>
                                        <p:cTn id="90" dur="1000" fill="hold"/>
                                        <p:tgtEl>
                                          <p:spTgt spid="55"/>
                                        </p:tgtEl>
                                        <p:attrNameLst>
                                          <p:attrName>ppt_y</p:attrName>
                                        </p:attrNameLst>
                                      </p:cBhvr>
                                      <p:tavLst>
                                        <p:tav tm="0">
                                          <p:val>
                                            <p:strVal val="#ppt_y+.1"/>
                                          </p:val>
                                        </p:tav>
                                        <p:tav tm="100000">
                                          <p:val>
                                            <p:strVal val="#ppt_y"/>
                                          </p:val>
                                        </p:tav>
                                      </p:tavLst>
                                    </p:anim>
                                  </p:childTnLst>
                                </p:cTn>
                              </p:par>
                            </p:childTnLst>
                          </p:cTn>
                        </p:par>
                        <p:par>
                          <p:cTn id="91" fill="hold">
                            <p:stCondLst>
                              <p:cond delay="9250"/>
                            </p:stCondLst>
                            <p:childTnLst>
                              <p:par>
                                <p:cTn id="92" presetID="53" presetClass="entr" presetSubtype="528" fill="hold" grpId="0" nodeType="afterEffect">
                                  <p:stCondLst>
                                    <p:cond delay="0"/>
                                  </p:stCondLst>
                                  <p:childTnLst>
                                    <p:set>
                                      <p:cBhvr>
                                        <p:cTn id="93" dur="1" fill="hold">
                                          <p:stCondLst>
                                            <p:cond delay="0"/>
                                          </p:stCondLst>
                                        </p:cTn>
                                        <p:tgtEl>
                                          <p:spTgt spid="24"/>
                                        </p:tgtEl>
                                        <p:attrNameLst>
                                          <p:attrName>style.visibility</p:attrName>
                                        </p:attrNameLst>
                                      </p:cBhvr>
                                      <p:to>
                                        <p:strVal val="visible"/>
                                      </p:to>
                                    </p:set>
                                    <p:anim calcmode="lin" valueType="num">
                                      <p:cBhvr>
                                        <p:cTn id="94" dur="500" fill="hold"/>
                                        <p:tgtEl>
                                          <p:spTgt spid="24"/>
                                        </p:tgtEl>
                                        <p:attrNameLst>
                                          <p:attrName>ppt_w</p:attrName>
                                        </p:attrNameLst>
                                      </p:cBhvr>
                                      <p:tavLst>
                                        <p:tav tm="0">
                                          <p:val>
                                            <p:fltVal val="0"/>
                                          </p:val>
                                        </p:tav>
                                        <p:tav tm="100000">
                                          <p:val>
                                            <p:strVal val="#ppt_w"/>
                                          </p:val>
                                        </p:tav>
                                      </p:tavLst>
                                    </p:anim>
                                    <p:anim calcmode="lin" valueType="num">
                                      <p:cBhvr>
                                        <p:cTn id="95" dur="500" fill="hold"/>
                                        <p:tgtEl>
                                          <p:spTgt spid="24"/>
                                        </p:tgtEl>
                                        <p:attrNameLst>
                                          <p:attrName>ppt_h</p:attrName>
                                        </p:attrNameLst>
                                      </p:cBhvr>
                                      <p:tavLst>
                                        <p:tav tm="0">
                                          <p:val>
                                            <p:fltVal val="0"/>
                                          </p:val>
                                        </p:tav>
                                        <p:tav tm="100000">
                                          <p:val>
                                            <p:strVal val="#ppt_h"/>
                                          </p:val>
                                        </p:tav>
                                      </p:tavLst>
                                    </p:anim>
                                    <p:animEffect transition="in" filter="fade">
                                      <p:cBhvr>
                                        <p:cTn id="96" dur="500"/>
                                        <p:tgtEl>
                                          <p:spTgt spid="24"/>
                                        </p:tgtEl>
                                      </p:cBhvr>
                                    </p:animEffect>
                                    <p:anim calcmode="lin" valueType="num">
                                      <p:cBhvr>
                                        <p:cTn id="97" dur="500" fill="hold"/>
                                        <p:tgtEl>
                                          <p:spTgt spid="24"/>
                                        </p:tgtEl>
                                        <p:attrNameLst>
                                          <p:attrName>ppt_x</p:attrName>
                                        </p:attrNameLst>
                                      </p:cBhvr>
                                      <p:tavLst>
                                        <p:tav tm="0">
                                          <p:val>
                                            <p:fltVal val="0.5"/>
                                          </p:val>
                                        </p:tav>
                                        <p:tav tm="100000">
                                          <p:val>
                                            <p:strVal val="#ppt_x"/>
                                          </p:val>
                                        </p:tav>
                                      </p:tavLst>
                                    </p:anim>
                                    <p:anim calcmode="lin" valueType="num">
                                      <p:cBhvr>
                                        <p:cTn id="98" dur="500" fill="hold"/>
                                        <p:tgtEl>
                                          <p:spTgt spid="24"/>
                                        </p:tgtEl>
                                        <p:attrNameLst>
                                          <p:attrName>ppt_y</p:attrName>
                                        </p:attrNameLst>
                                      </p:cBhvr>
                                      <p:tavLst>
                                        <p:tav tm="0">
                                          <p:val>
                                            <p:fltVal val="0.5"/>
                                          </p:val>
                                        </p:tav>
                                        <p:tav tm="100000">
                                          <p:val>
                                            <p:strVal val="#ppt_y"/>
                                          </p:val>
                                        </p:tav>
                                      </p:tavLst>
                                    </p:anim>
                                  </p:childTnLst>
                                </p:cTn>
                              </p:par>
                            </p:childTnLst>
                          </p:cTn>
                        </p:par>
                        <p:par>
                          <p:cTn id="99" fill="hold">
                            <p:stCondLst>
                              <p:cond delay="9750"/>
                            </p:stCondLst>
                            <p:childTnLst>
                              <p:par>
                                <p:cTn id="100" presetID="22" presetClass="entr" presetSubtype="2" fill="hold" nodeType="afterEffect">
                                  <p:stCondLst>
                                    <p:cond delay="0"/>
                                  </p:stCondLst>
                                  <p:childTnLst>
                                    <p:set>
                                      <p:cBhvr>
                                        <p:cTn id="101" dur="1" fill="hold">
                                          <p:stCondLst>
                                            <p:cond delay="0"/>
                                          </p:stCondLst>
                                        </p:cTn>
                                        <p:tgtEl>
                                          <p:spTgt spid="57"/>
                                        </p:tgtEl>
                                        <p:attrNameLst>
                                          <p:attrName>style.visibility</p:attrName>
                                        </p:attrNameLst>
                                      </p:cBhvr>
                                      <p:to>
                                        <p:strVal val="visible"/>
                                      </p:to>
                                    </p:set>
                                    <p:animEffect transition="in" filter="wipe(right)">
                                      <p:cBhvr>
                                        <p:cTn id="102" dur="500"/>
                                        <p:tgtEl>
                                          <p:spTgt spid="57"/>
                                        </p:tgtEl>
                                      </p:cBhvr>
                                    </p:animEffect>
                                  </p:childTnLst>
                                </p:cTn>
                              </p:par>
                            </p:childTnLst>
                          </p:cTn>
                        </p:par>
                        <p:par>
                          <p:cTn id="103" fill="hold">
                            <p:stCondLst>
                              <p:cond delay="10250"/>
                            </p:stCondLst>
                            <p:childTnLst>
                              <p:par>
                                <p:cTn id="104" presetID="22" presetClass="entr" presetSubtype="2" fill="hold" nodeType="afterEffect">
                                  <p:stCondLst>
                                    <p:cond delay="0"/>
                                  </p:stCondLst>
                                  <p:childTnLst>
                                    <p:set>
                                      <p:cBhvr>
                                        <p:cTn id="105" dur="1" fill="hold">
                                          <p:stCondLst>
                                            <p:cond delay="0"/>
                                          </p:stCondLst>
                                        </p:cTn>
                                        <p:tgtEl>
                                          <p:spTgt spid="58"/>
                                        </p:tgtEl>
                                        <p:attrNameLst>
                                          <p:attrName>style.visibility</p:attrName>
                                        </p:attrNameLst>
                                      </p:cBhvr>
                                      <p:to>
                                        <p:strVal val="visible"/>
                                      </p:to>
                                    </p:set>
                                    <p:animEffect transition="in" filter="wipe(right)">
                                      <p:cBhvr>
                                        <p:cTn id="106" dur="500"/>
                                        <p:tgtEl>
                                          <p:spTgt spid="58"/>
                                        </p:tgtEl>
                                      </p:cBhvr>
                                    </p:animEffect>
                                  </p:childTnLst>
                                </p:cTn>
                              </p:par>
                            </p:childTnLst>
                          </p:cTn>
                        </p:par>
                        <p:par>
                          <p:cTn id="107" fill="hold">
                            <p:stCondLst>
                              <p:cond delay="10750"/>
                            </p:stCondLst>
                            <p:childTnLst>
                              <p:par>
                                <p:cTn id="108" presetID="42" presetClass="entr" presetSubtype="0" fill="hold" grpId="0" nodeType="afterEffect">
                                  <p:stCondLst>
                                    <p:cond delay="0"/>
                                  </p:stCondLst>
                                  <p:childTnLst>
                                    <p:set>
                                      <p:cBhvr>
                                        <p:cTn id="109" dur="1" fill="hold">
                                          <p:stCondLst>
                                            <p:cond delay="0"/>
                                          </p:stCondLst>
                                        </p:cTn>
                                        <p:tgtEl>
                                          <p:spTgt spid="61"/>
                                        </p:tgtEl>
                                        <p:attrNameLst>
                                          <p:attrName>style.visibility</p:attrName>
                                        </p:attrNameLst>
                                      </p:cBhvr>
                                      <p:to>
                                        <p:strVal val="visible"/>
                                      </p:to>
                                    </p:set>
                                    <p:animEffect transition="in" filter="fade">
                                      <p:cBhvr>
                                        <p:cTn id="110" dur="1000"/>
                                        <p:tgtEl>
                                          <p:spTgt spid="61"/>
                                        </p:tgtEl>
                                      </p:cBhvr>
                                    </p:animEffect>
                                    <p:anim calcmode="lin" valueType="num">
                                      <p:cBhvr>
                                        <p:cTn id="111" dur="1000" fill="hold"/>
                                        <p:tgtEl>
                                          <p:spTgt spid="61"/>
                                        </p:tgtEl>
                                        <p:attrNameLst>
                                          <p:attrName>ppt_x</p:attrName>
                                        </p:attrNameLst>
                                      </p:cBhvr>
                                      <p:tavLst>
                                        <p:tav tm="0">
                                          <p:val>
                                            <p:strVal val="#ppt_x"/>
                                          </p:val>
                                        </p:tav>
                                        <p:tav tm="100000">
                                          <p:val>
                                            <p:strVal val="#ppt_x"/>
                                          </p:val>
                                        </p:tav>
                                      </p:tavLst>
                                    </p:anim>
                                    <p:anim calcmode="lin" valueType="num">
                                      <p:cBhvr>
                                        <p:cTn id="112"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animBg="1"/>
      <p:bldP spid="9" grpId="0" animBg="1"/>
      <p:bldP spid="54" grpId="0"/>
      <p:bldP spid="55" grpId="0"/>
      <p:bldP spid="56" grpId="0"/>
      <p:bldP spid="61" grpId="0"/>
      <p:bldP spid="18" grpId="0" animBg="1"/>
      <p:bldP spid="19" grpId="0" animBg="1"/>
      <p:bldP spid="23" grpId="0" animBg="1"/>
      <p:bldP spid="2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1892</TotalTime>
  <Words>1408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381</cp:revision>
  <dcterms:created xsi:type="dcterms:W3CDTF">2016-09-28T22:08:47Z</dcterms:created>
  <dcterms:modified xsi:type="dcterms:W3CDTF">2019-01-13T00:15:03Z</dcterms:modified>
</cp:coreProperties>
</file>