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51598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FE2D9C6-ACAA-4DE0-94A8-E0C530502C96}"/>
              </a:ext>
            </a:extLst>
          </p:cNvPr>
          <p:cNvSpPr/>
          <p:nvPr/>
        </p:nvSpPr>
        <p:spPr>
          <a:xfrm>
            <a:off x="457200" y="1304668"/>
            <a:ext cx="2728346" cy="5115647"/>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D97EE67-E16B-48EE-A50E-7CB48125C548}"/>
              </a:ext>
            </a:extLst>
          </p:cNvPr>
          <p:cNvSpPr/>
          <p:nvPr/>
        </p:nvSpPr>
        <p:spPr>
          <a:xfrm>
            <a:off x="457200" y="4316904"/>
            <a:ext cx="2728346" cy="2103411"/>
          </a:xfrm>
          <a:prstGeom prst="rect">
            <a:avLst/>
          </a:prstGeom>
          <a:blipFill dpi="0" rotWithShape="1">
            <a:blip r:embed="rId2"/>
            <a:srcRect/>
            <a:stretch>
              <a:fillRect/>
            </a:stretch>
          </a:blipFill>
          <a:ln>
            <a:noFill/>
          </a:ln>
          <a:effectLst>
            <a:innerShdw blurRad="63500" dist="50800" dir="10800000">
              <a:prstClr val="black">
                <a:alpha val="7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D1553A83-C067-44F4-9A0D-A0CE4360E782}"/>
              </a:ext>
            </a:extLst>
          </p:cNvPr>
          <p:cNvGrpSpPr/>
          <p:nvPr/>
        </p:nvGrpSpPr>
        <p:grpSpPr>
          <a:xfrm>
            <a:off x="2082861" y="1430914"/>
            <a:ext cx="1102683" cy="623784"/>
            <a:chOff x="2590798" y="1642351"/>
            <a:chExt cx="1033725" cy="584775"/>
          </a:xfrm>
        </p:grpSpPr>
        <p:sp>
          <p:nvSpPr>
            <p:cNvPr id="28" name="Arrow: Pentagon 27">
              <a:extLst>
                <a:ext uri="{FF2B5EF4-FFF2-40B4-BE49-F238E27FC236}">
                  <a16:creationId xmlns:a16="http://schemas.microsoft.com/office/drawing/2014/main" id="{D53F2B96-741E-46BF-BECC-815707FA09C9}"/>
                </a:ext>
              </a:extLst>
            </p:cNvPr>
            <p:cNvSpPr/>
            <p:nvPr/>
          </p:nvSpPr>
          <p:spPr>
            <a:xfrm rot="10800000">
              <a:off x="2590798" y="1676398"/>
              <a:ext cx="1033725" cy="516682"/>
            </a:xfrm>
            <a:prstGeom prst="homePlate">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9F0ECF9B-16CE-4728-9A9F-9E1B27879CAF}"/>
                </a:ext>
              </a:extLst>
            </p:cNvPr>
            <p:cNvSpPr txBox="1"/>
            <p:nvPr/>
          </p:nvSpPr>
          <p:spPr>
            <a:xfrm>
              <a:off x="2764760" y="1642351"/>
              <a:ext cx="685800" cy="584775"/>
            </a:xfrm>
            <a:prstGeom prst="rect">
              <a:avLst/>
            </a:prstGeom>
            <a:noFill/>
          </p:spPr>
          <p:txBody>
            <a:bodyPr wrap="square" rtlCol="0">
              <a:spAutoFit/>
            </a:bodyPr>
            <a:lstStyle/>
            <a:p>
              <a:pPr algn="ctr"/>
              <a:r>
                <a:rPr lang="en-US" sz="3200" b="1" dirty="0">
                  <a:solidFill>
                    <a:schemeClr val="bg1"/>
                  </a:solidFill>
                </a:rPr>
                <a:t>01</a:t>
              </a:r>
            </a:p>
          </p:txBody>
        </p:sp>
      </p:grpSp>
      <p:sp>
        <p:nvSpPr>
          <p:cNvPr id="31" name="TextBox 30">
            <a:extLst>
              <a:ext uri="{FF2B5EF4-FFF2-40B4-BE49-F238E27FC236}">
                <a16:creationId xmlns:a16="http://schemas.microsoft.com/office/drawing/2014/main" id="{EF2CFAE4-6491-45E7-9ED5-D64D78A8123E}"/>
              </a:ext>
            </a:extLst>
          </p:cNvPr>
          <p:cNvSpPr txBox="1"/>
          <p:nvPr/>
        </p:nvSpPr>
        <p:spPr>
          <a:xfrm>
            <a:off x="546857" y="1809375"/>
            <a:ext cx="2495622" cy="2332946"/>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a:t>
            </a:r>
          </a:p>
          <a:p>
            <a:pPr defTabSz="1219170">
              <a:spcBef>
                <a:spcPct val="20000"/>
              </a:spcBef>
              <a:defRPr/>
            </a:pPr>
            <a:endParaRPr lang="en-US" sz="1000" b="1" dirty="0">
              <a:solidFill>
                <a:srgbClr val="767171"/>
              </a:solidFill>
              <a:latin typeface="Candara" panose="020E0502030303020204" pitchFamily="34" charset="0"/>
            </a:endParaRPr>
          </a:p>
          <a:p>
            <a:pPr defTabSz="1219170">
              <a:spcBef>
                <a:spcPct val="20000"/>
              </a:spcBef>
              <a:defRPr/>
            </a:pPr>
            <a:r>
              <a:rPr lang="en-US" sz="1300" dirty="0">
                <a:solidFill>
                  <a:srgbClr val="4D4D4D"/>
                </a:solidFill>
                <a:latin typeface="Candara" panose="020E0502030303020204" pitchFamily="34" charset="0"/>
              </a:rPr>
              <a:t>Lorem ipsum dolor sit amet, consectetur adipiscing elit, sed do eiusmod tempor incididunt. Lorem ipsum dolor sit amet, consectetur adipiscing elit, sed do eiusmod tempor incididunt. Lorem ipsum dolor sit amet, consectetur adipiscing elit, sed do eiusmod tempor incididunt.</a:t>
            </a:r>
          </a:p>
        </p:txBody>
      </p:sp>
      <p:sp>
        <p:nvSpPr>
          <p:cNvPr id="35" name="Rectangle 34">
            <a:extLst>
              <a:ext uri="{FF2B5EF4-FFF2-40B4-BE49-F238E27FC236}">
                <a16:creationId xmlns:a16="http://schemas.microsoft.com/office/drawing/2014/main" id="{60DDBE0E-13E5-4F54-B1E4-BEDB34E13639}"/>
              </a:ext>
            </a:extLst>
          </p:cNvPr>
          <p:cNvSpPr/>
          <p:nvPr/>
        </p:nvSpPr>
        <p:spPr>
          <a:xfrm>
            <a:off x="3185544" y="1554053"/>
            <a:ext cx="2471008" cy="4633139"/>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AC3946E-9514-4CA8-8C46-278066DC2D30}"/>
              </a:ext>
            </a:extLst>
          </p:cNvPr>
          <p:cNvSpPr/>
          <p:nvPr/>
        </p:nvSpPr>
        <p:spPr>
          <a:xfrm>
            <a:off x="3185544" y="4282174"/>
            <a:ext cx="2471008" cy="1905018"/>
          </a:xfrm>
          <a:prstGeom prst="rect">
            <a:avLst/>
          </a:prstGeom>
          <a:blipFill dpi="0" rotWithShape="1">
            <a:blip r:embed="rId3"/>
            <a:srcRect/>
            <a:stretch>
              <a:fillRect/>
            </a:stretch>
          </a:blipFill>
          <a:ln>
            <a:noFill/>
          </a:ln>
          <a:effectLst>
            <a:innerShdw blurRad="63500" dist="50800" dir="10800000">
              <a:prstClr val="black">
                <a:alpha val="7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90EDC073-6439-491A-A50D-546F768CBAF9}"/>
              </a:ext>
            </a:extLst>
          </p:cNvPr>
          <p:cNvGrpSpPr/>
          <p:nvPr/>
        </p:nvGrpSpPr>
        <p:grpSpPr>
          <a:xfrm>
            <a:off x="4657872" y="1668390"/>
            <a:ext cx="998678" cy="558123"/>
            <a:chOff x="2590798" y="1642351"/>
            <a:chExt cx="1033725" cy="577710"/>
          </a:xfrm>
        </p:grpSpPr>
        <p:sp>
          <p:nvSpPr>
            <p:cNvPr id="39" name="Arrow: Pentagon 38">
              <a:extLst>
                <a:ext uri="{FF2B5EF4-FFF2-40B4-BE49-F238E27FC236}">
                  <a16:creationId xmlns:a16="http://schemas.microsoft.com/office/drawing/2014/main" id="{DE84F401-F951-4224-98E0-394658155880}"/>
                </a:ext>
              </a:extLst>
            </p:cNvPr>
            <p:cNvSpPr/>
            <p:nvPr/>
          </p:nvSpPr>
          <p:spPr>
            <a:xfrm rot="10800000">
              <a:off x="2590798" y="1676398"/>
              <a:ext cx="1033725" cy="516682"/>
            </a:xfrm>
            <a:prstGeom prst="homePlate">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8DDADC27-DF05-4245-946A-6A44318CD535}"/>
                </a:ext>
              </a:extLst>
            </p:cNvPr>
            <p:cNvSpPr txBox="1"/>
            <p:nvPr/>
          </p:nvSpPr>
          <p:spPr>
            <a:xfrm>
              <a:off x="2764760" y="1642351"/>
              <a:ext cx="685800" cy="577710"/>
            </a:xfrm>
            <a:prstGeom prst="rect">
              <a:avLst/>
            </a:prstGeom>
            <a:noFill/>
          </p:spPr>
          <p:txBody>
            <a:bodyPr wrap="square" rtlCol="0">
              <a:spAutoFit/>
            </a:bodyPr>
            <a:lstStyle/>
            <a:p>
              <a:pPr algn="ctr"/>
              <a:r>
                <a:rPr lang="en-US" sz="2800" b="1" dirty="0">
                  <a:solidFill>
                    <a:schemeClr val="bg1"/>
                  </a:solidFill>
                </a:rPr>
                <a:t>02</a:t>
              </a:r>
            </a:p>
          </p:txBody>
        </p:sp>
      </p:grpSp>
      <p:sp>
        <p:nvSpPr>
          <p:cNvPr id="38" name="TextBox 37">
            <a:extLst>
              <a:ext uri="{FF2B5EF4-FFF2-40B4-BE49-F238E27FC236}">
                <a16:creationId xmlns:a16="http://schemas.microsoft.com/office/drawing/2014/main" id="{FE041B64-9C33-4A74-8FE5-175F5A05E6BE}"/>
              </a:ext>
            </a:extLst>
          </p:cNvPr>
          <p:cNvSpPr txBox="1"/>
          <p:nvPr/>
        </p:nvSpPr>
        <p:spPr>
          <a:xfrm>
            <a:off x="3252875" y="1999759"/>
            <a:ext cx="2421687" cy="2052100"/>
          </a:xfrm>
          <a:prstGeom prst="rect">
            <a:avLst/>
          </a:prstGeom>
          <a:noFill/>
        </p:spPr>
        <p:txBody>
          <a:bodyPr wrap="square" rtlCol="0">
            <a:spAutoFit/>
          </a:bodyPr>
          <a:lstStyle/>
          <a:p>
            <a:pPr defTabSz="1219170">
              <a:spcBef>
                <a:spcPct val="20000"/>
              </a:spcBef>
              <a:defRPr/>
            </a:pPr>
            <a:r>
              <a:rPr lang="en-US" sz="1350" dirty="0">
                <a:solidFill>
                  <a:srgbClr val="4D4D4D"/>
                </a:solidFill>
                <a:latin typeface="Bernard MT Condensed" panose="02050806060905020404" pitchFamily="18" charset="0"/>
              </a:rPr>
              <a:t>LOREM IPSUM</a:t>
            </a:r>
          </a:p>
          <a:p>
            <a:pPr defTabSz="1219170">
              <a:spcBef>
                <a:spcPct val="20000"/>
              </a:spcBef>
              <a:defRPr/>
            </a:pPr>
            <a:endParaRPr lang="en-US" sz="900" b="1" dirty="0">
              <a:solidFill>
                <a:srgbClr val="767171"/>
              </a:solidFill>
              <a:latin typeface="Candara" panose="020E0502030303020204" pitchFamily="34" charset="0"/>
            </a:endParaRPr>
          </a:p>
          <a:p>
            <a:pPr defTabSz="1219170">
              <a:spcBef>
                <a:spcPct val="20000"/>
              </a:spcBef>
              <a:defRPr/>
            </a:pPr>
            <a:r>
              <a:rPr lang="en-US" sz="1275" dirty="0">
                <a:solidFill>
                  <a:srgbClr val="4D4D4D"/>
                </a:solidFill>
                <a:latin typeface="Candara" panose="020E0502030303020204" pitchFamily="34" charset="0"/>
              </a:rPr>
              <a:t>Lorem ipsum dolor sit amet, consectetur adipiscing elit, sed do eiusmod tempor incididunt. Lorem ipsum dolor sit amet, consectetur adipiscing elit, sed do eiusmod tempor incididunt</a:t>
            </a:r>
            <a:r>
              <a:rPr lang="en-US" sz="1200" dirty="0">
                <a:solidFill>
                  <a:srgbClr val="4D4D4D"/>
                </a:solidFill>
                <a:latin typeface="Candara" panose="020E0502030303020204" pitchFamily="34" charset="0"/>
              </a:rPr>
              <a:t>. Lorem ipsum dolor sit amet, consectetur adipiscing elit.</a:t>
            </a:r>
            <a:endParaRPr lang="en-US" sz="1275" dirty="0">
              <a:solidFill>
                <a:srgbClr val="4D4D4D"/>
              </a:solidFill>
              <a:latin typeface="Candara" panose="020E0502030303020204" pitchFamily="34" charset="0"/>
            </a:endParaRPr>
          </a:p>
        </p:txBody>
      </p:sp>
      <p:sp>
        <p:nvSpPr>
          <p:cNvPr id="42" name="Rectangle 41">
            <a:extLst>
              <a:ext uri="{FF2B5EF4-FFF2-40B4-BE49-F238E27FC236}">
                <a16:creationId xmlns:a16="http://schemas.microsoft.com/office/drawing/2014/main" id="{02FBCE47-7084-4CB9-81C8-15E34E11CE1F}"/>
              </a:ext>
            </a:extLst>
          </p:cNvPr>
          <p:cNvSpPr/>
          <p:nvPr/>
        </p:nvSpPr>
        <p:spPr>
          <a:xfrm>
            <a:off x="5663486" y="1809375"/>
            <a:ext cx="2210902" cy="414544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79DD5C12-44B5-4AB2-AB8B-13B1AEF849A9}"/>
              </a:ext>
            </a:extLst>
          </p:cNvPr>
          <p:cNvSpPr/>
          <p:nvPr/>
        </p:nvSpPr>
        <p:spPr>
          <a:xfrm>
            <a:off x="5663486" y="4250326"/>
            <a:ext cx="2210902" cy="1704489"/>
          </a:xfrm>
          <a:prstGeom prst="rect">
            <a:avLst/>
          </a:prstGeom>
          <a:blipFill dpi="0" rotWithShape="1">
            <a:blip r:embed="rId4"/>
            <a:srcRect/>
            <a:stretch>
              <a:fillRect/>
            </a:stretch>
          </a:blipFill>
          <a:ln>
            <a:noFill/>
          </a:ln>
          <a:effectLst>
            <a:innerShdw blurRad="63500" dist="50800" dir="10800000">
              <a:prstClr val="black">
                <a:alpha val="7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C16A0093-57CF-4677-9575-343E93F6175F}"/>
              </a:ext>
            </a:extLst>
          </p:cNvPr>
          <p:cNvGrpSpPr/>
          <p:nvPr/>
        </p:nvGrpSpPr>
        <p:grpSpPr>
          <a:xfrm>
            <a:off x="6980832" y="1911680"/>
            <a:ext cx="893554" cy="492462"/>
            <a:chOff x="2590798" y="1642351"/>
            <a:chExt cx="1033725" cy="569713"/>
          </a:xfrm>
        </p:grpSpPr>
        <p:sp>
          <p:nvSpPr>
            <p:cNvPr id="46" name="Arrow: Pentagon 45">
              <a:extLst>
                <a:ext uri="{FF2B5EF4-FFF2-40B4-BE49-F238E27FC236}">
                  <a16:creationId xmlns:a16="http://schemas.microsoft.com/office/drawing/2014/main" id="{46830A52-9CA4-43EC-B228-48033B8B04D5}"/>
                </a:ext>
              </a:extLst>
            </p:cNvPr>
            <p:cNvSpPr/>
            <p:nvPr/>
          </p:nvSpPr>
          <p:spPr>
            <a:xfrm rot="10800000">
              <a:off x="2590798" y="1676398"/>
              <a:ext cx="1033725" cy="516682"/>
            </a:xfrm>
            <a:prstGeom prst="homePlate">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63B3121A-9FF3-410F-9C5D-13778018516C}"/>
                </a:ext>
              </a:extLst>
            </p:cNvPr>
            <p:cNvSpPr txBox="1"/>
            <p:nvPr/>
          </p:nvSpPr>
          <p:spPr>
            <a:xfrm>
              <a:off x="2764760" y="1642351"/>
              <a:ext cx="685800" cy="569713"/>
            </a:xfrm>
            <a:prstGeom prst="rect">
              <a:avLst/>
            </a:prstGeom>
            <a:noFill/>
          </p:spPr>
          <p:txBody>
            <a:bodyPr wrap="square" rtlCol="0">
              <a:spAutoFit/>
            </a:bodyPr>
            <a:lstStyle/>
            <a:p>
              <a:pPr algn="ctr"/>
              <a:r>
                <a:rPr lang="en-US" sz="2400" b="1" dirty="0">
                  <a:solidFill>
                    <a:schemeClr val="bg1"/>
                  </a:solidFill>
                </a:rPr>
                <a:t>03</a:t>
              </a:r>
            </a:p>
          </p:txBody>
        </p:sp>
      </p:grpSp>
      <p:sp>
        <p:nvSpPr>
          <p:cNvPr id="45" name="TextBox 44">
            <a:extLst>
              <a:ext uri="{FF2B5EF4-FFF2-40B4-BE49-F238E27FC236}">
                <a16:creationId xmlns:a16="http://schemas.microsoft.com/office/drawing/2014/main" id="{CFB49D06-F45E-4047-8FB5-6FCB71CDFD37}"/>
              </a:ext>
            </a:extLst>
          </p:cNvPr>
          <p:cNvSpPr txBox="1"/>
          <p:nvPr/>
        </p:nvSpPr>
        <p:spPr>
          <a:xfrm>
            <a:off x="5686477" y="2184644"/>
            <a:ext cx="2198984" cy="1860830"/>
          </a:xfrm>
          <a:prstGeom prst="rect">
            <a:avLst/>
          </a:prstGeom>
          <a:noFill/>
        </p:spPr>
        <p:txBody>
          <a:bodyPr wrap="square" rtlCol="0">
            <a:spAutoFit/>
          </a:bodyPr>
          <a:lstStyle/>
          <a:p>
            <a:pPr defTabSz="1219170">
              <a:spcBef>
                <a:spcPct val="20000"/>
              </a:spcBef>
              <a:defRPr/>
            </a:pPr>
            <a:r>
              <a:rPr lang="en-US" sz="1300" dirty="0">
                <a:solidFill>
                  <a:srgbClr val="4D4D4D"/>
                </a:solidFill>
                <a:latin typeface="Bernard MT Condensed" panose="02050806060905020404" pitchFamily="18" charset="0"/>
              </a:rPr>
              <a:t>LOREM IPSUM</a:t>
            </a:r>
          </a:p>
          <a:p>
            <a:pPr defTabSz="1219170">
              <a:spcBef>
                <a:spcPct val="20000"/>
              </a:spcBef>
              <a:defRPr/>
            </a:pPr>
            <a:endParaRPr lang="en-US" sz="800" b="1" dirty="0">
              <a:solidFill>
                <a:srgbClr val="4D4D4D"/>
              </a:solidFill>
              <a:latin typeface="Candara" panose="020E0502030303020204" pitchFamily="34" charset="0"/>
            </a:endParaRPr>
          </a:p>
          <a:p>
            <a:pPr defTabSz="1219170">
              <a:spcBef>
                <a:spcPct val="20000"/>
              </a:spcBef>
              <a:defRPr/>
            </a:pPr>
            <a:r>
              <a:rPr lang="en-US" sz="1260" dirty="0">
                <a:solidFill>
                  <a:srgbClr val="4D4D4D"/>
                </a:solidFill>
                <a:latin typeface="Candara" panose="020E0502030303020204" pitchFamily="34" charset="0"/>
              </a:rPr>
              <a:t>Lorem ipsum dolor sit amet, consectetur adipiscing elit, sed do eiusmod tempor incididunt. </a:t>
            </a:r>
            <a:r>
              <a:rPr lang="en-US" sz="1200" dirty="0">
                <a:solidFill>
                  <a:srgbClr val="4D4D4D"/>
                </a:solidFill>
                <a:latin typeface="Candara" panose="020E0502030303020204" pitchFamily="34" charset="0"/>
              </a:rPr>
              <a:t>Lorem ipsum dolor sit amet, consectetur adipiscing elit, sed do eiusmod tempor incididunt</a:t>
            </a:r>
            <a:endParaRPr lang="en-US" sz="1260" dirty="0">
              <a:solidFill>
                <a:srgbClr val="4D4D4D"/>
              </a:solidFill>
              <a:latin typeface="Candara" panose="020E0502030303020204" pitchFamily="34" charset="0"/>
            </a:endParaRPr>
          </a:p>
        </p:txBody>
      </p:sp>
      <p:sp>
        <p:nvSpPr>
          <p:cNvPr id="49" name="Rectangle 48">
            <a:extLst>
              <a:ext uri="{FF2B5EF4-FFF2-40B4-BE49-F238E27FC236}">
                <a16:creationId xmlns:a16="http://schemas.microsoft.com/office/drawing/2014/main" id="{28B7A112-1369-40C8-AFED-FF4F91D9AC25}"/>
              </a:ext>
            </a:extLst>
          </p:cNvPr>
          <p:cNvSpPr/>
          <p:nvPr/>
        </p:nvSpPr>
        <p:spPr>
          <a:xfrm>
            <a:off x="7874385" y="2003861"/>
            <a:ext cx="1950796" cy="3657741"/>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D77A85B8-D60F-47D0-B93D-AE38A9566756}"/>
              </a:ext>
            </a:extLst>
          </p:cNvPr>
          <p:cNvSpPr/>
          <p:nvPr/>
        </p:nvSpPr>
        <p:spPr>
          <a:xfrm>
            <a:off x="7874385" y="4157641"/>
            <a:ext cx="1950796" cy="1503961"/>
          </a:xfrm>
          <a:prstGeom prst="rect">
            <a:avLst/>
          </a:prstGeom>
          <a:blipFill dpi="0" rotWithShape="1">
            <a:blip r:embed="rId5"/>
            <a:srcRect/>
            <a:stretch>
              <a:fillRect/>
            </a:stretch>
          </a:blipFill>
          <a:ln>
            <a:noFill/>
          </a:ln>
          <a:effectLst>
            <a:innerShdw blurRad="63500" dist="50800" dir="10800000">
              <a:prstClr val="black">
                <a:alpha val="7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89FA9FB6-E8F4-4B92-B31F-268E08A6B7F0}"/>
              </a:ext>
            </a:extLst>
          </p:cNvPr>
          <p:cNvGrpSpPr/>
          <p:nvPr/>
        </p:nvGrpSpPr>
        <p:grpSpPr>
          <a:xfrm>
            <a:off x="9036749" y="2094127"/>
            <a:ext cx="788429" cy="426800"/>
            <a:chOff x="2590798" y="1642351"/>
            <a:chExt cx="1033725" cy="559587"/>
          </a:xfrm>
        </p:grpSpPr>
        <p:sp>
          <p:nvSpPr>
            <p:cNvPr id="53" name="Arrow: Pentagon 52">
              <a:extLst>
                <a:ext uri="{FF2B5EF4-FFF2-40B4-BE49-F238E27FC236}">
                  <a16:creationId xmlns:a16="http://schemas.microsoft.com/office/drawing/2014/main" id="{1F3E92E4-B49A-45B5-84DE-739BE8B056F2}"/>
                </a:ext>
              </a:extLst>
            </p:cNvPr>
            <p:cNvSpPr/>
            <p:nvPr/>
          </p:nvSpPr>
          <p:spPr>
            <a:xfrm rot="10800000">
              <a:off x="2590798" y="1676398"/>
              <a:ext cx="1033725" cy="516682"/>
            </a:xfrm>
            <a:prstGeom prst="homePlate">
              <a:avLst/>
            </a:pr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40CCD0A4-2D3D-4C05-BE92-A084A5714F2C}"/>
                </a:ext>
              </a:extLst>
            </p:cNvPr>
            <p:cNvSpPr txBox="1"/>
            <p:nvPr/>
          </p:nvSpPr>
          <p:spPr>
            <a:xfrm>
              <a:off x="2764761" y="1642351"/>
              <a:ext cx="685800" cy="559587"/>
            </a:xfrm>
            <a:prstGeom prst="rect">
              <a:avLst/>
            </a:prstGeom>
            <a:noFill/>
          </p:spPr>
          <p:txBody>
            <a:bodyPr wrap="square" rtlCol="0">
              <a:spAutoFit/>
            </a:bodyPr>
            <a:lstStyle/>
            <a:p>
              <a:pPr algn="ctr"/>
              <a:r>
                <a:rPr lang="en-US" sz="2000" b="1" dirty="0">
                  <a:solidFill>
                    <a:schemeClr val="bg1"/>
                  </a:solidFill>
                </a:rPr>
                <a:t>04</a:t>
              </a:r>
            </a:p>
          </p:txBody>
        </p:sp>
      </p:grpSp>
      <p:sp>
        <p:nvSpPr>
          <p:cNvPr id="52" name="TextBox 51">
            <a:extLst>
              <a:ext uri="{FF2B5EF4-FFF2-40B4-BE49-F238E27FC236}">
                <a16:creationId xmlns:a16="http://schemas.microsoft.com/office/drawing/2014/main" id="{71D14313-4D15-4130-96FD-17DD44B10031}"/>
              </a:ext>
            </a:extLst>
          </p:cNvPr>
          <p:cNvSpPr txBox="1"/>
          <p:nvPr/>
        </p:nvSpPr>
        <p:spPr>
          <a:xfrm>
            <a:off x="7868473" y="2335205"/>
            <a:ext cx="1938545" cy="1636614"/>
          </a:xfrm>
          <a:prstGeom prst="rect">
            <a:avLst/>
          </a:prstGeom>
          <a:noFill/>
        </p:spPr>
        <p:txBody>
          <a:bodyPr wrap="square" rtlCol="0">
            <a:spAutoFit/>
          </a:bodyPr>
          <a:lstStyle/>
          <a:p>
            <a:pPr defTabSz="1219170">
              <a:spcBef>
                <a:spcPct val="20000"/>
              </a:spcBef>
              <a:defRPr/>
            </a:pPr>
            <a:r>
              <a:rPr lang="en-US" sz="1250" dirty="0">
                <a:solidFill>
                  <a:srgbClr val="4D4D4D"/>
                </a:solidFill>
                <a:latin typeface="Bernard MT Condensed" panose="02050806060905020404" pitchFamily="18" charset="0"/>
              </a:rPr>
              <a:t>LOREM IPSUM</a:t>
            </a:r>
          </a:p>
          <a:p>
            <a:pPr defTabSz="1219170">
              <a:spcBef>
                <a:spcPct val="20000"/>
              </a:spcBef>
              <a:defRPr/>
            </a:pPr>
            <a:endParaRPr lang="en-US" sz="700" b="1" dirty="0">
              <a:solidFill>
                <a:srgbClr val="4D4D4D"/>
              </a:solidFill>
              <a:latin typeface="Candara" panose="020E0502030303020204" pitchFamily="34" charset="0"/>
            </a:endParaRPr>
          </a:p>
          <a:p>
            <a:pPr defTabSz="1219170">
              <a:spcBef>
                <a:spcPct val="20000"/>
              </a:spcBef>
              <a:defRPr/>
            </a:pPr>
            <a:r>
              <a:rPr lang="en-US" sz="1240" dirty="0">
                <a:solidFill>
                  <a:srgbClr val="4D4D4D"/>
                </a:solidFill>
                <a:latin typeface="Candara" panose="020E0502030303020204" pitchFamily="34" charset="0"/>
              </a:rPr>
              <a:t>Lorem ipsum dolor sit amet, consectetur adipiscing elit, sed do eiusmod tempor incididunt. Lorem ipsum dolor sit amet</a:t>
            </a:r>
          </a:p>
        </p:txBody>
      </p:sp>
      <p:sp>
        <p:nvSpPr>
          <p:cNvPr id="56" name="Rectangle 55">
            <a:extLst>
              <a:ext uri="{FF2B5EF4-FFF2-40B4-BE49-F238E27FC236}">
                <a16:creationId xmlns:a16="http://schemas.microsoft.com/office/drawing/2014/main" id="{A6F41FD9-821B-4B1F-BD3C-3E6E86470B50}"/>
              </a:ext>
            </a:extLst>
          </p:cNvPr>
          <p:cNvSpPr/>
          <p:nvPr/>
        </p:nvSpPr>
        <p:spPr>
          <a:xfrm>
            <a:off x="9809556" y="2222596"/>
            <a:ext cx="1690690" cy="3170042"/>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E92DFC6C-D33D-4579-9B83-9EF857DC04DE}"/>
              </a:ext>
            </a:extLst>
          </p:cNvPr>
          <p:cNvSpPr/>
          <p:nvPr/>
        </p:nvSpPr>
        <p:spPr>
          <a:xfrm>
            <a:off x="9809556" y="4089205"/>
            <a:ext cx="1690690" cy="1303433"/>
          </a:xfrm>
          <a:prstGeom prst="rect">
            <a:avLst/>
          </a:prstGeom>
          <a:blipFill dpi="0" rotWithShape="1">
            <a:blip r:embed="rId6"/>
            <a:srcRect/>
            <a:stretch>
              <a:fillRect/>
            </a:stretch>
          </a:blipFill>
          <a:ln>
            <a:noFill/>
          </a:ln>
          <a:effectLst>
            <a:innerShdw blurRad="63500" dist="50800" dir="10800000">
              <a:prstClr val="black">
                <a:alpha val="7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25212E8D-42C8-424D-987F-4F1357734ACA}"/>
              </a:ext>
            </a:extLst>
          </p:cNvPr>
          <p:cNvGrpSpPr/>
          <p:nvPr/>
        </p:nvGrpSpPr>
        <p:grpSpPr>
          <a:xfrm>
            <a:off x="10816939" y="2300828"/>
            <a:ext cx="683305" cy="364040"/>
            <a:chOff x="2590798" y="1642351"/>
            <a:chExt cx="1033725" cy="550729"/>
          </a:xfrm>
        </p:grpSpPr>
        <p:sp>
          <p:nvSpPr>
            <p:cNvPr id="60" name="Arrow: Pentagon 59">
              <a:extLst>
                <a:ext uri="{FF2B5EF4-FFF2-40B4-BE49-F238E27FC236}">
                  <a16:creationId xmlns:a16="http://schemas.microsoft.com/office/drawing/2014/main" id="{DAD7E6C8-4F33-4E71-813D-992BDCDCDBEB}"/>
                </a:ext>
              </a:extLst>
            </p:cNvPr>
            <p:cNvSpPr/>
            <p:nvPr/>
          </p:nvSpPr>
          <p:spPr>
            <a:xfrm rot="10800000">
              <a:off x="2590798" y="1676398"/>
              <a:ext cx="1033725" cy="516682"/>
            </a:xfrm>
            <a:prstGeom prst="homePlate">
              <a:avLst/>
            </a:prstGeom>
            <a:solidFill>
              <a:srgbClr val="FF928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1DEC1DBB-910D-4F95-B11E-BC6004786B9C}"/>
                </a:ext>
              </a:extLst>
            </p:cNvPr>
            <p:cNvSpPr txBox="1"/>
            <p:nvPr/>
          </p:nvSpPr>
          <p:spPr>
            <a:xfrm>
              <a:off x="2764760" y="1642351"/>
              <a:ext cx="685799" cy="546339"/>
            </a:xfrm>
            <a:prstGeom prst="rect">
              <a:avLst/>
            </a:prstGeom>
            <a:noFill/>
          </p:spPr>
          <p:txBody>
            <a:bodyPr wrap="square" rtlCol="0">
              <a:spAutoFit/>
            </a:bodyPr>
            <a:lstStyle/>
            <a:p>
              <a:pPr algn="ctr"/>
              <a:r>
                <a:rPr lang="en-US" sz="1600" b="1" dirty="0">
                  <a:solidFill>
                    <a:schemeClr val="bg1"/>
                  </a:solidFill>
                </a:rPr>
                <a:t>05</a:t>
              </a:r>
            </a:p>
          </p:txBody>
        </p:sp>
      </p:grpSp>
      <p:sp>
        <p:nvSpPr>
          <p:cNvPr id="59" name="TextBox 58">
            <a:extLst>
              <a:ext uri="{FF2B5EF4-FFF2-40B4-BE49-F238E27FC236}">
                <a16:creationId xmlns:a16="http://schemas.microsoft.com/office/drawing/2014/main" id="{4CC25378-813D-40F9-A09C-8F9C517BEF62}"/>
              </a:ext>
            </a:extLst>
          </p:cNvPr>
          <p:cNvSpPr txBox="1"/>
          <p:nvPr/>
        </p:nvSpPr>
        <p:spPr>
          <a:xfrm>
            <a:off x="9791546" y="2471927"/>
            <a:ext cx="1706163" cy="1566027"/>
          </a:xfrm>
          <a:prstGeom prst="rect">
            <a:avLst/>
          </a:prstGeom>
          <a:noFill/>
        </p:spPr>
        <p:txBody>
          <a:bodyPr wrap="square" rtlCol="0">
            <a:spAutoFit/>
          </a:bodyPr>
          <a:lstStyle/>
          <a:p>
            <a:pPr defTabSz="1219170">
              <a:spcBef>
                <a:spcPct val="20000"/>
              </a:spcBef>
              <a:defRPr/>
            </a:pPr>
            <a:r>
              <a:rPr lang="en-US" sz="1200" dirty="0">
                <a:solidFill>
                  <a:srgbClr val="4D4D4D"/>
                </a:solidFill>
                <a:latin typeface="Bernard MT Condensed" panose="02050806060905020404" pitchFamily="18" charset="0"/>
              </a:rPr>
              <a:t>LOREM IPSUM</a:t>
            </a:r>
          </a:p>
          <a:p>
            <a:pPr defTabSz="1219170">
              <a:spcBef>
                <a:spcPct val="20000"/>
              </a:spcBef>
              <a:defRPr/>
            </a:pPr>
            <a:endParaRPr lang="en-US" sz="600" b="1" dirty="0">
              <a:solidFill>
                <a:srgbClr val="4D4D4D"/>
              </a:solidFill>
              <a:latin typeface="Candara" panose="020E0502030303020204" pitchFamily="34" charset="0"/>
            </a:endParaRPr>
          </a:p>
          <a:p>
            <a:pPr defTabSz="1219170">
              <a:spcBef>
                <a:spcPct val="20000"/>
              </a:spcBef>
              <a:defRPr/>
            </a:pPr>
            <a:r>
              <a:rPr lang="en-US" sz="1220" dirty="0">
                <a:solidFill>
                  <a:srgbClr val="4D4D4D"/>
                </a:solidFill>
                <a:latin typeface="Candara" panose="020E0502030303020204" pitchFamily="34" charset="0"/>
              </a:rPr>
              <a:t>Lorem ipsum dolor sit amet, consectetur adipiscing elit, sed do eiusmod tempor incididunt. Lorem ipsum dolor sit amet</a:t>
            </a:r>
          </a:p>
        </p:txBody>
      </p:sp>
      <p:sp>
        <p:nvSpPr>
          <p:cNvPr id="62" name="TextBox 61">
            <a:extLst>
              <a:ext uri="{FF2B5EF4-FFF2-40B4-BE49-F238E27FC236}">
                <a16:creationId xmlns:a16="http://schemas.microsoft.com/office/drawing/2014/main" id="{02098AA1-FE06-4683-B687-9D81AD01D71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3" name="Picture 32">
            <a:hlinkClick r:id="rId7"/>
            <a:extLst>
              <a:ext uri="{FF2B5EF4-FFF2-40B4-BE49-F238E27FC236}">
                <a16:creationId xmlns:a16="http://schemas.microsoft.com/office/drawing/2014/main" id="{6AFA1EEA-551E-4320-8E47-8CD2CEB81CB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2891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right)">
                                      <p:cBhvr>
                                        <p:cTn id="15" dur="500"/>
                                        <p:tgtEl>
                                          <p:spTgt spid="32"/>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up)">
                                      <p:cBhvr>
                                        <p:cTn id="19" dur="500"/>
                                        <p:tgtEl>
                                          <p:spTgt spid="31"/>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left)">
                                      <p:cBhvr>
                                        <p:cTn id="27" dur="500"/>
                                        <p:tgtEl>
                                          <p:spTgt spid="35"/>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right)">
                                      <p:cBhvr>
                                        <p:cTn id="31" dur="500"/>
                                        <p:tgtEl>
                                          <p:spTgt spid="37"/>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ipe(up)">
                                      <p:cBhvr>
                                        <p:cTn id="35" dur="500"/>
                                        <p:tgtEl>
                                          <p:spTgt spid="38"/>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wipe(up)">
                                      <p:cBhvr>
                                        <p:cTn id="39" dur="500"/>
                                        <p:tgtEl>
                                          <p:spTgt spid="36"/>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left)">
                                      <p:cBhvr>
                                        <p:cTn id="43" dur="500"/>
                                        <p:tgtEl>
                                          <p:spTgt spid="42"/>
                                        </p:tgtEl>
                                      </p:cBhvr>
                                    </p:animEffect>
                                  </p:childTnLst>
                                </p:cTn>
                              </p:par>
                            </p:childTnLst>
                          </p:cTn>
                        </p:par>
                        <p:par>
                          <p:cTn id="44" fill="hold">
                            <p:stCondLst>
                              <p:cond delay="5000"/>
                            </p:stCondLst>
                            <p:childTnLst>
                              <p:par>
                                <p:cTn id="45" presetID="22" presetClass="entr" presetSubtype="2" fill="hold" nodeType="after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wipe(right)">
                                      <p:cBhvr>
                                        <p:cTn id="47" dur="500"/>
                                        <p:tgtEl>
                                          <p:spTgt spid="44"/>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wipe(up)">
                                      <p:cBhvr>
                                        <p:cTn id="51" dur="500"/>
                                        <p:tgtEl>
                                          <p:spTgt spid="45"/>
                                        </p:tgtEl>
                                      </p:cBhvr>
                                    </p:animEffect>
                                  </p:childTnLst>
                                </p:cTn>
                              </p:par>
                            </p:childTnLst>
                          </p:cTn>
                        </p:par>
                        <p:par>
                          <p:cTn id="52" fill="hold">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500"/>
                                        <p:tgtEl>
                                          <p:spTgt spid="43"/>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wipe(left)">
                                      <p:cBhvr>
                                        <p:cTn id="59" dur="500"/>
                                        <p:tgtEl>
                                          <p:spTgt spid="49"/>
                                        </p:tgtEl>
                                      </p:cBhvr>
                                    </p:animEffect>
                                  </p:childTnLst>
                                </p:cTn>
                              </p:par>
                            </p:childTnLst>
                          </p:cTn>
                        </p:par>
                        <p:par>
                          <p:cTn id="60" fill="hold">
                            <p:stCondLst>
                              <p:cond delay="7000"/>
                            </p:stCondLst>
                            <p:childTnLst>
                              <p:par>
                                <p:cTn id="61" presetID="22" presetClass="entr" presetSubtype="2" fill="hold" nodeType="after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wipe(right)">
                                      <p:cBhvr>
                                        <p:cTn id="63" dur="500"/>
                                        <p:tgtEl>
                                          <p:spTgt spid="51"/>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wipe(up)">
                                      <p:cBhvr>
                                        <p:cTn id="67" dur="500"/>
                                        <p:tgtEl>
                                          <p:spTgt spid="52"/>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wipe(up)">
                                      <p:cBhvr>
                                        <p:cTn id="71" dur="500"/>
                                        <p:tgtEl>
                                          <p:spTgt spid="50"/>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56"/>
                                        </p:tgtEl>
                                        <p:attrNameLst>
                                          <p:attrName>style.visibility</p:attrName>
                                        </p:attrNameLst>
                                      </p:cBhvr>
                                      <p:to>
                                        <p:strVal val="visible"/>
                                      </p:to>
                                    </p:set>
                                    <p:animEffect transition="in" filter="wipe(left)">
                                      <p:cBhvr>
                                        <p:cTn id="75" dur="500"/>
                                        <p:tgtEl>
                                          <p:spTgt spid="56"/>
                                        </p:tgtEl>
                                      </p:cBhvr>
                                    </p:animEffect>
                                  </p:childTnLst>
                                </p:cTn>
                              </p:par>
                            </p:childTnLst>
                          </p:cTn>
                        </p:par>
                        <p:par>
                          <p:cTn id="76" fill="hold">
                            <p:stCondLst>
                              <p:cond delay="9000"/>
                            </p:stCondLst>
                            <p:childTnLst>
                              <p:par>
                                <p:cTn id="77" presetID="22" presetClass="entr" presetSubtype="2" fill="hold" nodeType="afterEffect">
                                  <p:stCondLst>
                                    <p:cond delay="0"/>
                                  </p:stCondLst>
                                  <p:childTnLst>
                                    <p:set>
                                      <p:cBhvr>
                                        <p:cTn id="78" dur="1" fill="hold">
                                          <p:stCondLst>
                                            <p:cond delay="0"/>
                                          </p:stCondLst>
                                        </p:cTn>
                                        <p:tgtEl>
                                          <p:spTgt spid="58"/>
                                        </p:tgtEl>
                                        <p:attrNameLst>
                                          <p:attrName>style.visibility</p:attrName>
                                        </p:attrNameLst>
                                      </p:cBhvr>
                                      <p:to>
                                        <p:strVal val="visible"/>
                                      </p:to>
                                    </p:set>
                                    <p:animEffect transition="in" filter="wipe(right)">
                                      <p:cBhvr>
                                        <p:cTn id="79" dur="500"/>
                                        <p:tgtEl>
                                          <p:spTgt spid="58"/>
                                        </p:tgtEl>
                                      </p:cBhvr>
                                    </p:animEffect>
                                  </p:childTnLst>
                                </p:cTn>
                              </p:par>
                            </p:childTnLst>
                          </p:cTn>
                        </p:par>
                        <p:par>
                          <p:cTn id="80" fill="hold">
                            <p:stCondLst>
                              <p:cond delay="9500"/>
                            </p:stCondLst>
                            <p:childTnLst>
                              <p:par>
                                <p:cTn id="81" presetID="22" presetClass="entr" presetSubtype="1" fill="hold" grpId="0" nodeType="after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wipe(up)">
                                      <p:cBhvr>
                                        <p:cTn id="83" dur="500"/>
                                        <p:tgtEl>
                                          <p:spTgt spid="59"/>
                                        </p:tgtEl>
                                      </p:cBhvr>
                                    </p:animEffect>
                                  </p:childTnLst>
                                </p:cTn>
                              </p:par>
                            </p:childTnLst>
                          </p:cTn>
                        </p:par>
                        <p:par>
                          <p:cTn id="84" fill="hold">
                            <p:stCondLst>
                              <p:cond delay="10000"/>
                            </p:stCondLst>
                            <p:childTnLst>
                              <p:par>
                                <p:cTn id="85" presetID="22" presetClass="entr" presetSubtype="1" fill="hold" grpId="0" nodeType="afterEffect">
                                  <p:stCondLst>
                                    <p:cond delay="0"/>
                                  </p:stCondLst>
                                  <p:childTnLst>
                                    <p:set>
                                      <p:cBhvr>
                                        <p:cTn id="86" dur="1" fill="hold">
                                          <p:stCondLst>
                                            <p:cond delay="0"/>
                                          </p:stCondLst>
                                        </p:cTn>
                                        <p:tgtEl>
                                          <p:spTgt spid="57"/>
                                        </p:tgtEl>
                                        <p:attrNameLst>
                                          <p:attrName>style.visibility</p:attrName>
                                        </p:attrNameLst>
                                      </p:cBhvr>
                                      <p:to>
                                        <p:strVal val="visible"/>
                                      </p:to>
                                    </p:set>
                                    <p:animEffect transition="in" filter="wipe(up)">
                                      <p:cBhvr>
                                        <p:cTn id="8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 grpId="0" animBg="1"/>
      <p:bldP spid="31" grpId="0"/>
      <p:bldP spid="35" grpId="0" animBg="1"/>
      <p:bldP spid="36" grpId="0" animBg="1"/>
      <p:bldP spid="38" grpId="0"/>
      <p:bldP spid="42" grpId="0" animBg="1"/>
      <p:bldP spid="43" grpId="0" animBg="1"/>
      <p:bldP spid="45" grpId="0"/>
      <p:bldP spid="49" grpId="0" animBg="1"/>
      <p:bldP spid="50" grpId="0" animBg="1"/>
      <p:bldP spid="52" grpId="0"/>
      <p:bldP spid="56" grpId="0" animBg="1"/>
      <p:bldP spid="57" grpId="0" animBg="1"/>
      <p:bldP spid="59" grpId="0"/>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1885</TotalTime>
  <Words>1450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2019-01-13T00:08:23Z</dcterms:modified>
</cp:coreProperties>
</file>