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72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A49189AD-7518-41FF-9F00-E35CF6D29A65}"/>
              </a:ext>
            </a:extLst>
          </p:cNvPr>
          <p:cNvSpPr>
            <a:spLocks noChangeAspect="1"/>
          </p:cNvSpPr>
          <p:nvPr/>
        </p:nvSpPr>
        <p:spPr>
          <a:xfrm>
            <a:off x="1056553" y="2360513"/>
            <a:ext cx="2468881"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E19EB1D-7148-4742-8158-19B02CD85753}"/>
              </a:ext>
            </a:extLst>
          </p:cNvPr>
          <p:cNvSpPr>
            <a:spLocks noChangeAspect="1"/>
          </p:cNvSpPr>
          <p:nvPr/>
        </p:nvSpPr>
        <p:spPr>
          <a:xfrm>
            <a:off x="1330873" y="2634833"/>
            <a:ext cx="1920240" cy="19202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FDF36C53-EBEC-4C98-AC22-0E28674AF42E}"/>
              </a:ext>
            </a:extLst>
          </p:cNvPr>
          <p:cNvGrpSpPr/>
          <p:nvPr/>
        </p:nvGrpSpPr>
        <p:grpSpPr>
          <a:xfrm rot="-60000">
            <a:off x="2359136" y="731620"/>
            <a:ext cx="1473533" cy="1580789"/>
            <a:chOff x="2352340" y="570024"/>
            <a:chExt cx="1473533" cy="1580789"/>
          </a:xfrm>
        </p:grpSpPr>
        <p:sp>
          <p:nvSpPr>
            <p:cNvPr id="18" name="Freeform: Shape 17">
              <a:extLst>
                <a:ext uri="{FF2B5EF4-FFF2-40B4-BE49-F238E27FC236}">
                  <a16:creationId xmlns:a16="http://schemas.microsoft.com/office/drawing/2014/main" id="{F9D0919E-69A7-41FB-9FD4-BCE8EBBC46F7}"/>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BBF1139-34BC-4B46-B71A-CA54B1D5F241}"/>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274A6D9B-DA5E-49A9-B4BB-642A21D5A7A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1" name="Group 20">
            <a:extLst>
              <a:ext uri="{FF2B5EF4-FFF2-40B4-BE49-F238E27FC236}">
                <a16:creationId xmlns:a16="http://schemas.microsoft.com/office/drawing/2014/main" id="{597D12D4-4081-43DD-AF90-74CA588D5AE8}"/>
              </a:ext>
            </a:extLst>
          </p:cNvPr>
          <p:cNvGrpSpPr/>
          <p:nvPr/>
        </p:nvGrpSpPr>
        <p:grpSpPr>
          <a:xfrm rot="2183121">
            <a:off x="3427136" y="1653598"/>
            <a:ext cx="1473533" cy="1580789"/>
            <a:chOff x="2352340" y="570024"/>
            <a:chExt cx="1473533" cy="1580789"/>
          </a:xfrm>
        </p:grpSpPr>
        <p:sp>
          <p:nvSpPr>
            <p:cNvPr id="22" name="Freeform: Shape 21">
              <a:extLst>
                <a:ext uri="{FF2B5EF4-FFF2-40B4-BE49-F238E27FC236}">
                  <a16:creationId xmlns:a16="http://schemas.microsoft.com/office/drawing/2014/main" id="{455D2EF3-21D0-439D-B300-6E252C5CC83F}"/>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F7BCBD1-9B87-4DC4-A9F9-EF4D4ECBDC5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F7D85C0-C8E5-4B97-BB78-7694B945B89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5" name="Group 24">
            <a:extLst>
              <a:ext uri="{FF2B5EF4-FFF2-40B4-BE49-F238E27FC236}">
                <a16:creationId xmlns:a16="http://schemas.microsoft.com/office/drawing/2014/main" id="{937F8A9A-3491-42E2-8895-18C5F847D6F9}"/>
              </a:ext>
            </a:extLst>
          </p:cNvPr>
          <p:cNvGrpSpPr/>
          <p:nvPr/>
        </p:nvGrpSpPr>
        <p:grpSpPr>
          <a:xfrm rot="4303297">
            <a:off x="3726986" y="2957783"/>
            <a:ext cx="1473533" cy="1580789"/>
            <a:chOff x="2352340" y="570024"/>
            <a:chExt cx="1473533" cy="1580789"/>
          </a:xfrm>
        </p:grpSpPr>
        <p:sp>
          <p:nvSpPr>
            <p:cNvPr id="26" name="Freeform: Shape 25">
              <a:extLst>
                <a:ext uri="{FF2B5EF4-FFF2-40B4-BE49-F238E27FC236}">
                  <a16:creationId xmlns:a16="http://schemas.microsoft.com/office/drawing/2014/main" id="{80DAC2C2-ECFC-45D5-85BB-9CF6C747EBA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B738AA5F-7616-47CF-900D-1720AED8530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CC9EBC96-FAE7-443F-A8DE-B5E635AB06D3}"/>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9" name="Group 28">
            <a:extLst>
              <a:ext uri="{FF2B5EF4-FFF2-40B4-BE49-F238E27FC236}">
                <a16:creationId xmlns:a16="http://schemas.microsoft.com/office/drawing/2014/main" id="{9242CDF1-1E61-4F98-B8E6-41613FE82DEA}"/>
              </a:ext>
            </a:extLst>
          </p:cNvPr>
          <p:cNvGrpSpPr/>
          <p:nvPr/>
        </p:nvGrpSpPr>
        <p:grpSpPr>
          <a:xfrm rot="6535557">
            <a:off x="3204749" y="4217113"/>
            <a:ext cx="1473533" cy="1580789"/>
            <a:chOff x="2352340" y="570024"/>
            <a:chExt cx="1473533" cy="1580789"/>
          </a:xfrm>
        </p:grpSpPr>
        <p:sp>
          <p:nvSpPr>
            <p:cNvPr id="30" name="Freeform: Shape 29">
              <a:extLst>
                <a:ext uri="{FF2B5EF4-FFF2-40B4-BE49-F238E27FC236}">
                  <a16:creationId xmlns:a16="http://schemas.microsoft.com/office/drawing/2014/main" id="{20ED1A93-39AF-4EA3-8474-46EC3ED99AE6}"/>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D92369F-201A-4658-9E61-A77C1F2DF87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77DC24B6-3E5C-4527-8117-2FB189F87E62}"/>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33" name="Group 32">
            <a:extLst>
              <a:ext uri="{FF2B5EF4-FFF2-40B4-BE49-F238E27FC236}">
                <a16:creationId xmlns:a16="http://schemas.microsoft.com/office/drawing/2014/main" id="{A71D4489-AB00-4536-AE70-F1712FF487D6}"/>
              </a:ext>
            </a:extLst>
          </p:cNvPr>
          <p:cNvGrpSpPr/>
          <p:nvPr/>
        </p:nvGrpSpPr>
        <p:grpSpPr>
          <a:xfrm rot="8682914">
            <a:off x="2037923" y="4920627"/>
            <a:ext cx="1473533" cy="1580789"/>
            <a:chOff x="2352340" y="570024"/>
            <a:chExt cx="1473533" cy="1580789"/>
          </a:xfrm>
        </p:grpSpPr>
        <p:sp>
          <p:nvSpPr>
            <p:cNvPr id="34" name="Freeform: Shape 33">
              <a:extLst>
                <a:ext uri="{FF2B5EF4-FFF2-40B4-BE49-F238E27FC236}">
                  <a16:creationId xmlns:a16="http://schemas.microsoft.com/office/drawing/2014/main" id="{67F0A63F-1DED-4B10-9261-D38831451FE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F9A07D1-1EC0-4583-B632-7BBF98DB277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955CBEB6-9F7F-43B5-AEDD-A70BE7AE4135}"/>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sp>
        <p:nvSpPr>
          <p:cNvPr id="38" name="Oval 37">
            <a:extLst>
              <a:ext uri="{FF2B5EF4-FFF2-40B4-BE49-F238E27FC236}">
                <a16:creationId xmlns:a16="http://schemas.microsoft.com/office/drawing/2014/main" id="{499B7254-872B-4FF2-8EFA-31E32C4A0A44}"/>
              </a:ext>
            </a:extLst>
          </p:cNvPr>
          <p:cNvSpPr>
            <a:spLocks noChangeAspect="1"/>
          </p:cNvSpPr>
          <p:nvPr/>
        </p:nvSpPr>
        <p:spPr>
          <a:xfrm>
            <a:off x="2399780" y="1130704"/>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1</a:t>
            </a:r>
          </a:p>
        </p:txBody>
      </p:sp>
      <p:sp>
        <p:nvSpPr>
          <p:cNvPr id="40" name="Text Box 10">
            <a:extLst>
              <a:ext uri="{FF2B5EF4-FFF2-40B4-BE49-F238E27FC236}">
                <a16:creationId xmlns:a16="http://schemas.microsoft.com/office/drawing/2014/main" id="{9A4E25F5-F545-48D0-AAB6-7402BCA8C155}"/>
              </a:ext>
            </a:extLst>
          </p:cNvPr>
          <p:cNvSpPr txBox="1">
            <a:spLocks noChangeArrowheads="1"/>
          </p:cNvSpPr>
          <p:nvPr/>
        </p:nvSpPr>
        <p:spPr bwMode="auto">
          <a:xfrm>
            <a:off x="3423285" y="2088516"/>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DF0FBE87-7181-4943-8EA4-41112630FE74}"/>
              </a:ext>
            </a:extLst>
          </p:cNvPr>
          <p:cNvSpPr txBox="1">
            <a:spLocks noChangeArrowheads="1"/>
          </p:cNvSpPr>
          <p:nvPr/>
        </p:nvSpPr>
        <p:spPr bwMode="auto">
          <a:xfrm>
            <a:off x="2369097" y="1421120"/>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2" name="Text Box 10">
            <a:extLst>
              <a:ext uri="{FF2B5EF4-FFF2-40B4-BE49-F238E27FC236}">
                <a16:creationId xmlns:a16="http://schemas.microsoft.com/office/drawing/2014/main" id="{70391D25-7B01-43AC-9129-82DEF9B992CD}"/>
              </a:ext>
            </a:extLst>
          </p:cNvPr>
          <p:cNvSpPr txBox="1">
            <a:spLocks noChangeArrowheads="1"/>
          </p:cNvSpPr>
          <p:nvPr/>
        </p:nvSpPr>
        <p:spPr bwMode="auto">
          <a:xfrm>
            <a:off x="3720501" y="330511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3" name="Text Box 10">
            <a:extLst>
              <a:ext uri="{FF2B5EF4-FFF2-40B4-BE49-F238E27FC236}">
                <a16:creationId xmlns:a16="http://schemas.microsoft.com/office/drawing/2014/main" id="{3B8C5988-D2BF-4A82-9AC7-C4F662E3467E}"/>
              </a:ext>
            </a:extLst>
          </p:cNvPr>
          <p:cNvSpPr txBox="1">
            <a:spLocks noChangeArrowheads="1"/>
          </p:cNvSpPr>
          <p:nvPr/>
        </p:nvSpPr>
        <p:spPr bwMode="auto">
          <a:xfrm>
            <a:off x="3318869" y="442237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4" name="Text Box 10">
            <a:extLst>
              <a:ext uri="{FF2B5EF4-FFF2-40B4-BE49-F238E27FC236}">
                <a16:creationId xmlns:a16="http://schemas.microsoft.com/office/drawing/2014/main" id="{58D4B16F-FBBB-4CFB-871C-987DD423372E}"/>
              </a:ext>
            </a:extLst>
          </p:cNvPr>
          <p:cNvSpPr txBox="1">
            <a:spLocks noChangeArrowheads="1"/>
          </p:cNvSpPr>
          <p:nvPr/>
        </p:nvSpPr>
        <p:spPr bwMode="auto">
          <a:xfrm>
            <a:off x="2332237" y="506046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5" name="Oval 44">
            <a:extLst>
              <a:ext uri="{FF2B5EF4-FFF2-40B4-BE49-F238E27FC236}">
                <a16:creationId xmlns:a16="http://schemas.microsoft.com/office/drawing/2014/main" id="{ED7D85D4-DE71-4BF3-9A62-7A2C63A43676}"/>
              </a:ext>
            </a:extLst>
          </p:cNvPr>
          <p:cNvSpPr>
            <a:spLocks noChangeAspect="1"/>
          </p:cNvSpPr>
          <p:nvPr/>
        </p:nvSpPr>
        <p:spPr>
          <a:xfrm>
            <a:off x="3751445" y="1745741"/>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2</a:t>
            </a:r>
          </a:p>
        </p:txBody>
      </p:sp>
      <p:sp>
        <p:nvSpPr>
          <p:cNvPr id="46" name="Oval 45">
            <a:extLst>
              <a:ext uri="{FF2B5EF4-FFF2-40B4-BE49-F238E27FC236}">
                <a16:creationId xmlns:a16="http://schemas.microsoft.com/office/drawing/2014/main" id="{D78E49AA-9BED-472B-8990-4EBFA8D61315}"/>
              </a:ext>
            </a:extLst>
          </p:cNvPr>
          <p:cNvSpPr>
            <a:spLocks noChangeAspect="1"/>
          </p:cNvSpPr>
          <p:nvPr/>
        </p:nvSpPr>
        <p:spPr>
          <a:xfrm>
            <a:off x="4412259" y="2994107"/>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3</a:t>
            </a:r>
          </a:p>
        </p:txBody>
      </p:sp>
      <p:sp>
        <p:nvSpPr>
          <p:cNvPr id="47" name="Oval 46">
            <a:extLst>
              <a:ext uri="{FF2B5EF4-FFF2-40B4-BE49-F238E27FC236}">
                <a16:creationId xmlns:a16="http://schemas.microsoft.com/office/drawing/2014/main" id="{4DC075A0-1242-4779-81D1-6AB4094267E8}"/>
              </a:ext>
            </a:extLst>
          </p:cNvPr>
          <p:cNvSpPr>
            <a:spLocks noChangeAspect="1"/>
          </p:cNvSpPr>
          <p:nvPr/>
        </p:nvSpPr>
        <p:spPr>
          <a:xfrm>
            <a:off x="4233717" y="4445050"/>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4</a:t>
            </a:r>
          </a:p>
        </p:txBody>
      </p:sp>
      <p:sp>
        <p:nvSpPr>
          <p:cNvPr id="48" name="Oval 47">
            <a:extLst>
              <a:ext uri="{FF2B5EF4-FFF2-40B4-BE49-F238E27FC236}">
                <a16:creationId xmlns:a16="http://schemas.microsoft.com/office/drawing/2014/main" id="{632D18D1-DFD8-4DBF-8DFC-88A4AC62276D}"/>
              </a:ext>
            </a:extLst>
          </p:cNvPr>
          <p:cNvSpPr>
            <a:spLocks noChangeAspect="1"/>
          </p:cNvSpPr>
          <p:nvPr/>
        </p:nvSpPr>
        <p:spPr>
          <a:xfrm>
            <a:off x="3232464" y="5469903"/>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5</a:t>
            </a:r>
          </a:p>
        </p:txBody>
      </p:sp>
      <p:sp>
        <p:nvSpPr>
          <p:cNvPr id="49" name="Text Box 10">
            <a:extLst>
              <a:ext uri="{FF2B5EF4-FFF2-40B4-BE49-F238E27FC236}">
                <a16:creationId xmlns:a16="http://schemas.microsoft.com/office/drawing/2014/main" id="{3B6EE768-45CC-4F1A-9DF7-B8E8416C37EB}"/>
              </a:ext>
            </a:extLst>
          </p:cNvPr>
          <p:cNvSpPr txBox="1">
            <a:spLocks noChangeArrowheads="1"/>
          </p:cNvSpPr>
          <p:nvPr/>
        </p:nvSpPr>
        <p:spPr bwMode="auto">
          <a:xfrm>
            <a:off x="5761527" y="1644258"/>
            <a:ext cx="3840480" cy="846386"/>
          </a:xfrm>
          <a:prstGeom prst="rect">
            <a:avLst/>
          </a:prstGeom>
          <a:noFill/>
          <a:ln w="9525">
            <a:noFill/>
            <a:miter lim="800000"/>
            <a:headEnd/>
            <a:tailEnd/>
          </a:ln>
        </p:spPr>
        <p:txBody>
          <a:bodyPr wrap="square" lIns="60960" tIns="30480" rIns="60960" bIns="30480">
            <a:spAutoFit/>
          </a:bodyPr>
          <a:lstStyle/>
          <a:p>
            <a:r>
              <a:rPr lang="en-US" sz="1500" dirty="0">
                <a:solidFill>
                  <a:srgbClr val="FF7467"/>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1948E7B3-A256-47BA-827C-60D2A550FDB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2" name="Text Box 10">
            <a:extLst>
              <a:ext uri="{FF2B5EF4-FFF2-40B4-BE49-F238E27FC236}">
                <a16:creationId xmlns:a16="http://schemas.microsoft.com/office/drawing/2014/main" id="{E34C9E6F-E96E-478C-A739-8908CB17BCD2}"/>
              </a:ext>
            </a:extLst>
          </p:cNvPr>
          <p:cNvSpPr txBox="1">
            <a:spLocks noChangeArrowheads="1"/>
          </p:cNvSpPr>
          <p:nvPr/>
        </p:nvSpPr>
        <p:spPr bwMode="auto">
          <a:xfrm>
            <a:off x="7692525" y="2682048"/>
            <a:ext cx="3840480" cy="846386"/>
          </a:xfrm>
          <a:prstGeom prst="rect">
            <a:avLst/>
          </a:prstGeom>
          <a:noFill/>
          <a:ln w="9525">
            <a:noFill/>
            <a:miter lim="800000"/>
            <a:headEnd/>
            <a:tailEnd/>
          </a:ln>
        </p:spPr>
        <p:txBody>
          <a:bodyPr wrap="square" lIns="60960" tIns="30480" rIns="60960" bIns="30480">
            <a:spAutoFit/>
          </a:bodyPr>
          <a:lstStyle/>
          <a:p>
            <a:r>
              <a:rPr lang="en-US" sz="1500" dirty="0">
                <a:solidFill>
                  <a:srgbClr val="4CC8EC"/>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3" name="Text Box 10">
            <a:extLst>
              <a:ext uri="{FF2B5EF4-FFF2-40B4-BE49-F238E27FC236}">
                <a16:creationId xmlns:a16="http://schemas.microsoft.com/office/drawing/2014/main" id="{C6BAE2DE-9762-48E2-9370-F99625AA0A4F}"/>
              </a:ext>
            </a:extLst>
          </p:cNvPr>
          <p:cNvSpPr txBox="1">
            <a:spLocks noChangeArrowheads="1"/>
          </p:cNvSpPr>
          <p:nvPr/>
        </p:nvSpPr>
        <p:spPr bwMode="auto">
          <a:xfrm>
            <a:off x="5849388" y="3720534"/>
            <a:ext cx="3840480" cy="846386"/>
          </a:xfrm>
          <a:prstGeom prst="rect">
            <a:avLst/>
          </a:prstGeom>
          <a:noFill/>
          <a:ln w="9525">
            <a:noFill/>
            <a:miter lim="800000"/>
            <a:headEnd/>
            <a:tailEnd/>
          </a:ln>
        </p:spPr>
        <p:txBody>
          <a:bodyPr wrap="square" lIns="60960" tIns="30480" rIns="60960" bIns="30480">
            <a:spAutoFit/>
          </a:bodyPr>
          <a:lstStyle/>
          <a:p>
            <a:r>
              <a:rPr lang="en-US" sz="1500" dirty="0">
                <a:solidFill>
                  <a:srgbClr val="F4C956"/>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 Box 10">
            <a:extLst>
              <a:ext uri="{FF2B5EF4-FFF2-40B4-BE49-F238E27FC236}">
                <a16:creationId xmlns:a16="http://schemas.microsoft.com/office/drawing/2014/main" id="{4DEDC727-AD30-43F8-B47F-C68E3DFC2E19}"/>
              </a:ext>
            </a:extLst>
          </p:cNvPr>
          <p:cNvSpPr txBox="1">
            <a:spLocks noChangeArrowheads="1"/>
          </p:cNvSpPr>
          <p:nvPr/>
        </p:nvSpPr>
        <p:spPr bwMode="auto">
          <a:xfrm>
            <a:off x="7717626" y="4758324"/>
            <a:ext cx="3840480" cy="846386"/>
          </a:xfrm>
          <a:prstGeom prst="rect">
            <a:avLst/>
          </a:prstGeom>
          <a:noFill/>
          <a:ln w="9525">
            <a:noFill/>
            <a:miter lim="800000"/>
            <a:headEnd/>
            <a:tailEnd/>
          </a:ln>
        </p:spPr>
        <p:txBody>
          <a:bodyPr wrap="square" lIns="60960" tIns="30480" rIns="60960" bIns="30480">
            <a:spAutoFit/>
          </a:bodyPr>
          <a:lstStyle/>
          <a:p>
            <a:r>
              <a:rPr lang="en-US" sz="1500" dirty="0">
                <a:solidFill>
                  <a:srgbClr val="57CCC6"/>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5" name="Text Box 10">
            <a:extLst>
              <a:ext uri="{FF2B5EF4-FFF2-40B4-BE49-F238E27FC236}">
                <a16:creationId xmlns:a16="http://schemas.microsoft.com/office/drawing/2014/main" id="{A942588E-BE00-4849-BF20-8F5C790ACEE3}"/>
              </a:ext>
            </a:extLst>
          </p:cNvPr>
          <p:cNvSpPr txBox="1">
            <a:spLocks noChangeArrowheads="1"/>
          </p:cNvSpPr>
          <p:nvPr/>
        </p:nvSpPr>
        <p:spPr bwMode="auto">
          <a:xfrm>
            <a:off x="5759922" y="5799645"/>
            <a:ext cx="3840480" cy="846386"/>
          </a:xfrm>
          <a:prstGeom prst="rect">
            <a:avLst/>
          </a:prstGeom>
          <a:noFill/>
          <a:ln w="9525">
            <a:noFill/>
            <a:miter lim="800000"/>
            <a:headEnd/>
            <a:tailEnd/>
          </a:ln>
        </p:spPr>
        <p:txBody>
          <a:bodyPr wrap="square" lIns="60960" tIns="30480" rIns="60960" bIns="30480">
            <a:spAutoFit/>
          </a:bodyPr>
          <a:lstStyle/>
          <a:p>
            <a:r>
              <a:rPr lang="en-US" sz="1500" dirty="0">
                <a:solidFill>
                  <a:srgbClr val="FF9285"/>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73" name="Text Box 10">
            <a:extLst>
              <a:ext uri="{FF2B5EF4-FFF2-40B4-BE49-F238E27FC236}">
                <a16:creationId xmlns:a16="http://schemas.microsoft.com/office/drawing/2014/main" id="{B6DCDCB1-7D21-4330-BC12-039C84FF5C32}"/>
              </a:ext>
            </a:extLst>
          </p:cNvPr>
          <p:cNvSpPr txBox="1">
            <a:spLocks noChangeArrowheads="1"/>
          </p:cNvSpPr>
          <p:nvPr/>
        </p:nvSpPr>
        <p:spPr bwMode="auto">
          <a:xfrm rot="1274290">
            <a:off x="1604999" y="2912069"/>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dirty="0">
                <a:solidFill>
                  <a:srgbClr val="585858"/>
                </a:solidFill>
                <a:latin typeface="Bernard MT Condensed" panose="02050806060905020404" pitchFamily="18" charset="0"/>
              </a:rPr>
              <a:t>LOREM IPSUM DOLOR</a:t>
            </a:r>
          </a:p>
        </p:txBody>
      </p:sp>
      <p:sp>
        <p:nvSpPr>
          <p:cNvPr id="50" name="Freeform 101">
            <a:extLst>
              <a:ext uri="{FF2B5EF4-FFF2-40B4-BE49-F238E27FC236}">
                <a16:creationId xmlns:a16="http://schemas.microsoft.com/office/drawing/2014/main" id="{1F1DBF4F-F099-47FA-94CF-A180BA5FD9AF}"/>
              </a:ext>
            </a:extLst>
          </p:cNvPr>
          <p:cNvSpPr>
            <a:spLocks noChangeAspect="1" noEditPoints="1"/>
          </p:cNvSpPr>
          <p:nvPr/>
        </p:nvSpPr>
        <p:spPr bwMode="auto">
          <a:xfrm>
            <a:off x="1952346" y="3281127"/>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858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56" name="Picture 55">
            <a:hlinkClick r:id="rId2"/>
            <a:extLst>
              <a:ext uri="{FF2B5EF4-FFF2-40B4-BE49-F238E27FC236}">
                <a16:creationId xmlns:a16="http://schemas.microsoft.com/office/drawing/2014/main" id="{78B3BD74-49E4-42CB-83A3-8105E0F686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074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ppt_w</p:attrName>
                                        </p:attrNameLst>
                                      </p:cBhvr>
                                      <p:tavLst>
                                        <p:tav tm="0">
                                          <p:val>
                                            <p:fltVal val="0"/>
                                          </p:val>
                                        </p:tav>
                                        <p:tav tm="100000">
                                          <p:val>
                                            <p:strVal val="#ppt_w"/>
                                          </p:val>
                                        </p:tav>
                                      </p:tavLst>
                                    </p:anim>
                                    <p:anim calcmode="lin" valueType="num">
                                      <p:cBhvr>
                                        <p:cTn id="22" dur="500" fill="hold"/>
                                        <p:tgtEl>
                                          <p:spTgt spid="50"/>
                                        </p:tgtEl>
                                        <p:attrNameLst>
                                          <p:attrName>ppt_h</p:attrName>
                                        </p:attrNameLst>
                                      </p:cBhvr>
                                      <p:tavLst>
                                        <p:tav tm="0">
                                          <p:val>
                                            <p:fltVal val="0"/>
                                          </p:val>
                                        </p:tav>
                                        <p:tav tm="100000">
                                          <p:val>
                                            <p:strVal val="#ppt_h"/>
                                          </p:val>
                                        </p:tav>
                                      </p:tavLst>
                                    </p:anim>
                                    <p:animEffect transition="in" filter="fade">
                                      <p:cBhvr>
                                        <p:cTn id="23" dur="500"/>
                                        <p:tgtEl>
                                          <p:spTgt spid="5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73"/>
                                        </p:tgtEl>
                                        <p:attrNameLst>
                                          <p:attrName>style.visibility</p:attrName>
                                        </p:attrNameLst>
                                      </p:cBhvr>
                                      <p:to>
                                        <p:strVal val="visible"/>
                                      </p:to>
                                    </p:set>
                                    <p:anim calcmode="lin" valueType="num">
                                      <p:cBhvr>
                                        <p:cTn id="26" dur="500" fill="hold"/>
                                        <p:tgtEl>
                                          <p:spTgt spid="73"/>
                                        </p:tgtEl>
                                        <p:attrNameLst>
                                          <p:attrName>ppt_w</p:attrName>
                                        </p:attrNameLst>
                                      </p:cBhvr>
                                      <p:tavLst>
                                        <p:tav tm="0">
                                          <p:val>
                                            <p:fltVal val="0"/>
                                          </p:val>
                                        </p:tav>
                                        <p:tav tm="100000">
                                          <p:val>
                                            <p:strVal val="#ppt_w"/>
                                          </p:val>
                                        </p:tav>
                                      </p:tavLst>
                                    </p:anim>
                                    <p:anim calcmode="lin" valueType="num">
                                      <p:cBhvr>
                                        <p:cTn id="27" dur="500" fill="hold"/>
                                        <p:tgtEl>
                                          <p:spTgt spid="73"/>
                                        </p:tgtEl>
                                        <p:attrNameLst>
                                          <p:attrName>ppt_h</p:attrName>
                                        </p:attrNameLst>
                                      </p:cBhvr>
                                      <p:tavLst>
                                        <p:tav tm="0">
                                          <p:val>
                                            <p:fltVal val="0"/>
                                          </p:val>
                                        </p:tav>
                                        <p:tav tm="100000">
                                          <p:val>
                                            <p:strVal val="#ppt_h"/>
                                          </p:val>
                                        </p:tav>
                                      </p:tavLst>
                                    </p:anim>
                                    <p:animEffect transition="in" filter="fade">
                                      <p:cBhvr>
                                        <p:cTn id="28" dur="500"/>
                                        <p:tgtEl>
                                          <p:spTgt spid="73"/>
                                        </p:tgtEl>
                                      </p:cBhvr>
                                    </p:animEffect>
                                  </p:childTnLst>
                                </p:cTn>
                              </p:par>
                            </p:childTnLst>
                          </p:cTn>
                        </p:par>
                        <p:par>
                          <p:cTn id="29" fill="hold">
                            <p:stCondLst>
                              <p:cond delay="1000"/>
                            </p:stCondLst>
                            <p:childTnLst>
                              <p:par>
                                <p:cTn id="30" presetID="31"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1000" fill="hold"/>
                                        <p:tgtEl>
                                          <p:spTgt spid="20"/>
                                        </p:tgtEl>
                                        <p:attrNameLst>
                                          <p:attrName>ppt_w</p:attrName>
                                        </p:attrNameLst>
                                      </p:cBhvr>
                                      <p:tavLst>
                                        <p:tav tm="0">
                                          <p:val>
                                            <p:fltVal val="0"/>
                                          </p:val>
                                        </p:tav>
                                        <p:tav tm="100000">
                                          <p:val>
                                            <p:strVal val="#ppt_w"/>
                                          </p:val>
                                        </p:tav>
                                      </p:tavLst>
                                    </p:anim>
                                    <p:anim calcmode="lin" valueType="num">
                                      <p:cBhvr>
                                        <p:cTn id="33" dur="1000" fill="hold"/>
                                        <p:tgtEl>
                                          <p:spTgt spid="20"/>
                                        </p:tgtEl>
                                        <p:attrNameLst>
                                          <p:attrName>ppt_h</p:attrName>
                                        </p:attrNameLst>
                                      </p:cBhvr>
                                      <p:tavLst>
                                        <p:tav tm="0">
                                          <p:val>
                                            <p:fltVal val="0"/>
                                          </p:val>
                                        </p:tav>
                                        <p:tav tm="100000">
                                          <p:val>
                                            <p:strVal val="#ppt_h"/>
                                          </p:val>
                                        </p:tav>
                                      </p:tavLst>
                                    </p:anim>
                                    <p:anim calcmode="lin" valueType="num">
                                      <p:cBhvr>
                                        <p:cTn id="34" dur="1000" fill="hold"/>
                                        <p:tgtEl>
                                          <p:spTgt spid="20"/>
                                        </p:tgtEl>
                                        <p:attrNameLst>
                                          <p:attrName>style.rotation</p:attrName>
                                        </p:attrNameLst>
                                      </p:cBhvr>
                                      <p:tavLst>
                                        <p:tav tm="0">
                                          <p:val>
                                            <p:fltVal val="90"/>
                                          </p:val>
                                        </p:tav>
                                        <p:tav tm="100000">
                                          <p:val>
                                            <p:fltVal val="0"/>
                                          </p:val>
                                        </p:tav>
                                      </p:tavLst>
                                    </p:anim>
                                    <p:animEffect transition="in" filter="fade">
                                      <p:cBhvr>
                                        <p:cTn id="35" dur="1000"/>
                                        <p:tgtEl>
                                          <p:spTgt spid="20"/>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1000" fill="hold"/>
                                        <p:tgtEl>
                                          <p:spTgt spid="38"/>
                                        </p:tgtEl>
                                        <p:attrNameLst>
                                          <p:attrName>ppt_w</p:attrName>
                                        </p:attrNameLst>
                                      </p:cBhvr>
                                      <p:tavLst>
                                        <p:tav tm="0">
                                          <p:val>
                                            <p:fltVal val="0"/>
                                          </p:val>
                                        </p:tav>
                                        <p:tav tm="100000">
                                          <p:val>
                                            <p:strVal val="#ppt_w"/>
                                          </p:val>
                                        </p:tav>
                                      </p:tavLst>
                                    </p:anim>
                                    <p:anim calcmode="lin" valueType="num">
                                      <p:cBhvr>
                                        <p:cTn id="40" dur="1000" fill="hold"/>
                                        <p:tgtEl>
                                          <p:spTgt spid="38"/>
                                        </p:tgtEl>
                                        <p:attrNameLst>
                                          <p:attrName>ppt_h</p:attrName>
                                        </p:attrNameLst>
                                      </p:cBhvr>
                                      <p:tavLst>
                                        <p:tav tm="0">
                                          <p:val>
                                            <p:fltVal val="0"/>
                                          </p:val>
                                        </p:tav>
                                        <p:tav tm="100000">
                                          <p:val>
                                            <p:strVal val="#ppt_h"/>
                                          </p:val>
                                        </p:tav>
                                      </p:tavLst>
                                    </p:anim>
                                    <p:animEffect transition="in" filter="fade">
                                      <p:cBhvr>
                                        <p:cTn id="41" dur="1000"/>
                                        <p:tgtEl>
                                          <p:spTgt spid="38"/>
                                        </p:tgtEl>
                                      </p:cBhvr>
                                    </p:animEffect>
                                  </p:childTnLst>
                                </p:cTn>
                              </p:par>
                              <p:par>
                                <p:cTn id="42" presetID="42"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1000"/>
                                        <p:tgtEl>
                                          <p:spTgt spid="41"/>
                                        </p:tgtEl>
                                      </p:cBhvr>
                                    </p:animEffect>
                                    <p:anim calcmode="lin" valueType="num">
                                      <p:cBhvr>
                                        <p:cTn id="45" dur="1000" fill="hold"/>
                                        <p:tgtEl>
                                          <p:spTgt spid="41"/>
                                        </p:tgtEl>
                                        <p:attrNameLst>
                                          <p:attrName>ppt_x</p:attrName>
                                        </p:attrNameLst>
                                      </p:cBhvr>
                                      <p:tavLst>
                                        <p:tav tm="0">
                                          <p:val>
                                            <p:strVal val="#ppt_x"/>
                                          </p:val>
                                        </p:tav>
                                        <p:tav tm="100000">
                                          <p:val>
                                            <p:strVal val="#ppt_x"/>
                                          </p:val>
                                        </p:tav>
                                      </p:tavLst>
                                    </p:anim>
                                    <p:anim calcmode="lin" valueType="num">
                                      <p:cBhvr>
                                        <p:cTn id="46" dur="1000" fill="hold"/>
                                        <p:tgtEl>
                                          <p:spTgt spid="41"/>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53" presetClass="entr" presetSubtype="528"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 calcmode="lin" valueType="num">
                                      <p:cBhvr>
                                        <p:cTn id="50" dur="500" fill="hold"/>
                                        <p:tgtEl>
                                          <p:spTgt spid="49"/>
                                        </p:tgtEl>
                                        <p:attrNameLst>
                                          <p:attrName>ppt_w</p:attrName>
                                        </p:attrNameLst>
                                      </p:cBhvr>
                                      <p:tavLst>
                                        <p:tav tm="0">
                                          <p:val>
                                            <p:fltVal val="0"/>
                                          </p:val>
                                        </p:tav>
                                        <p:tav tm="100000">
                                          <p:val>
                                            <p:strVal val="#ppt_w"/>
                                          </p:val>
                                        </p:tav>
                                      </p:tavLst>
                                    </p:anim>
                                    <p:anim calcmode="lin" valueType="num">
                                      <p:cBhvr>
                                        <p:cTn id="51" dur="500" fill="hold"/>
                                        <p:tgtEl>
                                          <p:spTgt spid="49"/>
                                        </p:tgtEl>
                                        <p:attrNameLst>
                                          <p:attrName>ppt_h</p:attrName>
                                        </p:attrNameLst>
                                      </p:cBhvr>
                                      <p:tavLst>
                                        <p:tav tm="0">
                                          <p:val>
                                            <p:fltVal val="0"/>
                                          </p:val>
                                        </p:tav>
                                        <p:tav tm="100000">
                                          <p:val>
                                            <p:strVal val="#ppt_h"/>
                                          </p:val>
                                        </p:tav>
                                      </p:tavLst>
                                    </p:anim>
                                    <p:animEffect transition="in" filter="fade">
                                      <p:cBhvr>
                                        <p:cTn id="52" dur="500"/>
                                        <p:tgtEl>
                                          <p:spTgt spid="49"/>
                                        </p:tgtEl>
                                      </p:cBhvr>
                                    </p:animEffect>
                                    <p:anim calcmode="lin" valueType="num">
                                      <p:cBhvr>
                                        <p:cTn id="53" dur="500" fill="hold"/>
                                        <p:tgtEl>
                                          <p:spTgt spid="49"/>
                                        </p:tgtEl>
                                        <p:attrNameLst>
                                          <p:attrName>ppt_x</p:attrName>
                                        </p:attrNameLst>
                                      </p:cBhvr>
                                      <p:tavLst>
                                        <p:tav tm="0">
                                          <p:val>
                                            <p:fltVal val="0.5"/>
                                          </p:val>
                                        </p:tav>
                                        <p:tav tm="100000">
                                          <p:val>
                                            <p:strVal val="#ppt_x"/>
                                          </p:val>
                                        </p:tav>
                                      </p:tavLst>
                                    </p:anim>
                                    <p:anim calcmode="lin" valueType="num">
                                      <p:cBhvr>
                                        <p:cTn id="54" dur="500" fill="hold"/>
                                        <p:tgtEl>
                                          <p:spTgt spid="49"/>
                                        </p:tgtEl>
                                        <p:attrNameLst>
                                          <p:attrName>ppt_y</p:attrName>
                                        </p:attrNameLst>
                                      </p:cBhvr>
                                      <p:tavLst>
                                        <p:tav tm="0">
                                          <p:val>
                                            <p:fltVal val="0.5"/>
                                          </p:val>
                                        </p:tav>
                                        <p:tav tm="100000">
                                          <p:val>
                                            <p:strVal val="#ppt_y"/>
                                          </p:val>
                                        </p:tav>
                                      </p:tavLst>
                                    </p:anim>
                                  </p:childTnLst>
                                </p:cTn>
                              </p:par>
                            </p:childTnLst>
                          </p:cTn>
                        </p:par>
                        <p:par>
                          <p:cTn id="55" fill="hold">
                            <p:stCondLst>
                              <p:cond delay="3500"/>
                            </p:stCondLst>
                            <p:childTnLst>
                              <p:par>
                                <p:cTn id="56" presetID="31"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1000" fill="hold"/>
                                        <p:tgtEl>
                                          <p:spTgt spid="21"/>
                                        </p:tgtEl>
                                        <p:attrNameLst>
                                          <p:attrName>ppt_w</p:attrName>
                                        </p:attrNameLst>
                                      </p:cBhvr>
                                      <p:tavLst>
                                        <p:tav tm="0">
                                          <p:val>
                                            <p:fltVal val="0"/>
                                          </p:val>
                                        </p:tav>
                                        <p:tav tm="100000">
                                          <p:val>
                                            <p:strVal val="#ppt_w"/>
                                          </p:val>
                                        </p:tav>
                                      </p:tavLst>
                                    </p:anim>
                                    <p:anim calcmode="lin" valueType="num">
                                      <p:cBhvr>
                                        <p:cTn id="59" dur="1000" fill="hold"/>
                                        <p:tgtEl>
                                          <p:spTgt spid="21"/>
                                        </p:tgtEl>
                                        <p:attrNameLst>
                                          <p:attrName>ppt_h</p:attrName>
                                        </p:attrNameLst>
                                      </p:cBhvr>
                                      <p:tavLst>
                                        <p:tav tm="0">
                                          <p:val>
                                            <p:fltVal val="0"/>
                                          </p:val>
                                        </p:tav>
                                        <p:tav tm="100000">
                                          <p:val>
                                            <p:strVal val="#ppt_h"/>
                                          </p:val>
                                        </p:tav>
                                      </p:tavLst>
                                    </p:anim>
                                    <p:anim calcmode="lin" valueType="num">
                                      <p:cBhvr>
                                        <p:cTn id="60" dur="1000" fill="hold"/>
                                        <p:tgtEl>
                                          <p:spTgt spid="21"/>
                                        </p:tgtEl>
                                        <p:attrNameLst>
                                          <p:attrName>style.rotation</p:attrName>
                                        </p:attrNameLst>
                                      </p:cBhvr>
                                      <p:tavLst>
                                        <p:tav tm="0">
                                          <p:val>
                                            <p:fltVal val="90"/>
                                          </p:val>
                                        </p:tav>
                                        <p:tav tm="100000">
                                          <p:val>
                                            <p:fltVal val="0"/>
                                          </p:val>
                                        </p:tav>
                                      </p:tavLst>
                                    </p:anim>
                                    <p:animEffect transition="in" filter="fade">
                                      <p:cBhvr>
                                        <p:cTn id="61" dur="1000"/>
                                        <p:tgtEl>
                                          <p:spTgt spid="21"/>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p:cTn id="65" dur="1000" fill="hold"/>
                                        <p:tgtEl>
                                          <p:spTgt spid="45"/>
                                        </p:tgtEl>
                                        <p:attrNameLst>
                                          <p:attrName>ppt_w</p:attrName>
                                        </p:attrNameLst>
                                      </p:cBhvr>
                                      <p:tavLst>
                                        <p:tav tm="0">
                                          <p:val>
                                            <p:fltVal val="0"/>
                                          </p:val>
                                        </p:tav>
                                        <p:tav tm="100000">
                                          <p:val>
                                            <p:strVal val="#ppt_w"/>
                                          </p:val>
                                        </p:tav>
                                      </p:tavLst>
                                    </p:anim>
                                    <p:anim calcmode="lin" valueType="num">
                                      <p:cBhvr>
                                        <p:cTn id="66" dur="1000" fill="hold"/>
                                        <p:tgtEl>
                                          <p:spTgt spid="45"/>
                                        </p:tgtEl>
                                        <p:attrNameLst>
                                          <p:attrName>ppt_h</p:attrName>
                                        </p:attrNameLst>
                                      </p:cBhvr>
                                      <p:tavLst>
                                        <p:tav tm="0">
                                          <p:val>
                                            <p:fltVal val="0"/>
                                          </p:val>
                                        </p:tav>
                                        <p:tav tm="100000">
                                          <p:val>
                                            <p:strVal val="#ppt_h"/>
                                          </p:val>
                                        </p:tav>
                                      </p:tavLst>
                                    </p:anim>
                                    <p:animEffect transition="in" filter="fade">
                                      <p:cBhvr>
                                        <p:cTn id="67" dur="1000"/>
                                        <p:tgtEl>
                                          <p:spTgt spid="45"/>
                                        </p:tgtEl>
                                      </p:cBhvr>
                                    </p:animEffect>
                                  </p:childTnLst>
                                </p:cTn>
                              </p:par>
                              <p:par>
                                <p:cTn id="68" presetID="42" presetClass="entr" presetSubtype="0"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par>
                          <p:cTn id="73" fill="hold">
                            <p:stCondLst>
                              <p:cond delay="55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childTnLst>
                          </p:cTn>
                        </p:par>
                        <p:par>
                          <p:cTn id="81" fill="hold">
                            <p:stCondLst>
                              <p:cond delay="6000"/>
                            </p:stCondLst>
                            <p:childTnLst>
                              <p:par>
                                <p:cTn id="82" presetID="31" presetClass="entr" presetSubtype="0" fill="hold" nodeType="afterEffect">
                                  <p:stCondLst>
                                    <p:cond delay="0"/>
                                  </p:stCondLst>
                                  <p:childTnLst>
                                    <p:set>
                                      <p:cBhvr>
                                        <p:cTn id="83" dur="1" fill="hold">
                                          <p:stCondLst>
                                            <p:cond delay="0"/>
                                          </p:stCondLst>
                                        </p:cTn>
                                        <p:tgtEl>
                                          <p:spTgt spid="25"/>
                                        </p:tgtEl>
                                        <p:attrNameLst>
                                          <p:attrName>style.visibility</p:attrName>
                                        </p:attrNameLst>
                                      </p:cBhvr>
                                      <p:to>
                                        <p:strVal val="visible"/>
                                      </p:to>
                                    </p:set>
                                    <p:anim calcmode="lin" valueType="num">
                                      <p:cBhvr>
                                        <p:cTn id="84" dur="1000" fill="hold"/>
                                        <p:tgtEl>
                                          <p:spTgt spid="25"/>
                                        </p:tgtEl>
                                        <p:attrNameLst>
                                          <p:attrName>ppt_w</p:attrName>
                                        </p:attrNameLst>
                                      </p:cBhvr>
                                      <p:tavLst>
                                        <p:tav tm="0">
                                          <p:val>
                                            <p:fltVal val="0"/>
                                          </p:val>
                                        </p:tav>
                                        <p:tav tm="100000">
                                          <p:val>
                                            <p:strVal val="#ppt_w"/>
                                          </p:val>
                                        </p:tav>
                                      </p:tavLst>
                                    </p:anim>
                                    <p:anim calcmode="lin" valueType="num">
                                      <p:cBhvr>
                                        <p:cTn id="85" dur="1000" fill="hold"/>
                                        <p:tgtEl>
                                          <p:spTgt spid="25"/>
                                        </p:tgtEl>
                                        <p:attrNameLst>
                                          <p:attrName>ppt_h</p:attrName>
                                        </p:attrNameLst>
                                      </p:cBhvr>
                                      <p:tavLst>
                                        <p:tav tm="0">
                                          <p:val>
                                            <p:fltVal val="0"/>
                                          </p:val>
                                        </p:tav>
                                        <p:tav tm="100000">
                                          <p:val>
                                            <p:strVal val="#ppt_h"/>
                                          </p:val>
                                        </p:tav>
                                      </p:tavLst>
                                    </p:anim>
                                    <p:anim calcmode="lin" valueType="num">
                                      <p:cBhvr>
                                        <p:cTn id="86" dur="1000" fill="hold"/>
                                        <p:tgtEl>
                                          <p:spTgt spid="25"/>
                                        </p:tgtEl>
                                        <p:attrNameLst>
                                          <p:attrName>style.rotation</p:attrName>
                                        </p:attrNameLst>
                                      </p:cBhvr>
                                      <p:tavLst>
                                        <p:tav tm="0">
                                          <p:val>
                                            <p:fltVal val="90"/>
                                          </p:val>
                                        </p:tav>
                                        <p:tav tm="100000">
                                          <p:val>
                                            <p:fltVal val="0"/>
                                          </p:val>
                                        </p:tav>
                                      </p:tavLst>
                                    </p:anim>
                                    <p:animEffect transition="in" filter="fade">
                                      <p:cBhvr>
                                        <p:cTn id="87" dur="1000"/>
                                        <p:tgtEl>
                                          <p:spTgt spid="25"/>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1000" fill="hold"/>
                                        <p:tgtEl>
                                          <p:spTgt spid="46"/>
                                        </p:tgtEl>
                                        <p:attrNameLst>
                                          <p:attrName>ppt_w</p:attrName>
                                        </p:attrNameLst>
                                      </p:cBhvr>
                                      <p:tavLst>
                                        <p:tav tm="0">
                                          <p:val>
                                            <p:fltVal val="0"/>
                                          </p:val>
                                        </p:tav>
                                        <p:tav tm="100000">
                                          <p:val>
                                            <p:strVal val="#ppt_w"/>
                                          </p:val>
                                        </p:tav>
                                      </p:tavLst>
                                    </p:anim>
                                    <p:anim calcmode="lin" valueType="num">
                                      <p:cBhvr>
                                        <p:cTn id="92" dur="1000" fill="hold"/>
                                        <p:tgtEl>
                                          <p:spTgt spid="46"/>
                                        </p:tgtEl>
                                        <p:attrNameLst>
                                          <p:attrName>ppt_h</p:attrName>
                                        </p:attrNameLst>
                                      </p:cBhvr>
                                      <p:tavLst>
                                        <p:tav tm="0">
                                          <p:val>
                                            <p:fltVal val="0"/>
                                          </p:val>
                                        </p:tav>
                                        <p:tav tm="100000">
                                          <p:val>
                                            <p:strVal val="#ppt_h"/>
                                          </p:val>
                                        </p:tav>
                                      </p:tavLst>
                                    </p:anim>
                                    <p:animEffect transition="in" filter="fade">
                                      <p:cBhvr>
                                        <p:cTn id="93" dur="1000"/>
                                        <p:tgtEl>
                                          <p:spTgt spid="46"/>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1000"/>
                                        <p:tgtEl>
                                          <p:spTgt spid="42"/>
                                        </p:tgtEl>
                                      </p:cBhvr>
                                    </p:animEffect>
                                    <p:anim calcmode="lin" valueType="num">
                                      <p:cBhvr>
                                        <p:cTn id="97" dur="1000" fill="hold"/>
                                        <p:tgtEl>
                                          <p:spTgt spid="42"/>
                                        </p:tgtEl>
                                        <p:attrNameLst>
                                          <p:attrName>ppt_x</p:attrName>
                                        </p:attrNameLst>
                                      </p:cBhvr>
                                      <p:tavLst>
                                        <p:tav tm="0">
                                          <p:val>
                                            <p:strVal val="#ppt_x"/>
                                          </p:val>
                                        </p:tav>
                                        <p:tav tm="100000">
                                          <p:val>
                                            <p:strVal val="#ppt_x"/>
                                          </p:val>
                                        </p:tav>
                                      </p:tavLst>
                                    </p:anim>
                                    <p:anim calcmode="lin" valueType="num">
                                      <p:cBhvr>
                                        <p:cTn id="98" dur="1000" fill="hold"/>
                                        <p:tgtEl>
                                          <p:spTgt spid="42"/>
                                        </p:tgtEl>
                                        <p:attrNameLst>
                                          <p:attrName>ppt_y</p:attrName>
                                        </p:attrNameLst>
                                      </p:cBhvr>
                                      <p:tavLst>
                                        <p:tav tm="0">
                                          <p:val>
                                            <p:strVal val="#ppt_y+.1"/>
                                          </p:val>
                                        </p:tav>
                                        <p:tav tm="100000">
                                          <p:val>
                                            <p:strVal val="#ppt_y"/>
                                          </p:val>
                                        </p:tav>
                                      </p:tavLst>
                                    </p:anim>
                                  </p:childTnLst>
                                </p:cTn>
                              </p:par>
                            </p:childTnLst>
                          </p:cTn>
                        </p:par>
                        <p:par>
                          <p:cTn id="99" fill="hold">
                            <p:stCondLst>
                              <p:cond delay="8000"/>
                            </p:stCondLst>
                            <p:childTnLst>
                              <p:par>
                                <p:cTn id="100" presetID="53" presetClass="entr" presetSubtype="528"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 calcmode="lin" valueType="num">
                                      <p:cBhvr>
                                        <p:cTn id="102" dur="500" fill="hold"/>
                                        <p:tgtEl>
                                          <p:spTgt spid="53"/>
                                        </p:tgtEl>
                                        <p:attrNameLst>
                                          <p:attrName>ppt_w</p:attrName>
                                        </p:attrNameLst>
                                      </p:cBhvr>
                                      <p:tavLst>
                                        <p:tav tm="0">
                                          <p:val>
                                            <p:fltVal val="0"/>
                                          </p:val>
                                        </p:tav>
                                        <p:tav tm="100000">
                                          <p:val>
                                            <p:strVal val="#ppt_w"/>
                                          </p:val>
                                        </p:tav>
                                      </p:tavLst>
                                    </p:anim>
                                    <p:anim calcmode="lin" valueType="num">
                                      <p:cBhvr>
                                        <p:cTn id="103" dur="500" fill="hold"/>
                                        <p:tgtEl>
                                          <p:spTgt spid="53"/>
                                        </p:tgtEl>
                                        <p:attrNameLst>
                                          <p:attrName>ppt_h</p:attrName>
                                        </p:attrNameLst>
                                      </p:cBhvr>
                                      <p:tavLst>
                                        <p:tav tm="0">
                                          <p:val>
                                            <p:fltVal val="0"/>
                                          </p:val>
                                        </p:tav>
                                        <p:tav tm="100000">
                                          <p:val>
                                            <p:strVal val="#ppt_h"/>
                                          </p:val>
                                        </p:tav>
                                      </p:tavLst>
                                    </p:anim>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fltVal val="0.5"/>
                                          </p:val>
                                        </p:tav>
                                        <p:tav tm="100000">
                                          <p:val>
                                            <p:strVal val="#ppt_x"/>
                                          </p:val>
                                        </p:tav>
                                      </p:tavLst>
                                    </p:anim>
                                    <p:anim calcmode="lin" valueType="num">
                                      <p:cBhvr>
                                        <p:cTn id="106" dur="500" fill="hold"/>
                                        <p:tgtEl>
                                          <p:spTgt spid="53"/>
                                        </p:tgtEl>
                                        <p:attrNameLst>
                                          <p:attrName>ppt_y</p:attrName>
                                        </p:attrNameLst>
                                      </p:cBhvr>
                                      <p:tavLst>
                                        <p:tav tm="0">
                                          <p:val>
                                            <p:fltVal val="0.5"/>
                                          </p:val>
                                        </p:tav>
                                        <p:tav tm="100000">
                                          <p:val>
                                            <p:strVal val="#ppt_y"/>
                                          </p:val>
                                        </p:tav>
                                      </p:tavLst>
                                    </p:anim>
                                  </p:childTnLst>
                                </p:cTn>
                              </p:par>
                            </p:childTnLst>
                          </p:cTn>
                        </p:par>
                        <p:par>
                          <p:cTn id="107" fill="hold">
                            <p:stCondLst>
                              <p:cond delay="8500"/>
                            </p:stCondLst>
                            <p:childTnLst>
                              <p:par>
                                <p:cTn id="108" presetID="31" presetClass="entr" presetSubtype="0" fill="hold"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1000" fill="hold"/>
                                        <p:tgtEl>
                                          <p:spTgt spid="29"/>
                                        </p:tgtEl>
                                        <p:attrNameLst>
                                          <p:attrName>ppt_w</p:attrName>
                                        </p:attrNameLst>
                                      </p:cBhvr>
                                      <p:tavLst>
                                        <p:tav tm="0">
                                          <p:val>
                                            <p:fltVal val="0"/>
                                          </p:val>
                                        </p:tav>
                                        <p:tav tm="100000">
                                          <p:val>
                                            <p:strVal val="#ppt_w"/>
                                          </p:val>
                                        </p:tav>
                                      </p:tavLst>
                                    </p:anim>
                                    <p:anim calcmode="lin" valueType="num">
                                      <p:cBhvr>
                                        <p:cTn id="111" dur="1000" fill="hold"/>
                                        <p:tgtEl>
                                          <p:spTgt spid="29"/>
                                        </p:tgtEl>
                                        <p:attrNameLst>
                                          <p:attrName>ppt_h</p:attrName>
                                        </p:attrNameLst>
                                      </p:cBhvr>
                                      <p:tavLst>
                                        <p:tav tm="0">
                                          <p:val>
                                            <p:fltVal val="0"/>
                                          </p:val>
                                        </p:tav>
                                        <p:tav tm="100000">
                                          <p:val>
                                            <p:strVal val="#ppt_h"/>
                                          </p:val>
                                        </p:tav>
                                      </p:tavLst>
                                    </p:anim>
                                    <p:anim calcmode="lin" valueType="num">
                                      <p:cBhvr>
                                        <p:cTn id="112" dur="1000" fill="hold"/>
                                        <p:tgtEl>
                                          <p:spTgt spid="29"/>
                                        </p:tgtEl>
                                        <p:attrNameLst>
                                          <p:attrName>style.rotation</p:attrName>
                                        </p:attrNameLst>
                                      </p:cBhvr>
                                      <p:tavLst>
                                        <p:tav tm="0">
                                          <p:val>
                                            <p:fltVal val="90"/>
                                          </p:val>
                                        </p:tav>
                                        <p:tav tm="100000">
                                          <p:val>
                                            <p:fltVal val="0"/>
                                          </p:val>
                                        </p:tav>
                                      </p:tavLst>
                                    </p:anim>
                                    <p:animEffect transition="in" filter="fade">
                                      <p:cBhvr>
                                        <p:cTn id="113" dur="1000"/>
                                        <p:tgtEl>
                                          <p:spTgt spid="29"/>
                                        </p:tgtEl>
                                      </p:cBhvr>
                                    </p:animEffect>
                                  </p:childTnLst>
                                </p:cTn>
                              </p:par>
                            </p:childTnLst>
                          </p:cTn>
                        </p:par>
                        <p:par>
                          <p:cTn id="114" fill="hold">
                            <p:stCondLst>
                              <p:cond delay="9500"/>
                            </p:stCondLst>
                            <p:childTnLst>
                              <p:par>
                                <p:cTn id="115" presetID="53" presetClass="entr" presetSubtype="16"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 calcmode="lin" valueType="num">
                                      <p:cBhvr>
                                        <p:cTn id="117" dur="1000" fill="hold"/>
                                        <p:tgtEl>
                                          <p:spTgt spid="47"/>
                                        </p:tgtEl>
                                        <p:attrNameLst>
                                          <p:attrName>ppt_w</p:attrName>
                                        </p:attrNameLst>
                                      </p:cBhvr>
                                      <p:tavLst>
                                        <p:tav tm="0">
                                          <p:val>
                                            <p:fltVal val="0"/>
                                          </p:val>
                                        </p:tav>
                                        <p:tav tm="100000">
                                          <p:val>
                                            <p:strVal val="#ppt_w"/>
                                          </p:val>
                                        </p:tav>
                                      </p:tavLst>
                                    </p:anim>
                                    <p:anim calcmode="lin" valueType="num">
                                      <p:cBhvr>
                                        <p:cTn id="118" dur="1000" fill="hold"/>
                                        <p:tgtEl>
                                          <p:spTgt spid="47"/>
                                        </p:tgtEl>
                                        <p:attrNameLst>
                                          <p:attrName>ppt_h</p:attrName>
                                        </p:attrNameLst>
                                      </p:cBhvr>
                                      <p:tavLst>
                                        <p:tav tm="0">
                                          <p:val>
                                            <p:fltVal val="0"/>
                                          </p:val>
                                        </p:tav>
                                        <p:tav tm="100000">
                                          <p:val>
                                            <p:strVal val="#ppt_h"/>
                                          </p:val>
                                        </p:tav>
                                      </p:tavLst>
                                    </p:anim>
                                    <p:animEffect transition="in" filter="fade">
                                      <p:cBhvr>
                                        <p:cTn id="119" dur="1000"/>
                                        <p:tgtEl>
                                          <p:spTgt spid="47"/>
                                        </p:tgtEl>
                                      </p:cBhvr>
                                    </p:animEffect>
                                  </p:childTnLst>
                                </p:cTn>
                              </p:par>
                              <p:par>
                                <p:cTn id="120" presetID="42" presetClass="entr" presetSubtype="0" fill="hold" grpId="0"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fade">
                                      <p:cBhvr>
                                        <p:cTn id="122" dur="1000"/>
                                        <p:tgtEl>
                                          <p:spTgt spid="43"/>
                                        </p:tgtEl>
                                      </p:cBhvr>
                                    </p:animEffect>
                                    <p:anim calcmode="lin" valueType="num">
                                      <p:cBhvr>
                                        <p:cTn id="123" dur="1000" fill="hold"/>
                                        <p:tgtEl>
                                          <p:spTgt spid="43"/>
                                        </p:tgtEl>
                                        <p:attrNameLst>
                                          <p:attrName>ppt_x</p:attrName>
                                        </p:attrNameLst>
                                      </p:cBhvr>
                                      <p:tavLst>
                                        <p:tav tm="0">
                                          <p:val>
                                            <p:strVal val="#ppt_x"/>
                                          </p:val>
                                        </p:tav>
                                        <p:tav tm="100000">
                                          <p:val>
                                            <p:strVal val="#ppt_x"/>
                                          </p:val>
                                        </p:tav>
                                      </p:tavLst>
                                    </p:anim>
                                    <p:anim calcmode="lin" valueType="num">
                                      <p:cBhvr>
                                        <p:cTn id="124" dur="1000" fill="hold"/>
                                        <p:tgtEl>
                                          <p:spTgt spid="43"/>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53" presetClass="entr" presetSubtype="528" fill="hold" grpId="0"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p:cTn id="128" dur="500" fill="hold"/>
                                        <p:tgtEl>
                                          <p:spTgt spid="54"/>
                                        </p:tgtEl>
                                        <p:attrNameLst>
                                          <p:attrName>ppt_w</p:attrName>
                                        </p:attrNameLst>
                                      </p:cBhvr>
                                      <p:tavLst>
                                        <p:tav tm="0">
                                          <p:val>
                                            <p:fltVal val="0"/>
                                          </p:val>
                                        </p:tav>
                                        <p:tav tm="100000">
                                          <p:val>
                                            <p:strVal val="#ppt_w"/>
                                          </p:val>
                                        </p:tav>
                                      </p:tavLst>
                                    </p:anim>
                                    <p:anim calcmode="lin" valueType="num">
                                      <p:cBhvr>
                                        <p:cTn id="129" dur="500" fill="hold"/>
                                        <p:tgtEl>
                                          <p:spTgt spid="54"/>
                                        </p:tgtEl>
                                        <p:attrNameLst>
                                          <p:attrName>ppt_h</p:attrName>
                                        </p:attrNameLst>
                                      </p:cBhvr>
                                      <p:tavLst>
                                        <p:tav tm="0">
                                          <p:val>
                                            <p:fltVal val="0"/>
                                          </p:val>
                                        </p:tav>
                                        <p:tav tm="100000">
                                          <p:val>
                                            <p:strVal val="#ppt_h"/>
                                          </p:val>
                                        </p:tav>
                                      </p:tavLst>
                                    </p:anim>
                                    <p:animEffect transition="in" filter="fade">
                                      <p:cBhvr>
                                        <p:cTn id="130" dur="500"/>
                                        <p:tgtEl>
                                          <p:spTgt spid="54"/>
                                        </p:tgtEl>
                                      </p:cBhvr>
                                    </p:animEffect>
                                    <p:anim calcmode="lin" valueType="num">
                                      <p:cBhvr>
                                        <p:cTn id="131" dur="500" fill="hold"/>
                                        <p:tgtEl>
                                          <p:spTgt spid="54"/>
                                        </p:tgtEl>
                                        <p:attrNameLst>
                                          <p:attrName>ppt_x</p:attrName>
                                        </p:attrNameLst>
                                      </p:cBhvr>
                                      <p:tavLst>
                                        <p:tav tm="0">
                                          <p:val>
                                            <p:fltVal val="0.5"/>
                                          </p:val>
                                        </p:tav>
                                        <p:tav tm="100000">
                                          <p:val>
                                            <p:strVal val="#ppt_x"/>
                                          </p:val>
                                        </p:tav>
                                      </p:tavLst>
                                    </p:anim>
                                    <p:anim calcmode="lin" valueType="num">
                                      <p:cBhvr>
                                        <p:cTn id="132" dur="500" fill="hold"/>
                                        <p:tgtEl>
                                          <p:spTgt spid="54"/>
                                        </p:tgtEl>
                                        <p:attrNameLst>
                                          <p:attrName>ppt_y</p:attrName>
                                        </p:attrNameLst>
                                      </p:cBhvr>
                                      <p:tavLst>
                                        <p:tav tm="0">
                                          <p:val>
                                            <p:fltVal val="0.5"/>
                                          </p:val>
                                        </p:tav>
                                        <p:tav tm="100000">
                                          <p:val>
                                            <p:strVal val="#ppt_y"/>
                                          </p:val>
                                        </p:tav>
                                      </p:tavLst>
                                    </p:anim>
                                  </p:childTnLst>
                                </p:cTn>
                              </p:par>
                            </p:childTnLst>
                          </p:cTn>
                        </p:par>
                        <p:par>
                          <p:cTn id="133" fill="hold">
                            <p:stCondLst>
                              <p:cond delay="11000"/>
                            </p:stCondLst>
                            <p:childTnLst>
                              <p:par>
                                <p:cTn id="134" presetID="31" presetClass="entr" presetSubtype="0" fill="hold"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1000" fill="hold"/>
                                        <p:tgtEl>
                                          <p:spTgt spid="33"/>
                                        </p:tgtEl>
                                        <p:attrNameLst>
                                          <p:attrName>ppt_w</p:attrName>
                                        </p:attrNameLst>
                                      </p:cBhvr>
                                      <p:tavLst>
                                        <p:tav tm="0">
                                          <p:val>
                                            <p:fltVal val="0"/>
                                          </p:val>
                                        </p:tav>
                                        <p:tav tm="100000">
                                          <p:val>
                                            <p:strVal val="#ppt_w"/>
                                          </p:val>
                                        </p:tav>
                                      </p:tavLst>
                                    </p:anim>
                                    <p:anim calcmode="lin" valueType="num">
                                      <p:cBhvr>
                                        <p:cTn id="137" dur="1000" fill="hold"/>
                                        <p:tgtEl>
                                          <p:spTgt spid="33"/>
                                        </p:tgtEl>
                                        <p:attrNameLst>
                                          <p:attrName>ppt_h</p:attrName>
                                        </p:attrNameLst>
                                      </p:cBhvr>
                                      <p:tavLst>
                                        <p:tav tm="0">
                                          <p:val>
                                            <p:fltVal val="0"/>
                                          </p:val>
                                        </p:tav>
                                        <p:tav tm="100000">
                                          <p:val>
                                            <p:strVal val="#ppt_h"/>
                                          </p:val>
                                        </p:tav>
                                      </p:tavLst>
                                    </p:anim>
                                    <p:anim calcmode="lin" valueType="num">
                                      <p:cBhvr>
                                        <p:cTn id="138" dur="1000" fill="hold"/>
                                        <p:tgtEl>
                                          <p:spTgt spid="33"/>
                                        </p:tgtEl>
                                        <p:attrNameLst>
                                          <p:attrName>style.rotation</p:attrName>
                                        </p:attrNameLst>
                                      </p:cBhvr>
                                      <p:tavLst>
                                        <p:tav tm="0">
                                          <p:val>
                                            <p:fltVal val="90"/>
                                          </p:val>
                                        </p:tav>
                                        <p:tav tm="100000">
                                          <p:val>
                                            <p:fltVal val="0"/>
                                          </p:val>
                                        </p:tav>
                                      </p:tavLst>
                                    </p:anim>
                                    <p:animEffect transition="in" filter="fade">
                                      <p:cBhvr>
                                        <p:cTn id="139" dur="1000"/>
                                        <p:tgtEl>
                                          <p:spTgt spid="33"/>
                                        </p:tgtEl>
                                      </p:cBhvr>
                                    </p:animEffect>
                                  </p:childTnLst>
                                </p:cTn>
                              </p:par>
                            </p:childTnLst>
                          </p:cTn>
                        </p:par>
                        <p:par>
                          <p:cTn id="140" fill="hold">
                            <p:stCondLst>
                              <p:cond delay="12000"/>
                            </p:stCondLst>
                            <p:childTnLst>
                              <p:par>
                                <p:cTn id="141" presetID="53" presetClass="entr" presetSubtype="16" fill="hold" grpId="0" nodeType="after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p:cTn id="143" dur="1000" fill="hold"/>
                                        <p:tgtEl>
                                          <p:spTgt spid="48"/>
                                        </p:tgtEl>
                                        <p:attrNameLst>
                                          <p:attrName>ppt_w</p:attrName>
                                        </p:attrNameLst>
                                      </p:cBhvr>
                                      <p:tavLst>
                                        <p:tav tm="0">
                                          <p:val>
                                            <p:fltVal val="0"/>
                                          </p:val>
                                        </p:tav>
                                        <p:tav tm="100000">
                                          <p:val>
                                            <p:strVal val="#ppt_w"/>
                                          </p:val>
                                        </p:tav>
                                      </p:tavLst>
                                    </p:anim>
                                    <p:anim calcmode="lin" valueType="num">
                                      <p:cBhvr>
                                        <p:cTn id="144" dur="1000" fill="hold"/>
                                        <p:tgtEl>
                                          <p:spTgt spid="48"/>
                                        </p:tgtEl>
                                        <p:attrNameLst>
                                          <p:attrName>ppt_h</p:attrName>
                                        </p:attrNameLst>
                                      </p:cBhvr>
                                      <p:tavLst>
                                        <p:tav tm="0">
                                          <p:val>
                                            <p:fltVal val="0"/>
                                          </p:val>
                                        </p:tav>
                                        <p:tav tm="100000">
                                          <p:val>
                                            <p:strVal val="#ppt_h"/>
                                          </p:val>
                                        </p:tav>
                                      </p:tavLst>
                                    </p:anim>
                                    <p:animEffect transition="in" filter="fade">
                                      <p:cBhvr>
                                        <p:cTn id="145" dur="1000"/>
                                        <p:tgtEl>
                                          <p:spTgt spid="48"/>
                                        </p:tgtEl>
                                      </p:cBhvr>
                                    </p:animEffect>
                                  </p:childTnLst>
                                </p:cTn>
                              </p:par>
                              <p:par>
                                <p:cTn id="146" presetID="42" presetClass="entr" presetSubtype="0" fill="hold" grpId="0" nodeType="withEffect">
                                  <p:stCondLst>
                                    <p:cond delay="0"/>
                                  </p:stCondLst>
                                  <p:childTnLst>
                                    <p:set>
                                      <p:cBhvr>
                                        <p:cTn id="147" dur="1" fill="hold">
                                          <p:stCondLst>
                                            <p:cond delay="0"/>
                                          </p:stCondLst>
                                        </p:cTn>
                                        <p:tgtEl>
                                          <p:spTgt spid="44"/>
                                        </p:tgtEl>
                                        <p:attrNameLst>
                                          <p:attrName>style.visibility</p:attrName>
                                        </p:attrNameLst>
                                      </p:cBhvr>
                                      <p:to>
                                        <p:strVal val="visible"/>
                                      </p:to>
                                    </p:set>
                                    <p:animEffect transition="in" filter="fade">
                                      <p:cBhvr>
                                        <p:cTn id="148" dur="1000"/>
                                        <p:tgtEl>
                                          <p:spTgt spid="44"/>
                                        </p:tgtEl>
                                      </p:cBhvr>
                                    </p:animEffect>
                                    <p:anim calcmode="lin" valueType="num">
                                      <p:cBhvr>
                                        <p:cTn id="149" dur="1000" fill="hold"/>
                                        <p:tgtEl>
                                          <p:spTgt spid="44"/>
                                        </p:tgtEl>
                                        <p:attrNameLst>
                                          <p:attrName>ppt_x</p:attrName>
                                        </p:attrNameLst>
                                      </p:cBhvr>
                                      <p:tavLst>
                                        <p:tav tm="0">
                                          <p:val>
                                            <p:strVal val="#ppt_x"/>
                                          </p:val>
                                        </p:tav>
                                        <p:tav tm="100000">
                                          <p:val>
                                            <p:strVal val="#ppt_x"/>
                                          </p:val>
                                        </p:tav>
                                      </p:tavLst>
                                    </p:anim>
                                    <p:anim calcmode="lin" valueType="num">
                                      <p:cBhvr>
                                        <p:cTn id="150" dur="1000" fill="hold"/>
                                        <p:tgtEl>
                                          <p:spTgt spid="44"/>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p:cTn id="154" dur="500" fill="hold"/>
                                        <p:tgtEl>
                                          <p:spTgt spid="55"/>
                                        </p:tgtEl>
                                        <p:attrNameLst>
                                          <p:attrName>ppt_w</p:attrName>
                                        </p:attrNameLst>
                                      </p:cBhvr>
                                      <p:tavLst>
                                        <p:tav tm="0">
                                          <p:val>
                                            <p:fltVal val="0"/>
                                          </p:val>
                                        </p:tav>
                                        <p:tav tm="100000">
                                          <p:val>
                                            <p:strVal val="#ppt_w"/>
                                          </p:val>
                                        </p:tav>
                                      </p:tavLst>
                                    </p:anim>
                                    <p:anim calcmode="lin" valueType="num">
                                      <p:cBhvr>
                                        <p:cTn id="155" dur="500" fill="hold"/>
                                        <p:tgtEl>
                                          <p:spTgt spid="55"/>
                                        </p:tgtEl>
                                        <p:attrNameLst>
                                          <p:attrName>ppt_h</p:attrName>
                                        </p:attrNameLst>
                                      </p:cBhvr>
                                      <p:tavLst>
                                        <p:tav tm="0">
                                          <p:val>
                                            <p:fltVal val="0"/>
                                          </p:val>
                                        </p:tav>
                                        <p:tav tm="100000">
                                          <p:val>
                                            <p:strVal val="#ppt_h"/>
                                          </p:val>
                                        </p:tav>
                                      </p:tavLst>
                                    </p:anim>
                                    <p:animEffect transition="in" filter="fade">
                                      <p:cBhvr>
                                        <p:cTn id="156" dur="500"/>
                                        <p:tgtEl>
                                          <p:spTgt spid="55"/>
                                        </p:tgtEl>
                                      </p:cBhvr>
                                    </p:animEffect>
                                    <p:anim calcmode="lin" valueType="num">
                                      <p:cBhvr>
                                        <p:cTn id="157" dur="500" fill="hold"/>
                                        <p:tgtEl>
                                          <p:spTgt spid="55"/>
                                        </p:tgtEl>
                                        <p:attrNameLst>
                                          <p:attrName>ppt_x</p:attrName>
                                        </p:attrNameLst>
                                      </p:cBhvr>
                                      <p:tavLst>
                                        <p:tav tm="0">
                                          <p:val>
                                            <p:fltVal val="0.5"/>
                                          </p:val>
                                        </p:tav>
                                        <p:tav tm="100000">
                                          <p:val>
                                            <p:strVal val="#ppt_x"/>
                                          </p:val>
                                        </p:tav>
                                      </p:tavLst>
                                    </p:anim>
                                    <p:anim calcmode="lin" valueType="num">
                                      <p:cBhvr>
                                        <p:cTn id="158" dur="500" fill="hold"/>
                                        <p:tgtEl>
                                          <p:spTgt spid="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38" grpId="0" animBg="1"/>
      <p:bldP spid="40" grpId="0"/>
      <p:bldP spid="41" grpId="0"/>
      <p:bldP spid="42" grpId="0"/>
      <p:bldP spid="43" grpId="0"/>
      <p:bldP spid="44" grpId="0"/>
      <p:bldP spid="45" grpId="0" animBg="1"/>
      <p:bldP spid="46" grpId="0" animBg="1"/>
      <p:bldP spid="47" grpId="0" animBg="1"/>
      <p:bldP spid="48" grpId="0" animBg="1"/>
      <p:bldP spid="49" grpId="0"/>
      <p:bldP spid="51" grpId="0"/>
      <p:bldP spid="52" grpId="0"/>
      <p:bldP spid="53" grpId="0"/>
      <p:bldP spid="54" grpId="0"/>
      <p:bldP spid="55" grpId="0"/>
      <p:bldP spid="73"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1884</TotalTime>
  <Words>1490</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2019-01-13T00:07:04Z</dcterms:modified>
</cp:coreProperties>
</file>