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924"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75597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0007132A-A3CA-4C01-9CF7-4833A42F0B9F}"/>
              </a:ext>
            </a:extLst>
          </p:cNvPr>
          <p:cNvGrpSpPr/>
          <p:nvPr/>
        </p:nvGrpSpPr>
        <p:grpSpPr>
          <a:xfrm>
            <a:off x="2965161" y="1098983"/>
            <a:ext cx="1554481" cy="1632460"/>
            <a:chOff x="1293746" y="990600"/>
            <a:chExt cx="1554481" cy="1632460"/>
          </a:xfrm>
        </p:grpSpPr>
        <p:sp>
          <p:nvSpPr>
            <p:cNvPr id="11" name="Oval 10">
              <a:extLst>
                <a:ext uri="{FF2B5EF4-FFF2-40B4-BE49-F238E27FC236}">
                  <a16:creationId xmlns:a16="http://schemas.microsoft.com/office/drawing/2014/main" id="{4F8A065A-230E-42BF-921D-55C6C48B82A0}"/>
                </a:ext>
              </a:extLst>
            </p:cNvPr>
            <p:cNvSpPr>
              <a:spLocks noChangeAspect="1"/>
            </p:cNvSpPr>
            <p:nvPr/>
          </p:nvSpPr>
          <p:spPr>
            <a:xfrm>
              <a:off x="1476626" y="1203959"/>
              <a:ext cx="1188720" cy="834739"/>
            </a:xfrm>
            <a:prstGeom prst="ellipse">
              <a:avLst/>
            </a:prstGeom>
            <a:solidFill>
              <a:srgbClr val="FF746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3D9E0C0A-4F95-4671-AFA6-535290D1C31E}"/>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 name="Group 11">
            <a:extLst>
              <a:ext uri="{FF2B5EF4-FFF2-40B4-BE49-F238E27FC236}">
                <a16:creationId xmlns:a16="http://schemas.microsoft.com/office/drawing/2014/main" id="{4430E66A-E481-4FB8-A387-05188D1680C1}"/>
              </a:ext>
            </a:extLst>
          </p:cNvPr>
          <p:cNvGrpSpPr/>
          <p:nvPr/>
        </p:nvGrpSpPr>
        <p:grpSpPr>
          <a:xfrm rot="3530929">
            <a:off x="4370560" y="1934081"/>
            <a:ext cx="1554481" cy="1632460"/>
            <a:chOff x="1293746" y="990600"/>
            <a:chExt cx="1554481" cy="1632460"/>
          </a:xfrm>
        </p:grpSpPr>
        <p:sp>
          <p:nvSpPr>
            <p:cNvPr id="13" name="Oval 12">
              <a:extLst>
                <a:ext uri="{FF2B5EF4-FFF2-40B4-BE49-F238E27FC236}">
                  <a16:creationId xmlns:a16="http://schemas.microsoft.com/office/drawing/2014/main" id="{DE95972A-2095-42B7-A46F-DB1A15807DDC}"/>
                </a:ext>
              </a:extLst>
            </p:cNvPr>
            <p:cNvSpPr>
              <a:spLocks noChangeAspect="1"/>
            </p:cNvSpPr>
            <p:nvPr/>
          </p:nvSpPr>
          <p:spPr>
            <a:xfrm>
              <a:off x="1476626" y="1203959"/>
              <a:ext cx="1188720" cy="834739"/>
            </a:xfrm>
            <a:prstGeom prst="ellipse">
              <a:avLst/>
            </a:prstGeom>
            <a:solidFill>
              <a:srgbClr val="4CC8EC"/>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0001F080-CCBC-4B3D-9419-3E4F54A088C0}"/>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5" name="Group 14">
            <a:extLst>
              <a:ext uri="{FF2B5EF4-FFF2-40B4-BE49-F238E27FC236}">
                <a16:creationId xmlns:a16="http://schemas.microsoft.com/office/drawing/2014/main" id="{7EDD7938-2996-40A5-84EE-F688367F4A10}"/>
              </a:ext>
            </a:extLst>
          </p:cNvPr>
          <p:cNvGrpSpPr/>
          <p:nvPr/>
        </p:nvGrpSpPr>
        <p:grpSpPr>
          <a:xfrm rot="7392397">
            <a:off x="4343972" y="3590938"/>
            <a:ext cx="1554481" cy="1632460"/>
            <a:chOff x="1293746" y="990600"/>
            <a:chExt cx="1554481" cy="1632460"/>
          </a:xfrm>
        </p:grpSpPr>
        <p:sp>
          <p:nvSpPr>
            <p:cNvPr id="16" name="Oval 15">
              <a:extLst>
                <a:ext uri="{FF2B5EF4-FFF2-40B4-BE49-F238E27FC236}">
                  <a16:creationId xmlns:a16="http://schemas.microsoft.com/office/drawing/2014/main" id="{701F3422-FB4C-4105-B198-645C8F2E058C}"/>
                </a:ext>
              </a:extLst>
            </p:cNvPr>
            <p:cNvSpPr>
              <a:spLocks noChangeAspect="1"/>
            </p:cNvSpPr>
            <p:nvPr/>
          </p:nvSpPr>
          <p:spPr>
            <a:xfrm>
              <a:off x="1476626" y="1203959"/>
              <a:ext cx="1188720" cy="834739"/>
            </a:xfrm>
            <a:prstGeom prst="ellipse">
              <a:avLst/>
            </a:prstGeom>
            <a:solidFill>
              <a:srgbClr val="F4C95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AB05AF9B-8E03-4D3C-A6FC-0182F2B70EAA}"/>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 name="Group 17">
            <a:extLst>
              <a:ext uri="{FF2B5EF4-FFF2-40B4-BE49-F238E27FC236}">
                <a16:creationId xmlns:a16="http://schemas.microsoft.com/office/drawing/2014/main" id="{6003D3F3-8E8D-4087-8820-6EE63485C395}"/>
              </a:ext>
            </a:extLst>
          </p:cNvPr>
          <p:cNvGrpSpPr/>
          <p:nvPr/>
        </p:nvGrpSpPr>
        <p:grpSpPr>
          <a:xfrm rot="17622222">
            <a:off x="1541202" y="1981682"/>
            <a:ext cx="1554481" cy="1632460"/>
            <a:chOff x="1293746" y="990600"/>
            <a:chExt cx="1554481" cy="1632460"/>
          </a:xfrm>
        </p:grpSpPr>
        <p:sp>
          <p:nvSpPr>
            <p:cNvPr id="19" name="Oval 18">
              <a:extLst>
                <a:ext uri="{FF2B5EF4-FFF2-40B4-BE49-F238E27FC236}">
                  <a16:creationId xmlns:a16="http://schemas.microsoft.com/office/drawing/2014/main" id="{3CB28906-2D5B-4B6A-882A-E8BAD48BAF41}"/>
                </a:ext>
              </a:extLst>
            </p:cNvPr>
            <p:cNvSpPr>
              <a:spLocks noChangeAspect="1"/>
            </p:cNvSpPr>
            <p:nvPr/>
          </p:nvSpPr>
          <p:spPr>
            <a:xfrm>
              <a:off x="1476626" y="1203959"/>
              <a:ext cx="1188720" cy="834739"/>
            </a:xfrm>
            <a:prstGeom prst="ellipse">
              <a:avLst/>
            </a:prstGeom>
            <a:solidFill>
              <a:srgbClr val="60DC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03D6C5BE-26F9-4DCE-8E00-17F29F4C4A3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1" name="Group 20">
            <a:extLst>
              <a:ext uri="{FF2B5EF4-FFF2-40B4-BE49-F238E27FC236}">
                <a16:creationId xmlns:a16="http://schemas.microsoft.com/office/drawing/2014/main" id="{1D9A78E1-57DB-4D6B-9262-47C80B3F059F}"/>
              </a:ext>
            </a:extLst>
          </p:cNvPr>
          <p:cNvGrpSpPr/>
          <p:nvPr/>
        </p:nvGrpSpPr>
        <p:grpSpPr>
          <a:xfrm rot="14079234">
            <a:off x="1532488" y="3590938"/>
            <a:ext cx="1554481" cy="1632460"/>
            <a:chOff x="1293746" y="990600"/>
            <a:chExt cx="1554481" cy="1632460"/>
          </a:xfrm>
        </p:grpSpPr>
        <p:sp>
          <p:nvSpPr>
            <p:cNvPr id="22" name="Oval 21">
              <a:extLst>
                <a:ext uri="{FF2B5EF4-FFF2-40B4-BE49-F238E27FC236}">
                  <a16:creationId xmlns:a16="http://schemas.microsoft.com/office/drawing/2014/main" id="{8F011114-09B8-482B-B147-FF929DCCFF41}"/>
                </a:ext>
              </a:extLst>
            </p:cNvPr>
            <p:cNvSpPr>
              <a:spLocks noChangeAspect="1"/>
            </p:cNvSpPr>
            <p:nvPr/>
          </p:nvSpPr>
          <p:spPr>
            <a:xfrm>
              <a:off x="1476626" y="1203959"/>
              <a:ext cx="1188720" cy="834739"/>
            </a:xfrm>
            <a:prstGeom prst="ellipse">
              <a:avLst/>
            </a:prstGeom>
            <a:solidFill>
              <a:srgbClr val="FF928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B83794E-3904-4979-9622-C624CCBCAE52}"/>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22B3CB4A-0829-4C59-90E6-3E7A61385BEB}"/>
              </a:ext>
            </a:extLst>
          </p:cNvPr>
          <p:cNvGrpSpPr/>
          <p:nvPr/>
        </p:nvGrpSpPr>
        <p:grpSpPr>
          <a:xfrm rot="10800000">
            <a:off x="2958935" y="4311139"/>
            <a:ext cx="1554481" cy="1632460"/>
            <a:chOff x="1293746" y="990600"/>
            <a:chExt cx="1554481" cy="1632460"/>
          </a:xfrm>
        </p:grpSpPr>
        <p:sp>
          <p:nvSpPr>
            <p:cNvPr id="25" name="Oval 24">
              <a:extLst>
                <a:ext uri="{FF2B5EF4-FFF2-40B4-BE49-F238E27FC236}">
                  <a16:creationId xmlns:a16="http://schemas.microsoft.com/office/drawing/2014/main" id="{12382B16-8A1B-4B8D-870D-1626B409B28B}"/>
                </a:ext>
              </a:extLst>
            </p:cNvPr>
            <p:cNvSpPr>
              <a:spLocks noChangeAspect="1"/>
            </p:cNvSpPr>
            <p:nvPr/>
          </p:nvSpPr>
          <p:spPr>
            <a:xfrm>
              <a:off x="1476626" y="1203959"/>
              <a:ext cx="1188720" cy="834739"/>
            </a:xfrm>
            <a:prstGeom prst="ellipse">
              <a:avLst/>
            </a:prstGeom>
            <a:solidFill>
              <a:srgbClr val="57CCC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2288CF46-D7BB-414D-A3E9-5C24BF5CA094}"/>
                </a:ext>
              </a:extLst>
            </p:cNvPr>
            <p:cNvSpPr>
              <a:spLocks noChangeAspect="1"/>
            </p:cNvSpPr>
            <p:nvPr/>
          </p:nvSpPr>
          <p:spPr>
            <a:xfrm>
              <a:off x="1293746" y="990600"/>
              <a:ext cx="1554481" cy="1632460"/>
            </a:xfrm>
            <a:custGeom>
              <a:avLst/>
              <a:gdLst>
                <a:gd name="connsiteX0" fmla="*/ 777240 w 1554481"/>
                <a:gd name="connsiteY0" fmla="*/ 228599 h 1632460"/>
                <a:gd name="connsiteX1" fmla="*/ 205740 w 1554481"/>
                <a:gd name="connsiteY1" fmla="*/ 629916 h 1632460"/>
                <a:gd name="connsiteX2" fmla="*/ 777240 w 1554481"/>
                <a:gd name="connsiteY2" fmla="*/ 1031233 h 1632460"/>
                <a:gd name="connsiteX3" fmla="*/ 1348740 w 1554481"/>
                <a:gd name="connsiteY3" fmla="*/ 629916 h 1632460"/>
                <a:gd name="connsiteX4" fmla="*/ 777240 w 1554481"/>
                <a:gd name="connsiteY4" fmla="*/ 228599 h 1632460"/>
                <a:gd name="connsiteX5" fmla="*/ 792304 w 1554481"/>
                <a:gd name="connsiteY5" fmla="*/ 128 h 1632460"/>
                <a:gd name="connsiteX6" fmla="*/ 1337380 w 1554481"/>
                <a:gd name="connsiteY6" fmla="*/ 207430 h 1632460"/>
                <a:gd name="connsiteX7" fmla="*/ 1316078 w 1554481"/>
                <a:gd name="connsiteY7" fmla="*/ 1163628 h 1632460"/>
                <a:gd name="connsiteX8" fmla="*/ 755939 w 1554481"/>
                <a:gd name="connsiteY8" fmla="*/ 1632460 h 1632460"/>
                <a:gd name="connsiteX9" fmla="*/ 217102 w 1554481"/>
                <a:gd name="connsiteY9" fmla="*/ 1145094 h 1632460"/>
                <a:gd name="connsiteX10" fmla="*/ 238404 w 1554481"/>
                <a:gd name="connsiteY10" fmla="*/ 188895 h 1632460"/>
                <a:gd name="connsiteX11" fmla="*/ 792304 w 1554481"/>
                <a:gd name="connsiteY11" fmla="*/ 128 h 1632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554481" h="1632460">
                  <a:moveTo>
                    <a:pt x="777240" y="228599"/>
                  </a:moveTo>
                  <a:cubicBezTo>
                    <a:pt x="461609" y="228599"/>
                    <a:pt x="205740" y="408275"/>
                    <a:pt x="205740" y="629916"/>
                  </a:cubicBezTo>
                  <a:cubicBezTo>
                    <a:pt x="205740" y="851557"/>
                    <a:pt x="461609" y="1031233"/>
                    <a:pt x="777240" y="1031233"/>
                  </a:cubicBezTo>
                  <a:cubicBezTo>
                    <a:pt x="1092871" y="1031233"/>
                    <a:pt x="1348740" y="851557"/>
                    <a:pt x="1348740" y="629916"/>
                  </a:cubicBezTo>
                  <a:cubicBezTo>
                    <a:pt x="1348740" y="408275"/>
                    <a:pt x="1092871" y="228599"/>
                    <a:pt x="777240" y="228599"/>
                  </a:cubicBezTo>
                  <a:close/>
                  <a:moveTo>
                    <a:pt x="792304" y="128"/>
                  </a:moveTo>
                  <a:cubicBezTo>
                    <a:pt x="991179" y="3481"/>
                    <a:pt x="1188584" y="72847"/>
                    <a:pt x="1337380" y="207430"/>
                  </a:cubicBezTo>
                  <a:cubicBezTo>
                    <a:pt x="1634971" y="476595"/>
                    <a:pt x="1625434" y="904700"/>
                    <a:pt x="1316078" y="1163628"/>
                  </a:cubicBezTo>
                  <a:lnTo>
                    <a:pt x="755939" y="1632460"/>
                  </a:lnTo>
                  <a:lnTo>
                    <a:pt x="217102" y="1145094"/>
                  </a:lnTo>
                  <a:cubicBezTo>
                    <a:pt x="-80490" y="875929"/>
                    <a:pt x="-70953" y="447824"/>
                    <a:pt x="238404" y="188895"/>
                  </a:cubicBezTo>
                  <a:cubicBezTo>
                    <a:pt x="393082" y="59431"/>
                    <a:pt x="593428" y="-3226"/>
                    <a:pt x="792304" y="128"/>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7" name="Freeform: Shape 26">
            <a:extLst>
              <a:ext uri="{FF2B5EF4-FFF2-40B4-BE49-F238E27FC236}">
                <a16:creationId xmlns:a16="http://schemas.microsoft.com/office/drawing/2014/main" id="{B2534499-FD67-4AA1-9B65-A829F6CCE80D}"/>
              </a:ext>
            </a:extLst>
          </p:cNvPr>
          <p:cNvSpPr/>
          <p:nvPr/>
        </p:nvSpPr>
        <p:spPr>
          <a:xfrm flipH="1">
            <a:off x="7004647" y="0"/>
            <a:ext cx="5187353"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8" name="TextBox 27">
            <a:extLst>
              <a:ext uri="{FF2B5EF4-FFF2-40B4-BE49-F238E27FC236}">
                <a16:creationId xmlns:a16="http://schemas.microsoft.com/office/drawing/2014/main" id="{C798D7D2-F0D8-410E-8BC5-72FC4A1D59A6}"/>
              </a:ext>
            </a:extLst>
          </p:cNvPr>
          <p:cNvSpPr txBox="1"/>
          <p:nvPr/>
        </p:nvSpPr>
        <p:spPr>
          <a:xfrm>
            <a:off x="2307823" y="-53765"/>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FF7467"/>
                </a:solidFill>
              </a:rPr>
              <a:t>01</a:t>
            </a:r>
            <a:r>
              <a:rPr lang="en-US" sz="1400" dirty="0">
                <a:solidFill>
                  <a:srgbClr val="FF7467"/>
                </a:solidFill>
                <a:latin typeface="Lato"/>
              </a:rPr>
              <a:t> </a:t>
            </a:r>
            <a:r>
              <a:rPr lang="en-US" sz="1200" dirty="0">
                <a:solidFill>
                  <a:srgbClr val="FF7467"/>
                </a:solidFill>
                <a:latin typeface="Lato"/>
              </a:rPr>
              <a:t>OPTION</a:t>
            </a:r>
            <a:endParaRPr lang="en-US" sz="1200" b="1" dirty="0">
              <a:solidFill>
                <a:srgbClr val="FF7467"/>
              </a:solidFill>
              <a:latin typeface="Candara" panose="020E0502030303020204" pitchFamily="34" charset="0"/>
            </a:endParaRP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0" name="TextBox 29">
            <a:extLst>
              <a:ext uri="{FF2B5EF4-FFF2-40B4-BE49-F238E27FC236}">
                <a16:creationId xmlns:a16="http://schemas.microsoft.com/office/drawing/2014/main" id="{DEF75D22-7018-420A-820B-E1EF94C92A6C}"/>
              </a:ext>
            </a:extLst>
          </p:cNvPr>
          <p:cNvSpPr txBox="1"/>
          <p:nvPr/>
        </p:nvSpPr>
        <p:spPr>
          <a:xfrm>
            <a:off x="4717047" y="797172"/>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4CC8EC"/>
                </a:solidFill>
              </a:rPr>
              <a:t>02</a:t>
            </a:r>
            <a:r>
              <a:rPr lang="en-US" sz="1400" dirty="0">
                <a:solidFill>
                  <a:srgbClr val="4CC8EC"/>
                </a:solidFill>
                <a:latin typeface="Lato"/>
              </a:rPr>
              <a:t> </a:t>
            </a:r>
            <a:r>
              <a:rPr lang="en-US" sz="1200" dirty="0">
                <a:solidFill>
                  <a:srgbClr val="4CC8EC"/>
                </a:solidFill>
                <a:latin typeface="Lato"/>
              </a:rPr>
              <a:t>OPTION</a:t>
            </a:r>
            <a:endParaRPr lang="en-US" sz="1200" b="1" dirty="0">
              <a:solidFill>
                <a:srgbClr val="4CC8EC"/>
              </a:solidFill>
              <a:latin typeface="Candara" panose="020E0502030303020204" pitchFamily="34" charset="0"/>
            </a:endParaRP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1" name="TextBox 30">
            <a:extLst>
              <a:ext uri="{FF2B5EF4-FFF2-40B4-BE49-F238E27FC236}">
                <a16:creationId xmlns:a16="http://schemas.microsoft.com/office/drawing/2014/main" id="{8298A12B-BCC4-4011-A5BB-AB8DF744059B}"/>
              </a:ext>
            </a:extLst>
          </p:cNvPr>
          <p:cNvSpPr txBox="1"/>
          <p:nvPr/>
        </p:nvSpPr>
        <p:spPr>
          <a:xfrm>
            <a:off x="5594955" y="4651446"/>
            <a:ext cx="2614011" cy="1132618"/>
          </a:xfrm>
          <a:prstGeom prst="rect">
            <a:avLst/>
          </a:prstGeom>
          <a:noFill/>
          <a:effectLst>
            <a:outerShdw blurRad="63500" sx="102000" sy="102000" algn="ctr" rotWithShape="0">
              <a:prstClr val="black">
                <a:alpha val="40000"/>
              </a:prstClr>
            </a:outerShdw>
          </a:effectLst>
        </p:spPr>
        <p:txBody>
          <a:bodyPr wrap="square" rtlCol="0">
            <a:spAutoFit/>
          </a:bodyPr>
          <a:lstStyle/>
          <a:p>
            <a:pPr algn="ctr" defTabSz="1219170">
              <a:spcBef>
                <a:spcPct val="20000"/>
              </a:spcBef>
              <a:defRPr/>
            </a:pPr>
            <a:r>
              <a:rPr lang="en-US" sz="2800" b="1" dirty="0">
                <a:solidFill>
                  <a:srgbClr val="F4C956"/>
                </a:solidFill>
              </a:rPr>
              <a:t>03</a:t>
            </a:r>
            <a:r>
              <a:rPr lang="en-US" sz="1400" dirty="0">
                <a:solidFill>
                  <a:srgbClr val="F4C956"/>
                </a:solidFill>
                <a:latin typeface="Lato"/>
              </a:rPr>
              <a:t> </a:t>
            </a:r>
            <a:r>
              <a:rPr lang="en-US" sz="1200" dirty="0">
                <a:solidFill>
                  <a:srgbClr val="F4C956"/>
                </a:solidFill>
                <a:latin typeface="Lato"/>
              </a:rPr>
              <a:t>OPTION</a:t>
            </a:r>
            <a:endParaRPr lang="en-US" sz="1200" b="1" dirty="0">
              <a:solidFill>
                <a:srgbClr val="F4C956"/>
              </a:solidFill>
              <a:latin typeface="Candara" panose="020E0502030303020204" pitchFamily="34" charset="0"/>
            </a:endParaRP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2" name="TextBox 31">
            <a:extLst>
              <a:ext uri="{FF2B5EF4-FFF2-40B4-BE49-F238E27FC236}">
                <a16:creationId xmlns:a16="http://schemas.microsoft.com/office/drawing/2014/main" id="{0BA3CDF8-F197-4FF4-9F33-59E86086E2FD}"/>
              </a:ext>
            </a:extLst>
          </p:cNvPr>
          <p:cNvSpPr txBox="1"/>
          <p:nvPr/>
        </p:nvSpPr>
        <p:spPr>
          <a:xfrm>
            <a:off x="3520289" y="5665908"/>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57CCC6"/>
                </a:solidFill>
              </a:rPr>
              <a:t>04</a:t>
            </a:r>
            <a:r>
              <a:rPr lang="en-US" sz="1400" dirty="0">
                <a:solidFill>
                  <a:srgbClr val="57CCC6"/>
                </a:solidFill>
                <a:latin typeface="Lato"/>
              </a:rPr>
              <a:t> </a:t>
            </a:r>
            <a:r>
              <a:rPr lang="en-US" sz="1200" dirty="0">
                <a:solidFill>
                  <a:srgbClr val="57CCC6"/>
                </a:solidFill>
                <a:latin typeface="Lato"/>
              </a:rPr>
              <a:t>OPTION</a:t>
            </a:r>
            <a:endParaRPr lang="en-US" sz="1200" b="1" dirty="0">
              <a:solidFill>
                <a:srgbClr val="57CCC6"/>
              </a:solidFill>
              <a:latin typeface="Candara" panose="020E0502030303020204" pitchFamily="34" charset="0"/>
            </a:endParaRP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3" name="TextBox 32">
            <a:extLst>
              <a:ext uri="{FF2B5EF4-FFF2-40B4-BE49-F238E27FC236}">
                <a16:creationId xmlns:a16="http://schemas.microsoft.com/office/drawing/2014/main" id="{4D784E81-4D8A-4251-A010-D5FD3B43C5B4}"/>
              </a:ext>
            </a:extLst>
          </p:cNvPr>
          <p:cNvSpPr txBox="1"/>
          <p:nvPr/>
        </p:nvSpPr>
        <p:spPr>
          <a:xfrm>
            <a:off x="55913" y="5064442"/>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FF9285"/>
                </a:solidFill>
              </a:rPr>
              <a:t>05</a:t>
            </a:r>
            <a:r>
              <a:rPr lang="en-US" sz="1400" dirty="0">
                <a:solidFill>
                  <a:srgbClr val="FF9285"/>
                </a:solidFill>
                <a:latin typeface="Lato"/>
              </a:rPr>
              <a:t> </a:t>
            </a:r>
            <a:r>
              <a:rPr lang="en-US" sz="1200" dirty="0">
                <a:solidFill>
                  <a:srgbClr val="FF9285"/>
                </a:solidFill>
                <a:latin typeface="Lato"/>
              </a:rPr>
              <a:t>OPTION</a:t>
            </a:r>
            <a:endParaRPr lang="en-US" sz="1200" b="1" dirty="0">
              <a:solidFill>
                <a:srgbClr val="FF9285"/>
              </a:solidFill>
              <a:latin typeface="Candara" panose="020E0502030303020204" pitchFamily="34" charset="0"/>
            </a:endParaRP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4" name="TextBox 33">
            <a:extLst>
              <a:ext uri="{FF2B5EF4-FFF2-40B4-BE49-F238E27FC236}">
                <a16:creationId xmlns:a16="http://schemas.microsoft.com/office/drawing/2014/main" id="{32EC1E4C-498E-4938-987F-E42E1A2942C3}"/>
              </a:ext>
            </a:extLst>
          </p:cNvPr>
          <p:cNvSpPr txBox="1"/>
          <p:nvPr/>
        </p:nvSpPr>
        <p:spPr>
          <a:xfrm>
            <a:off x="65054" y="1014463"/>
            <a:ext cx="2614011" cy="1132618"/>
          </a:xfrm>
          <a:prstGeom prst="rect">
            <a:avLst/>
          </a:prstGeom>
          <a:noFill/>
        </p:spPr>
        <p:txBody>
          <a:bodyPr wrap="square" rtlCol="0">
            <a:spAutoFit/>
          </a:bodyPr>
          <a:lstStyle/>
          <a:p>
            <a:pPr algn="ctr" defTabSz="1219170">
              <a:spcBef>
                <a:spcPct val="20000"/>
              </a:spcBef>
              <a:defRPr/>
            </a:pPr>
            <a:r>
              <a:rPr lang="en-US" sz="2800" b="1" dirty="0">
                <a:solidFill>
                  <a:srgbClr val="60DCFF"/>
                </a:solidFill>
              </a:rPr>
              <a:t>06</a:t>
            </a:r>
            <a:r>
              <a:rPr lang="en-US" sz="1400" dirty="0">
                <a:solidFill>
                  <a:srgbClr val="60DCFF"/>
                </a:solidFill>
                <a:latin typeface="Lato"/>
              </a:rPr>
              <a:t> </a:t>
            </a:r>
            <a:r>
              <a:rPr lang="en-US" sz="1200" dirty="0">
                <a:solidFill>
                  <a:srgbClr val="60DCFF"/>
                </a:solidFill>
                <a:latin typeface="Lato"/>
              </a:rPr>
              <a:t>OPTION</a:t>
            </a:r>
            <a:endParaRPr lang="en-US" sz="1200" b="1" dirty="0">
              <a:solidFill>
                <a:srgbClr val="60DCFF"/>
              </a:solidFill>
              <a:latin typeface="Candara" panose="020E0502030303020204" pitchFamily="34" charset="0"/>
            </a:endParaRPr>
          </a:p>
          <a:p>
            <a:pPr defTabSz="1219170">
              <a:spcBef>
                <a:spcPct val="20000"/>
              </a:spcBef>
              <a:defRPr/>
            </a:pPr>
            <a:r>
              <a:rPr lang="en-US" sz="1200" dirty="0">
                <a:solidFill>
                  <a:schemeClr val="bg1"/>
                </a:solidFill>
                <a:latin typeface="Bernard MT Condensed" panose="02050806060905020404" pitchFamily="18" charset="0"/>
              </a:rPr>
              <a:t>LOREM IPSUM</a:t>
            </a:r>
            <a:r>
              <a:rPr lang="en-US" sz="1300" b="1" dirty="0">
                <a:solidFill>
                  <a:schemeClr val="bg1"/>
                </a:solidFill>
                <a:latin typeface="Candara" panose="020E0502030303020204" pitchFamily="34" charset="0"/>
              </a:rPr>
              <a:t>: </a:t>
            </a:r>
            <a:r>
              <a:rPr lang="en-US" sz="1100" dirty="0">
                <a:solidFill>
                  <a:schemeClr val="bg1"/>
                </a:solidFill>
                <a:latin typeface="Candara" panose="020E0502030303020204" pitchFamily="34" charset="0"/>
              </a:rPr>
              <a:t>Lorem ipsum dolor sit amet, consectetur adipiscing elit, sed do eiusmod tempor incididunt.</a:t>
            </a:r>
          </a:p>
        </p:txBody>
      </p:sp>
      <p:sp>
        <p:nvSpPr>
          <p:cNvPr id="35" name="Freeform 91">
            <a:extLst>
              <a:ext uri="{FF2B5EF4-FFF2-40B4-BE49-F238E27FC236}">
                <a16:creationId xmlns:a16="http://schemas.microsoft.com/office/drawing/2014/main" id="{7B1BA400-CB49-4AB7-A9DC-557C2C2A45D3}"/>
              </a:ext>
            </a:extLst>
          </p:cNvPr>
          <p:cNvSpPr>
            <a:spLocks noChangeAspect="1" noEditPoints="1"/>
          </p:cNvSpPr>
          <p:nvPr/>
        </p:nvSpPr>
        <p:spPr bwMode="auto">
          <a:xfrm>
            <a:off x="3188971" y="2969757"/>
            <a:ext cx="1097280" cy="109728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36" name="Freeform 145">
            <a:extLst>
              <a:ext uri="{FF2B5EF4-FFF2-40B4-BE49-F238E27FC236}">
                <a16:creationId xmlns:a16="http://schemas.microsoft.com/office/drawing/2014/main" id="{1F11B737-156E-4196-9EEE-6BCDABC6B45C}"/>
              </a:ext>
            </a:extLst>
          </p:cNvPr>
          <p:cNvSpPr>
            <a:spLocks noChangeAspect="1" noEditPoints="1"/>
          </p:cNvSpPr>
          <p:nvPr/>
        </p:nvSpPr>
        <p:spPr bwMode="auto">
          <a:xfrm>
            <a:off x="3569615" y="5127369"/>
            <a:ext cx="308227" cy="365760"/>
          </a:xfrm>
          <a:custGeom>
            <a:avLst/>
            <a:gdLst>
              <a:gd name="T0" fmla="*/ 1321 w 3102"/>
              <a:gd name="T1" fmla="*/ 1301 h 3681"/>
              <a:gd name="T2" fmla="*/ 896 w 3102"/>
              <a:gd name="T3" fmla="*/ 2150 h 3681"/>
              <a:gd name="T4" fmla="*/ 1733 w 3102"/>
              <a:gd name="T5" fmla="*/ 1374 h 3681"/>
              <a:gd name="T6" fmla="*/ 1697 w 3102"/>
              <a:gd name="T7" fmla="*/ 309 h 3681"/>
              <a:gd name="T8" fmla="*/ 920 w 3102"/>
              <a:gd name="T9" fmla="*/ 0 h 3681"/>
              <a:gd name="T10" fmla="*/ 2126 w 3102"/>
              <a:gd name="T11" fmla="*/ 3 h 3681"/>
              <a:gd name="T12" fmla="*/ 2160 w 3102"/>
              <a:gd name="T13" fmla="*/ 23 h 3681"/>
              <a:gd name="T14" fmla="*/ 2180 w 3102"/>
              <a:gd name="T15" fmla="*/ 57 h 3681"/>
              <a:gd name="T16" fmla="*/ 2182 w 3102"/>
              <a:gd name="T17" fmla="*/ 232 h 3681"/>
              <a:gd name="T18" fmla="*/ 2172 w 3102"/>
              <a:gd name="T19" fmla="*/ 271 h 3681"/>
              <a:gd name="T20" fmla="*/ 2145 w 3102"/>
              <a:gd name="T21" fmla="*/ 299 h 3681"/>
              <a:gd name="T22" fmla="*/ 2105 w 3102"/>
              <a:gd name="T23" fmla="*/ 309 h 3681"/>
              <a:gd name="T24" fmla="*/ 2008 w 3102"/>
              <a:gd name="T25" fmla="*/ 1229 h 3681"/>
              <a:gd name="T26" fmla="*/ 3024 w 3102"/>
              <a:gd name="T27" fmla="*/ 3097 h 3681"/>
              <a:gd name="T28" fmla="*/ 3073 w 3102"/>
              <a:gd name="T29" fmla="*/ 3204 h 3681"/>
              <a:gd name="T30" fmla="*/ 3098 w 3102"/>
              <a:gd name="T31" fmla="*/ 3303 h 3681"/>
              <a:gd name="T32" fmla="*/ 3098 w 3102"/>
              <a:gd name="T33" fmla="*/ 3395 h 3681"/>
              <a:gd name="T34" fmla="*/ 3076 w 3102"/>
              <a:gd name="T35" fmla="*/ 3475 h 3681"/>
              <a:gd name="T36" fmla="*/ 3031 w 3102"/>
              <a:gd name="T37" fmla="*/ 3546 h 3681"/>
              <a:gd name="T38" fmla="*/ 2964 w 3102"/>
              <a:gd name="T39" fmla="*/ 3603 h 3681"/>
              <a:gd name="T40" fmla="*/ 2876 w 3102"/>
              <a:gd name="T41" fmla="*/ 3645 h 3681"/>
              <a:gd name="T42" fmla="*/ 2769 w 3102"/>
              <a:gd name="T43" fmla="*/ 3671 h 3681"/>
              <a:gd name="T44" fmla="*/ 2643 w 3102"/>
              <a:gd name="T45" fmla="*/ 3681 h 3681"/>
              <a:gd name="T46" fmla="*/ 399 w 3102"/>
              <a:gd name="T47" fmla="*/ 3678 h 3681"/>
              <a:gd name="T48" fmla="*/ 282 w 3102"/>
              <a:gd name="T49" fmla="*/ 3660 h 3681"/>
              <a:gd name="T50" fmla="*/ 184 w 3102"/>
              <a:gd name="T51" fmla="*/ 3625 h 3681"/>
              <a:gd name="T52" fmla="*/ 106 w 3102"/>
              <a:gd name="T53" fmla="*/ 3574 h 3681"/>
              <a:gd name="T54" fmla="*/ 48 w 3102"/>
              <a:gd name="T55" fmla="*/ 3510 h 3681"/>
              <a:gd name="T56" fmla="*/ 13 w 3102"/>
              <a:gd name="T57" fmla="*/ 3433 h 3681"/>
              <a:gd name="T58" fmla="*/ 0 w 3102"/>
              <a:gd name="T59" fmla="*/ 3346 h 3681"/>
              <a:gd name="T60" fmla="*/ 11 w 3102"/>
              <a:gd name="T61" fmla="*/ 3250 h 3681"/>
              <a:gd name="T62" fmla="*/ 46 w 3102"/>
              <a:gd name="T63" fmla="*/ 3145 h 3681"/>
              <a:gd name="T64" fmla="*/ 106 w 3102"/>
              <a:gd name="T65" fmla="*/ 3035 h 3681"/>
              <a:gd name="T66" fmla="*/ 1010 w 3102"/>
              <a:gd name="T67" fmla="*/ 309 h 3681"/>
              <a:gd name="T68" fmla="*/ 900 w 3102"/>
              <a:gd name="T69" fmla="*/ 307 h 3681"/>
              <a:gd name="T70" fmla="*/ 865 w 3102"/>
              <a:gd name="T71" fmla="*/ 287 h 3681"/>
              <a:gd name="T72" fmla="*/ 845 w 3102"/>
              <a:gd name="T73" fmla="*/ 253 h 3681"/>
              <a:gd name="T74" fmla="*/ 843 w 3102"/>
              <a:gd name="T75" fmla="*/ 78 h 3681"/>
              <a:gd name="T76" fmla="*/ 853 w 3102"/>
              <a:gd name="T77" fmla="*/ 38 h 3681"/>
              <a:gd name="T78" fmla="*/ 881 w 3102"/>
              <a:gd name="T79" fmla="*/ 12 h 3681"/>
              <a:gd name="T80" fmla="*/ 920 w 3102"/>
              <a:gd name="T81" fmla="*/ 0 h 36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102" h="3681">
                <a:moveTo>
                  <a:pt x="1321" y="309"/>
                </a:moveTo>
                <a:lnTo>
                  <a:pt x="1321" y="1301"/>
                </a:lnTo>
                <a:lnTo>
                  <a:pt x="1288" y="1365"/>
                </a:lnTo>
                <a:lnTo>
                  <a:pt x="896" y="2150"/>
                </a:lnTo>
                <a:lnTo>
                  <a:pt x="2154" y="2150"/>
                </a:lnTo>
                <a:lnTo>
                  <a:pt x="1733" y="1374"/>
                </a:lnTo>
                <a:lnTo>
                  <a:pt x="1697" y="1307"/>
                </a:lnTo>
                <a:lnTo>
                  <a:pt x="1697" y="309"/>
                </a:lnTo>
                <a:lnTo>
                  <a:pt x="1321" y="309"/>
                </a:lnTo>
                <a:close/>
                <a:moveTo>
                  <a:pt x="920" y="0"/>
                </a:moveTo>
                <a:lnTo>
                  <a:pt x="2105" y="0"/>
                </a:lnTo>
                <a:lnTo>
                  <a:pt x="2126" y="3"/>
                </a:lnTo>
                <a:lnTo>
                  <a:pt x="2145" y="12"/>
                </a:lnTo>
                <a:lnTo>
                  <a:pt x="2160" y="23"/>
                </a:lnTo>
                <a:lnTo>
                  <a:pt x="2172" y="38"/>
                </a:lnTo>
                <a:lnTo>
                  <a:pt x="2180" y="57"/>
                </a:lnTo>
                <a:lnTo>
                  <a:pt x="2182" y="78"/>
                </a:lnTo>
                <a:lnTo>
                  <a:pt x="2182" y="232"/>
                </a:lnTo>
                <a:lnTo>
                  <a:pt x="2180" y="253"/>
                </a:lnTo>
                <a:lnTo>
                  <a:pt x="2172" y="271"/>
                </a:lnTo>
                <a:lnTo>
                  <a:pt x="2160" y="287"/>
                </a:lnTo>
                <a:lnTo>
                  <a:pt x="2145" y="299"/>
                </a:lnTo>
                <a:lnTo>
                  <a:pt x="2126" y="307"/>
                </a:lnTo>
                <a:lnTo>
                  <a:pt x="2105" y="309"/>
                </a:lnTo>
                <a:lnTo>
                  <a:pt x="2008" y="309"/>
                </a:lnTo>
                <a:lnTo>
                  <a:pt x="2008" y="1229"/>
                </a:lnTo>
                <a:lnTo>
                  <a:pt x="2990" y="3043"/>
                </a:lnTo>
                <a:lnTo>
                  <a:pt x="3024" y="3097"/>
                </a:lnTo>
                <a:lnTo>
                  <a:pt x="3052" y="3152"/>
                </a:lnTo>
                <a:lnTo>
                  <a:pt x="3073" y="3204"/>
                </a:lnTo>
                <a:lnTo>
                  <a:pt x="3089" y="3254"/>
                </a:lnTo>
                <a:lnTo>
                  <a:pt x="3098" y="3303"/>
                </a:lnTo>
                <a:lnTo>
                  <a:pt x="3102" y="3349"/>
                </a:lnTo>
                <a:lnTo>
                  <a:pt x="3098" y="3395"/>
                </a:lnTo>
                <a:lnTo>
                  <a:pt x="3090" y="3437"/>
                </a:lnTo>
                <a:lnTo>
                  <a:pt x="3076" y="3475"/>
                </a:lnTo>
                <a:lnTo>
                  <a:pt x="3056" y="3512"/>
                </a:lnTo>
                <a:lnTo>
                  <a:pt x="3031" y="3546"/>
                </a:lnTo>
                <a:lnTo>
                  <a:pt x="3000" y="3576"/>
                </a:lnTo>
                <a:lnTo>
                  <a:pt x="2964" y="3603"/>
                </a:lnTo>
                <a:lnTo>
                  <a:pt x="2922" y="3626"/>
                </a:lnTo>
                <a:lnTo>
                  <a:pt x="2876" y="3645"/>
                </a:lnTo>
                <a:lnTo>
                  <a:pt x="2825" y="3661"/>
                </a:lnTo>
                <a:lnTo>
                  <a:pt x="2769" y="3671"/>
                </a:lnTo>
                <a:lnTo>
                  <a:pt x="2708" y="3678"/>
                </a:lnTo>
                <a:lnTo>
                  <a:pt x="2643" y="3681"/>
                </a:lnTo>
                <a:lnTo>
                  <a:pt x="464" y="3681"/>
                </a:lnTo>
                <a:lnTo>
                  <a:pt x="399" y="3678"/>
                </a:lnTo>
                <a:lnTo>
                  <a:pt x="338" y="3671"/>
                </a:lnTo>
                <a:lnTo>
                  <a:pt x="282" y="3660"/>
                </a:lnTo>
                <a:lnTo>
                  <a:pt x="231" y="3645"/>
                </a:lnTo>
                <a:lnTo>
                  <a:pt x="184" y="3625"/>
                </a:lnTo>
                <a:lnTo>
                  <a:pt x="143" y="3602"/>
                </a:lnTo>
                <a:lnTo>
                  <a:pt x="106" y="3574"/>
                </a:lnTo>
                <a:lnTo>
                  <a:pt x="74" y="3543"/>
                </a:lnTo>
                <a:lnTo>
                  <a:pt x="48" y="3510"/>
                </a:lnTo>
                <a:lnTo>
                  <a:pt x="28" y="3473"/>
                </a:lnTo>
                <a:lnTo>
                  <a:pt x="13" y="3433"/>
                </a:lnTo>
                <a:lnTo>
                  <a:pt x="4" y="3390"/>
                </a:lnTo>
                <a:lnTo>
                  <a:pt x="0" y="3346"/>
                </a:lnTo>
                <a:lnTo>
                  <a:pt x="2" y="3298"/>
                </a:lnTo>
                <a:lnTo>
                  <a:pt x="11" y="3250"/>
                </a:lnTo>
                <a:lnTo>
                  <a:pt x="25" y="3198"/>
                </a:lnTo>
                <a:lnTo>
                  <a:pt x="46" y="3145"/>
                </a:lnTo>
                <a:lnTo>
                  <a:pt x="72" y="3090"/>
                </a:lnTo>
                <a:lnTo>
                  <a:pt x="106" y="3035"/>
                </a:lnTo>
                <a:lnTo>
                  <a:pt x="1010" y="1229"/>
                </a:lnTo>
                <a:lnTo>
                  <a:pt x="1010" y="309"/>
                </a:lnTo>
                <a:lnTo>
                  <a:pt x="920" y="309"/>
                </a:lnTo>
                <a:lnTo>
                  <a:pt x="900" y="307"/>
                </a:lnTo>
                <a:lnTo>
                  <a:pt x="881" y="299"/>
                </a:lnTo>
                <a:lnTo>
                  <a:pt x="865" y="287"/>
                </a:lnTo>
                <a:lnTo>
                  <a:pt x="853" y="271"/>
                </a:lnTo>
                <a:lnTo>
                  <a:pt x="845" y="253"/>
                </a:lnTo>
                <a:lnTo>
                  <a:pt x="843" y="232"/>
                </a:lnTo>
                <a:lnTo>
                  <a:pt x="843" y="78"/>
                </a:lnTo>
                <a:lnTo>
                  <a:pt x="845" y="57"/>
                </a:lnTo>
                <a:lnTo>
                  <a:pt x="853" y="38"/>
                </a:lnTo>
                <a:lnTo>
                  <a:pt x="865" y="23"/>
                </a:lnTo>
                <a:lnTo>
                  <a:pt x="881" y="12"/>
                </a:lnTo>
                <a:lnTo>
                  <a:pt x="900" y="3"/>
                </a:lnTo>
                <a:lnTo>
                  <a:pt x="920"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grpSp>
        <p:nvGrpSpPr>
          <p:cNvPr id="37" name="Группа 365">
            <a:extLst>
              <a:ext uri="{FF2B5EF4-FFF2-40B4-BE49-F238E27FC236}">
                <a16:creationId xmlns:a16="http://schemas.microsoft.com/office/drawing/2014/main" id="{BE77867B-3420-445E-9E7E-852AEF018DD3}"/>
              </a:ext>
            </a:extLst>
          </p:cNvPr>
          <p:cNvGrpSpPr>
            <a:grpSpLocks noChangeAspect="1"/>
          </p:cNvGrpSpPr>
          <p:nvPr/>
        </p:nvGrpSpPr>
        <p:grpSpPr>
          <a:xfrm>
            <a:off x="3520289" y="1564030"/>
            <a:ext cx="438033" cy="365760"/>
            <a:chOff x="5824538" y="3263900"/>
            <a:chExt cx="3636963" cy="3036887"/>
          </a:xfrm>
          <a:solidFill>
            <a:schemeClr val="bg1"/>
          </a:solidFill>
          <a:effectLst>
            <a:outerShdw blurRad="63500" sx="102000" sy="102000" algn="ctr" rotWithShape="0">
              <a:prstClr val="black">
                <a:alpha val="40000"/>
              </a:prstClr>
            </a:outerShdw>
          </a:effectLst>
        </p:grpSpPr>
        <p:sp>
          <p:nvSpPr>
            <p:cNvPr id="38" name="Freeform 326">
              <a:extLst>
                <a:ext uri="{FF2B5EF4-FFF2-40B4-BE49-F238E27FC236}">
                  <a16:creationId xmlns:a16="http://schemas.microsoft.com/office/drawing/2014/main" id="{0163FB98-4BFF-471D-B0C1-5E02B7EB4AD2}"/>
                </a:ext>
              </a:extLst>
            </p:cNvPr>
            <p:cNvSpPr>
              <a:spLocks/>
            </p:cNvSpPr>
            <p:nvPr/>
          </p:nvSpPr>
          <p:spPr bwMode="auto">
            <a:xfrm>
              <a:off x="7146925" y="3263900"/>
              <a:ext cx="2314576" cy="2311402"/>
            </a:xfrm>
            <a:custGeom>
              <a:avLst/>
              <a:gdLst>
                <a:gd name="T0" fmla="*/ 244 w 2916"/>
                <a:gd name="T1" fmla="*/ 0 h 2912"/>
                <a:gd name="T2" fmla="*/ 2672 w 2916"/>
                <a:gd name="T3" fmla="*/ 0 h 2912"/>
                <a:gd name="T4" fmla="*/ 2716 w 2916"/>
                <a:gd name="T5" fmla="*/ 5 h 2912"/>
                <a:gd name="T6" fmla="*/ 2757 w 2916"/>
                <a:gd name="T7" fmla="*/ 16 h 2912"/>
                <a:gd name="T8" fmla="*/ 2796 w 2916"/>
                <a:gd name="T9" fmla="*/ 33 h 2912"/>
                <a:gd name="T10" fmla="*/ 2830 w 2916"/>
                <a:gd name="T11" fmla="*/ 57 h 2912"/>
                <a:gd name="T12" fmla="*/ 2858 w 2916"/>
                <a:gd name="T13" fmla="*/ 87 h 2912"/>
                <a:gd name="T14" fmla="*/ 2882 w 2916"/>
                <a:gd name="T15" fmla="*/ 121 h 2912"/>
                <a:gd name="T16" fmla="*/ 2901 w 2916"/>
                <a:gd name="T17" fmla="*/ 159 h 2912"/>
                <a:gd name="T18" fmla="*/ 2912 w 2916"/>
                <a:gd name="T19" fmla="*/ 199 h 2912"/>
                <a:gd name="T20" fmla="*/ 2916 w 2916"/>
                <a:gd name="T21" fmla="*/ 243 h 2912"/>
                <a:gd name="T22" fmla="*/ 2916 w 2916"/>
                <a:gd name="T23" fmla="*/ 2184 h 2912"/>
                <a:gd name="T24" fmla="*/ 2912 w 2916"/>
                <a:gd name="T25" fmla="*/ 2220 h 2912"/>
                <a:gd name="T26" fmla="*/ 2902 w 2916"/>
                <a:gd name="T27" fmla="*/ 2254 h 2912"/>
                <a:gd name="T28" fmla="*/ 2885 w 2916"/>
                <a:gd name="T29" fmla="*/ 2286 h 2912"/>
                <a:gd name="T30" fmla="*/ 2862 w 2916"/>
                <a:gd name="T31" fmla="*/ 2312 h 2912"/>
                <a:gd name="T32" fmla="*/ 2835 w 2916"/>
                <a:gd name="T33" fmla="*/ 2335 h 2912"/>
                <a:gd name="T34" fmla="*/ 2804 w 2916"/>
                <a:gd name="T35" fmla="*/ 2352 h 2912"/>
                <a:gd name="T36" fmla="*/ 2770 w 2916"/>
                <a:gd name="T37" fmla="*/ 2362 h 2912"/>
                <a:gd name="T38" fmla="*/ 2733 w 2916"/>
                <a:gd name="T39" fmla="*/ 2366 h 2912"/>
                <a:gd name="T40" fmla="*/ 1847 w 2916"/>
                <a:gd name="T41" fmla="*/ 2366 h 2912"/>
                <a:gd name="T42" fmla="*/ 2020 w 2916"/>
                <a:gd name="T43" fmla="*/ 2800 h 2912"/>
                <a:gd name="T44" fmla="*/ 2027 w 2916"/>
                <a:gd name="T45" fmla="*/ 2825 h 2912"/>
                <a:gd name="T46" fmla="*/ 2028 w 2916"/>
                <a:gd name="T47" fmla="*/ 2849 h 2912"/>
                <a:gd name="T48" fmla="*/ 2023 w 2916"/>
                <a:gd name="T49" fmla="*/ 2869 h 2912"/>
                <a:gd name="T50" fmla="*/ 2010 w 2916"/>
                <a:gd name="T51" fmla="*/ 2888 h 2912"/>
                <a:gd name="T52" fmla="*/ 1993 w 2916"/>
                <a:gd name="T53" fmla="*/ 2900 h 2912"/>
                <a:gd name="T54" fmla="*/ 1970 w 2916"/>
                <a:gd name="T55" fmla="*/ 2909 h 2912"/>
                <a:gd name="T56" fmla="*/ 1943 w 2916"/>
                <a:gd name="T57" fmla="*/ 2912 h 2912"/>
                <a:gd name="T58" fmla="*/ 1417 w 2916"/>
                <a:gd name="T59" fmla="*/ 2912 h 2912"/>
                <a:gd name="T60" fmla="*/ 1417 w 2916"/>
                <a:gd name="T61" fmla="*/ 1113 h 2912"/>
                <a:gd name="T62" fmla="*/ 1414 w 2916"/>
                <a:gd name="T63" fmla="*/ 1062 h 2912"/>
                <a:gd name="T64" fmla="*/ 1403 w 2916"/>
                <a:gd name="T65" fmla="*/ 1012 h 2912"/>
                <a:gd name="T66" fmla="*/ 1385 w 2916"/>
                <a:gd name="T67" fmla="*/ 967 h 2912"/>
                <a:gd name="T68" fmla="*/ 1362 w 2916"/>
                <a:gd name="T69" fmla="*/ 923 h 2912"/>
                <a:gd name="T70" fmla="*/ 1332 w 2916"/>
                <a:gd name="T71" fmla="*/ 884 h 2912"/>
                <a:gd name="T72" fmla="*/ 1298 w 2916"/>
                <a:gd name="T73" fmla="*/ 850 h 2912"/>
                <a:gd name="T74" fmla="*/ 1258 w 2916"/>
                <a:gd name="T75" fmla="*/ 821 h 2912"/>
                <a:gd name="T76" fmla="*/ 1216 w 2916"/>
                <a:gd name="T77" fmla="*/ 797 h 2912"/>
                <a:gd name="T78" fmla="*/ 1169 w 2916"/>
                <a:gd name="T79" fmla="*/ 780 h 2912"/>
                <a:gd name="T80" fmla="*/ 1121 w 2916"/>
                <a:gd name="T81" fmla="*/ 768 h 2912"/>
                <a:gd name="T82" fmla="*/ 1070 w 2916"/>
                <a:gd name="T83" fmla="*/ 764 h 2912"/>
                <a:gd name="T84" fmla="*/ 0 w 2916"/>
                <a:gd name="T85" fmla="*/ 764 h 2912"/>
                <a:gd name="T86" fmla="*/ 0 w 2916"/>
                <a:gd name="T87" fmla="*/ 243 h 2912"/>
                <a:gd name="T88" fmla="*/ 5 w 2916"/>
                <a:gd name="T89" fmla="*/ 199 h 2912"/>
                <a:gd name="T90" fmla="*/ 16 w 2916"/>
                <a:gd name="T91" fmla="*/ 159 h 2912"/>
                <a:gd name="T92" fmla="*/ 34 w 2916"/>
                <a:gd name="T93" fmla="*/ 121 h 2912"/>
                <a:gd name="T94" fmla="*/ 59 w 2916"/>
                <a:gd name="T95" fmla="*/ 87 h 2912"/>
                <a:gd name="T96" fmla="*/ 87 w 2916"/>
                <a:gd name="T97" fmla="*/ 57 h 2912"/>
                <a:gd name="T98" fmla="*/ 121 w 2916"/>
                <a:gd name="T99" fmla="*/ 33 h 2912"/>
                <a:gd name="T100" fmla="*/ 159 w 2916"/>
                <a:gd name="T101" fmla="*/ 16 h 2912"/>
                <a:gd name="T102" fmla="*/ 200 w 2916"/>
                <a:gd name="T103" fmla="*/ 5 h 2912"/>
                <a:gd name="T104" fmla="*/ 244 w 2916"/>
                <a:gd name="T105" fmla="*/ 0 h 29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2916" h="2912">
                  <a:moveTo>
                    <a:pt x="244" y="0"/>
                  </a:moveTo>
                  <a:lnTo>
                    <a:pt x="2672" y="0"/>
                  </a:lnTo>
                  <a:lnTo>
                    <a:pt x="2716" y="5"/>
                  </a:lnTo>
                  <a:lnTo>
                    <a:pt x="2757" y="16"/>
                  </a:lnTo>
                  <a:lnTo>
                    <a:pt x="2796" y="33"/>
                  </a:lnTo>
                  <a:lnTo>
                    <a:pt x="2830" y="57"/>
                  </a:lnTo>
                  <a:lnTo>
                    <a:pt x="2858" y="87"/>
                  </a:lnTo>
                  <a:lnTo>
                    <a:pt x="2882" y="121"/>
                  </a:lnTo>
                  <a:lnTo>
                    <a:pt x="2901" y="159"/>
                  </a:lnTo>
                  <a:lnTo>
                    <a:pt x="2912" y="199"/>
                  </a:lnTo>
                  <a:lnTo>
                    <a:pt x="2916" y="243"/>
                  </a:lnTo>
                  <a:lnTo>
                    <a:pt x="2916" y="2184"/>
                  </a:lnTo>
                  <a:lnTo>
                    <a:pt x="2912" y="2220"/>
                  </a:lnTo>
                  <a:lnTo>
                    <a:pt x="2902" y="2254"/>
                  </a:lnTo>
                  <a:lnTo>
                    <a:pt x="2885" y="2286"/>
                  </a:lnTo>
                  <a:lnTo>
                    <a:pt x="2862" y="2312"/>
                  </a:lnTo>
                  <a:lnTo>
                    <a:pt x="2835" y="2335"/>
                  </a:lnTo>
                  <a:lnTo>
                    <a:pt x="2804" y="2352"/>
                  </a:lnTo>
                  <a:lnTo>
                    <a:pt x="2770" y="2362"/>
                  </a:lnTo>
                  <a:lnTo>
                    <a:pt x="2733" y="2366"/>
                  </a:lnTo>
                  <a:lnTo>
                    <a:pt x="1847" y="2366"/>
                  </a:lnTo>
                  <a:lnTo>
                    <a:pt x="2020" y="2800"/>
                  </a:lnTo>
                  <a:lnTo>
                    <a:pt x="2027" y="2825"/>
                  </a:lnTo>
                  <a:lnTo>
                    <a:pt x="2028" y="2849"/>
                  </a:lnTo>
                  <a:lnTo>
                    <a:pt x="2023" y="2869"/>
                  </a:lnTo>
                  <a:lnTo>
                    <a:pt x="2010" y="2888"/>
                  </a:lnTo>
                  <a:lnTo>
                    <a:pt x="1993" y="2900"/>
                  </a:lnTo>
                  <a:lnTo>
                    <a:pt x="1970" y="2909"/>
                  </a:lnTo>
                  <a:lnTo>
                    <a:pt x="1943" y="2912"/>
                  </a:lnTo>
                  <a:lnTo>
                    <a:pt x="1417" y="2912"/>
                  </a:lnTo>
                  <a:lnTo>
                    <a:pt x="1417" y="1113"/>
                  </a:lnTo>
                  <a:lnTo>
                    <a:pt x="1414" y="1062"/>
                  </a:lnTo>
                  <a:lnTo>
                    <a:pt x="1403" y="1012"/>
                  </a:lnTo>
                  <a:lnTo>
                    <a:pt x="1385" y="967"/>
                  </a:lnTo>
                  <a:lnTo>
                    <a:pt x="1362" y="923"/>
                  </a:lnTo>
                  <a:lnTo>
                    <a:pt x="1332" y="884"/>
                  </a:lnTo>
                  <a:lnTo>
                    <a:pt x="1298" y="850"/>
                  </a:lnTo>
                  <a:lnTo>
                    <a:pt x="1258" y="821"/>
                  </a:lnTo>
                  <a:lnTo>
                    <a:pt x="1216" y="797"/>
                  </a:lnTo>
                  <a:lnTo>
                    <a:pt x="1169" y="780"/>
                  </a:lnTo>
                  <a:lnTo>
                    <a:pt x="1121" y="768"/>
                  </a:lnTo>
                  <a:lnTo>
                    <a:pt x="1070" y="764"/>
                  </a:lnTo>
                  <a:lnTo>
                    <a:pt x="0" y="764"/>
                  </a:lnTo>
                  <a:lnTo>
                    <a:pt x="0" y="243"/>
                  </a:lnTo>
                  <a:lnTo>
                    <a:pt x="5" y="199"/>
                  </a:lnTo>
                  <a:lnTo>
                    <a:pt x="16" y="159"/>
                  </a:lnTo>
                  <a:lnTo>
                    <a:pt x="34" y="121"/>
                  </a:lnTo>
                  <a:lnTo>
                    <a:pt x="59" y="87"/>
                  </a:lnTo>
                  <a:lnTo>
                    <a:pt x="87" y="57"/>
                  </a:lnTo>
                  <a:lnTo>
                    <a:pt x="121" y="33"/>
                  </a:lnTo>
                  <a:lnTo>
                    <a:pt x="159" y="16"/>
                  </a:lnTo>
                  <a:lnTo>
                    <a:pt x="200" y="5"/>
                  </a:lnTo>
                  <a:lnTo>
                    <a:pt x="24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dirty="0"/>
            </a:p>
          </p:txBody>
        </p:sp>
        <p:sp>
          <p:nvSpPr>
            <p:cNvPr id="39" name="Freeform 327">
              <a:extLst>
                <a:ext uri="{FF2B5EF4-FFF2-40B4-BE49-F238E27FC236}">
                  <a16:creationId xmlns:a16="http://schemas.microsoft.com/office/drawing/2014/main" id="{DEC538FC-EEF0-4BB8-AFC7-104E7C2E0006}"/>
                </a:ext>
              </a:extLst>
            </p:cNvPr>
            <p:cNvSpPr>
              <a:spLocks noEditPoints="1"/>
            </p:cNvSpPr>
            <p:nvPr/>
          </p:nvSpPr>
          <p:spPr bwMode="auto">
            <a:xfrm>
              <a:off x="5824538" y="3990975"/>
              <a:ext cx="2312988" cy="2309812"/>
            </a:xfrm>
            <a:custGeom>
              <a:avLst/>
              <a:gdLst>
                <a:gd name="T0" fmla="*/ 1428 w 2914"/>
                <a:gd name="T1" fmla="*/ 1955 h 2911"/>
                <a:gd name="T2" fmla="*/ 1377 w 2914"/>
                <a:gd name="T3" fmla="*/ 1980 h 2911"/>
                <a:gd name="T4" fmla="*/ 1342 w 2914"/>
                <a:gd name="T5" fmla="*/ 2024 h 2911"/>
                <a:gd name="T6" fmla="*/ 1329 w 2914"/>
                <a:gd name="T7" fmla="*/ 2081 h 2911"/>
                <a:gd name="T8" fmla="*/ 1342 w 2914"/>
                <a:gd name="T9" fmla="*/ 2137 h 2911"/>
                <a:gd name="T10" fmla="*/ 1377 w 2914"/>
                <a:gd name="T11" fmla="*/ 2181 h 2911"/>
                <a:gd name="T12" fmla="*/ 1428 w 2914"/>
                <a:gd name="T13" fmla="*/ 2205 h 2911"/>
                <a:gd name="T14" fmla="*/ 1486 w 2914"/>
                <a:gd name="T15" fmla="*/ 2205 h 2911"/>
                <a:gd name="T16" fmla="*/ 1537 w 2914"/>
                <a:gd name="T17" fmla="*/ 2181 h 2911"/>
                <a:gd name="T18" fmla="*/ 1573 w 2914"/>
                <a:gd name="T19" fmla="*/ 2137 h 2911"/>
                <a:gd name="T20" fmla="*/ 1586 w 2914"/>
                <a:gd name="T21" fmla="*/ 2081 h 2911"/>
                <a:gd name="T22" fmla="*/ 1573 w 2914"/>
                <a:gd name="T23" fmla="*/ 2024 h 2911"/>
                <a:gd name="T24" fmla="*/ 1537 w 2914"/>
                <a:gd name="T25" fmla="*/ 1980 h 2911"/>
                <a:gd name="T26" fmla="*/ 1486 w 2914"/>
                <a:gd name="T27" fmla="*/ 1955 h 2911"/>
                <a:gd name="T28" fmla="*/ 349 w 2914"/>
                <a:gd name="T29" fmla="*/ 347 h 2911"/>
                <a:gd name="T30" fmla="*/ 2565 w 2914"/>
                <a:gd name="T31" fmla="*/ 1758 h 2911"/>
                <a:gd name="T32" fmla="*/ 349 w 2914"/>
                <a:gd name="T33" fmla="*/ 347 h 2911"/>
                <a:gd name="T34" fmla="*/ 2672 w 2914"/>
                <a:gd name="T35" fmla="*/ 0 h 2911"/>
                <a:gd name="T36" fmla="*/ 2757 w 2914"/>
                <a:gd name="T37" fmla="*/ 15 h 2911"/>
                <a:gd name="T38" fmla="*/ 2828 w 2914"/>
                <a:gd name="T39" fmla="*/ 56 h 2911"/>
                <a:gd name="T40" fmla="*/ 2882 w 2914"/>
                <a:gd name="T41" fmla="*/ 120 h 2911"/>
                <a:gd name="T42" fmla="*/ 2912 w 2914"/>
                <a:gd name="T43" fmla="*/ 198 h 2911"/>
                <a:gd name="T44" fmla="*/ 2914 w 2914"/>
                <a:gd name="T45" fmla="*/ 2183 h 2911"/>
                <a:gd name="T46" fmla="*/ 2900 w 2914"/>
                <a:gd name="T47" fmla="*/ 2254 h 2911"/>
                <a:gd name="T48" fmla="*/ 2862 w 2914"/>
                <a:gd name="T49" fmla="*/ 2312 h 2911"/>
                <a:gd name="T50" fmla="*/ 2804 w 2914"/>
                <a:gd name="T51" fmla="*/ 2350 h 2911"/>
                <a:gd name="T52" fmla="*/ 2733 w 2914"/>
                <a:gd name="T53" fmla="*/ 2365 h 2911"/>
                <a:gd name="T54" fmla="*/ 2019 w 2914"/>
                <a:gd name="T55" fmla="*/ 2799 h 2911"/>
                <a:gd name="T56" fmla="*/ 2027 w 2914"/>
                <a:gd name="T57" fmla="*/ 2849 h 2911"/>
                <a:gd name="T58" fmla="*/ 2010 w 2914"/>
                <a:gd name="T59" fmla="*/ 2887 h 2911"/>
                <a:gd name="T60" fmla="*/ 1970 w 2914"/>
                <a:gd name="T61" fmla="*/ 2908 h 2911"/>
                <a:gd name="T62" fmla="*/ 971 w 2914"/>
                <a:gd name="T63" fmla="*/ 2911 h 2911"/>
                <a:gd name="T64" fmla="*/ 923 w 2914"/>
                <a:gd name="T65" fmla="*/ 2900 h 2911"/>
                <a:gd name="T66" fmla="*/ 893 w 2914"/>
                <a:gd name="T67" fmla="*/ 2868 h 2911"/>
                <a:gd name="T68" fmla="*/ 888 w 2914"/>
                <a:gd name="T69" fmla="*/ 2824 h 2911"/>
                <a:gd name="T70" fmla="*/ 1069 w 2914"/>
                <a:gd name="T71" fmla="*/ 2365 h 2911"/>
                <a:gd name="T72" fmla="*/ 145 w 2914"/>
                <a:gd name="T73" fmla="*/ 2361 h 2911"/>
                <a:gd name="T74" fmla="*/ 81 w 2914"/>
                <a:gd name="T75" fmla="*/ 2334 h 2911"/>
                <a:gd name="T76" fmla="*/ 31 w 2914"/>
                <a:gd name="T77" fmla="*/ 2285 h 2911"/>
                <a:gd name="T78" fmla="*/ 4 w 2914"/>
                <a:gd name="T79" fmla="*/ 2220 h 2911"/>
                <a:gd name="T80" fmla="*/ 0 w 2914"/>
                <a:gd name="T81" fmla="*/ 242 h 2911"/>
                <a:gd name="T82" fmla="*/ 16 w 2914"/>
                <a:gd name="T83" fmla="*/ 157 h 2911"/>
                <a:gd name="T84" fmla="*/ 57 w 2914"/>
                <a:gd name="T85" fmla="*/ 86 h 2911"/>
                <a:gd name="T86" fmla="*/ 121 w 2914"/>
                <a:gd name="T87" fmla="*/ 32 h 2911"/>
                <a:gd name="T88" fmla="*/ 199 w 2914"/>
                <a:gd name="T89" fmla="*/ 4 h 29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914" h="2911">
                  <a:moveTo>
                    <a:pt x="1458" y="1952"/>
                  </a:moveTo>
                  <a:lnTo>
                    <a:pt x="1428" y="1955"/>
                  </a:lnTo>
                  <a:lnTo>
                    <a:pt x="1401" y="1965"/>
                  </a:lnTo>
                  <a:lnTo>
                    <a:pt x="1377" y="1980"/>
                  </a:lnTo>
                  <a:lnTo>
                    <a:pt x="1357" y="2000"/>
                  </a:lnTo>
                  <a:lnTo>
                    <a:pt x="1342" y="2024"/>
                  </a:lnTo>
                  <a:lnTo>
                    <a:pt x="1332" y="2051"/>
                  </a:lnTo>
                  <a:lnTo>
                    <a:pt x="1329" y="2081"/>
                  </a:lnTo>
                  <a:lnTo>
                    <a:pt x="1332" y="2110"/>
                  </a:lnTo>
                  <a:lnTo>
                    <a:pt x="1342" y="2137"/>
                  </a:lnTo>
                  <a:lnTo>
                    <a:pt x="1357" y="2161"/>
                  </a:lnTo>
                  <a:lnTo>
                    <a:pt x="1377" y="2181"/>
                  </a:lnTo>
                  <a:lnTo>
                    <a:pt x="1401" y="2195"/>
                  </a:lnTo>
                  <a:lnTo>
                    <a:pt x="1428" y="2205"/>
                  </a:lnTo>
                  <a:lnTo>
                    <a:pt x="1458" y="2210"/>
                  </a:lnTo>
                  <a:lnTo>
                    <a:pt x="1486" y="2205"/>
                  </a:lnTo>
                  <a:lnTo>
                    <a:pt x="1515" y="2195"/>
                  </a:lnTo>
                  <a:lnTo>
                    <a:pt x="1537" y="2181"/>
                  </a:lnTo>
                  <a:lnTo>
                    <a:pt x="1557" y="2161"/>
                  </a:lnTo>
                  <a:lnTo>
                    <a:pt x="1573" y="2137"/>
                  </a:lnTo>
                  <a:lnTo>
                    <a:pt x="1583" y="2110"/>
                  </a:lnTo>
                  <a:lnTo>
                    <a:pt x="1586" y="2081"/>
                  </a:lnTo>
                  <a:lnTo>
                    <a:pt x="1583" y="2051"/>
                  </a:lnTo>
                  <a:lnTo>
                    <a:pt x="1573" y="2024"/>
                  </a:lnTo>
                  <a:lnTo>
                    <a:pt x="1557" y="2000"/>
                  </a:lnTo>
                  <a:lnTo>
                    <a:pt x="1537" y="1980"/>
                  </a:lnTo>
                  <a:lnTo>
                    <a:pt x="1515" y="1965"/>
                  </a:lnTo>
                  <a:lnTo>
                    <a:pt x="1486" y="1955"/>
                  </a:lnTo>
                  <a:lnTo>
                    <a:pt x="1458" y="1952"/>
                  </a:lnTo>
                  <a:close/>
                  <a:moveTo>
                    <a:pt x="349" y="347"/>
                  </a:moveTo>
                  <a:lnTo>
                    <a:pt x="349" y="1758"/>
                  </a:lnTo>
                  <a:lnTo>
                    <a:pt x="2565" y="1758"/>
                  </a:lnTo>
                  <a:lnTo>
                    <a:pt x="2565" y="347"/>
                  </a:lnTo>
                  <a:lnTo>
                    <a:pt x="349" y="347"/>
                  </a:lnTo>
                  <a:close/>
                  <a:moveTo>
                    <a:pt x="243" y="0"/>
                  </a:moveTo>
                  <a:lnTo>
                    <a:pt x="2672" y="0"/>
                  </a:lnTo>
                  <a:lnTo>
                    <a:pt x="2716" y="4"/>
                  </a:lnTo>
                  <a:lnTo>
                    <a:pt x="2757" y="15"/>
                  </a:lnTo>
                  <a:lnTo>
                    <a:pt x="2794" y="32"/>
                  </a:lnTo>
                  <a:lnTo>
                    <a:pt x="2828" y="56"/>
                  </a:lnTo>
                  <a:lnTo>
                    <a:pt x="2858" y="86"/>
                  </a:lnTo>
                  <a:lnTo>
                    <a:pt x="2882" y="120"/>
                  </a:lnTo>
                  <a:lnTo>
                    <a:pt x="2900" y="157"/>
                  </a:lnTo>
                  <a:lnTo>
                    <a:pt x="2912" y="198"/>
                  </a:lnTo>
                  <a:lnTo>
                    <a:pt x="2914" y="242"/>
                  </a:lnTo>
                  <a:lnTo>
                    <a:pt x="2914" y="2183"/>
                  </a:lnTo>
                  <a:lnTo>
                    <a:pt x="2912" y="2220"/>
                  </a:lnTo>
                  <a:lnTo>
                    <a:pt x="2900" y="2254"/>
                  </a:lnTo>
                  <a:lnTo>
                    <a:pt x="2883" y="2285"/>
                  </a:lnTo>
                  <a:lnTo>
                    <a:pt x="2862" y="2312"/>
                  </a:lnTo>
                  <a:lnTo>
                    <a:pt x="2835" y="2334"/>
                  </a:lnTo>
                  <a:lnTo>
                    <a:pt x="2804" y="2350"/>
                  </a:lnTo>
                  <a:lnTo>
                    <a:pt x="2770" y="2361"/>
                  </a:lnTo>
                  <a:lnTo>
                    <a:pt x="2733" y="2365"/>
                  </a:lnTo>
                  <a:lnTo>
                    <a:pt x="1846" y="2365"/>
                  </a:lnTo>
                  <a:lnTo>
                    <a:pt x="2019" y="2799"/>
                  </a:lnTo>
                  <a:lnTo>
                    <a:pt x="2027" y="2824"/>
                  </a:lnTo>
                  <a:lnTo>
                    <a:pt x="2027" y="2849"/>
                  </a:lnTo>
                  <a:lnTo>
                    <a:pt x="2021" y="2868"/>
                  </a:lnTo>
                  <a:lnTo>
                    <a:pt x="2010" y="2887"/>
                  </a:lnTo>
                  <a:lnTo>
                    <a:pt x="1993" y="2900"/>
                  </a:lnTo>
                  <a:lnTo>
                    <a:pt x="1970" y="2908"/>
                  </a:lnTo>
                  <a:lnTo>
                    <a:pt x="1943" y="2911"/>
                  </a:lnTo>
                  <a:lnTo>
                    <a:pt x="971" y="2911"/>
                  </a:lnTo>
                  <a:lnTo>
                    <a:pt x="945" y="2908"/>
                  </a:lnTo>
                  <a:lnTo>
                    <a:pt x="923" y="2900"/>
                  </a:lnTo>
                  <a:lnTo>
                    <a:pt x="905" y="2887"/>
                  </a:lnTo>
                  <a:lnTo>
                    <a:pt x="893" y="2868"/>
                  </a:lnTo>
                  <a:lnTo>
                    <a:pt x="888" y="2849"/>
                  </a:lnTo>
                  <a:lnTo>
                    <a:pt x="888" y="2824"/>
                  </a:lnTo>
                  <a:lnTo>
                    <a:pt x="895" y="2799"/>
                  </a:lnTo>
                  <a:lnTo>
                    <a:pt x="1069" y="2365"/>
                  </a:lnTo>
                  <a:lnTo>
                    <a:pt x="182" y="2365"/>
                  </a:lnTo>
                  <a:lnTo>
                    <a:pt x="145" y="2361"/>
                  </a:lnTo>
                  <a:lnTo>
                    <a:pt x="111" y="2350"/>
                  </a:lnTo>
                  <a:lnTo>
                    <a:pt x="81" y="2334"/>
                  </a:lnTo>
                  <a:lnTo>
                    <a:pt x="54" y="2312"/>
                  </a:lnTo>
                  <a:lnTo>
                    <a:pt x="31" y="2285"/>
                  </a:lnTo>
                  <a:lnTo>
                    <a:pt x="14" y="2254"/>
                  </a:lnTo>
                  <a:lnTo>
                    <a:pt x="4" y="2220"/>
                  </a:lnTo>
                  <a:lnTo>
                    <a:pt x="0" y="2183"/>
                  </a:lnTo>
                  <a:lnTo>
                    <a:pt x="0" y="242"/>
                  </a:lnTo>
                  <a:lnTo>
                    <a:pt x="4" y="198"/>
                  </a:lnTo>
                  <a:lnTo>
                    <a:pt x="16" y="157"/>
                  </a:lnTo>
                  <a:lnTo>
                    <a:pt x="33" y="120"/>
                  </a:lnTo>
                  <a:lnTo>
                    <a:pt x="57" y="86"/>
                  </a:lnTo>
                  <a:lnTo>
                    <a:pt x="87" y="56"/>
                  </a:lnTo>
                  <a:lnTo>
                    <a:pt x="121" y="32"/>
                  </a:lnTo>
                  <a:lnTo>
                    <a:pt x="157" y="15"/>
                  </a:lnTo>
                  <a:lnTo>
                    <a:pt x="199" y="4"/>
                  </a:lnTo>
                  <a:lnTo>
                    <a:pt x="24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0" name="Группа 379">
            <a:extLst>
              <a:ext uri="{FF2B5EF4-FFF2-40B4-BE49-F238E27FC236}">
                <a16:creationId xmlns:a16="http://schemas.microsoft.com/office/drawing/2014/main" id="{B048338D-968B-41CD-81E2-C300D84769EE}"/>
              </a:ext>
            </a:extLst>
          </p:cNvPr>
          <p:cNvGrpSpPr>
            <a:grpSpLocks noChangeAspect="1"/>
          </p:cNvGrpSpPr>
          <p:nvPr/>
        </p:nvGrpSpPr>
        <p:grpSpPr>
          <a:xfrm>
            <a:off x="5088863" y="2511204"/>
            <a:ext cx="406676" cy="365760"/>
            <a:chOff x="5834063" y="3221038"/>
            <a:chExt cx="2335212" cy="2100262"/>
          </a:xfrm>
          <a:solidFill>
            <a:schemeClr val="bg1"/>
          </a:solidFill>
          <a:effectLst>
            <a:outerShdw blurRad="63500" sx="102000" sy="102000" algn="ctr" rotWithShape="0">
              <a:prstClr val="black">
                <a:alpha val="40000"/>
              </a:prstClr>
            </a:outerShdw>
          </a:effectLst>
        </p:grpSpPr>
        <p:sp>
          <p:nvSpPr>
            <p:cNvPr id="41" name="Freeform 337">
              <a:extLst>
                <a:ext uri="{FF2B5EF4-FFF2-40B4-BE49-F238E27FC236}">
                  <a16:creationId xmlns:a16="http://schemas.microsoft.com/office/drawing/2014/main" id="{FC14D2DD-4470-4D0D-B460-0CEBDBCB52EA}"/>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338">
              <a:extLst>
                <a:ext uri="{FF2B5EF4-FFF2-40B4-BE49-F238E27FC236}">
                  <a16:creationId xmlns:a16="http://schemas.microsoft.com/office/drawing/2014/main" id="{D7A183C0-59B7-49F2-AD78-AEFF5844FBEF}"/>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339">
              <a:extLst>
                <a:ext uri="{FF2B5EF4-FFF2-40B4-BE49-F238E27FC236}">
                  <a16:creationId xmlns:a16="http://schemas.microsoft.com/office/drawing/2014/main" id="{DC664A6F-A405-4025-BD32-53B3B223363E}"/>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340">
              <a:extLst>
                <a:ext uri="{FF2B5EF4-FFF2-40B4-BE49-F238E27FC236}">
                  <a16:creationId xmlns:a16="http://schemas.microsoft.com/office/drawing/2014/main" id="{512E6E58-BB65-41BB-B388-2E9EB0BBD704}"/>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5" name="Группа 298">
            <a:extLst>
              <a:ext uri="{FF2B5EF4-FFF2-40B4-BE49-F238E27FC236}">
                <a16:creationId xmlns:a16="http://schemas.microsoft.com/office/drawing/2014/main" id="{BA95AF14-33D6-4EC4-9466-2855A28EE04F}"/>
              </a:ext>
            </a:extLst>
          </p:cNvPr>
          <p:cNvGrpSpPr>
            <a:grpSpLocks noChangeAspect="1"/>
          </p:cNvGrpSpPr>
          <p:nvPr/>
        </p:nvGrpSpPr>
        <p:grpSpPr>
          <a:xfrm>
            <a:off x="5099614" y="4353295"/>
            <a:ext cx="367762" cy="365760"/>
            <a:chOff x="5848350" y="3192463"/>
            <a:chExt cx="2041525" cy="2030413"/>
          </a:xfrm>
          <a:solidFill>
            <a:schemeClr val="bg1"/>
          </a:solidFill>
          <a:effectLst>
            <a:outerShdw blurRad="63500" sx="102000" sy="102000" algn="ctr" rotWithShape="0">
              <a:prstClr val="black">
                <a:alpha val="40000"/>
              </a:prstClr>
            </a:outerShdw>
          </a:effectLst>
        </p:grpSpPr>
        <p:sp>
          <p:nvSpPr>
            <p:cNvPr id="46" name="Freeform 266">
              <a:extLst>
                <a:ext uri="{FF2B5EF4-FFF2-40B4-BE49-F238E27FC236}">
                  <a16:creationId xmlns:a16="http://schemas.microsoft.com/office/drawing/2014/main" id="{A8CDC8CF-EED7-4E91-B54D-4C44C892F389}"/>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7" name="Freeform 267">
              <a:extLst>
                <a:ext uri="{FF2B5EF4-FFF2-40B4-BE49-F238E27FC236}">
                  <a16:creationId xmlns:a16="http://schemas.microsoft.com/office/drawing/2014/main" id="{BC94DBB3-0DDE-4391-8D6F-C621E8A6C5BD}"/>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8" name="Группа 314">
            <a:extLst>
              <a:ext uri="{FF2B5EF4-FFF2-40B4-BE49-F238E27FC236}">
                <a16:creationId xmlns:a16="http://schemas.microsoft.com/office/drawing/2014/main" id="{549E7FC5-7536-4C17-AB19-2A0857FB3D6F}"/>
              </a:ext>
            </a:extLst>
          </p:cNvPr>
          <p:cNvGrpSpPr>
            <a:grpSpLocks noChangeAspect="1"/>
          </p:cNvGrpSpPr>
          <p:nvPr/>
        </p:nvGrpSpPr>
        <p:grpSpPr>
          <a:xfrm>
            <a:off x="1959373" y="4309767"/>
            <a:ext cx="374126" cy="365760"/>
            <a:chOff x="5829300" y="3186113"/>
            <a:chExt cx="2555875" cy="2498725"/>
          </a:xfrm>
          <a:solidFill>
            <a:schemeClr val="bg1"/>
          </a:solidFill>
          <a:effectLst>
            <a:outerShdw blurRad="63500" sx="102000" sy="102000" algn="ctr" rotWithShape="0">
              <a:prstClr val="black">
                <a:alpha val="40000"/>
              </a:prstClr>
            </a:outerShdw>
          </a:effectLst>
        </p:grpSpPr>
        <p:sp>
          <p:nvSpPr>
            <p:cNvPr id="49" name="Freeform 279">
              <a:extLst>
                <a:ext uri="{FF2B5EF4-FFF2-40B4-BE49-F238E27FC236}">
                  <a16:creationId xmlns:a16="http://schemas.microsoft.com/office/drawing/2014/main" id="{5475518D-609E-48FE-9FB8-B4CE642371F6}"/>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280">
              <a:extLst>
                <a:ext uri="{FF2B5EF4-FFF2-40B4-BE49-F238E27FC236}">
                  <a16:creationId xmlns:a16="http://schemas.microsoft.com/office/drawing/2014/main" id="{6E914655-471A-46F4-A251-2129D535308F}"/>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1" name="Freeform 281">
              <a:extLst>
                <a:ext uri="{FF2B5EF4-FFF2-40B4-BE49-F238E27FC236}">
                  <a16:creationId xmlns:a16="http://schemas.microsoft.com/office/drawing/2014/main" id="{F4E8F668-2649-441F-AE3A-FF59A113EB09}"/>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2" name="Freeform 286">
            <a:extLst>
              <a:ext uri="{FF2B5EF4-FFF2-40B4-BE49-F238E27FC236}">
                <a16:creationId xmlns:a16="http://schemas.microsoft.com/office/drawing/2014/main" id="{79E29C9F-F4E0-466C-B2DA-52650A7B890F}"/>
              </a:ext>
            </a:extLst>
          </p:cNvPr>
          <p:cNvSpPr>
            <a:spLocks noChangeAspect="1" noEditPoints="1"/>
          </p:cNvSpPr>
          <p:nvPr/>
        </p:nvSpPr>
        <p:spPr bwMode="auto">
          <a:xfrm>
            <a:off x="1946596" y="2539194"/>
            <a:ext cx="361227" cy="36576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chemeClr val="bg1"/>
          </a:solidFill>
          <a:ln w="0">
            <a:noFill/>
            <a:prstDash val="solid"/>
            <a:round/>
            <a:headEnd/>
            <a:tailEnd/>
          </a:ln>
          <a:effectLst>
            <a:outerShdw blurRad="63500" sx="102000" sy="102000" algn="ctr"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ru-RU"/>
          </a:p>
        </p:txBody>
      </p:sp>
      <p:sp>
        <p:nvSpPr>
          <p:cNvPr id="53" name="TextBox 52">
            <a:extLst>
              <a:ext uri="{FF2B5EF4-FFF2-40B4-BE49-F238E27FC236}">
                <a16:creationId xmlns:a16="http://schemas.microsoft.com/office/drawing/2014/main" id="{9BDC3BD4-D661-4686-9DB1-B89E0A2CF840}"/>
              </a:ext>
            </a:extLst>
          </p:cNvPr>
          <p:cNvSpPr txBox="1"/>
          <p:nvPr/>
        </p:nvSpPr>
        <p:spPr>
          <a:xfrm>
            <a:off x="8512342" y="1695105"/>
            <a:ext cx="3374858" cy="4508927"/>
          </a:xfrm>
          <a:prstGeom prst="rect">
            <a:avLst/>
          </a:prstGeom>
          <a:noFill/>
        </p:spPr>
        <p:txBody>
          <a:bodyPr wrap="square" rtlCol="0">
            <a:spAutoFit/>
          </a:bodyPr>
          <a:lstStyle/>
          <a:p>
            <a:pPr algn="r"/>
            <a:r>
              <a:rPr lang="en-US" sz="1600" dirty="0">
                <a:solidFill>
                  <a:schemeClr val="bg1"/>
                </a:solidFill>
                <a:latin typeface="Bernard MT Condensed" panose="02050806060905020404" pitchFamily="18" charset="0"/>
              </a:rPr>
              <a:t>LOREM IPSUM DOLOR</a:t>
            </a:r>
          </a:p>
          <a:p>
            <a:pPr algn="r"/>
            <a:endParaRPr lang="en-US" sz="1000"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chemeClr val="bg1"/>
              </a:solidFill>
              <a:latin typeface="Candara" panose="020E0502030303020204" pitchFamily="34"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chemeClr val="bg1"/>
              </a:solidFill>
              <a:latin typeface="Candara" panose="020E0502030303020204" pitchFamily="34" charset="0"/>
            </a:endParaRPr>
          </a:p>
          <a:p>
            <a:pPr marL="285750" indent="-285750" algn="r">
              <a:buFont typeface="Wingdings" panose="05000000000000000000" pitchFamily="2" charset="2"/>
              <a:buChar char="q"/>
            </a:pPr>
            <a:endParaRPr lang="en-US" sz="1400" dirty="0">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pPr algn="r"/>
            <a:endParaRPr lang="en-US" sz="1000" dirty="0">
              <a:solidFill>
                <a:schemeClr val="bg1"/>
              </a:solidFill>
              <a:latin typeface="Candara" panose="020E0502030303020204" pitchFamily="34" charset="0"/>
            </a:endParaRPr>
          </a:p>
          <a:p>
            <a:pPr marL="285750" indent="-285750" algn="r">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746DFEC3-98F8-47D2-BCB9-3AE12A3FB923}"/>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dirty="0">
                <a:solidFill>
                  <a:schemeClr val="bg1"/>
                </a:solidFill>
                <a:latin typeface="Candara" panose="020E0502030303020204" pitchFamily="34" charset="0"/>
              </a:rPr>
              <a:t>Your Subtitle</a:t>
            </a:r>
          </a:p>
        </p:txBody>
      </p:sp>
      <p:pic>
        <p:nvPicPr>
          <p:cNvPr id="55" name="Picture 54">
            <a:hlinkClick r:id="rId2"/>
            <a:extLst>
              <a:ext uri="{FF2B5EF4-FFF2-40B4-BE49-F238E27FC236}">
                <a16:creationId xmlns:a16="http://schemas.microsoft.com/office/drawing/2014/main" id="{53CDF894-99C7-4FAE-94F4-DDC4445A07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75236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wipe(left)">
                                      <p:cBhvr>
                                        <p:cTn id="7" dur="500"/>
                                        <p:tgtEl>
                                          <p:spTgt spid="27"/>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wipe(left)">
                                      <p:cBhvr>
                                        <p:cTn id="11" dur="500"/>
                                        <p:tgtEl>
                                          <p:spTgt spid="54"/>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53">
                                            <p:txEl>
                                              <p:pRg st="0" end="0"/>
                                            </p:txEl>
                                          </p:spTgt>
                                        </p:tgtEl>
                                        <p:attrNameLst>
                                          <p:attrName>style.visibility</p:attrName>
                                        </p:attrNameLst>
                                      </p:cBhvr>
                                      <p:to>
                                        <p:strVal val="visible"/>
                                      </p:to>
                                    </p:set>
                                    <p:animEffect transition="in" filter="fade">
                                      <p:cBhvr>
                                        <p:cTn id="15" dur="500"/>
                                        <p:tgtEl>
                                          <p:spTgt spid="53">
                                            <p:txEl>
                                              <p:pRg st="0" end="0"/>
                                            </p:txEl>
                                          </p:spTgt>
                                        </p:tgtEl>
                                      </p:cBhvr>
                                    </p:animEffect>
                                    <p:anim calcmode="lin" valueType="num">
                                      <p:cBhvr>
                                        <p:cTn id="16"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53">
                                            <p:txEl>
                                              <p:pRg st="2" end="2"/>
                                            </p:txEl>
                                          </p:spTgt>
                                        </p:tgtEl>
                                        <p:attrNameLst>
                                          <p:attrName>style.visibility</p:attrName>
                                        </p:attrNameLst>
                                      </p:cBhvr>
                                      <p:to>
                                        <p:strVal val="visible"/>
                                      </p:to>
                                    </p:set>
                                    <p:animEffect transition="in" filter="fade">
                                      <p:cBhvr>
                                        <p:cTn id="21" dur="500"/>
                                        <p:tgtEl>
                                          <p:spTgt spid="53">
                                            <p:txEl>
                                              <p:pRg st="2" end="2"/>
                                            </p:txEl>
                                          </p:spTgt>
                                        </p:tgtEl>
                                      </p:cBhvr>
                                    </p:animEffect>
                                    <p:anim calcmode="lin" valueType="num">
                                      <p:cBhvr>
                                        <p:cTn id="22"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2" presetClass="entr" presetSubtype="0" fill="hold" grpId="0" nodeType="afterEffect">
                                  <p:stCondLst>
                                    <p:cond delay="0"/>
                                  </p:stCondLst>
                                  <p:childTnLst>
                                    <p:set>
                                      <p:cBhvr>
                                        <p:cTn id="26" dur="1" fill="hold">
                                          <p:stCondLst>
                                            <p:cond delay="0"/>
                                          </p:stCondLst>
                                        </p:cTn>
                                        <p:tgtEl>
                                          <p:spTgt spid="53">
                                            <p:txEl>
                                              <p:pRg st="4" end="4"/>
                                            </p:txEl>
                                          </p:spTgt>
                                        </p:tgtEl>
                                        <p:attrNameLst>
                                          <p:attrName>style.visibility</p:attrName>
                                        </p:attrNameLst>
                                      </p:cBhvr>
                                      <p:to>
                                        <p:strVal val="visible"/>
                                      </p:to>
                                    </p:set>
                                    <p:animEffect transition="in" filter="fade">
                                      <p:cBhvr>
                                        <p:cTn id="27" dur="500"/>
                                        <p:tgtEl>
                                          <p:spTgt spid="53">
                                            <p:txEl>
                                              <p:pRg st="4" end="4"/>
                                            </p:txEl>
                                          </p:spTgt>
                                        </p:tgtEl>
                                      </p:cBhvr>
                                    </p:animEffect>
                                    <p:anim calcmode="lin" valueType="num">
                                      <p:cBhvr>
                                        <p:cTn id="28"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9"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30" fill="hold">
                            <p:stCondLst>
                              <p:cond delay="2500"/>
                            </p:stCondLst>
                            <p:childTnLst>
                              <p:par>
                                <p:cTn id="31" presetID="42" presetClass="entr" presetSubtype="0" fill="hold" grpId="0" nodeType="afterEffect">
                                  <p:stCondLst>
                                    <p:cond delay="0"/>
                                  </p:stCondLst>
                                  <p:childTnLst>
                                    <p:set>
                                      <p:cBhvr>
                                        <p:cTn id="32" dur="1" fill="hold">
                                          <p:stCondLst>
                                            <p:cond delay="0"/>
                                          </p:stCondLst>
                                        </p:cTn>
                                        <p:tgtEl>
                                          <p:spTgt spid="53">
                                            <p:txEl>
                                              <p:pRg st="6" end="6"/>
                                            </p:txEl>
                                          </p:spTgt>
                                        </p:tgtEl>
                                        <p:attrNameLst>
                                          <p:attrName>style.visibility</p:attrName>
                                        </p:attrNameLst>
                                      </p:cBhvr>
                                      <p:to>
                                        <p:strVal val="visible"/>
                                      </p:to>
                                    </p:set>
                                    <p:animEffect transition="in" filter="fade">
                                      <p:cBhvr>
                                        <p:cTn id="33" dur="500"/>
                                        <p:tgtEl>
                                          <p:spTgt spid="53">
                                            <p:txEl>
                                              <p:pRg st="6" end="6"/>
                                            </p:txEl>
                                          </p:spTgt>
                                        </p:tgtEl>
                                      </p:cBhvr>
                                    </p:animEffect>
                                    <p:anim calcmode="lin" valueType="num">
                                      <p:cBhvr>
                                        <p:cTn id="34"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5"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42" presetClass="entr" presetSubtype="0" fill="hold" grpId="0" nodeType="afterEffect">
                                  <p:stCondLst>
                                    <p:cond delay="0"/>
                                  </p:stCondLst>
                                  <p:childTnLst>
                                    <p:set>
                                      <p:cBhvr>
                                        <p:cTn id="38" dur="1" fill="hold">
                                          <p:stCondLst>
                                            <p:cond delay="0"/>
                                          </p:stCondLst>
                                        </p:cTn>
                                        <p:tgtEl>
                                          <p:spTgt spid="53">
                                            <p:txEl>
                                              <p:pRg st="8" end="8"/>
                                            </p:txEl>
                                          </p:spTgt>
                                        </p:tgtEl>
                                        <p:attrNameLst>
                                          <p:attrName>style.visibility</p:attrName>
                                        </p:attrNameLst>
                                      </p:cBhvr>
                                      <p:to>
                                        <p:strVal val="visible"/>
                                      </p:to>
                                    </p:set>
                                    <p:animEffect transition="in" filter="fade">
                                      <p:cBhvr>
                                        <p:cTn id="39" dur="500"/>
                                        <p:tgtEl>
                                          <p:spTgt spid="53">
                                            <p:txEl>
                                              <p:pRg st="8" end="8"/>
                                            </p:txEl>
                                          </p:spTgt>
                                        </p:tgtEl>
                                      </p:cBhvr>
                                    </p:animEffect>
                                    <p:anim calcmode="lin" valueType="num">
                                      <p:cBhvr>
                                        <p:cTn id="40"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41"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53">
                                            <p:txEl>
                                              <p:pRg st="10" end="10"/>
                                            </p:txEl>
                                          </p:spTgt>
                                        </p:tgtEl>
                                        <p:attrNameLst>
                                          <p:attrName>style.visibility</p:attrName>
                                        </p:attrNameLst>
                                      </p:cBhvr>
                                      <p:to>
                                        <p:strVal val="visible"/>
                                      </p:to>
                                    </p:set>
                                    <p:animEffect transition="in" filter="fade">
                                      <p:cBhvr>
                                        <p:cTn id="45" dur="500"/>
                                        <p:tgtEl>
                                          <p:spTgt spid="53">
                                            <p:txEl>
                                              <p:pRg st="10" end="10"/>
                                            </p:txEl>
                                          </p:spTgt>
                                        </p:tgtEl>
                                      </p:cBhvr>
                                    </p:animEffect>
                                    <p:anim calcmode="lin" valueType="num">
                                      <p:cBhvr>
                                        <p:cTn id="46"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7"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35"/>
                                        </p:tgtEl>
                                        <p:attrNameLst>
                                          <p:attrName>style.visibility</p:attrName>
                                        </p:attrNameLst>
                                      </p:cBhvr>
                                      <p:to>
                                        <p:strVal val="visible"/>
                                      </p:to>
                                    </p:set>
                                    <p:anim calcmode="lin" valueType="num">
                                      <p:cBhvr>
                                        <p:cTn id="51" dur="500" fill="hold"/>
                                        <p:tgtEl>
                                          <p:spTgt spid="35"/>
                                        </p:tgtEl>
                                        <p:attrNameLst>
                                          <p:attrName>ppt_w</p:attrName>
                                        </p:attrNameLst>
                                      </p:cBhvr>
                                      <p:tavLst>
                                        <p:tav tm="0">
                                          <p:val>
                                            <p:fltVal val="0"/>
                                          </p:val>
                                        </p:tav>
                                        <p:tav tm="100000">
                                          <p:val>
                                            <p:strVal val="#ppt_w"/>
                                          </p:val>
                                        </p:tav>
                                      </p:tavLst>
                                    </p:anim>
                                    <p:anim calcmode="lin" valueType="num">
                                      <p:cBhvr>
                                        <p:cTn id="52" dur="500" fill="hold"/>
                                        <p:tgtEl>
                                          <p:spTgt spid="35"/>
                                        </p:tgtEl>
                                        <p:attrNameLst>
                                          <p:attrName>ppt_h</p:attrName>
                                        </p:attrNameLst>
                                      </p:cBhvr>
                                      <p:tavLst>
                                        <p:tav tm="0">
                                          <p:val>
                                            <p:fltVal val="0"/>
                                          </p:val>
                                        </p:tav>
                                        <p:tav tm="100000">
                                          <p:val>
                                            <p:strVal val="#ppt_h"/>
                                          </p:val>
                                        </p:tav>
                                      </p:tavLst>
                                    </p:anim>
                                    <p:animEffect transition="in" filter="fade">
                                      <p:cBhvr>
                                        <p:cTn id="53" dur="500"/>
                                        <p:tgtEl>
                                          <p:spTgt spid="35"/>
                                        </p:tgtEl>
                                      </p:cBhvr>
                                    </p:animEffect>
                                  </p:childTnLst>
                                </p:cTn>
                              </p:par>
                            </p:childTnLst>
                          </p:cTn>
                        </p:par>
                        <p:par>
                          <p:cTn id="54" fill="hold">
                            <p:stCondLst>
                              <p:cond delay="4500"/>
                            </p:stCondLst>
                            <p:childTnLst>
                              <p:par>
                                <p:cTn id="55" presetID="31" presetClass="entr" presetSubtype="0" fill="hold" nodeType="after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p:cTn id="57" dur="1000" fill="hold"/>
                                        <p:tgtEl>
                                          <p:spTgt spid="2"/>
                                        </p:tgtEl>
                                        <p:attrNameLst>
                                          <p:attrName>ppt_w</p:attrName>
                                        </p:attrNameLst>
                                      </p:cBhvr>
                                      <p:tavLst>
                                        <p:tav tm="0">
                                          <p:val>
                                            <p:fltVal val="0"/>
                                          </p:val>
                                        </p:tav>
                                        <p:tav tm="100000">
                                          <p:val>
                                            <p:strVal val="#ppt_w"/>
                                          </p:val>
                                        </p:tav>
                                      </p:tavLst>
                                    </p:anim>
                                    <p:anim calcmode="lin" valueType="num">
                                      <p:cBhvr>
                                        <p:cTn id="58" dur="1000" fill="hold"/>
                                        <p:tgtEl>
                                          <p:spTgt spid="2"/>
                                        </p:tgtEl>
                                        <p:attrNameLst>
                                          <p:attrName>ppt_h</p:attrName>
                                        </p:attrNameLst>
                                      </p:cBhvr>
                                      <p:tavLst>
                                        <p:tav tm="0">
                                          <p:val>
                                            <p:fltVal val="0"/>
                                          </p:val>
                                        </p:tav>
                                        <p:tav tm="100000">
                                          <p:val>
                                            <p:strVal val="#ppt_h"/>
                                          </p:val>
                                        </p:tav>
                                      </p:tavLst>
                                    </p:anim>
                                    <p:anim calcmode="lin" valueType="num">
                                      <p:cBhvr>
                                        <p:cTn id="59" dur="1000" fill="hold"/>
                                        <p:tgtEl>
                                          <p:spTgt spid="2"/>
                                        </p:tgtEl>
                                        <p:attrNameLst>
                                          <p:attrName>style.rotation</p:attrName>
                                        </p:attrNameLst>
                                      </p:cBhvr>
                                      <p:tavLst>
                                        <p:tav tm="0">
                                          <p:val>
                                            <p:fltVal val="90"/>
                                          </p:val>
                                        </p:tav>
                                        <p:tav tm="100000">
                                          <p:val>
                                            <p:fltVal val="0"/>
                                          </p:val>
                                        </p:tav>
                                      </p:tavLst>
                                    </p:anim>
                                    <p:animEffect transition="in" filter="fade">
                                      <p:cBhvr>
                                        <p:cTn id="60" dur="1000"/>
                                        <p:tgtEl>
                                          <p:spTgt spid="2"/>
                                        </p:tgtEl>
                                      </p:cBhvr>
                                    </p:animEffect>
                                  </p:childTnLst>
                                </p:cTn>
                              </p:par>
                              <p:par>
                                <p:cTn id="61" presetID="31" presetClass="entr" presetSubtype="0" fill="hold" nodeType="withEffect">
                                  <p:stCondLst>
                                    <p:cond delay="0"/>
                                  </p:stCondLst>
                                  <p:childTnLst>
                                    <p:set>
                                      <p:cBhvr>
                                        <p:cTn id="62" dur="1" fill="hold">
                                          <p:stCondLst>
                                            <p:cond delay="0"/>
                                          </p:stCondLst>
                                        </p:cTn>
                                        <p:tgtEl>
                                          <p:spTgt spid="37"/>
                                        </p:tgtEl>
                                        <p:attrNameLst>
                                          <p:attrName>style.visibility</p:attrName>
                                        </p:attrNameLst>
                                      </p:cBhvr>
                                      <p:to>
                                        <p:strVal val="visible"/>
                                      </p:to>
                                    </p:set>
                                    <p:anim calcmode="lin" valueType="num">
                                      <p:cBhvr>
                                        <p:cTn id="63" dur="1000" fill="hold"/>
                                        <p:tgtEl>
                                          <p:spTgt spid="37"/>
                                        </p:tgtEl>
                                        <p:attrNameLst>
                                          <p:attrName>ppt_w</p:attrName>
                                        </p:attrNameLst>
                                      </p:cBhvr>
                                      <p:tavLst>
                                        <p:tav tm="0">
                                          <p:val>
                                            <p:fltVal val="0"/>
                                          </p:val>
                                        </p:tav>
                                        <p:tav tm="100000">
                                          <p:val>
                                            <p:strVal val="#ppt_w"/>
                                          </p:val>
                                        </p:tav>
                                      </p:tavLst>
                                    </p:anim>
                                    <p:anim calcmode="lin" valueType="num">
                                      <p:cBhvr>
                                        <p:cTn id="64" dur="1000" fill="hold"/>
                                        <p:tgtEl>
                                          <p:spTgt spid="37"/>
                                        </p:tgtEl>
                                        <p:attrNameLst>
                                          <p:attrName>ppt_h</p:attrName>
                                        </p:attrNameLst>
                                      </p:cBhvr>
                                      <p:tavLst>
                                        <p:tav tm="0">
                                          <p:val>
                                            <p:fltVal val="0"/>
                                          </p:val>
                                        </p:tav>
                                        <p:tav tm="100000">
                                          <p:val>
                                            <p:strVal val="#ppt_h"/>
                                          </p:val>
                                        </p:tav>
                                      </p:tavLst>
                                    </p:anim>
                                    <p:anim calcmode="lin" valueType="num">
                                      <p:cBhvr>
                                        <p:cTn id="65" dur="1000" fill="hold"/>
                                        <p:tgtEl>
                                          <p:spTgt spid="37"/>
                                        </p:tgtEl>
                                        <p:attrNameLst>
                                          <p:attrName>style.rotation</p:attrName>
                                        </p:attrNameLst>
                                      </p:cBhvr>
                                      <p:tavLst>
                                        <p:tav tm="0">
                                          <p:val>
                                            <p:fltVal val="90"/>
                                          </p:val>
                                        </p:tav>
                                        <p:tav tm="100000">
                                          <p:val>
                                            <p:fltVal val="0"/>
                                          </p:val>
                                        </p:tav>
                                      </p:tavLst>
                                    </p:anim>
                                    <p:animEffect transition="in" filter="fade">
                                      <p:cBhvr>
                                        <p:cTn id="66" dur="1000"/>
                                        <p:tgtEl>
                                          <p:spTgt spid="37"/>
                                        </p:tgtEl>
                                      </p:cBhvr>
                                    </p:animEffect>
                                  </p:childTnLst>
                                </p:cTn>
                              </p:par>
                            </p:childTnLst>
                          </p:cTn>
                        </p:par>
                        <p:par>
                          <p:cTn id="67" fill="hold">
                            <p:stCondLst>
                              <p:cond delay="5500"/>
                            </p:stCondLst>
                            <p:childTnLst>
                              <p:par>
                                <p:cTn id="68" presetID="42"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6500"/>
                            </p:stCondLst>
                            <p:childTnLst>
                              <p:par>
                                <p:cTn id="74" presetID="31" presetClass="entr" presetSubtype="0" fill="hold" nodeType="afterEffect">
                                  <p:stCondLst>
                                    <p:cond delay="0"/>
                                  </p:stCondLst>
                                  <p:childTnLst>
                                    <p:set>
                                      <p:cBhvr>
                                        <p:cTn id="75" dur="1" fill="hold">
                                          <p:stCondLst>
                                            <p:cond delay="0"/>
                                          </p:stCondLst>
                                        </p:cTn>
                                        <p:tgtEl>
                                          <p:spTgt spid="12"/>
                                        </p:tgtEl>
                                        <p:attrNameLst>
                                          <p:attrName>style.visibility</p:attrName>
                                        </p:attrNameLst>
                                      </p:cBhvr>
                                      <p:to>
                                        <p:strVal val="visible"/>
                                      </p:to>
                                    </p:set>
                                    <p:anim calcmode="lin" valueType="num">
                                      <p:cBhvr>
                                        <p:cTn id="76" dur="1000" fill="hold"/>
                                        <p:tgtEl>
                                          <p:spTgt spid="12"/>
                                        </p:tgtEl>
                                        <p:attrNameLst>
                                          <p:attrName>ppt_w</p:attrName>
                                        </p:attrNameLst>
                                      </p:cBhvr>
                                      <p:tavLst>
                                        <p:tav tm="0">
                                          <p:val>
                                            <p:fltVal val="0"/>
                                          </p:val>
                                        </p:tav>
                                        <p:tav tm="100000">
                                          <p:val>
                                            <p:strVal val="#ppt_w"/>
                                          </p:val>
                                        </p:tav>
                                      </p:tavLst>
                                    </p:anim>
                                    <p:anim calcmode="lin" valueType="num">
                                      <p:cBhvr>
                                        <p:cTn id="77" dur="1000" fill="hold"/>
                                        <p:tgtEl>
                                          <p:spTgt spid="12"/>
                                        </p:tgtEl>
                                        <p:attrNameLst>
                                          <p:attrName>ppt_h</p:attrName>
                                        </p:attrNameLst>
                                      </p:cBhvr>
                                      <p:tavLst>
                                        <p:tav tm="0">
                                          <p:val>
                                            <p:fltVal val="0"/>
                                          </p:val>
                                        </p:tav>
                                        <p:tav tm="100000">
                                          <p:val>
                                            <p:strVal val="#ppt_h"/>
                                          </p:val>
                                        </p:tav>
                                      </p:tavLst>
                                    </p:anim>
                                    <p:anim calcmode="lin" valueType="num">
                                      <p:cBhvr>
                                        <p:cTn id="78" dur="1000" fill="hold"/>
                                        <p:tgtEl>
                                          <p:spTgt spid="12"/>
                                        </p:tgtEl>
                                        <p:attrNameLst>
                                          <p:attrName>style.rotation</p:attrName>
                                        </p:attrNameLst>
                                      </p:cBhvr>
                                      <p:tavLst>
                                        <p:tav tm="0">
                                          <p:val>
                                            <p:fltVal val="90"/>
                                          </p:val>
                                        </p:tav>
                                        <p:tav tm="100000">
                                          <p:val>
                                            <p:fltVal val="0"/>
                                          </p:val>
                                        </p:tav>
                                      </p:tavLst>
                                    </p:anim>
                                    <p:animEffect transition="in" filter="fade">
                                      <p:cBhvr>
                                        <p:cTn id="79" dur="1000"/>
                                        <p:tgtEl>
                                          <p:spTgt spid="12"/>
                                        </p:tgtEl>
                                      </p:cBhvr>
                                    </p:animEffect>
                                  </p:childTnLst>
                                </p:cTn>
                              </p:par>
                              <p:par>
                                <p:cTn id="80" presetID="31" presetClass="entr" presetSubtype="0" fill="hold" nodeType="withEffect">
                                  <p:stCondLst>
                                    <p:cond delay="0"/>
                                  </p:stCondLst>
                                  <p:childTnLst>
                                    <p:set>
                                      <p:cBhvr>
                                        <p:cTn id="81" dur="1" fill="hold">
                                          <p:stCondLst>
                                            <p:cond delay="0"/>
                                          </p:stCondLst>
                                        </p:cTn>
                                        <p:tgtEl>
                                          <p:spTgt spid="40"/>
                                        </p:tgtEl>
                                        <p:attrNameLst>
                                          <p:attrName>style.visibility</p:attrName>
                                        </p:attrNameLst>
                                      </p:cBhvr>
                                      <p:to>
                                        <p:strVal val="visible"/>
                                      </p:to>
                                    </p:set>
                                    <p:anim calcmode="lin" valueType="num">
                                      <p:cBhvr>
                                        <p:cTn id="82" dur="1000" fill="hold"/>
                                        <p:tgtEl>
                                          <p:spTgt spid="40"/>
                                        </p:tgtEl>
                                        <p:attrNameLst>
                                          <p:attrName>ppt_w</p:attrName>
                                        </p:attrNameLst>
                                      </p:cBhvr>
                                      <p:tavLst>
                                        <p:tav tm="0">
                                          <p:val>
                                            <p:fltVal val="0"/>
                                          </p:val>
                                        </p:tav>
                                        <p:tav tm="100000">
                                          <p:val>
                                            <p:strVal val="#ppt_w"/>
                                          </p:val>
                                        </p:tav>
                                      </p:tavLst>
                                    </p:anim>
                                    <p:anim calcmode="lin" valueType="num">
                                      <p:cBhvr>
                                        <p:cTn id="83" dur="1000" fill="hold"/>
                                        <p:tgtEl>
                                          <p:spTgt spid="40"/>
                                        </p:tgtEl>
                                        <p:attrNameLst>
                                          <p:attrName>ppt_h</p:attrName>
                                        </p:attrNameLst>
                                      </p:cBhvr>
                                      <p:tavLst>
                                        <p:tav tm="0">
                                          <p:val>
                                            <p:fltVal val="0"/>
                                          </p:val>
                                        </p:tav>
                                        <p:tav tm="100000">
                                          <p:val>
                                            <p:strVal val="#ppt_h"/>
                                          </p:val>
                                        </p:tav>
                                      </p:tavLst>
                                    </p:anim>
                                    <p:anim calcmode="lin" valueType="num">
                                      <p:cBhvr>
                                        <p:cTn id="84" dur="1000" fill="hold"/>
                                        <p:tgtEl>
                                          <p:spTgt spid="40"/>
                                        </p:tgtEl>
                                        <p:attrNameLst>
                                          <p:attrName>style.rotation</p:attrName>
                                        </p:attrNameLst>
                                      </p:cBhvr>
                                      <p:tavLst>
                                        <p:tav tm="0">
                                          <p:val>
                                            <p:fltVal val="90"/>
                                          </p:val>
                                        </p:tav>
                                        <p:tav tm="100000">
                                          <p:val>
                                            <p:fltVal val="0"/>
                                          </p:val>
                                        </p:tav>
                                      </p:tavLst>
                                    </p:anim>
                                    <p:animEffect transition="in" filter="fade">
                                      <p:cBhvr>
                                        <p:cTn id="85" dur="1000"/>
                                        <p:tgtEl>
                                          <p:spTgt spid="40"/>
                                        </p:tgtEl>
                                      </p:cBhvr>
                                    </p:animEffect>
                                  </p:childTnLst>
                                </p:cTn>
                              </p:par>
                            </p:childTnLst>
                          </p:cTn>
                        </p:par>
                        <p:par>
                          <p:cTn id="86" fill="hold">
                            <p:stCondLst>
                              <p:cond delay="7500"/>
                            </p:stCondLst>
                            <p:childTnLst>
                              <p:par>
                                <p:cTn id="87" presetID="42" presetClass="entr" presetSubtype="0" fill="hold" grpId="0" nodeType="afterEffect">
                                  <p:stCondLst>
                                    <p:cond delay="0"/>
                                  </p:stCondLst>
                                  <p:childTnLst>
                                    <p:set>
                                      <p:cBhvr>
                                        <p:cTn id="88" dur="1" fill="hold">
                                          <p:stCondLst>
                                            <p:cond delay="0"/>
                                          </p:stCondLst>
                                        </p:cTn>
                                        <p:tgtEl>
                                          <p:spTgt spid="30"/>
                                        </p:tgtEl>
                                        <p:attrNameLst>
                                          <p:attrName>style.visibility</p:attrName>
                                        </p:attrNameLst>
                                      </p:cBhvr>
                                      <p:to>
                                        <p:strVal val="visible"/>
                                      </p:to>
                                    </p:set>
                                    <p:animEffect transition="in" filter="fade">
                                      <p:cBhvr>
                                        <p:cTn id="89" dur="1000"/>
                                        <p:tgtEl>
                                          <p:spTgt spid="30"/>
                                        </p:tgtEl>
                                      </p:cBhvr>
                                    </p:animEffect>
                                    <p:anim calcmode="lin" valueType="num">
                                      <p:cBhvr>
                                        <p:cTn id="90" dur="1000" fill="hold"/>
                                        <p:tgtEl>
                                          <p:spTgt spid="30"/>
                                        </p:tgtEl>
                                        <p:attrNameLst>
                                          <p:attrName>ppt_x</p:attrName>
                                        </p:attrNameLst>
                                      </p:cBhvr>
                                      <p:tavLst>
                                        <p:tav tm="0">
                                          <p:val>
                                            <p:strVal val="#ppt_x"/>
                                          </p:val>
                                        </p:tav>
                                        <p:tav tm="100000">
                                          <p:val>
                                            <p:strVal val="#ppt_x"/>
                                          </p:val>
                                        </p:tav>
                                      </p:tavLst>
                                    </p:anim>
                                    <p:anim calcmode="lin" valueType="num">
                                      <p:cBhvr>
                                        <p:cTn id="91" dur="1000" fill="hold"/>
                                        <p:tgtEl>
                                          <p:spTgt spid="30"/>
                                        </p:tgtEl>
                                        <p:attrNameLst>
                                          <p:attrName>ppt_y</p:attrName>
                                        </p:attrNameLst>
                                      </p:cBhvr>
                                      <p:tavLst>
                                        <p:tav tm="0">
                                          <p:val>
                                            <p:strVal val="#ppt_y+.1"/>
                                          </p:val>
                                        </p:tav>
                                        <p:tav tm="100000">
                                          <p:val>
                                            <p:strVal val="#ppt_y"/>
                                          </p:val>
                                        </p:tav>
                                      </p:tavLst>
                                    </p:anim>
                                  </p:childTnLst>
                                </p:cTn>
                              </p:par>
                            </p:childTnLst>
                          </p:cTn>
                        </p:par>
                        <p:par>
                          <p:cTn id="92" fill="hold">
                            <p:stCondLst>
                              <p:cond delay="8500"/>
                            </p:stCondLst>
                            <p:childTnLst>
                              <p:par>
                                <p:cTn id="93" presetID="31" presetClass="entr" presetSubtype="0" fill="hold" nodeType="afterEffect">
                                  <p:stCondLst>
                                    <p:cond delay="0"/>
                                  </p:stCondLst>
                                  <p:childTnLst>
                                    <p:set>
                                      <p:cBhvr>
                                        <p:cTn id="94" dur="1" fill="hold">
                                          <p:stCondLst>
                                            <p:cond delay="0"/>
                                          </p:stCondLst>
                                        </p:cTn>
                                        <p:tgtEl>
                                          <p:spTgt spid="15"/>
                                        </p:tgtEl>
                                        <p:attrNameLst>
                                          <p:attrName>style.visibility</p:attrName>
                                        </p:attrNameLst>
                                      </p:cBhvr>
                                      <p:to>
                                        <p:strVal val="visible"/>
                                      </p:to>
                                    </p:set>
                                    <p:anim calcmode="lin" valueType="num">
                                      <p:cBhvr>
                                        <p:cTn id="95" dur="1000" fill="hold"/>
                                        <p:tgtEl>
                                          <p:spTgt spid="15"/>
                                        </p:tgtEl>
                                        <p:attrNameLst>
                                          <p:attrName>ppt_w</p:attrName>
                                        </p:attrNameLst>
                                      </p:cBhvr>
                                      <p:tavLst>
                                        <p:tav tm="0">
                                          <p:val>
                                            <p:fltVal val="0"/>
                                          </p:val>
                                        </p:tav>
                                        <p:tav tm="100000">
                                          <p:val>
                                            <p:strVal val="#ppt_w"/>
                                          </p:val>
                                        </p:tav>
                                      </p:tavLst>
                                    </p:anim>
                                    <p:anim calcmode="lin" valueType="num">
                                      <p:cBhvr>
                                        <p:cTn id="96" dur="1000" fill="hold"/>
                                        <p:tgtEl>
                                          <p:spTgt spid="15"/>
                                        </p:tgtEl>
                                        <p:attrNameLst>
                                          <p:attrName>ppt_h</p:attrName>
                                        </p:attrNameLst>
                                      </p:cBhvr>
                                      <p:tavLst>
                                        <p:tav tm="0">
                                          <p:val>
                                            <p:fltVal val="0"/>
                                          </p:val>
                                        </p:tav>
                                        <p:tav tm="100000">
                                          <p:val>
                                            <p:strVal val="#ppt_h"/>
                                          </p:val>
                                        </p:tav>
                                      </p:tavLst>
                                    </p:anim>
                                    <p:anim calcmode="lin" valueType="num">
                                      <p:cBhvr>
                                        <p:cTn id="97" dur="1000" fill="hold"/>
                                        <p:tgtEl>
                                          <p:spTgt spid="15"/>
                                        </p:tgtEl>
                                        <p:attrNameLst>
                                          <p:attrName>style.rotation</p:attrName>
                                        </p:attrNameLst>
                                      </p:cBhvr>
                                      <p:tavLst>
                                        <p:tav tm="0">
                                          <p:val>
                                            <p:fltVal val="90"/>
                                          </p:val>
                                        </p:tav>
                                        <p:tav tm="100000">
                                          <p:val>
                                            <p:fltVal val="0"/>
                                          </p:val>
                                        </p:tav>
                                      </p:tavLst>
                                    </p:anim>
                                    <p:animEffect transition="in" filter="fade">
                                      <p:cBhvr>
                                        <p:cTn id="98" dur="1000"/>
                                        <p:tgtEl>
                                          <p:spTgt spid="15"/>
                                        </p:tgtEl>
                                      </p:cBhvr>
                                    </p:animEffect>
                                  </p:childTnLst>
                                </p:cTn>
                              </p:par>
                              <p:par>
                                <p:cTn id="99" presetID="31" presetClass="entr" presetSubtype="0" fill="hold" nodeType="withEffect">
                                  <p:stCondLst>
                                    <p:cond delay="0"/>
                                  </p:stCondLst>
                                  <p:childTnLst>
                                    <p:set>
                                      <p:cBhvr>
                                        <p:cTn id="100" dur="1" fill="hold">
                                          <p:stCondLst>
                                            <p:cond delay="0"/>
                                          </p:stCondLst>
                                        </p:cTn>
                                        <p:tgtEl>
                                          <p:spTgt spid="45"/>
                                        </p:tgtEl>
                                        <p:attrNameLst>
                                          <p:attrName>style.visibility</p:attrName>
                                        </p:attrNameLst>
                                      </p:cBhvr>
                                      <p:to>
                                        <p:strVal val="visible"/>
                                      </p:to>
                                    </p:set>
                                    <p:anim calcmode="lin" valueType="num">
                                      <p:cBhvr>
                                        <p:cTn id="101" dur="1000" fill="hold"/>
                                        <p:tgtEl>
                                          <p:spTgt spid="45"/>
                                        </p:tgtEl>
                                        <p:attrNameLst>
                                          <p:attrName>ppt_w</p:attrName>
                                        </p:attrNameLst>
                                      </p:cBhvr>
                                      <p:tavLst>
                                        <p:tav tm="0">
                                          <p:val>
                                            <p:fltVal val="0"/>
                                          </p:val>
                                        </p:tav>
                                        <p:tav tm="100000">
                                          <p:val>
                                            <p:strVal val="#ppt_w"/>
                                          </p:val>
                                        </p:tav>
                                      </p:tavLst>
                                    </p:anim>
                                    <p:anim calcmode="lin" valueType="num">
                                      <p:cBhvr>
                                        <p:cTn id="102" dur="1000" fill="hold"/>
                                        <p:tgtEl>
                                          <p:spTgt spid="45"/>
                                        </p:tgtEl>
                                        <p:attrNameLst>
                                          <p:attrName>ppt_h</p:attrName>
                                        </p:attrNameLst>
                                      </p:cBhvr>
                                      <p:tavLst>
                                        <p:tav tm="0">
                                          <p:val>
                                            <p:fltVal val="0"/>
                                          </p:val>
                                        </p:tav>
                                        <p:tav tm="100000">
                                          <p:val>
                                            <p:strVal val="#ppt_h"/>
                                          </p:val>
                                        </p:tav>
                                      </p:tavLst>
                                    </p:anim>
                                    <p:anim calcmode="lin" valueType="num">
                                      <p:cBhvr>
                                        <p:cTn id="103" dur="1000" fill="hold"/>
                                        <p:tgtEl>
                                          <p:spTgt spid="45"/>
                                        </p:tgtEl>
                                        <p:attrNameLst>
                                          <p:attrName>style.rotation</p:attrName>
                                        </p:attrNameLst>
                                      </p:cBhvr>
                                      <p:tavLst>
                                        <p:tav tm="0">
                                          <p:val>
                                            <p:fltVal val="90"/>
                                          </p:val>
                                        </p:tav>
                                        <p:tav tm="100000">
                                          <p:val>
                                            <p:fltVal val="0"/>
                                          </p:val>
                                        </p:tav>
                                      </p:tavLst>
                                    </p:anim>
                                    <p:animEffect transition="in" filter="fade">
                                      <p:cBhvr>
                                        <p:cTn id="104" dur="1000"/>
                                        <p:tgtEl>
                                          <p:spTgt spid="45"/>
                                        </p:tgtEl>
                                      </p:cBhvr>
                                    </p:animEffect>
                                  </p:childTnLst>
                                </p:cTn>
                              </p:par>
                            </p:childTnLst>
                          </p:cTn>
                        </p:par>
                        <p:par>
                          <p:cTn id="105" fill="hold">
                            <p:stCondLst>
                              <p:cond delay="9500"/>
                            </p:stCondLst>
                            <p:childTnLst>
                              <p:par>
                                <p:cTn id="106" presetID="42" presetClass="entr" presetSubtype="0"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Effect transition="in" filter="fade">
                                      <p:cBhvr>
                                        <p:cTn id="108" dur="1000"/>
                                        <p:tgtEl>
                                          <p:spTgt spid="31"/>
                                        </p:tgtEl>
                                      </p:cBhvr>
                                    </p:animEffect>
                                    <p:anim calcmode="lin" valueType="num">
                                      <p:cBhvr>
                                        <p:cTn id="109" dur="1000" fill="hold"/>
                                        <p:tgtEl>
                                          <p:spTgt spid="31"/>
                                        </p:tgtEl>
                                        <p:attrNameLst>
                                          <p:attrName>ppt_x</p:attrName>
                                        </p:attrNameLst>
                                      </p:cBhvr>
                                      <p:tavLst>
                                        <p:tav tm="0">
                                          <p:val>
                                            <p:strVal val="#ppt_x"/>
                                          </p:val>
                                        </p:tav>
                                        <p:tav tm="100000">
                                          <p:val>
                                            <p:strVal val="#ppt_x"/>
                                          </p:val>
                                        </p:tav>
                                      </p:tavLst>
                                    </p:anim>
                                    <p:anim calcmode="lin" valueType="num">
                                      <p:cBhvr>
                                        <p:cTn id="110" dur="1000" fill="hold"/>
                                        <p:tgtEl>
                                          <p:spTgt spid="31"/>
                                        </p:tgtEl>
                                        <p:attrNameLst>
                                          <p:attrName>ppt_y</p:attrName>
                                        </p:attrNameLst>
                                      </p:cBhvr>
                                      <p:tavLst>
                                        <p:tav tm="0">
                                          <p:val>
                                            <p:strVal val="#ppt_y+.1"/>
                                          </p:val>
                                        </p:tav>
                                        <p:tav tm="100000">
                                          <p:val>
                                            <p:strVal val="#ppt_y"/>
                                          </p:val>
                                        </p:tav>
                                      </p:tavLst>
                                    </p:anim>
                                  </p:childTnLst>
                                </p:cTn>
                              </p:par>
                            </p:childTnLst>
                          </p:cTn>
                        </p:par>
                        <p:par>
                          <p:cTn id="111" fill="hold">
                            <p:stCondLst>
                              <p:cond delay="10500"/>
                            </p:stCondLst>
                            <p:childTnLst>
                              <p:par>
                                <p:cTn id="112" presetID="31" presetClass="entr" presetSubtype="0" fill="hold" nodeType="afterEffect">
                                  <p:stCondLst>
                                    <p:cond delay="0"/>
                                  </p:stCondLst>
                                  <p:childTnLst>
                                    <p:set>
                                      <p:cBhvr>
                                        <p:cTn id="113" dur="1" fill="hold">
                                          <p:stCondLst>
                                            <p:cond delay="0"/>
                                          </p:stCondLst>
                                        </p:cTn>
                                        <p:tgtEl>
                                          <p:spTgt spid="24"/>
                                        </p:tgtEl>
                                        <p:attrNameLst>
                                          <p:attrName>style.visibility</p:attrName>
                                        </p:attrNameLst>
                                      </p:cBhvr>
                                      <p:to>
                                        <p:strVal val="visible"/>
                                      </p:to>
                                    </p:set>
                                    <p:anim calcmode="lin" valueType="num">
                                      <p:cBhvr>
                                        <p:cTn id="114" dur="1000" fill="hold"/>
                                        <p:tgtEl>
                                          <p:spTgt spid="24"/>
                                        </p:tgtEl>
                                        <p:attrNameLst>
                                          <p:attrName>ppt_w</p:attrName>
                                        </p:attrNameLst>
                                      </p:cBhvr>
                                      <p:tavLst>
                                        <p:tav tm="0">
                                          <p:val>
                                            <p:fltVal val="0"/>
                                          </p:val>
                                        </p:tav>
                                        <p:tav tm="100000">
                                          <p:val>
                                            <p:strVal val="#ppt_w"/>
                                          </p:val>
                                        </p:tav>
                                      </p:tavLst>
                                    </p:anim>
                                    <p:anim calcmode="lin" valueType="num">
                                      <p:cBhvr>
                                        <p:cTn id="115" dur="1000" fill="hold"/>
                                        <p:tgtEl>
                                          <p:spTgt spid="24"/>
                                        </p:tgtEl>
                                        <p:attrNameLst>
                                          <p:attrName>ppt_h</p:attrName>
                                        </p:attrNameLst>
                                      </p:cBhvr>
                                      <p:tavLst>
                                        <p:tav tm="0">
                                          <p:val>
                                            <p:fltVal val="0"/>
                                          </p:val>
                                        </p:tav>
                                        <p:tav tm="100000">
                                          <p:val>
                                            <p:strVal val="#ppt_h"/>
                                          </p:val>
                                        </p:tav>
                                      </p:tavLst>
                                    </p:anim>
                                    <p:anim calcmode="lin" valueType="num">
                                      <p:cBhvr>
                                        <p:cTn id="116" dur="1000" fill="hold"/>
                                        <p:tgtEl>
                                          <p:spTgt spid="24"/>
                                        </p:tgtEl>
                                        <p:attrNameLst>
                                          <p:attrName>style.rotation</p:attrName>
                                        </p:attrNameLst>
                                      </p:cBhvr>
                                      <p:tavLst>
                                        <p:tav tm="0">
                                          <p:val>
                                            <p:fltVal val="90"/>
                                          </p:val>
                                        </p:tav>
                                        <p:tav tm="100000">
                                          <p:val>
                                            <p:fltVal val="0"/>
                                          </p:val>
                                        </p:tav>
                                      </p:tavLst>
                                    </p:anim>
                                    <p:animEffect transition="in" filter="fade">
                                      <p:cBhvr>
                                        <p:cTn id="117" dur="1000"/>
                                        <p:tgtEl>
                                          <p:spTgt spid="24"/>
                                        </p:tgtEl>
                                      </p:cBhvr>
                                    </p:animEffect>
                                  </p:childTnLst>
                                </p:cTn>
                              </p:par>
                              <p:par>
                                <p:cTn id="118" presetID="31" presetClass="entr" presetSubtype="0" fill="hold" grpId="0" nodeType="withEffect">
                                  <p:stCondLst>
                                    <p:cond delay="0"/>
                                  </p:stCondLst>
                                  <p:childTnLst>
                                    <p:set>
                                      <p:cBhvr>
                                        <p:cTn id="119" dur="1" fill="hold">
                                          <p:stCondLst>
                                            <p:cond delay="0"/>
                                          </p:stCondLst>
                                        </p:cTn>
                                        <p:tgtEl>
                                          <p:spTgt spid="36"/>
                                        </p:tgtEl>
                                        <p:attrNameLst>
                                          <p:attrName>style.visibility</p:attrName>
                                        </p:attrNameLst>
                                      </p:cBhvr>
                                      <p:to>
                                        <p:strVal val="visible"/>
                                      </p:to>
                                    </p:set>
                                    <p:anim calcmode="lin" valueType="num">
                                      <p:cBhvr>
                                        <p:cTn id="120" dur="1000" fill="hold"/>
                                        <p:tgtEl>
                                          <p:spTgt spid="36"/>
                                        </p:tgtEl>
                                        <p:attrNameLst>
                                          <p:attrName>ppt_w</p:attrName>
                                        </p:attrNameLst>
                                      </p:cBhvr>
                                      <p:tavLst>
                                        <p:tav tm="0">
                                          <p:val>
                                            <p:fltVal val="0"/>
                                          </p:val>
                                        </p:tav>
                                        <p:tav tm="100000">
                                          <p:val>
                                            <p:strVal val="#ppt_w"/>
                                          </p:val>
                                        </p:tav>
                                      </p:tavLst>
                                    </p:anim>
                                    <p:anim calcmode="lin" valueType="num">
                                      <p:cBhvr>
                                        <p:cTn id="121" dur="1000" fill="hold"/>
                                        <p:tgtEl>
                                          <p:spTgt spid="36"/>
                                        </p:tgtEl>
                                        <p:attrNameLst>
                                          <p:attrName>ppt_h</p:attrName>
                                        </p:attrNameLst>
                                      </p:cBhvr>
                                      <p:tavLst>
                                        <p:tav tm="0">
                                          <p:val>
                                            <p:fltVal val="0"/>
                                          </p:val>
                                        </p:tav>
                                        <p:tav tm="100000">
                                          <p:val>
                                            <p:strVal val="#ppt_h"/>
                                          </p:val>
                                        </p:tav>
                                      </p:tavLst>
                                    </p:anim>
                                    <p:anim calcmode="lin" valueType="num">
                                      <p:cBhvr>
                                        <p:cTn id="122" dur="1000" fill="hold"/>
                                        <p:tgtEl>
                                          <p:spTgt spid="36"/>
                                        </p:tgtEl>
                                        <p:attrNameLst>
                                          <p:attrName>style.rotation</p:attrName>
                                        </p:attrNameLst>
                                      </p:cBhvr>
                                      <p:tavLst>
                                        <p:tav tm="0">
                                          <p:val>
                                            <p:fltVal val="90"/>
                                          </p:val>
                                        </p:tav>
                                        <p:tav tm="100000">
                                          <p:val>
                                            <p:fltVal val="0"/>
                                          </p:val>
                                        </p:tav>
                                      </p:tavLst>
                                    </p:anim>
                                    <p:animEffect transition="in" filter="fade">
                                      <p:cBhvr>
                                        <p:cTn id="123" dur="1000"/>
                                        <p:tgtEl>
                                          <p:spTgt spid="36"/>
                                        </p:tgtEl>
                                      </p:cBhvr>
                                    </p:animEffect>
                                  </p:childTnLst>
                                </p:cTn>
                              </p:par>
                            </p:childTnLst>
                          </p:cTn>
                        </p:par>
                        <p:par>
                          <p:cTn id="124" fill="hold">
                            <p:stCondLst>
                              <p:cond delay="11500"/>
                            </p:stCondLst>
                            <p:childTnLst>
                              <p:par>
                                <p:cTn id="125" presetID="42" presetClass="entr" presetSubtype="0" fill="hold" grpId="0" nodeType="afterEffect">
                                  <p:stCondLst>
                                    <p:cond delay="0"/>
                                  </p:stCondLst>
                                  <p:childTnLst>
                                    <p:set>
                                      <p:cBhvr>
                                        <p:cTn id="126" dur="1" fill="hold">
                                          <p:stCondLst>
                                            <p:cond delay="0"/>
                                          </p:stCondLst>
                                        </p:cTn>
                                        <p:tgtEl>
                                          <p:spTgt spid="32"/>
                                        </p:tgtEl>
                                        <p:attrNameLst>
                                          <p:attrName>style.visibility</p:attrName>
                                        </p:attrNameLst>
                                      </p:cBhvr>
                                      <p:to>
                                        <p:strVal val="visible"/>
                                      </p:to>
                                    </p:set>
                                    <p:animEffect transition="in" filter="fade">
                                      <p:cBhvr>
                                        <p:cTn id="127" dur="1000"/>
                                        <p:tgtEl>
                                          <p:spTgt spid="32"/>
                                        </p:tgtEl>
                                      </p:cBhvr>
                                    </p:animEffect>
                                    <p:anim calcmode="lin" valueType="num">
                                      <p:cBhvr>
                                        <p:cTn id="128" dur="1000" fill="hold"/>
                                        <p:tgtEl>
                                          <p:spTgt spid="32"/>
                                        </p:tgtEl>
                                        <p:attrNameLst>
                                          <p:attrName>ppt_x</p:attrName>
                                        </p:attrNameLst>
                                      </p:cBhvr>
                                      <p:tavLst>
                                        <p:tav tm="0">
                                          <p:val>
                                            <p:strVal val="#ppt_x"/>
                                          </p:val>
                                        </p:tav>
                                        <p:tav tm="100000">
                                          <p:val>
                                            <p:strVal val="#ppt_x"/>
                                          </p:val>
                                        </p:tav>
                                      </p:tavLst>
                                    </p:anim>
                                    <p:anim calcmode="lin" valueType="num">
                                      <p:cBhvr>
                                        <p:cTn id="129" dur="1000" fill="hold"/>
                                        <p:tgtEl>
                                          <p:spTgt spid="32"/>
                                        </p:tgtEl>
                                        <p:attrNameLst>
                                          <p:attrName>ppt_y</p:attrName>
                                        </p:attrNameLst>
                                      </p:cBhvr>
                                      <p:tavLst>
                                        <p:tav tm="0">
                                          <p:val>
                                            <p:strVal val="#ppt_y+.1"/>
                                          </p:val>
                                        </p:tav>
                                        <p:tav tm="100000">
                                          <p:val>
                                            <p:strVal val="#ppt_y"/>
                                          </p:val>
                                        </p:tav>
                                      </p:tavLst>
                                    </p:anim>
                                  </p:childTnLst>
                                </p:cTn>
                              </p:par>
                            </p:childTnLst>
                          </p:cTn>
                        </p:par>
                        <p:par>
                          <p:cTn id="130" fill="hold">
                            <p:stCondLst>
                              <p:cond delay="12500"/>
                            </p:stCondLst>
                            <p:childTnLst>
                              <p:par>
                                <p:cTn id="131" presetID="31" presetClass="entr" presetSubtype="0" fill="hold" nodeType="afterEffect">
                                  <p:stCondLst>
                                    <p:cond delay="0"/>
                                  </p:stCondLst>
                                  <p:childTnLst>
                                    <p:set>
                                      <p:cBhvr>
                                        <p:cTn id="132" dur="1" fill="hold">
                                          <p:stCondLst>
                                            <p:cond delay="0"/>
                                          </p:stCondLst>
                                        </p:cTn>
                                        <p:tgtEl>
                                          <p:spTgt spid="21"/>
                                        </p:tgtEl>
                                        <p:attrNameLst>
                                          <p:attrName>style.visibility</p:attrName>
                                        </p:attrNameLst>
                                      </p:cBhvr>
                                      <p:to>
                                        <p:strVal val="visible"/>
                                      </p:to>
                                    </p:set>
                                    <p:anim calcmode="lin" valueType="num">
                                      <p:cBhvr>
                                        <p:cTn id="133" dur="1000" fill="hold"/>
                                        <p:tgtEl>
                                          <p:spTgt spid="21"/>
                                        </p:tgtEl>
                                        <p:attrNameLst>
                                          <p:attrName>ppt_w</p:attrName>
                                        </p:attrNameLst>
                                      </p:cBhvr>
                                      <p:tavLst>
                                        <p:tav tm="0">
                                          <p:val>
                                            <p:fltVal val="0"/>
                                          </p:val>
                                        </p:tav>
                                        <p:tav tm="100000">
                                          <p:val>
                                            <p:strVal val="#ppt_w"/>
                                          </p:val>
                                        </p:tav>
                                      </p:tavLst>
                                    </p:anim>
                                    <p:anim calcmode="lin" valueType="num">
                                      <p:cBhvr>
                                        <p:cTn id="134" dur="1000" fill="hold"/>
                                        <p:tgtEl>
                                          <p:spTgt spid="21"/>
                                        </p:tgtEl>
                                        <p:attrNameLst>
                                          <p:attrName>ppt_h</p:attrName>
                                        </p:attrNameLst>
                                      </p:cBhvr>
                                      <p:tavLst>
                                        <p:tav tm="0">
                                          <p:val>
                                            <p:fltVal val="0"/>
                                          </p:val>
                                        </p:tav>
                                        <p:tav tm="100000">
                                          <p:val>
                                            <p:strVal val="#ppt_h"/>
                                          </p:val>
                                        </p:tav>
                                      </p:tavLst>
                                    </p:anim>
                                    <p:anim calcmode="lin" valueType="num">
                                      <p:cBhvr>
                                        <p:cTn id="135" dur="1000" fill="hold"/>
                                        <p:tgtEl>
                                          <p:spTgt spid="21"/>
                                        </p:tgtEl>
                                        <p:attrNameLst>
                                          <p:attrName>style.rotation</p:attrName>
                                        </p:attrNameLst>
                                      </p:cBhvr>
                                      <p:tavLst>
                                        <p:tav tm="0">
                                          <p:val>
                                            <p:fltVal val="90"/>
                                          </p:val>
                                        </p:tav>
                                        <p:tav tm="100000">
                                          <p:val>
                                            <p:fltVal val="0"/>
                                          </p:val>
                                        </p:tav>
                                      </p:tavLst>
                                    </p:anim>
                                    <p:animEffect transition="in" filter="fade">
                                      <p:cBhvr>
                                        <p:cTn id="136" dur="1000"/>
                                        <p:tgtEl>
                                          <p:spTgt spid="21"/>
                                        </p:tgtEl>
                                      </p:cBhvr>
                                    </p:animEffect>
                                  </p:childTnLst>
                                </p:cTn>
                              </p:par>
                              <p:par>
                                <p:cTn id="137" presetID="31" presetClass="entr" presetSubtype="0" fill="hold" nodeType="withEffect">
                                  <p:stCondLst>
                                    <p:cond delay="0"/>
                                  </p:stCondLst>
                                  <p:childTnLst>
                                    <p:set>
                                      <p:cBhvr>
                                        <p:cTn id="138" dur="1" fill="hold">
                                          <p:stCondLst>
                                            <p:cond delay="0"/>
                                          </p:stCondLst>
                                        </p:cTn>
                                        <p:tgtEl>
                                          <p:spTgt spid="48"/>
                                        </p:tgtEl>
                                        <p:attrNameLst>
                                          <p:attrName>style.visibility</p:attrName>
                                        </p:attrNameLst>
                                      </p:cBhvr>
                                      <p:to>
                                        <p:strVal val="visible"/>
                                      </p:to>
                                    </p:set>
                                    <p:anim calcmode="lin" valueType="num">
                                      <p:cBhvr>
                                        <p:cTn id="139" dur="1000" fill="hold"/>
                                        <p:tgtEl>
                                          <p:spTgt spid="48"/>
                                        </p:tgtEl>
                                        <p:attrNameLst>
                                          <p:attrName>ppt_w</p:attrName>
                                        </p:attrNameLst>
                                      </p:cBhvr>
                                      <p:tavLst>
                                        <p:tav tm="0">
                                          <p:val>
                                            <p:fltVal val="0"/>
                                          </p:val>
                                        </p:tav>
                                        <p:tav tm="100000">
                                          <p:val>
                                            <p:strVal val="#ppt_w"/>
                                          </p:val>
                                        </p:tav>
                                      </p:tavLst>
                                    </p:anim>
                                    <p:anim calcmode="lin" valueType="num">
                                      <p:cBhvr>
                                        <p:cTn id="140" dur="1000" fill="hold"/>
                                        <p:tgtEl>
                                          <p:spTgt spid="48"/>
                                        </p:tgtEl>
                                        <p:attrNameLst>
                                          <p:attrName>ppt_h</p:attrName>
                                        </p:attrNameLst>
                                      </p:cBhvr>
                                      <p:tavLst>
                                        <p:tav tm="0">
                                          <p:val>
                                            <p:fltVal val="0"/>
                                          </p:val>
                                        </p:tav>
                                        <p:tav tm="100000">
                                          <p:val>
                                            <p:strVal val="#ppt_h"/>
                                          </p:val>
                                        </p:tav>
                                      </p:tavLst>
                                    </p:anim>
                                    <p:anim calcmode="lin" valueType="num">
                                      <p:cBhvr>
                                        <p:cTn id="141" dur="1000" fill="hold"/>
                                        <p:tgtEl>
                                          <p:spTgt spid="48"/>
                                        </p:tgtEl>
                                        <p:attrNameLst>
                                          <p:attrName>style.rotation</p:attrName>
                                        </p:attrNameLst>
                                      </p:cBhvr>
                                      <p:tavLst>
                                        <p:tav tm="0">
                                          <p:val>
                                            <p:fltVal val="90"/>
                                          </p:val>
                                        </p:tav>
                                        <p:tav tm="100000">
                                          <p:val>
                                            <p:fltVal val="0"/>
                                          </p:val>
                                        </p:tav>
                                      </p:tavLst>
                                    </p:anim>
                                    <p:animEffect transition="in" filter="fade">
                                      <p:cBhvr>
                                        <p:cTn id="142" dur="1000"/>
                                        <p:tgtEl>
                                          <p:spTgt spid="48"/>
                                        </p:tgtEl>
                                      </p:cBhvr>
                                    </p:animEffect>
                                  </p:childTnLst>
                                </p:cTn>
                              </p:par>
                            </p:childTnLst>
                          </p:cTn>
                        </p:par>
                        <p:par>
                          <p:cTn id="143" fill="hold">
                            <p:stCondLst>
                              <p:cond delay="13500"/>
                            </p:stCondLst>
                            <p:childTnLst>
                              <p:par>
                                <p:cTn id="144" presetID="42" presetClass="entr" presetSubtype="0" fill="hold" grpId="0" nodeType="afterEffect">
                                  <p:stCondLst>
                                    <p:cond delay="0"/>
                                  </p:stCondLst>
                                  <p:childTnLst>
                                    <p:set>
                                      <p:cBhvr>
                                        <p:cTn id="145" dur="1" fill="hold">
                                          <p:stCondLst>
                                            <p:cond delay="0"/>
                                          </p:stCondLst>
                                        </p:cTn>
                                        <p:tgtEl>
                                          <p:spTgt spid="33"/>
                                        </p:tgtEl>
                                        <p:attrNameLst>
                                          <p:attrName>style.visibility</p:attrName>
                                        </p:attrNameLst>
                                      </p:cBhvr>
                                      <p:to>
                                        <p:strVal val="visible"/>
                                      </p:to>
                                    </p:set>
                                    <p:animEffect transition="in" filter="fade">
                                      <p:cBhvr>
                                        <p:cTn id="146" dur="1000"/>
                                        <p:tgtEl>
                                          <p:spTgt spid="33"/>
                                        </p:tgtEl>
                                      </p:cBhvr>
                                    </p:animEffect>
                                    <p:anim calcmode="lin" valueType="num">
                                      <p:cBhvr>
                                        <p:cTn id="147" dur="1000" fill="hold"/>
                                        <p:tgtEl>
                                          <p:spTgt spid="33"/>
                                        </p:tgtEl>
                                        <p:attrNameLst>
                                          <p:attrName>ppt_x</p:attrName>
                                        </p:attrNameLst>
                                      </p:cBhvr>
                                      <p:tavLst>
                                        <p:tav tm="0">
                                          <p:val>
                                            <p:strVal val="#ppt_x"/>
                                          </p:val>
                                        </p:tav>
                                        <p:tav tm="100000">
                                          <p:val>
                                            <p:strVal val="#ppt_x"/>
                                          </p:val>
                                        </p:tav>
                                      </p:tavLst>
                                    </p:anim>
                                    <p:anim calcmode="lin" valueType="num">
                                      <p:cBhvr>
                                        <p:cTn id="148" dur="1000" fill="hold"/>
                                        <p:tgtEl>
                                          <p:spTgt spid="33"/>
                                        </p:tgtEl>
                                        <p:attrNameLst>
                                          <p:attrName>ppt_y</p:attrName>
                                        </p:attrNameLst>
                                      </p:cBhvr>
                                      <p:tavLst>
                                        <p:tav tm="0">
                                          <p:val>
                                            <p:strVal val="#ppt_y+.1"/>
                                          </p:val>
                                        </p:tav>
                                        <p:tav tm="100000">
                                          <p:val>
                                            <p:strVal val="#ppt_y"/>
                                          </p:val>
                                        </p:tav>
                                      </p:tavLst>
                                    </p:anim>
                                  </p:childTnLst>
                                </p:cTn>
                              </p:par>
                            </p:childTnLst>
                          </p:cTn>
                        </p:par>
                        <p:par>
                          <p:cTn id="149" fill="hold">
                            <p:stCondLst>
                              <p:cond delay="14500"/>
                            </p:stCondLst>
                            <p:childTnLst>
                              <p:par>
                                <p:cTn id="150" presetID="31" presetClass="entr" presetSubtype="0" fill="hold" nodeType="afterEffect">
                                  <p:stCondLst>
                                    <p:cond delay="0"/>
                                  </p:stCondLst>
                                  <p:childTnLst>
                                    <p:set>
                                      <p:cBhvr>
                                        <p:cTn id="151" dur="1" fill="hold">
                                          <p:stCondLst>
                                            <p:cond delay="0"/>
                                          </p:stCondLst>
                                        </p:cTn>
                                        <p:tgtEl>
                                          <p:spTgt spid="18"/>
                                        </p:tgtEl>
                                        <p:attrNameLst>
                                          <p:attrName>style.visibility</p:attrName>
                                        </p:attrNameLst>
                                      </p:cBhvr>
                                      <p:to>
                                        <p:strVal val="visible"/>
                                      </p:to>
                                    </p:set>
                                    <p:anim calcmode="lin" valueType="num">
                                      <p:cBhvr>
                                        <p:cTn id="152" dur="1000" fill="hold"/>
                                        <p:tgtEl>
                                          <p:spTgt spid="18"/>
                                        </p:tgtEl>
                                        <p:attrNameLst>
                                          <p:attrName>ppt_w</p:attrName>
                                        </p:attrNameLst>
                                      </p:cBhvr>
                                      <p:tavLst>
                                        <p:tav tm="0">
                                          <p:val>
                                            <p:fltVal val="0"/>
                                          </p:val>
                                        </p:tav>
                                        <p:tav tm="100000">
                                          <p:val>
                                            <p:strVal val="#ppt_w"/>
                                          </p:val>
                                        </p:tav>
                                      </p:tavLst>
                                    </p:anim>
                                    <p:anim calcmode="lin" valueType="num">
                                      <p:cBhvr>
                                        <p:cTn id="153" dur="1000" fill="hold"/>
                                        <p:tgtEl>
                                          <p:spTgt spid="18"/>
                                        </p:tgtEl>
                                        <p:attrNameLst>
                                          <p:attrName>ppt_h</p:attrName>
                                        </p:attrNameLst>
                                      </p:cBhvr>
                                      <p:tavLst>
                                        <p:tav tm="0">
                                          <p:val>
                                            <p:fltVal val="0"/>
                                          </p:val>
                                        </p:tav>
                                        <p:tav tm="100000">
                                          <p:val>
                                            <p:strVal val="#ppt_h"/>
                                          </p:val>
                                        </p:tav>
                                      </p:tavLst>
                                    </p:anim>
                                    <p:anim calcmode="lin" valueType="num">
                                      <p:cBhvr>
                                        <p:cTn id="154" dur="1000" fill="hold"/>
                                        <p:tgtEl>
                                          <p:spTgt spid="18"/>
                                        </p:tgtEl>
                                        <p:attrNameLst>
                                          <p:attrName>style.rotation</p:attrName>
                                        </p:attrNameLst>
                                      </p:cBhvr>
                                      <p:tavLst>
                                        <p:tav tm="0">
                                          <p:val>
                                            <p:fltVal val="90"/>
                                          </p:val>
                                        </p:tav>
                                        <p:tav tm="100000">
                                          <p:val>
                                            <p:fltVal val="0"/>
                                          </p:val>
                                        </p:tav>
                                      </p:tavLst>
                                    </p:anim>
                                    <p:animEffect transition="in" filter="fade">
                                      <p:cBhvr>
                                        <p:cTn id="155" dur="1000"/>
                                        <p:tgtEl>
                                          <p:spTgt spid="18"/>
                                        </p:tgtEl>
                                      </p:cBhvr>
                                    </p:animEffect>
                                  </p:childTnLst>
                                </p:cTn>
                              </p:par>
                              <p:par>
                                <p:cTn id="156" presetID="31" presetClass="entr" presetSubtype="0" fill="hold" grpId="0" nodeType="withEffect">
                                  <p:stCondLst>
                                    <p:cond delay="0"/>
                                  </p:stCondLst>
                                  <p:childTnLst>
                                    <p:set>
                                      <p:cBhvr>
                                        <p:cTn id="157" dur="1" fill="hold">
                                          <p:stCondLst>
                                            <p:cond delay="0"/>
                                          </p:stCondLst>
                                        </p:cTn>
                                        <p:tgtEl>
                                          <p:spTgt spid="52"/>
                                        </p:tgtEl>
                                        <p:attrNameLst>
                                          <p:attrName>style.visibility</p:attrName>
                                        </p:attrNameLst>
                                      </p:cBhvr>
                                      <p:to>
                                        <p:strVal val="visible"/>
                                      </p:to>
                                    </p:set>
                                    <p:anim calcmode="lin" valueType="num">
                                      <p:cBhvr>
                                        <p:cTn id="158" dur="1000" fill="hold"/>
                                        <p:tgtEl>
                                          <p:spTgt spid="52"/>
                                        </p:tgtEl>
                                        <p:attrNameLst>
                                          <p:attrName>ppt_w</p:attrName>
                                        </p:attrNameLst>
                                      </p:cBhvr>
                                      <p:tavLst>
                                        <p:tav tm="0">
                                          <p:val>
                                            <p:fltVal val="0"/>
                                          </p:val>
                                        </p:tav>
                                        <p:tav tm="100000">
                                          <p:val>
                                            <p:strVal val="#ppt_w"/>
                                          </p:val>
                                        </p:tav>
                                      </p:tavLst>
                                    </p:anim>
                                    <p:anim calcmode="lin" valueType="num">
                                      <p:cBhvr>
                                        <p:cTn id="159" dur="1000" fill="hold"/>
                                        <p:tgtEl>
                                          <p:spTgt spid="52"/>
                                        </p:tgtEl>
                                        <p:attrNameLst>
                                          <p:attrName>ppt_h</p:attrName>
                                        </p:attrNameLst>
                                      </p:cBhvr>
                                      <p:tavLst>
                                        <p:tav tm="0">
                                          <p:val>
                                            <p:fltVal val="0"/>
                                          </p:val>
                                        </p:tav>
                                        <p:tav tm="100000">
                                          <p:val>
                                            <p:strVal val="#ppt_h"/>
                                          </p:val>
                                        </p:tav>
                                      </p:tavLst>
                                    </p:anim>
                                    <p:anim calcmode="lin" valueType="num">
                                      <p:cBhvr>
                                        <p:cTn id="160" dur="1000" fill="hold"/>
                                        <p:tgtEl>
                                          <p:spTgt spid="52"/>
                                        </p:tgtEl>
                                        <p:attrNameLst>
                                          <p:attrName>style.rotation</p:attrName>
                                        </p:attrNameLst>
                                      </p:cBhvr>
                                      <p:tavLst>
                                        <p:tav tm="0">
                                          <p:val>
                                            <p:fltVal val="90"/>
                                          </p:val>
                                        </p:tav>
                                        <p:tav tm="100000">
                                          <p:val>
                                            <p:fltVal val="0"/>
                                          </p:val>
                                        </p:tav>
                                      </p:tavLst>
                                    </p:anim>
                                    <p:animEffect transition="in" filter="fade">
                                      <p:cBhvr>
                                        <p:cTn id="161" dur="1000"/>
                                        <p:tgtEl>
                                          <p:spTgt spid="52"/>
                                        </p:tgtEl>
                                      </p:cBhvr>
                                    </p:animEffect>
                                  </p:childTnLst>
                                </p:cTn>
                              </p:par>
                            </p:childTnLst>
                          </p:cTn>
                        </p:par>
                        <p:par>
                          <p:cTn id="162" fill="hold">
                            <p:stCondLst>
                              <p:cond delay="15500"/>
                            </p:stCondLst>
                            <p:childTnLst>
                              <p:par>
                                <p:cTn id="163" presetID="42" presetClass="entr" presetSubtype="0" fill="hold" grpId="0" nodeType="afterEffect">
                                  <p:stCondLst>
                                    <p:cond delay="0"/>
                                  </p:stCondLst>
                                  <p:childTnLst>
                                    <p:set>
                                      <p:cBhvr>
                                        <p:cTn id="164" dur="1" fill="hold">
                                          <p:stCondLst>
                                            <p:cond delay="0"/>
                                          </p:stCondLst>
                                        </p:cTn>
                                        <p:tgtEl>
                                          <p:spTgt spid="34"/>
                                        </p:tgtEl>
                                        <p:attrNameLst>
                                          <p:attrName>style.visibility</p:attrName>
                                        </p:attrNameLst>
                                      </p:cBhvr>
                                      <p:to>
                                        <p:strVal val="visible"/>
                                      </p:to>
                                    </p:set>
                                    <p:animEffect transition="in" filter="fade">
                                      <p:cBhvr>
                                        <p:cTn id="165" dur="1000"/>
                                        <p:tgtEl>
                                          <p:spTgt spid="34"/>
                                        </p:tgtEl>
                                      </p:cBhvr>
                                    </p:animEffect>
                                    <p:anim calcmode="lin" valueType="num">
                                      <p:cBhvr>
                                        <p:cTn id="166" dur="1000" fill="hold"/>
                                        <p:tgtEl>
                                          <p:spTgt spid="34"/>
                                        </p:tgtEl>
                                        <p:attrNameLst>
                                          <p:attrName>ppt_x</p:attrName>
                                        </p:attrNameLst>
                                      </p:cBhvr>
                                      <p:tavLst>
                                        <p:tav tm="0">
                                          <p:val>
                                            <p:strVal val="#ppt_x"/>
                                          </p:val>
                                        </p:tav>
                                        <p:tav tm="100000">
                                          <p:val>
                                            <p:strVal val="#ppt_x"/>
                                          </p:val>
                                        </p:tav>
                                      </p:tavLst>
                                    </p:anim>
                                    <p:anim calcmode="lin" valueType="num">
                                      <p:cBhvr>
                                        <p:cTn id="167"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28" grpId="0"/>
      <p:bldP spid="30" grpId="0"/>
      <p:bldP spid="31" grpId="0"/>
      <p:bldP spid="32" grpId="0"/>
      <p:bldP spid="33" grpId="0"/>
      <p:bldP spid="34" grpId="0"/>
      <p:bldP spid="35" grpId="0" animBg="1"/>
      <p:bldP spid="36" grpId="0" animBg="1"/>
      <p:bldP spid="52" grpId="0" animBg="1"/>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1881</TotalTime>
  <Words>1521</Words>
  <Application>Microsoft Office PowerPoint</Application>
  <PresentationFormat>Widescreen</PresentationFormat>
  <Paragraphs>71</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Lato</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2019-01-13T00:03:52Z</dcterms:modified>
</cp:coreProperties>
</file>