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1303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34738D">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3D0412CA-4A79-4F74-93FA-676E12BCD1F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720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1220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2018-02-19T20:16:19Z</dcterms:modified>
</cp:coreProperties>
</file>