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7625982" y="3379646"/>
            <a:ext cx="3570111" cy="2462213"/>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sp>
        <p:nvSpPr>
          <p:cNvPr id="31" name="TextBox 30"/>
          <p:cNvSpPr txBox="1"/>
          <p:nvPr/>
        </p:nvSpPr>
        <p:spPr>
          <a:xfrm>
            <a:off x="7625982" y="1095470"/>
            <a:ext cx="3750734" cy="116955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endParaRPr lang="en-US" sz="800" dirty="0">
              <a:solidFill>
                <a:schemeClr val="bg1"/>
              </a:solidFill>
              <a:latin typeface="Candara" panose="020E0502030303020204" pitchFamily="34" charset="0"/>
            </a:endParaRPr>
          </a:p>
          <a:p>
            <a:r>
              <a:rPr lang="en-US" dirty="0">
                <a:solidFill>
                  <a:schemeClr val="bg1"/>
                </a:solidFill>
                <a:latin typeface="Candara" panose="020E0502030303020204" pitchFamily="34" charset="0"/>
              </a:rPr>
              <a:t>Your Subtitle</a:t>
            </a:r>
          </a:p>
        </p:txBody>
      </p:sp>
      <p:sp>
        <p:nvSpPr>
          <p:cNvPr id="33" name="Shape 2968"/>
          <p:cNvSpPr/>
          <p:nvPr/>
        </p:nvSpPr>
        <p:spPr>
          <a:xfrm>
            <a:off x="928003" y="1474562"/>
            <a:ext cx="4992353" cy="275774"/>
          </a:xfrm>
          <a:prstGeom prst="roundRect">
            <a:avLst>
              <a:gd name="adj" fmla="val 50000"/>
            </a:avLst>
          </a:prstGeom>
          <a:solidFill>
            <a:srgbClr val="A5A5A5"/>
          </a:solidFill>
          <a:ln w="6350">
            <a:no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32" name="Shape 2968"/>
          <p:cNvSpPr/>
          <p:nvPr/>
        </p:nvSpPr>
        <p:spPr>
          <a:xfrm>
            <a:off x="936292" y="1474327"/>
            <a:ext cx="4116800" cy="275774"/>
          </a:xfrm>
          <a:prstGeom prst="roundRect">
            <a:avLst>
              <a:gd name="adj" fmla="val 50000"/>
            </a:avLst>
          </a:prstGeom>
          <a:solidFill>
            <a:srgbClr val="FF7467"/>
          </a:solidFill>
          <a:ln w="6350">
            <a:no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34" name="Shape 2969"/>
          <p:cNvSpPr/>
          <p:nvPr/>
        </p:nvSpPr>
        <p:spPr>
          <a:xfrm>
            <a:off x="1339492" y="1094699"/>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7467"/>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5" name="Group 34"/>
          <p:cNvGrpSpPr/>
          <p:nvPr/>
        </p:nvGrpSpPr>
        <p:grpSpPr>
          <a:xfrm>
            <a:off x="4762391" y="1001998"/>
            <a:ext cx="806284" cy="425202"/>
            <a:chOff x="2791098" y="4153810"/>
            <a:chExt cx="806284" cy="425202"/>
          </a:xfrm>
          <a:effectLst>
            <a:outerShdw blurRad="50800" dist="38100" dir="2700000" algn="tl" rotWithShape="0">
              <a:prstClr val="black">
                <a:alpha val="40000"/>
              </a:prstClr>
            </a:outerShdw>
          </a:effectLst>
        </p:grpSpPr>
        <p:sp>
          <p:nvSpPr>
            <p:cNvPr id="36" name="Freeform 3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7467"/>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79%</a:t>
              </a:r>
            </a:p>
          </p:txBody>
        </p:sp>
      </p:grpSp>
      <p:sp>
        <p:nvSpPr>
          <p:cNvPr id="41" name="Freeform 37"/>
          <p:cNvSpPr>
            <a:spLocks noEditPoints="1"/>
          </p:cNvSpPr>
          <p:nvPr/>
        </p:nvSpPr>
        <p:spPr bwMode="auto">
          <a:xfrm>
            <a:off x="1637902" y="137119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2" name="Shape 2968"/>
          <p:cNvSpPr/>
          <p:nvPr/>
        </p:nvSpPr>
        <p:spPr>
          <a:xfrm>
            <a:off x="936292" y="2733670"/>
            <a:ext cx="4992353" cy="275774"/>
          </a:xfrm>
          <a:prstGeom prst="roundRect">
            <a:avLst>
              <a:gd name="adj" fmla="val 50000"/>
            </a:avLst>
          </a:prstGeom>
          <a:solidFill>
            <a:srgbClr val="A5A5A5"/>
          </a:solidFill>
          <a:ln w="6350">
            <a:no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43" name="Shape 2968"/>
          <p:cNvSpPr/>
          <p:nvPr/>
        </p:nvSpPr>
        <p:spPr>
          <a:xfrm>
            <a:off x="944581" y="2733435"/>
            <a:ext cx="3175863" cy="275774"/>
          </a:xfrm>
          <a:prstGeom prst="roundRect">
            <a:avLst>
              <a:gd name="adj" fmla="val 50000"/>
            </a:avLst>
          </a:prstGeom>
          <a:solidFill>
            <a:srgbClr val="4CC8EC"/>
          </a:solidFill>
          <a:ln w="6350">
            <a:no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44" name="Shape 2969"/>
          <p:cNvSpPr/>
          <p:nvPr/>
        </p:nvSpPr>
        <p:spPr>
          <a:xfrm>
            <a:off x="1347781" y="2353807"/>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CC8EC"/>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45" name="Group 44"/>
          <p:cNvGrpSpPr/>
          <p:nvPr/>
        </p:nvGrpSpPr>
        <p:grpSpPr>
          <a:xfrm>
            <a:off x="3878855" y="2261106"/>
            <a:ext cx="806284" cy="425202"/>
            <a:chOff x="2791098" y="4153810"/>
            <a:chExt cx="806284" cy="425202"/>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CC8E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47%</a:t>
              </a:r>
            </a:p>
          </p:txBody>
        </p:sp>
      </p:grpSp>
      <p:sp>
        <p:nvSpPr>
          <p:cNvPr id="49" name="Shape 2968"/>
          <p:cNvSpPr/>
          <p:nvPr/>
        </p:nvSpPr>
        <p:spPr>
          <a:xfrm>
            <a:off x="936292" y="3992543"/>
            <a:ext cx="4992353" cy="275774"/>
          </a:xfrm>
          <a:prstGeom prst="roundRect">
            <a:avLst>
              <a:gd name="adj" fmla="val 50000"/>
            </a:avLst>
          </a:prstGeom>
          <a:solidFill>
            <a:srgbClr val="A5A5A5"/>
          </a:solidFill>
          <a:ln w="6350">
            <a:no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0" name="Shape 2968"/>
          <p:cNvSpPr/>
          <p:nvPr/>
        </p:nvSpPr>
        <p:spPr>
          <a:xfrm>
            <a:off x="944580" y="3992308"/>
            <a:ext cx="4632383" cy="275774"/>
          </a:xfrm>
          <a:prstGeom prst="roundRect">
            <a:avLst>
              <a:gd name="adj" fmla="val 50000"/>
            </a:avLst>
          </a:prstGeom>
          <a:solidFill>
            <a:srgbClr val="F4C956"/>
          </a:solidFill>
          <a:ln w="6350">
            <a:no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1" name="Shape 2969"/>
          <p:cNvSpPr/>
          <p:nvPr/>
        </p:nvSpPr>
        <p:spPr>
          <a:xfrm>
            <a:off x="1347781" y="3612680"/>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4C956"/>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2" name="Group 51"/>
          <p:cNvGrpSpPr/>
          <p:nvPr/>
        </p:nvGrpSpPr>
        <p:grpSpPr>
          <a:xfrm>
            <a:off x="5335127" y="3519979"/>
            <a:ext cx="806284" cy="425202"/>
            <a:chOff x="2791098" y="4153810"/>
            <a:chExt cx="806284" cy="425202"/>
          </a:xfrm>
          <a:effectLst>
            <a:outerShdw blurRad="50800" dist="38100" dir="2700000" algn="tl" rotWithShape="0">
              <a:prstClr val="black">
                <a:alpha val="40000"/>
              </a:prstClr>
            </a:outerShdw>
          </a:effectLst>
        </p:grpSpPr>
        <p:sp>
          <p:nvSpPr>
            <p:cNvPr id="53" name="Freeform 5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4C956"/>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92%</a:t>
              </a:r>
            </a:p>
          </p:txBody>
        </p:sp>
      </p:grpSp>
      <p:sp>
        <p:nvSpPr>
          <p:cNvPr id="56" name="Shape 2968"/>
          <p:cNvSpPr/>
          <p:nvPr/>
        </p:nvSpPr>
        <p:spPr>
          <a:xfrm>
            <a:off x="936292" y="5251181"/>
            <a:ext cx="4992353" cy="275774"/>
          </a:xfrm>
          <a:prstGeom prst="roundRect">
            <a:avLst>
              <a:gd name="adj" fmla="val 50000"/>
            </a:avLst>
          </a:prstGeom>
          <a:solidFill>
            <a:srgbClr val="A5A5A5"/>
          </a:solidFill>
          <a:ln w="6350">
            <a:no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7" name="Shape 2968"/>
          <p:cNvSpPr/>
          <p:nvPr/>
        </p:nvSpPr>
        <p:spPr>
          <a:xfrm>
            <a:off x="944581" y="5250946"/>
            <a:ext cx="3654470" cy="275774"/>
          </a:xfrm>
          <a:prstGeom prst="roundRect">
            <a:avLst>
              <a:gd name="adj" fmla="val 50000"/>
            </a:avLst>
          </a:prstGeom>
          <a:solidFill>
            <a:srgbClr val="57CCC6"/>
          </a:solidFill>
          <a:ln w="6350">
            <a:no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8" name="Shape 2969"/>
          <p:cNvSpPr/>
          <p:nvPr/>
        </p:nvSpPr>
        <p:spPr>
          <a:xfrm>
            <a:off x="1347781" y="4871318"/>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7CCC6"/>
          </a:solidFill>
          <a:ln w="6350">
            <a:no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9" name="Group 58"/>
          <p:cNvGrpSpPr/>
          <p:nvPr/>
        </p:nvGrpSpPr>
        <p:grpSpPr>
          <a:xfrm>
            <a:off x="4375565" y="4778617"/>
            <a:ext cx="806284" cy="425202"/>
            <a:chOff x="2791098" y="4153810"/>
            <a:chExt cx="806284" cy="425202"/>
          </a:xfrm>
          <a:effectLst>
            <a:outerShdw blurRad="50800" dist="38100" dir="2700000" algn="tl" rotWithShape="0">
              <a:prstClr val="black">
                <a:alpha val="40000"/>
              </a:prstClr>
            </a:outerShdw>
          </a:effectLst>
        </p:grpSpPr>
        <p:sp>
          <p:nvSpPr>
            <p:cNvPr id="60" name="Freeform 5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57CCC6"/>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64%</a:t>
              </a:r>
            </a:p>
          </p:txBody>
        </p:sp>
      </p:grpSp>
      <p:sp>
        <p:nvSpPr>
          <p:cNvPr id="38" name="Freeform 202"/>
          <p:cNvSpPr>
            <a:spLocks noEditPoints="1"/>
          </p:cNvSpPr>
          <p:nvPr/>
        </p:nvSpPr>
        <p:spPr bwMode="auto">
          <a:xfrm>
            <a:off x="1666537" y="265475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9" name="Freeform 41"/>
          <p:cNvSpPr>
            <a:spLocks noEditPoints="1"/>
          </p:cNvSpPr>
          <p:nvPr/>
        </p:nvSpPr>
        <p:spPr bwMode="auto">
          <a:xfrm>
            <a:off x="1544992" y="3914512"/>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172"/>
          <p:cNvSpPr>
            <a:spLocks noEditPoints="1"/>
          </p:cNvSpPr>
          <p:nvPr/>
        </p:nvSpPr>
        <p:spPr bwMode="auto">
          <a:xfrm>
            <a:off x="1679162" y="514854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8" name="Picture 47">
            <a:hlinkClick r:id="rId2"/>
            <a:extLst>
              <a:ext uri="{FF2B5EF4-FFF2-40B4-BE49-F238E27FC236}">
                <a16:creationId xmlns:a16="http://schemas.microsoft.com/office/drawing/2014/main" id="{98E3A9F1-FD21-4AB3-9478-40F312FB54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873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p:cTn id="23" dur="500" fill="hold"/>
                                        <p:tgtEl>
                                          <p:spTgt spid="33"/>
                                        </p:tgtEl>
                                        <p:attrNameLst>
                                          <p:attrName>ppt_w</p:attrName>
                                        </p:attrNameLst>
                                      </p:cBhvr>
                                      <p:tavLst>
                                        <p:tav tm="0">
                                          <p:val>
                                            <p:fltVal val="0"/>
                                          </p:val>
                                        </p:tav>
                                        <p:tav tm="100000">
                                          <p:val>
                                            <p:strVal val="#ppt_w"/>
                                          </p:val>
                                        </p:tav>
                                      </p:tavLst>
                                    </p:anim>
                                    <p:anim calcmode="lin" valueType="num">
                                      <p:cBhvr>
                                        <p:cTn id="24" dur="500" fill="hold"/>
                                        <p:tgtEl>
                                          <p:spTgt spid="33"/>
                                        </p:tgtEl>
                                        <p:attrNameLst>
                                          <p:attrName>ppt_h</p:attrName>
                                        </p:attrNameLst>
                                      </p:cBhvr>
                                      <p:tavLst>
                                        <p:tav tm="0">
                                          <p:val>
                                            <p:fltVal val="0"/>
                                          </p:val>
                                        </p:tav>
                                        <p:tav tm="100000">
                                          <p:val>
                                            <p:strVal val="#ppt_h"/>
                                          </p:val>
                                        </p:tav>
                                      </p:tavLst>
                                    </p:anim>
                                    <p:animEffect transition="in" filter="fade">
                                      <p:cBhvr>
                                        <p:cTn id="25" dur="500"/>
                                        <p:tgtEl>
                                          <p:spTgt spid="33"/>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left)">
                                      <p:cBhvr>
                                        <p:cTn id="29" dur="1000"/>
                                        <p:tgtEl>
                                          <p:spTgt spid="32"/>
                                        </p:tgtEl>
                                      </p:cBhvr>
                                    </p:animEffect>
                                  </p:childTnLst>
                                </p:cTn>
                              </p:par>
                              <p:par>
                                <p:cTn id="30" presetID="2" presetClass="entr" presetSubtype="8" fill="hold" nodeType="withEffect">
                                  <p:stCondLst>
                                    <p:cond delay="150"/>
                                  </p:stCondLst>
                                  <p:childTnLst>
                                    <p:set>
                                      <p:cBhvr>
                                        <p:cTn id="31" dur="1" fill="hold">
                                          <p:stCondLst>
                                            <p:cond delay="0"/>
                                          </p:stCondLst>
                                        </p:cTn>
                                        <p:tgtEl>
                                          <p:spTgt spid="35"/>
                                        </p:tgtEl>
                                        <p:attrNameLst>
                                          <p:attrName>style.visibility</p:attrName>
                                        </p:attrNameLst>
                                      </p:cBhvr>
                                      <p:to>
                                        <p:strVal val="visible"/>
                                      </p:to>
                                    </p:set>
                                    <p:anim calcmode="lin" valueType="num">
                                      <p:cBhvr additive="base">
                                        <p:cTn id="32" dur="1000" fill="hold"/>
                                        <p:tgtEl>
                                          <p:spTgt spid="35"/>
                                        </p:tgtEl>
                                        <p:attrNameLst>
                                          <p:attrName>ppt_x</p:attrName>
                                        </p:attrNameLst>
                                      </p:cBhvr>
                                      <p:tavLst>
                                        <p:tav tm="0">
                                          <p:val>
                                            <p:strVal val="0-#ppt_w/2"/>
                                          </p:val>
                                        </p:tav>
                                        <p:tav tm="100000">
                                          <p:val>
                                            <p:strVal val="#ppt_x"/>
                                          </p:val>
                                        </p:tav>
                                      </p:tavLst>
                                    </p:anim>
                                    <p:anim calcmode="lin" valueType="num">
                                      <p:cBhvr additive="base">
                                        <p:cTn id="33" dur="1000" fill="hold"/>
                                        <p:tgtEl>
                                          <p:spTgt spid="35"/>
                                        </p:tgtEl>
                                        <p:attrNameLst>
                                          <p:attrName>ppt_y</p:attrName>
                                        </p:attrNameLst>
                                      </p:cBhvr>
                                      <p:tavLst>
                                        <p:tav tm="0">
                                          <p:val>
                                            <p:strVal val="#ppt_y"/>
                                          </p:val>
                                        </p:tav>
                                        <p:tav tm="100000">
                                          <p:val>
                                            <p:strVal val="#ppt_y"/>
                                          </p:val>
                                        </p:tav>
                                      </p:tavLst>
                                    </p:anim>
                                  </p:childTnLst>
                                </p:cTn>
                              </p:par>
                            </p:childTnLst>
                          </p:cTn>
                        </p:par>
                        <p:par>
                          <p:cTn id="34" fill="hold">
                            <p:stCondLst>
                              <p:cond delay="31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childTnLst>
                          </p:cTn>
                        </p:par>
                        <p:par>
                          <p:cTn id="40" fill="hold">
                            <p:stCondLst>
                              <p:cond delay="365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childTnLst>
                          </p:cTn>
                        </p:par>
                        <p:par>
                          <p:cTn id="46" fill="hold">
                            <p:stCondLst>
                              <p:cond delay="4150"/>
                            </p:stCondLst>
                            <p:childTnLst>
                              <p:par>
                                <p:cTn id="47" presetID="53" presetClass="entr" presetSubtype="16"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par>
                          <p:cTn id="52" fill="hold">
                            <p:stCondLst>
                              <p:cond delay="4650"/>
                            </p:stCondLst>
                            <p:childTnLst>
                              <p:par>
                                <p:cTn id="53" presetID="22" presetClass="entr" presetSubtype="8"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1000"/>
                                        <p:tgtEl>
                                          <p:spTgt spid="43"/>
                                        </p:tgtEl>
                                      </p:cBhvr>
                                    </p:animEffect>
                                  </p:childTnLst>
                                </p:cTn>
                              </p:par>
                              <p:par>
                                <p:cTn id="56" presetID="2" presetClass="entr" presetSubtype="8" fill="hold" nodeType="withEffect">
                                  <p:stCondLst>
                                    <p:cond delay="15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1000" fill="hold"/>
                                        <p:tgtEl>
                                          <p:spTgt spid="45"/>
                                        </p:tgtEl>
                                        <p:attrNameLst>
                                          <p:attrName>ppt_x</p:attrName>
                                        </p:attrNameLst>
                                      </p:cBhvr>
                                      <p:tavLst>
                                        <p:tav tm="0">
                                          <p:val>
                                            <p:strVal val="0-#ppt_w/2"/>
                                          </p:val>
                                        </p:tav>
                                        <p:tav tm="100000">
                                          <p:val>
                                            <p:strVal val="#ppt_x"/>
                                          </p:val>
                                        </p:tav>
                                      </p:tavLst>
                                    </p:anim>
                                    <p:anim calcmode="lin" valueType="num">
                                      <p:cBhvr additive="base">
                                        <p:cTn id="59" dur="1000" fill="hold"/>
                                        <p:tgtEl>
                                          <p:spTgt spid="45"/>
                                        </p:tgtEl>
                                        <p:attrNameLst>
                                          <p:attrName>ppt_y</p:attrName>
                                        </p:attrNameLst>
                                      </p:cBhvr>
                                      <p:tavLst>
                                        <p:tav tm="0">
                                          <p:val>
                                            <p:strVal val="#ppt_y"/>
                                          </p:val>
                                        </p:tav>
                                        <p:tav tm="100000">
                                          <p:val>
                                            <p:strVal val="#ppt_y"/>
                                          </p:val>
                                        </p:tav>
                                      </p:tavLst>
                                    </p:anim>
                                  </p:childTnLst>
                                </p:cTn>
                              </p:par>
                            </p:childTnLst>
                          </p:cTn>
                        </p:par>
                        <p:par>
                          <p:cTn id="60" fill="hold">
                            <p:stCondLst>
                              <p:cond delay="5800"/>
                            </p:stCondLst>
                            <p:childTnLst>
                              <p:par>
                                <p:cTn id="61" presetID="53" presetClass="entr" presetSubtype="16" fill="hold" grpId="0" nodeType="afterEffect">
                                  <p:stCondLst>
                                    <p:cond delay="0"/>
                                  </p:stCondLst>
                                  <p:childTnLst>
                                    <p:set>
                                      <p:cBhvr>
                                        <p:cTn id="62" dur="1" fill="hold">
                                          <p:stCondLst>
                                            <p:cond delay="0"/>
                                          </p:stCondLst>
                                        </p:cTn>
                                        <p:tgtEl>
                                          <p:spTgt spid="51"/>
                                        </p:tgtEl>
                                        <p:attrNameLst>
                                          <p:attrName>style.visibility</p:attrName>
                                        </p:attrNameLst>
                                      </p:cBhvr>
                                      <p:to>
                                        <p:strVal val="visible"/>
                                      </p:to>
                                    </p:set>
                                    <p:anim calcmode="lin" valueType="num">
                                      <p:cBhvr>
                                        <p:cTn id="63" dur="500" fill="hold"/>
                                        <p:tgtEl>
                                          <p:spTgt spid="51"/>
                                        </p:tgtEl>
                                        <p:attrNameLst>
                                          <p:attrName>ppt_w</p:attrName>
                                        </p:attrNameLst>
                                      </p:cBhvr>
                                      <p:tavLst>
                                        <p:tav tm="0">
                                          <p:val>
                                            <p:fltVal val="0"/>
                                          </p:val>
                                        </p:tav>
                                        <p:tav tm="100000">
                                          <p:val>
                                            <p:strVal val="#ppt_w"/>
                                          </p:val>
                                        </p:tav>
                                      </p:tavLst>
                                    </p:anim>
                                    <p:anim calcmode="lin" valueType="num">
                                      <p:cBhvr>
                                        <p:cTn id="64" dur="500" fill="hold"/>
                                        <p:tgtEl>
                                          <p:spTgt spid="51"/>
                                        </p:tgtEl>
                                        <p:attrNameLst>
                                          <p:attrName>ppt_h</p:attrName>
                                        </p:attrNameLst>
                                      </p:cBhvr>
                                      <p:tavLst>
                                        <p:tav tm="0">
                                          <p:val>
                                            <p:fltVal val="0"/>
                                          </p:val>
                                        </p:tav>
                                        <p:tav tm="100000">
                                          <p:val>
                                            <p:strVal val="#ppt_h"/>
                                          </p:val>
                                        </p:tav>
                                      </p:tavLst>
                                    </p:anim>
                                    <p:animEffect transition="in" filter="fade">
                                      <p:cBhvr>
                                        <p:cTn id="65" dur="500"/>
                                        <p:tgtEl>
                                          <p:spTgt spid="51"/>
                                        </p:tgtEl>
                                      </p:cBhvr>
                                    </p:animEffect>
                                  </p:childTnLst>
                                </p:cTn>
                              </p:par>
                            </p:childTnLst>
                          </p:cTn>
                        </p:par>
                        <p:par>
                          <p:cTn id="66" fill="hold">
                            <p:stCondLst>
                              <p:cond delay="6300"/>
                            </p:stCondLst>
                            <p:childTnLst>
                              <p:par>
                                <p:cTn id="67" presetID="53" presetClass="entr" presetSubtype="16"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p:cTn id="69" dur="500" fill="hold"/>
                                        <p:tgtEl>
                                          <p:spTgt spid="39"/>
                                        </p:tgtEl>
                                        <p:attrNameLst>
                                          <p:attrName>ppt_w</p:attrName>
                                        </p:attrNameLst>
                                      </p:cBhvr>
                                      <p:tavLst>
                                        <p:tav tm="0">
                                          <p:val>
                                            <p:fltVal val="0"/>
                                          </p:val>
                                        </p:tav>
                                        <p:tav tm="100000">
                                          <p:val>
                                            <p:strVal val="#ppt_w"/>
                                          </p:val>
                                        </p:tav>
                                      </p:tavLst>
                                    </p:anim>
                                    <p:anim calcmode="lin" valueType="num">
                                      <p:cBhvr>
                                        <p:cTn id="70" dur="500" fill="hold"/>
                                        <p:tgtEl>
                                          <p:spTgt spid="39"/>
                                        </p:tgtEl>
                                        <p:attrNameLst>
                                          <p:attrName>ppt_h</p:attrName>
                                        </p:attrNameLst>
                                      </p:cBhvr>
                                      <p:tavLst>
                                        <p:tav tm="0">
                                          <p:val>
                                            <p:fltVal val="0"/>
                                          </p:val>
                                        </p:tav>
                                        <p:tav tm="100000">
                                          <p:val>
                                            <p:strVal val="#ppt_h"/>
                                          </p:val>
                                        </p:tav>
                                      </p:tavLst>
                                    </p:anim>
                                    <p:animEffect transition="in" filter="fade">
                                      <p:cBhvr>
                                        <p:cTn id="71" dur="500"/>
                                        <p:tgtEl>
                                          <p:spTgt spid="39"/>
                                        </p:tgtEl>
                                      </p:cBhvr>
                                    </p:animEffect>
                                  </p:childTnLst>
                                </p:cTn>
                              </p:par>
                            </p:childTnLst>
                          </p:cTn>
                        </p:par>
                        <p:par>
                          <p:cTn id="72" fill="hold">
                            <p:stCondLst>
                              <p:cond delay="6800"/>
                            </p:stCondLst>
                            <p:childTnLst>
                              <p:par>
                                <p:cTn id="73" presetID="53" presetClass="entr" presetSubtype="16"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childTnLst>
                          </p:cTn>
                        </p:par>
                        <p:par>
                          <p:cTn id="78" fill="hold">
                            <p:stCondLst>
                              <p:cond delay="7300"/>
                            </p:stCondLst>
                            <p:childTnLst>
                              <p:par>
                                <p:cTn id="79" presetID="22" presetClass="entr" presetSubtype="8"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wipe(left)">
                                      <p:cBhvr>
                                        <p:cTn id="81" dur="1000"/>
                                        <p:tgtEl>
                                          <p:spTgt spid="50"/>
                                        </p:tgtEl>
                                      </p:cBhvr>
                                    </p:animEffect>
                                  </p:childTnLst>
                                </p:cTn>
                              </p:par>
                              <p:par>
                                <p:cTn id="82" presetID="2" presetClass="entr" presetSubtype="8" fill="hold" nodeType="withEffect">
                                  <p:stCondLst>
                                    <p:cond delay="150"/>
                                  </p:stCondLst>
                                  <p:childTnLst>
                                    <p:set>
                                      <p:cBhvr>
                                        <p:cTn id="83" dur="1" fill="hold">
                                          <p:stCondLst>
                                            <p:cond delay="0"/>
                                          </p:stCondLst>
                                        </p:cTn>
                                        <p:tgtEl>
                                          <p:spTgt spid="52"/>
                                        </p:tgtEl>
                                        <p:attrNameLst>
                                          <p:attrName>style.visibility</p:attrName>
                                        </p:attrNameLst>
                                      </p:cBhvr>
                                      <p:to>
                                        <p:strVal val="visible"/>
                                      </p:to>
                                    </p:set>
                                    <p:anim calcmode="lin" valueType="num">
                                      <p:cBhvr additive="base">
                                        <p:cTn id="84" dur="1000" fill="hold"/>
                                        <p:tgtEl>
                                          <p:spTgt spid="52"/>
                                        </p:tgtEl>
                                        <p:attrNameLst>
                                          <p:attrName>ppt_x</p:attrName>
                                        </p:attrNameLst>
                                      </p:cBhvr>
                                      <p:tavLst>
                                        <p:tav tm="0">
                                          <p:val>
                                            <p:strVal val="0-#ppt_w/2"/>
                                          </p:val>
                                        </p:tav>
                                        <p:tav tm="100000">
                                          <p:val>
                                            <p:strVal val="#ppt_x"/>
                                          </p:val>
                                        </p:tav>
                                      </p:tavLst>
                                    </p:anim>
                                    <p:anim calcmode="lin" valueType="num">
                                      <p:cBhvr additive="base">
                                        <p:cTn id="85" dur="1000" fill="hold"/>
                                        <p:tgtEl>
                                          <p:spTgt spid="52"/>
                                        </p:tgtEl>
                                        <p:attrNameLst>
                                          <p:attrName>ppt_y</p:attrName>
                                        </p:attrNameLst>
                                      </p:cBhvr>
                                      <p:tavLst>
                                        <p:tav tm="0">
                                          <p:val>
                                            <p:strVal val="#ppt_y"/>
                                          </p:val>
                                        </p:tav>
                                        <p:tav tm="100000">
                                          <p:val>
                                            <p:strVal val="#ppt_y"/>
                                          </p:val>
                                        </p:tav>
                                      </p:tavLst>
                                    </p:anim>
                                  </p:childTnLst>
                                </p:cTn>
                              </p:par>
                            </p:childTnLst>
                          </p:cTn>
                        </p:par>
                        <p:par>
                          <p:cTn id="86" fill="hold">
                            <p:stCondLst>
                              <p:cond delay="8450"/>
                            </p:stCondLst>
                            <p:childTnLst>
                              <p:par>
                                <p:cTn id="87" presetID="53" presetClass="entr" presetSubtype="16"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p:cTn id="89" dur="500" fill="hold"/>
                                        <p:tgtEl>
                                          <p:spTgt spid="58"/>
                                        </p:tgtEl>
                                        <p:attrNameLst>
                                          <p:attrName>ppt_w</p:attrName>
                                        </p:attrNameLst>
                                      </p:cBhvr>
                                      <p:tavLst>
                                        <p:tav tm="0">
                                          <p:val>
                                            <p:fltVal val="0"/>
                                          </p:val>
                                        </p:tav>
                                        <p:tav tm="100000">
                                          <p:val>
                                            <p:strVal val="#ppt_w"/>
                                          </p:val>
                                        </p:tav>
                                      </p:tavLst>
                                    </p:anim>
                                    <p:anim calcmode="lin" valueType="num">
                                      <p:cBhvr>
                                        <p:cTn id="90" dur="500" fill="hold"/>
                                        <p:tgtEl>
                                          <p:spTgt spid="58"/>
                                        </p:tgtEl>
                                        <p:attrNameLst>
                                          <p:attrName>ppt_h</p:attrName>
                                        </p:attrNameLst>
                                      </p:cBhvr>
                                      <p:tavLst>
                                        <p:tav tm="0">
                                          <p:val>
                                            <p:fltVal val="0"/>
                                          </p:val>
                                        </p:tav>
                                        <p:tav tm="100000">
                                          <p:val>
                                            <p:strVal val="#ppt_h"/>
                                          </p:val>
                                        </p:tav>
                                      </p:tavLst>
                                    </p:anim>
                                    <p:animEffect transition="in" filter="fade">
                                      <p:cBhvr>
                                        <p:cTn id="91" dur="500"/>
                                        <p:tgtEl>
                                          <p:spTgt spid="58"/>
                                        </p:tgtEl>
                                      </p:cBhvr>
                                    </p:animEffect>
                                  </p:childTnLst>
                                </p:cTn>
                              </p:par>
                            </p:childTnLst>
                          </p:cTn>
                        </p:par>
                        <p:par>
                          <p:cTn id="92" fill="hold">
                            <p:stCondLst>
                              <p:cond delay="8950"/>
                            </p:stCondLst>
                            <p:childTnLst>
                              <p:par>
                                <p:cTn id="93" presetID="53" presetClass="entr" presetSubtype="16"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 calcmode="lin" valueType="num">
                                      <p:cBhvr>
                                        <p:cTn id="95" dur="500" fill="hold"/>
                                        <p:tgtEl>
                                          <p:spTgt spid="40"/>
                                        </p:tgtEl>
                                        <p:attrNameLst>
                                          <p:attrName>ppt_w</p:attrName>
                                        </p:attrNameLst>
                                      </p:cBhvr>
                                      <p:tavLst>
                                        <p:tav tm="0">
                                          <p:val>
                                            <p:fltVal val="0"/>
                                          </p:val>
                                        </p:tav>
                                        <p:tav tm="100000">
                                          <p:val>
                                            <p:strVal val="#ppt_w"/>
                                          </p:val>
                                        </p:tav>
                                      </p:tavLst>
                                    </p:anim>
                                    <p:anim calcmode="lin" valueType="num">
                                      <p:cBhvr>
                                        <p:cTn id="96" dur="500" fill="hold"/>
                                        <p:tgtEl>
                                          <p:spTgt spid="40"/>
                                        </p:tgtEl>
                                        <p:attrNameLst>
                                          <p:attrName>ppt_h</p:attrName>
                                        </p:attrNameLst>
                                      </p:cBhvr>
                                      <p:tavLst>
                                        <p:tav tm="0">
                                          <p:val>
                                            <p:fltVal val="0"/>
                                          </p:val>
                                        </p:tav>
                                        <p:tav tm="100000">
                                          <p:val>
                                            <p:strVal val="#ppt_h"/>
                                          </p:val>
                                        </p:tav>
                                      </p:tavLst>
                                    </p:anim>
                                    <p:animEffect transition="in" filter="fade">
                                      <p:cBhvr>
                                        <p:cTn id="97" dur="500"/>
                                        <p:tgtEl>
                                          <p:spTgt spid="40"/>
                                        </p:tgtEl>
                                      </p:cBhvr>
                                    </p:animEffect>
                                  </p:childTnLst>
                                </p:cTn>
                              </p:par>
                            </p:childTnLst>
                          </p:cTn>
                        </p:par>
                        <p:par>
                          <p:cTn id="98" fill="hold">
                            <p:stCondLst>
                              <p:cond delay="945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9950"/>
                            </p:stCondLst>
                            <p:childTnLst>
                              <p:par>
                                <p:cTn id="105" presetID="22" presetClass="entr" presetSubtype="8" fill="hold" grpId="0" nodeType="after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wipe(left)">
                                      <p:cBhvr>
                                        <p:cTn id="107" dur="1000"/>
                                        <p:tgtEl>
                                          <p:spTgt spid="57"/>
                                        </p:tgtEl>
                                      </p:cBhvr>
                                    </p:animEffect>
                                  </p:childTnLst>
                                </p:cTn>
                              </p:par>
                              <p:par>
                                <p:cTn id="108" presetID="2" presetClass="entr" presetSubtype="8" fill="hold" nodeType="withEffect">
                                  <p:stCondLst>
                                    <p:cond delay="150"/>
                                  </p:stCondLst>
                                  <p:childTnLst>
                                    <p:set>
                                      <p:cBhvr>
                                        <p:cTn id="109" dur="1" fill="hold">
                                          <p:stCondLst>
                                            <p:cond delay="0"/>
                                          </p:stCondLst>
                                        </p:cTn>
                                        <p:tgtEl>
                                          <p:spTgt spid="59"/>
                                        </p:tgtEl>
                                        <p:attrNameLst>
                                          <p:attrName>style.visibility</p:attrName>
                                        </p:attrNameLst>
                                      </p:cBhvr>
                                      <p:to>
                                        <p:strVal val="visible"/>
                                      </p:to>
                                    </p:set>
                                    <p:anim calcmode="lin" valueType="num">
                                      <p:cBhvr additive="base">
                                        <p:cTn id="110" dur="1000" fill="hold"/>
                                        <p:tgtEl>
                                          <p:spTgt spid="59"/>
                                        </p:tgtEl>
                                        <p:attrNameLst>
                                          <p:attrName>ppt_x</p:attrName>
                                        </p:attrNameLst>
                                      </p:cBhvr>
                                      <p:tavLst>
                                        <p:tav tm="0">
                                          <p:val>
                                            <p:strVal val="0-#ppt_w/2"/>
                                          </p:val>
                                        </p:tav>
                                        <p:tav tm="100000">
                                          <p:val>
                                            <p:strVal val="#ppt_x"/>
                                          </p:val>
                                        </p:tav>
                                      </p:tavLst>
                                    </p:anim>
                                    <p:anim calcmode="lin" valueType="num">
                                      <p:cBhvr additive="base">
                                        <p:cTn id="111" dur="1000" fill="hold"/>
                                        <p:tgtEl>
                                          <p:spTgt spid="59"/>
                                        </p:tgtEl>
                                        <p:attrNameLst>
                                          <p:attrName>ppt_y</p:attrName>
                                        </p:attrNameLst>
                                      </p:cBhvr>
                                      <p:tavLst>
                                        <p:tav tm="0">
                                          <p:val>
                                            <p:strVal val="#ppt_y"/>
                                          </p:val>
                                        </p:tav>
                                        <p:tav tm="100000">
                                          <p:val>
                                            <p:strVal val="#ppt_y"/>
                                          </p:val>
                                        </p:tav>
                                      </p:tavLst>
                                    </p:anim>
                                  </p:childTnLst>
                                </p:cTn>
                              </p:par>
                            </p:childTnLst>
                          </p:cTn>
                        </p:par>
                        <p:par>
                          <p:cTn id="112" fill="hold">
                            <p:stCondLst>
                              <p:cond delay="11100"/>
                            </p:stCondLst>
                            <p:childTnLst>
                              <p:par>
                                <p:cTn id="113" presetID="22" presetClass="entr" presetSubtype="1"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wipe(up)">
                                      <p:cBhvr>
                                        <p:cTn id="1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animBg="1"/>
      <p:bldP spid="32" grpId="0" animBg="1"/>
      <p:bldP spid="34" grpId="0" animBg="1"/>
      <p:bldP spid="41" grpId="0" animBg="1"/>
      <p:bldP spid="42" grpId="0" animBg="1"/>
      <p:bldP spid="43" grpId="0" animBg="1"/>
      <p:bldP spid="44" grpId="0" animBg="1"/>
      <p:bldP spid="49" grpId="0" animBg="1"/>
      <p:bldP spid="50" grpId="0" animBg="1"/>
      <p:bldP spid="51" grpId="0" animBg="1"/>
      <p:bldP spid="56" grpId="0" animBg="1"/>
      <p:bldP spid="57" grpId="0" animBg="1"/>
      <p:bldP spid="58"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1879</TotalTime>
  <Words>1344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2019-01-13T00:02:22Z</dcterms:modified>
</cp:coreProperties>
</file>