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648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57CCC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FF928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7E4C4823-563A-4B97-A8D8-BDEA46B0E0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1875</TotalTime>
  <Words>1468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2019-01-12T23:58:10Z</dcterms:modified>
</cp:coreProperties>
</file>