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626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57CCC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86AC419D-7136-4EA8-B4CE-264A821204F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07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1874</TotalTime>
  <Words>1494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2019-01-12T23:57:21Z</dcterms:modified>
</cp:coreProperties>
</file>