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12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rgbClr val="4D4D4D"/>
              </a:solidFill>
              <a:latin typeface="Candara" panose="020E0502030303020204" pitchFamily="34" charset="0"/>
            </a:endParaRPr>
          </a:p>
          <a:p>
            <a:pPr algn="ct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D4D4D"/>
              </a:solidFill>
              <a:latin typeface="Candara" panose="020E0502030303020204" pitchFamily="34" charset="0"/>
            </a:endParaRPr>
          </a:p>
          <a:p>
            <a:pPr marL="342900" indent="-342900" algn="ctr">
              <a:buFont typeface="+mj-lt"/>
              <a:buAutoNum type="arabicParenR"/>
            </a:pPr>
            <a:r>
              <a:rPr lang="en-US" sz="1400" dirty="0">
                <a:solidFill>
                  <a:srgbClr val="4D4D4D"/>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rgbClr val="4D4D4D"/>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rgbClr val="4D4D4D"/>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rgbClr val="4D4D4D"/>
                  </a:solidFill>
                </a:rPr>
                <a:t>OPTION</a:t>
              </a:r>
            </a:p>
            <a:p>
              <a:pPr algn="ctr"/>
              <a:r>
                <a:rPr lang="en-US" sz="3200" dirty="0">
                  <a:solidFill>
                    <a:srgbClr val="4D4D4D"/>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rgbClr val="4D4D4D"/>
                  </a:solidFill>
                </a:rPr>
                <a:t>OPTION</a:t>
              </a:r>
            </a:p>
            <a:p>
              <a:pPr algn="ctr"/>
              <a:r>
                <a:rPr lang="en-US" sz="3200" dirty="0">
                  <a:solidFill>
                    <a:srgbClr val="4D4D4D"/>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5F0E99DB-7400-493A-B79A-E75310F41A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1873</TotalTime>
  <Words>1496</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2019-01-12T23:56:24Z</dcterms:modified>
</cp:coreProperties>
</file>