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51276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5E49CACF-6D48-4D0C-976C-E9F0BC91FBFB}"/>
              </a:ext>
            </a:extLst>
          </p:cNvPr>
          <p:cNvSpPr/>
          <p:nvPr/>
        </p:nvSpPr>
        <p:spPr>
          <a:xfrm>
            <a:off x="1143000"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721C38B-74FF-4E2B-89B8-A29C81E8498F}"/>
              </a:ext>
            </a:extLst>
          </p:cNvPr>
          <p:cNvSpPr/>
          <p:nvPr/>
        </p:nvSpPr>
        <p:spPr>
          <a:xfrm>
            <a:off x="6111239"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7E9928D-3A2D-4C13-9BEC-3185D82B1BFE}"/>
              </a:ext>
            </a:extLst>
          </p:cNvPr>
          <p:cNvSpPr/>
          <p:nvPr/>
        </p:nvSpPr>
        <p:spPr>
          <a:xfrm>
            <a:off x="1143000" y="3870960"/>
            <a:ext cx="9845039" cy="2682240"/>
          </a:xfrm>
          <a:custGeom>
            <a:avLst/>
            <a:gdLst>
              <a:gd name="connsiteX0" fmla="*/ 0 w 9845039"/>
              <a:gd name="connsiteY0" fmla="*/ 0 h 2682240"/>
              <a:gd name="connsiteX1" fmla="*/ 1859279 w 9845039"/>
              <a:gd name="connsiteY1" fmla="*/ 0 h 2682240"/>
              <a:gd name="connsiteX2" fmla="*/ 2453637 w 9845039"/>
              <a:gd name="connsiteY2" fmla="*/ 594360 h 2682240"/>
              <a:gd name="connsiteX3" fmla="*/ 3047996 w 9845039"/>
              <a:gd name="connsiteY3" fmla="*/ 0 h 2682240"/>
              <a:gd name="connsiteX4" fmla="*/ 6831578 w 9845039"/>
              <a:gd name="connsiteY4" fmla="*/ 0 h 2682240"/>
              <a:gd name="connsiteX5" fmla="*/ 6830567 w 9845039"/>
              <a:gd name="connsiteY5" fmla="*/ 10031 h 2682240"/>
              <a:gd name="connsiteX6" fmla="*/ 7424925 w 9845039"/>
              <a:gd name="connsiteY6" fmla="*/ 604391 h 2682240"/>
              <a:gd name="connsiteX7" fmla="*/ 8019283 w 9845039"/>
              <a:gd name="connsiteY7" fmla="*/ 10031 h 2682240"/>
              <a:gd name="connsiteX8" fmla="*/ 8018272 w 9845039"/>
              <a:gd name="connsiteY8" fmla="*/ 0 h 2682240"/>
              <a:gd name="connsiteX9" fmla="*/ 9845039 w 9845039"/>
              <a:gd name="connsiteY9" fmla="*/ 0 h 2682240"/>
              <a:gd name="connsiteX10" fmla="*/ 9845039 w 9845039"/>
              <a:gd name="connsiteY10" fmla="*/ 2682240 h 2682240"/>
              <a:gd name="connsiteX11" fmla="*/ 0 w 9845039"/>
              <a:gd name="connsiteY11" fmla="*/ 2682240 h 268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845039" h="2682240">
                <a:moveTo>
                  <a:pt x="0" y="0"/>
                </a:moveTo>
                <a:lnTo>
                  <a:pt x="1859279" y="0"/>
                </a:lnTo>
                <a:cubicBezTo>
                  <a:pt x="1859279" y="328256"/>
                  <a:pt x="2125383" y="594360"/>
                  <a:pt x="2453637" y="594360"/>
                </a:cubicBezTo>
                <a:cubicBezTo>
                  <a:pt x="2781892" y="594360"/>
                  <a:pt x="3047996" y="328256"/>
                  <a:pt x="3047996" y="0"/>
                </a:cubicBezTo>
                <a:lnTo>
                  <a:pt x="6831578" y="0"/>
                </a:lnTo>
                <a:lnTo>
                  <a:pt x="6830567" y="10031"/>
                </a:lnTo>
                <a:cubicBezTo>
                  <a:pt x="6830567" y="338287"/>
                  <a:pt x="7096670" y="604391"/>
                  <a:pt x="7424925" y="604391"/>
                </a:cubicBezTo>
                <a:cubicBezTo>
                  <a:pt x="7753180" y="604391"/>
                  <a:pt x="8019283" y="338287"/>
                  <a:pt x="8019283" y="10031"/>
                </a:cubicBezTo>
                <a:lnTo>
                  <a:pt x="8018272" y="0"/>
                </a:lnTo>
                <a:lnTo>
                  <a:pt x="9845039" y="0"/>
                </a:lnTo>
                <a:lnTo>
                  <a:pt x="9845039" y="2682240"/>
                </a:lnTo>
                <a:lnTo>
                  <a:pt x="0" y="268224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EE0C4EE-A1FD-4733-9EED-F77590F3EA37}"/>
              </a:ext>
            </a:extLst>
          </p:cNvPr>
          <p:cNvSpPr txBox="1"/>
          <p:nvPr/>
        </p:nvSpPr>
        <p:spPr>
          <a:xfrm>
            <a:off x="1310637"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 name="TextBox 20">
            <a:extLst>
              <a:ext uri="{FF2B5EF4-FFF2-40B4-BE49-F238E27FC236}">
                <a16:creationId xmlns:a16="http://schemas.microsoft.com/office/drawing/2014/main" id="{48BCE7E5-8E13-4CB2-A4BF-654C610A4ADE}"/>
              </a:ext>
            </a:extLst>
          </p:cNvPr>
          <p:cNvSpPr txBox="1"/>
          <p:nvPr/>
        </p:nvSpPr>
        <p:spPr>
          <a:xfrm>
            <a:off x="6263639"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BD0CD030-56A8-4389-AB7F-98E5672D3E67}"/>
              </a:ext>
            </a:extLst>
          </p:cNvPr>
          <p:cNvSpPr txBox="1"/>
          <p:nvPr/>
        </p:nvSpPr>
        <p:spPr>
          <a:xfrm>
            <a:off x="1542629" y="4545319"/>
            <a:ext cx="8680015" cy="1723549"/>
          </a:xfrm>
          <a:prstGeom prst="rect">
            <a:avLst/>
          </a:prstGeom>
          <a:noFill/>
        </p:spPr>
        <p:txBody>
          <a:bodyPr wrap="square" rtlCol="0">
            <a:spAutoFit/>
          </a:bodyPr>
          <a:lstStyle/>
          <a:p>
            <a:pPr algn="ctr"/>
            <a:r>
              <a:rPr lang="en-US" sz="14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b="1" dirty="0">
              <a:solidFill>
                <a:srgbClr val="4D4D4D"/>
              </a:solidFill>
              <a:latin typeface="Candara" panose="020E0502030303020204" pitchFamily="34" charset="0"/>
            </a:endParaRPr>
          </a:p>
          <a:p>
            <a:pPr algn="ctr"/>
            <a:r>
              <a:rPr lang="en-US" sz="14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4D4D4D"/>
              </a:solidFill>
              <a:latin typeface="Candara" panose="020E0502030303020204" pitchFamily="34" charset="0"/>
            </a:endParaRPr>
          </a:p>
          <a:p>
            <a:pPr marL="342900" indent="-342900" algn="ctr">
              <a:buFont typeface="+mj-lt"/>
              <a:buAutoNum type="arabicParenR"/>
            </a:pPr>
            <a:r>
              <a:rPr lang="en-US" sz="1400" dirty="0">
                <a:solidFill>
                  <a:srgbClr val="4D4D4D"/>
                </a:solidFill>
                <a:latin typeface="Candara" panose="020E0502030303020204" pitchFamily="34" charset="0"/>
              </a:rPr>
              <a:t>Lorem ipsum dolor sit amet, consectetur adipiscing elit, sed do eiusmod .</a:t>
            </a:r>
          </a:p>
          <a:p>
            <a:pPr marL="342900" indent="-342900" algn="ctr">
              <a:buFont typeface="+mj-lt"/>
              <a:buAutoNum type="arabicParenR"/>
            </a:pPr>
            <a:r>
              <a:rPr lang="en-US" sz="1400" dirty="0">
                <a:solidFill>
                  <a:srgbClr val="4D4D4D"/>
                </a:solidFill>
                <a:latin typeface="Candara" panose="020E0502030303020204" pitchFamily="34" charset="0"/>
              </a:rPr>
              <a:t>Lorem ipsum dolor sit amet, consectetur adipiscing elit, sed do eiusmod.</a:t>
            </a:r>
          </a:p>
          <a:p>
            <a:pPr marL="342900" indent="-342900" algn="ctr">
              <a:buFont typeface="+mj-lt"/>
              <a:buAutoNum type="arabicParenR"/>
            </a:pPr>
            <a:r>
              <a:rPr lang="en-US" sz="1400" dirty="0">
                <a:solidFill>
                  <a:srgbClr val="4D4D4D"/>
                </a:solidFill>
                <a:latin typeface="Candara" panose="020E0502030303020204" pitchFamily="34" charset="0"/>
              </a:rPr>
              <a:t>Lorem ipsum dolor sit amet, consectetur adipiscing elit, sed do eiusmod.</a:t>
            </a:r>
          </a:p>
        </p:txBody>
      </p:sp>
      <p:grpSp>
        <p:nvGrpSpPr>
          <p:cNvPr id="26" name="Group 25">
            <a:extLst>
              <a:ext uri="{FF2B5EF4-FFF2-40B4-BE49-F238E27FC236}">
                <a16:creationId xmlns:a16="http://schemas.microsoft.com/office/drawing/2014/main" id="{52D422BF-55C5-47A7-82D7-4280F9D6EF06}"/>
              </a:ext>
            </a:extLst>
          </p:cNvPr>
          <p:cNvGrpSpPr/>
          <p:nvPr/>
        </p:nvGrpSpPr>
        <p:grpSpPr>
          <a:xfrm>
            <a:off x="8019288" y="3322320"/>
            <a:ext cx="1097276" cy="1097280"/>
            <a:chOff x="8019288" y="3322320"/>
            <a:chExt cx="1097276" cy="1097280"/>
          </a:xfrm>
        </p:grpSpPr>
        <p:grpSp>
          <p:nvGrpSpPr>
            <p:cNvPr id="11" name="Group 10">
              <a:extLst>
                <a:ext uri="{FF2B5EF4-FFF2-40B4-BE49-F238E27FC236}">
                  <a16:creationId xmlns:a16="http://schemas.microsoft.com/office/drawing/2014/main" id="{DE254C5A-2932-4B69-BAD7-4BE57B6E2295}"/>
                </a:ext>
              </a:extLst>
            </p:cNvPr>
            <p:cNvGrpSpPr>
              <a:grpSpLocks noChangeAspect="1"/>
            </p:cNvGrpSpPr>
            <p:nvPr/>
          </p:nvGrpSpPr>
          <p:grpSpPr>
            <a:xfrm>
              <a:off x="8019288" y="3322320"/>
              <a:ext cx="1097276" cy="1097280"/>
              <a:chOff x="3241866" y="1103796"/>
              <a:chExt cx="4627785" cy="4627785"/>
            </a:xfrm>
            <a:effectLst>
              <a:outerShdw blurRad="50800" dist="38100" dir="2700000" algn="tl" rotWithShape="0">
                <a:prstClr val="black">
                  <a:alpha val="40000"/>
                </a:prstClr>
              </a:outerShdw>
            </a:effectLst>
          </p:grpSpPr>
          <p:sp>
            <p:nvSpPr>
              <p:cNvPr id="12" name="Oval 11">
                <a:extLst>
                  <a:ext uri="{FF2B5EF4-FFF2-40B4-BE49-F238E27FC236}">
                    <a16:creationId xmlns:a16="http://schemas.microsoft.com/office/drawing/2014/main" id="{4E4D4704-1E9E-4BAF-8D24-59A0EB3E3C0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BC5CB9-7084-4302-BF78-C0C3A3D01FAA}"/>
                  </a:ext>
                </a:extLst>
              </p:cNvPr>
              <p:cNvSpPr>
                <a:spLocks noChangeAspect="1"/>
              </p:cNvSpPr>
              <p:nvPr/>
            </p:nvSpPr>
            <p:spPr>
              <a:xfrm>
                <a:off x="3627512" y="1489445"/>
                <a:ext cx="3856489" cy="385648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Box 22">
              <a:extLst>
                <a:ext uri="{FF2B5EF4-FFF2-40B4-BE49-F238E27FC236}">
                  <a16:creationId xmlns:a16="http://schemas.microsoft.com/office/drawing/2014/main" id="{2DB332F0-1831-4D76-BC6D-32EABE890344}"/>
                </a:ext>
              </a:extLst>
            </p:cNvPr>
            <p:cNvSpPr txBox="1"/>
            <p:nvPr/>
          </p:nvSpPr>
          <p:spPr>
            <a:xfrm>
              <a:off x="8186733" y="3550920"/>
              <a:ext cx="762383" cy="640080"/>
            </a:xfrm>
            <a:prstGeom prst="rect">
              <a:avLst/>
            </a:prstGeom>
            <a:noFill/>
          </p:spPr>
          <p:txBody>
            <a:bodyPr wrap="none" rtlCol="0" anchor="ctr" anchorCtr="1">
              <a:noAutofit/>
            </a:bodyPr>
            <a:lstStyle/>
            <a:p>
              <a:pPr algn="ctr"/>
              <a:r>
                <a:rPr lang="en-US" sz="1000" dirty="0">
                  <a:solidFill>
                    <a:srgbClr val="4D4D4D"/>
                  </a:solidFill>
                </a:rPr>
                <a:t>OPTION</a:t>
              </a:r>
            </a:p>
            <a:p>
              <a:pPr algn="ctr"/>
              <a:r>
                <a:rPr lang="en-US" sz="3200" dirty="0">
                  <a:solidFill>
                    <a:srgbClr val="4D4D4D"/>
                  </a:solidFill>
                  <a:latin typeface="Bernard MT Condensed" panose="02050806060905020404" pitchFamily="18" charset="0"/>
                </a:rPr>
                <a:t>02</a:t>
              </a:r>
            </a:p>
          </p:txBody>
        </p:sp>
      </p:grpSp>
      <p:grpSp>
        <p:nvGrpSpPr>
          <p:cNvPr id="4" name="Group 3">
            <a:extLst>
              <a:ext uri="{FF2B5EF4-FFF2-40B4-BE49-F238E27FC236}">
                <a16:creationId xmlns:a16="http://schemas.microsoft.com/office/drawing/2014/main" id="{BA74513B-16CA-4255-AB9C-74E6FAACDFFA}"/>
              </a:ext>
            </a:extLst>
          </p:cNvPr>
          <p:cNvGrpSpPr/>
          <p:nvPr/>
        </p:nvGrpSpPr>
        <p:grpSpPr>
          <a:xfrm>
            <a:off x="3048000" y="3322320"/>
            <a:ext cx="1097276" cy="1097280"/>
            <a:chOff x="3048000" y="3322320"/>
            <a:chExt cx="1097276" cy="1097280"/>
          </a:xfrm>
        </p:grpSpPr>
        <p:grpSp>
          <p:nvGrpSpPr>
            <p:cNvPr id="8" name="Group 7">
              <a:extLst>
                <a:ext uri="{FF2B5EF4-FFF2-40B4-BE49-F238E27FC236}">
                  <a16:creationId xmlns:a16="http://schemas.microsoft.com/office/drawing/2014/main" id="{D1BAA342-A27A-432F-BE5E-2C86A66A5ACE}"/>
                </a:ext>
              </a:extLst>
            </p:cNvPr>
            <p:cNvGrpSpPr>
              <a:grpSpLocks noChangeAspect="1"/>
            </p:cNvGrpSpPr>
            <p:nvPr/>
          </p:nvGrpSpPr>
          <p:grpSpPr>
            <a:xfrm>
              <a:off x="3048000" y="3322320"/>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0C2E9CD2-AB5D-4BFC-83CB-5F5E8E5976D1}"/>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6F4F832-8FA4-4A8D-B46E-F2A5AB8E74D4}"/>
                  </a:ext>
                </a:extLst>
              </p:cNvPr>
              <p:cNvSpPr>
                <a:spLocks noChangeAspect="1"/>
              </p:cNvSpPr>
              <p:nvPr/>
            </p:nvSpPr>
            <p:spPr>
              <a:xfrm>
                <a:off x="3627512" y="1489445"/>
                <a:ext cx="3856489" cy="385648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a:extLst>
                <a:ext uri="{FF2B5EF4-FFF2-40B4-BE49-F238E27FC236}">
                  <a16:creationId xmlns:a16="http://schemas.microsoft.com/office/drawing/2014/main" id="{0CE654A0-0653-453C-BA8D-E11046485C0C}"/>
                </a:ext>
              </a:extLst>
            </p:cNvPr>
            <p:cNvSpPr txBox="1"/>
            <p:nvPr/>
          </p:nvSpPr>
          <p:spPr>
            <a:xfrm>
              <a:off x="3200208" y="3550920"/>
              <a:ext cx="762383" cy="640080"/>
            </a:xfrm>
            <a:prstGeom prst="rect">
              <a:avLst/>
            </a:prstGeom>
            <a:noFill/>
          </p:spPr>
          <p:txBody>
            <a:bodyPr wrap="none" rtlCol="0" anchor="ctr" anchorCtr="1">
              <a:noAutofit/>
            </a:bodyPr>
            <a:lstStyle/>
            <a:p>
              <a:pPr algn="ctr"/>
              <a:r>
                <a:rPr lang="en-US" sz="1000" dirty="0">
                  <a:solidFill>
                    <a:srgbClr val="4D4D4D"/>
                  </a:solidFill>
                </a:rPr>
                <a:t>OPTION</a:t>
              </a:r>
            </a:p>
            <a:p>
              <a:pPr algn="ctr"/>
              <a:r>
                <a:rPr lang="en-US" sz="3200" dirty="0">
                  <a:solidFill>
                    <a:srgbClr val="4D4D4D"/>
                  </a:solidFill>
                  <a:latin typeface="Bernard MT Condensed" panose="02050806060905020404" pitchFamily="18" charset="0"/>
                </a:rPr>
                <a:t>01</a:t>
              </a:r>
            </a:p>
          </p:txBody>
        </p:sp>
      </p:grpSp>
      <p:pic>
        <p:nvPicPr>
          <p:cNvPr id="25" name="Picture 24">
            <a:hlinkClick r:id="rId2"/>
            <a:extLst>
              <a:ext uri="{FF2B5EF4-FFF2-40B4-BE49-F238E27FC236}">
                <a16:creationId xmlns:a16="http://schemas.microsoft.com/office/drawing/2014/main" id="{5F0E99DB-7400-493A-B79A-E75310F41A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1587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1000"/>
                                        <p:tgtEl>
                                          <p:spTgt spid="20"/>
                                        </p:tgtEl>
                                      </p:cBhvr>
                                    </p:animEffect>
                                    <p:anim calcmode="lin" valueType="num">
                                      <p:cBhvr>
                                        <p:cTn id="23" dur="1000" fill="hold"/>
                                        <p:tgtEl>
                                          <p:spTgt spid="20"/>
                                        </p:tgtEl>
                                        <p:attrNameLst>
                                          <p:attrName>ppt_x</p:attrName>
                                        </p:attrNameLst>
                                      </p:cBhvr>
                                      <p:tavLst>
                                        <p:tav tm="0">
                                          <p:val>
                                            <p:strVal val="#ppt_x"/>
                                          </p:val>
                                        </p:tav>
                                        <p:tav tm="100000">
                                          <p:val>
                                            <p:strVal val="#ppt_x"/>
                                          </p:val>
                                        </p:tav>
                                      </p:tavLst>
                                    </p:anim>
                                    <p:anim calcmode="lin" valueType="num">
                                      <p:cBhvr>
                                        <p:cTn id="24" dur="1000" fill="hold"/>
                                        <p:tgtEl>
                                          <p:spTgt spid="20"/>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53" presetClass="entr" presetSubtype="16" fill="hold" nodeType="afterEffect">
                                  <p:stCondLst>
                                    <p:cond delay="0"/>
                                  </p:stCondLst>
                                  <p:childTnLst>
                                    <p:set>
                                      <p:cBhvr>
                                        <p:cTn id="27" dur="1" fill="hold">
                                          <p:stCondLst>
                                            <p:cond delay="0"/>
                                          </p:stCondLst>
                                        </p:cTn>
                                        <p:tgtEl>
                                          <p:spTgt spid="26"/>
                                        </p:tgtEl>
                                        <p:attrNameLst>
                                          <p:attrName>style.visibility</p:attrName>
                                        </p:attrNameLst>
                                      </p:cBhvr>
                                      <p:to>
                                        <p:strVal val="visible"/>
                                      </p:to>
                                    </p:set>
                                    <p:anim calcmode="lin" valueType="num">
                                      <p:cBhvr>
                                        <p:cTn id="28" dur="500" fill="hold"/>
                                        <p:tgtEl>
                                          <p:spTgt spid="26"/>
                                        </p:tgtEl>
                                        <p:attrNameLst>
                                          <p:attrName>ppt_w</p:attrName>
                                        </p:attrNameLst>
                                      </p:cBhvr>
                                      <p:tavLst>
                                        <p:tav tm="0">
                                          <p:val>
                                            <p:fltVal val="0"/>
                                          </p:val>
                                        </p:tav>
                                        <p:tav tm="100000">
                                          <p:val>
                                            <p:strVal val="#ppt_w"/>
                                          </p:val>
                                        </p:tav>
                                      </p:tavLst>
                                    </p:anim>
                                    <p:anim calcmode="lin" valueType="num">
                                      <p:cBhvr>
                                        <p:cTn id="29" dur="500" fill="hold"/>
                                        <p:tgtEl>
                                          <p:spTgt spid="26"/>
                                        </p:tgtEl>
                                        <p:attrNameLst>
                                          <p:attrName>ppt_h</p:attrName>
                                        </p:attrNameLst>
                                      </p:cBhvr>
                                      <p:tavLst>
                                        <p:tav tm="0">
                                          <p:val>
                                            <p:fltVal val="0"/>
                                          </p:val>
                                        </p:tav>
                                        <p:tav tm="100000">
                                          <p:val>
                                            <p:strVal val="#ppt_h"/>
                                          </p:val>
                                        </p:tav>
                                      </p:tavLst>
                                    </p:anim>
                                    <p:animEffect transition="in" filter="fade">
                                      <p:cBhvr>
                                        <p:cTn id="30" dur="500"/>
                                        <p:tgtEl>
                                          <p:spTgt spid="2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1000"/>
                                        <p:tgtEl>
                                          <p:spTgt spid="16"/>
                                        </p:tgtEl>
                                      </p:cBhvr>
                                    </p:animEffect>
                                    <p:anim calcmode="lin" valueType="num">
                                      <p:cBhvr>
                                        <p:cTn id="35" dur="1000" fill="hold"/>
                                        <p:tgtEl>
                                          <p:spTgt spid="16"/>
                                        </p:tgtEl>
                                        <p:attrNameLst>
                                          <p:attrName>ppt_x</p:attrName>
                                        </p:attrNameLst>
                                      </p:cBhvr>
                                      <p:tavLst>
                                        <p:tav tm="0">
                                          <p:val>
                                            <p:strVal val="#ppt_x"/>
                                          </p:val>
                                        </p:tav>
                                        <p:tav tm="100000">
                                          <p:val>
                                            <p:strVal val="#ppt_x"/>
                                          </p:val>
                                        </p:tav>
                                      </p:tavLst>
                                    </p:anim>
                                    <p:anim calcmode="lin" valueType="num">
                                      <p:cBhvr>
                                        <p:cTn id="36" dur="1000" fill="hold"/>
                                        <p:tgtEl>
                                          <p:spTgt spid="1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7" presetClass="entr" presetSubtype="0"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6" grpId="0" animBg="1"/>
      <p:bldP spid="19" grpId="0" animBg="1"/>
      <p:bldP spid="20" grpId="0"/>
      <p:bldP spid="21"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1873</TotalTime>
  <Words>1496</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2019-01-12T23:56:24Z</dcterms:modified>
</cp:coreProperties>
</file>