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216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421928"/>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421928"/>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421928"/>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6632614"/>
              </a:avLst>
            </a:prstGeom>
            <a:solidFill>
              <a:srgbClr val="FF7467"/>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4CC8EC"/>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575185"/>
                <a:gd name="adj2" fmla="val 6489006"/>
              </a:avLst>
            </a:prstGeom>
            <a:solidFill>
              <a:srgbClr val="F4C956"/>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711142" y="505582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A027993E-357A-49B1-9B59-B82D059F25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1863</TotalTime>
  <Words>1410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2019-01-12T23:46:43Z</dcterms:modified>
</cp:coreProperties>
</file>