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lineChart>
        <c:grouping val="stacked"/>
        <c:varyColors val="0"/>
        <c:ser>
          <c:idx val="0"/>
          <c:order val="0"/>
          <c:tx>
            <c:strRef>
              <c:f>Sheet1!$B$1</c:f>
              <c:strCache>
                <c:ptCount val="1"/>
                <c:pt idx="0">
                  <c:v>Series 1</c:v>
                </c:pt>
              </c:strCache>
            </c:strRef>
          </c:tx>
          <c:spPr>
            <a:ln w="28575" cap="rnd">
              <a:solidFill>
                <a:srgbClr val="34738D"/>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AA2B-4923-ADA9-71B39429FC85}"/>
            </c:ext>
          </c:extLst>
        </c:ser>
        <c:ser>
          <c:idx val="1"/>
          <c:order val="1"/>
          <c:tx>
            <c:strRef>
              <c:f>Sheet1!$C$1</c:f>
              <c:strCache>
                <c:ptCount val="1"/>
                <c:pt idx="0">
                  <c:v>Series 2</c:v>
                </c:pt>
              </c:strCache>
            </c:strRef>
          </c:tx>
          <c:spPr>
            <a:ln w="28575" cap="rnd">
              <a:solidFill>
                <a:srgbClr val="189A80"/>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AA2B-4923-ADA9-71B39429FC85}"/>
            </c:ext>
          </c:extLst>
        </c:ser>
        <c:ser>
          <c:idx val="2"/>
          <c:order val="2"/>
          <c:tx>
            <c:strRef>
              <c:f>Sheet1!$D$1</c:f>
              <c:strCache>
                <c:ptCount val="1"/>
                <c:pt idx="0">
                  <c:v>Series 3</c:v>
                </c:pt>
              </c:strCache>
            </c:strRef>
          </c:tx>
          <c:spPr>
            <a:ln w="28575" cap="rnd">
              <a:solidFill>
                <a:srgbClr val="EF9D27"/>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A2B-4923-ADA9-71B39429FC85}"/>
            </c:ext>
          </c:extLst>
        </c:ser>
        <c:dLbls>
          <c:showLegendKey val="0"/>
          <c:showVal val="0"/>
          <c:showCatName val="0"/>
          <c:showSerName val="0"/>
          <c:showPercent val="0"/>
          <c:showBubbleSize val="0"/>
        </c:dLbls>
        <c:smooth val="0"/>
        <c:axId val="1130870648"/>
        <c:axId val="1130870976"/>
      </c:lineChart>
      <c:catAx>
        <c:axId val="1130870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976"/>
        <c:crosses val="autoZero"/>
        <c:auto val="1"/>
        <c:lblAlgn val="ctr"/>
        <c:lblOffset val="100"/>
        <c:noMultiLvlLbl val="0"/>
      </c:catAx>
      <c:valAx>
        <c:axId val="1130870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zero"/>
    <c:showDLblsOverMax val="0"/>
  </c:chart>
  <c:spPr>
    <a:gradFill flip="none" rotWithShape="1">
      <a:gsLst>
        <a:gs pos="4425">
          <a:srgbClr val="34738D">
            <a:alpha val="2000"/>
          </a:srgbClr>
        </a:gs>
        <a:gs pos="23000">
          <a:srgbClr val="34738D">
            <a:alpha val="20000"/>
          </a:srgbClr>
        </a:gs>
        <a:gs pos="42000">
          <a:srgbClr val="34738D">
            <a:alpha val="40000"/>
          </a:srgbClr>
        </a:gs>
        <a:gs pos="74000">
          <a:srgbClr val="34738D">
            <a:alpha val="75000"/>
          </a:srgbClr>
        </a:gs>
        <a:gs pos="100000">
          <a:srgbClr val="34738D"/>
        </a:gs>
      </a:gsLst>
      <a:lin ang="16200000" scaled="0"/>
      <a:tileRect/>
    </a:gradFill>
    <a:ln>
      <a:noFill/>
    </a:ln>
    <a:effectLst/>
    <a:scene3d>
      <a:camera prst="orthographicFront"/>
      <a:lightRig rig="threePt" dir="t"/>
    </a:scene3d>
    <a:sp3d/>
  </c:spPr>
  <c:txPr>
    <a:bodyPr/>
    <a:lstStyle/>
    <a:p>
      <a:pPr>
        <a:defRPr>
          <a:solidFill>
            <a:schemeClr val="bg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88275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0424C3-9EBE-4E81-9735-236727FEDA1A}"/>
              </a:ext>
            </a:extLst>
          </p:cNvPr>
          <p:cNvSpPr/>
          <p:nvPr/>
        </p:nvSpPr>
        <p:spPr>
          <a:xfrm>
            <a:off x="529936" y="4759036"/>
            <a:ext cx="10671464" cy="1319646"/>
          </a:xfrm>
          <a:prstGeom prst="rect">
            <a:avLst/>
          </a:prstGeom>
          <a:gradFill flip="none" rotWithShape="1">
            <a:gsLst>
              <a:gs pos="4425">
                <a:srgbClr val="189A80">
                  <a:alpha val="0"/>
                </a:srgbClr>
              </a:gs>
              <a:gs pos="23000">
                <a:srgbClr val="189A80">
                  <a:alpha val="5000"/>
                </a:srgbClr>
              </a:gs>
              <a:gs pos="42000">
                <a:srgbClr val="189A80">
                  <a:alpha val="40000"/>
                </a:srgbClr>
              </a:gs>
              <a:gs pos="74000">
                <a:srgbClr val="189A80">
                  <a:alpha val="80000"/>
                </a:srgbClr>
              </a:gs>
              <a:gs pos="100000">
                <a:srgbClr val="189A8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16" name="Group 179">
            <a:extLst>
              <a:ext uri="{FF2B5EF4-FFF2-40B4-BE49-F238E27FC236}">
                <a16:creationId xmlns:a16="http://schemas.microsoft.com/office/drawing/2014/main" id="{84A186E0-EE26-49DA-8432-C1F0B7056155}"/>
              </a:ext>
            </a:extLst>
          </p:cNvPr>
          <p:cNvGrpSpPr/>
          <p:nvPr/>
        </p:nvGrpSpPr>
        <p:grpSpPr>
          <a:xfrm>
            <a:off x="845231" y="4969769"/>
            <a:ext cx="316194" cy="809239"/>
            <a:chOff x="5054600" y="1652588"/>
            <a:chExt cx="187325" cy="479424"/>
          </a:xfrm>
          <a:solidFill>
            <a:schemeClr val="bg1"/>
          </a:solidFill>
        </p:grpSpPr>
        <p:sp>
          <p:nvSpPr>
            <p:cNvPr id="17" name="Freeform 96">
              <a:extLst>
                <a:ext uri="{FF2B5EF4-FFF2-40B4-BE49-F238E27FC236}">
                  <a16:creationId xmlns:a16="http://schemas.microsoft.com/office/drawing/2014/main" id="{2120E507-93B9-484B-BC69-2C4E08157AC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Oval 97">
              <a:extLst>
                <a:ext uri="{FF2B5EF4-FFF2-40B4-BE49-F238E27FC236}">
                  <a16:creationId xmlns:a16="http://schemas.microsoft.com/office/drawing/2014/main" id="{CA51959C-53A5-4631-96CB-BB006C9FCCA3}"/>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 name="Group 184">
            <a:extLst>
              <a:ext uri="{FF2B5EF4-FFF2-40B4-BE49-F238E27FC236}">
                <a16:creationId xmlns:a16="http://schemas.microsoft.com/office/drawing/2014/main" id="{811C0BFF-A29A-4E5A-A0EB-BA1EA067E58C}"/>
              </a:ext>
            </a:extLst>
          </p:cNvPr>
          <p:cNvGrpSpPr/>
          <p:nvPr/>
        </p:nvGrpSpPr>
        <p:grpSpPr>
          <a:xfrm>
            <a:off x="3230188" y="4928827"/>
            <a:ext cx="374206" cy="803361"/>
            <a:chOff x="6213475" y="1668463"/>
            <a:chExt cx="227013" cy="487362"/>
          </a:xfrm>
          <a:solidFill>
            <a:schemeClr val="bg1"/>
          </a:solidFill>
        </p:grpSpPr>
        <p:sp>
          <p:nvSpPr>
            <p:cNvPr id="22" name="Oval 98">
              <a:extLst>
                <a:ext uri="{FF2B5EF4-FFF2-40B4-BE49-F238E27FC236}">
                  <a16:creationId xmlns:a16="http://schemas.microsoft.com/office/drawing/2014/main" id="{51C2B844-FA86-4918-BE44-6190E2121644}"/>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99">
              <a:extLst>
                <a:ext uri="{FF2B5EF4-FFF2-40B4-BE49-F238E27FC236}">
                  <a16:creationId xmlns:a16="http://schemas.microsoft.com/office/drawing/2014/main" id="{397BE549-0624-4DA1-8728-3AA3CE1890D3}"/>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4" name="TextBox 23">
            <a:extLst>
              <a:ext uri="{FF2B5EF4-FFF2-40B4-BE49-F238E27FC236}">
                <a16:creationId xmlns:a16="http://schemas.microsoft.com/office/drawing/2014/main" id="{0723A045-EDA6-42FE-8F93-3189436D1E7B}"/>
              </a:ext>
            </a:extLst>
          </p:cNvPr>
          <p:cNvSpPr txBox="1"/>
          <p:nvPr/>
        </p:nvSpPr>
        <p:spPr>
          <a:xfrm>
            <a:off x="1289622" y="4761347"/>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25" name="TextBox 24">
            <a:extLst>
              <a:ext uri="{FF2B5EF4-FFF2-40B4-BE49-F238E27FC236}">
                <a16:creationId xmlns:a16="http://schemas.microsoft.com/office/drawing/2014/main" id="{E45F619D-D816-4249-A496-61C0FF685386}"/>
              </a:ext>
            </a:extLst>
          </p:cNvPr>
          <p:cNvSpPr txBox="1"/>
          <p:nvPr/>
        </p:nvSpPr>
        <p:spPr>
          <a:xfrm>
            <a:off x="3689752" y="4753870"/>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26" name="TextBox 25">
            <a:extLst>
              <a:ext uri="{FF2B5EF4-FFF2-40B4-BE49-F238E27FC236}">
                <a16:creationId xmlns:a16="http://schemas.microsoft.com/office/drawing/2014/main" id="{314B5B4B-BDED-47B7-A7D5-827921C04EBD}"/>
              </a:ext>
            </a:extLst>
          </p:cNvPr>
          <p:cNvSpPr txBox="1"/>
          <p:nvPr/>
        </p:nvSpPr>
        <p:spPr>
          <a:xfrm>
            <a:off x="1289621" y="5273682"/>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7" name="TextBox 26">
            <a:extLst>
              <a:ext uri="{FF2B5EF4-FFF2-40B4-BE49-F238E27FC236}">
                <a16:creationId xmlns:a16="http://schemas.microsoft.com/office/drawing/2014/main" id="{5EB77178-93FD-418C-8EA6-CEFDDD6ACD61}"/>
              </a:ext>
            </a:extLst>
          </p:cNvPr>
          <p:cNvSpPr txBox="1"/>
          <p:nvPr/>
        </p:nvSpPr>
        <p:spPr>
          <a:xfrm>
            <a:off x="3735988" y="5273681"/>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aphicFrame>
        <p:nvGraphicFramePr>
          <p:cNvPr id="30" name="Chart 29">
            <a:extLst>
              <a:ext uri="{FF2B5EF4-FFF2-40B4-BE49-F238E27FC236}">
                <a16:creationId xmlns:a16="http://schemas.microsoft.com/office/drawing/2014/main" id="{4CCB671C-BCDA-4BF2-AF58-A98B5CAF011F}"/>
              </a:ext>
            </a:extLst>
          </p:cNvPr>
          <p:cNvGraphicFramePr/>
          <p:nvPr/>
        </p:nvGraphicFramePr>
        <p:xfrm>
          <a:off x="529936" y="1480514"/>
          <a:ext cx="6830984" cy="328083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3524A1AD-1A0B-4C0F-A569-E46AD30140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3331" y="149130"/>
            <a:ext cx="4692311" cy="5943600"/>
          </a:xfrm>
          <a:prstGeom prst="rect">
            <a:avLst/>
          </a:prstGeom>
        </p:spPr>
      </p:pic>
      <p:sp>
        <p:nvSpPr>
          <p:cNvPr id="13" name="Freeform: Shape 12">
            <a:extLst>
              <a:ext uri="{FF2B5EF4-FFF2-40B4-BE49-F238E27FC236}">
                <a16:creationId xmlns:a16="http://schemas.microsoft.com/office/drawing/2014/main" id="{E5E9D0C1-3C20-4CEE-851E-C0224AA90F58}"/>
              </a:ext>
            </a:extLst>
          </p:cNvPr>
          <p:cNvSpPr/>
          <p:nvPr/>
        </p:nvSpPr>
        <p:spPr>
          <a:xfrm>
            <a:off x="7306545" y="483340"/>
            <a:ext cx="4162243" cy="3803813"/>
          </a:xfrm>
          <a:custGeom>
            <a:avLst/>
            <a:gdLst>
              <a:gd name="connsiteX0" fmla="*/ 3406639 w 3406639"/>
              <a:gd name="connsiteY0" fmla="*/ 0 h 3113274"/>
              <a:gd name="connsiteX1" fmla="*/ 3129042 w 3406639"/>
              <a:gd name="connsiteY1" fmla="*/ 2833356 h 3113274"/>
              <a:gd name="connsiteX2" fmla="*/ 0 w 3406639"/>
              <a:gd name="connsiteY2" fmla="*/ 3113274 h 3113274"/>
              <a:gd name="connsiteX3" fmla="*/ 440196 w 3406639"/>
              <a:gd name="connsiteY3" fmla="*/ 873842 h 3113274"/>
            </a:gdLst>
            <a:ahLst/>
            <a:cxnLst>
              <a:cxn ang="0">
                <a:pos x="connsiteX0" y="connsiteY0"/>
              </a:cxn>
              <a:cxn ang="0">
                <a:pos x="connsiteX1" y="connsiteY1"/>
              </a:cxn>
              <a:cxn ang="0">
                <a:pos x="connsiteX2" y="connsiteY2"/>
              </a:cxn>
              <a:cxn ang="0">
                <a:pos x="connsiteX3" y="connsiteY3"/>
              </a:cxn>
            </a:cxnLst>
            <a:rect l="l" t="t" r="r" b="b"/>
            <a:pathLst>
              <a:path w="3406639" h="3113274">
                <a:moveTo>
                  <a:pt x="3406639" y="0"/>
                </a:moveTo>
                <a:lnTo>
                  <a:pt x="3129042" y="2833356"/>
                </a:lnTo>
                <a:lnTo>
                  <a:pt x="0" y="3113274"/>
                </a:lnTo>
                <a:lnTo>
                  <a:pt x="440196" y="873842"/>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hlinkClick r:id="rId5"/>
            <a:extLst>
              <a:ext uri="{FF2B5EF4-FFF2-40B4-BE49-F238E27FC236}">
                <a16:creationId xmlns:a16="http://schemas.microsoft.com/office/drawing/2014/main" id="{1C5FA1E4-0DFF-4EDA-8093-848BA9D2E3B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1492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53" presetClass="entr" presetSubtype="16"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left)">
                                      <p:cBhvr>
                                        <p:cTn id="34" dur="500"/>
                                        <p:tgtEl>
                                          <p:spTgt spid="24"/>
                                        </p:tgtEl>
                                      </p:cBhvr>
                                    </p:animEffect>
                                  </p:childTnLst>
                                </p:cTn>
                              </p:par>
                            </p:childTnLst>
                          </p:cTn>
                        </p:par>
                        <p:par>
                          <p:cTn id="35" fill="hold">
                            <p:stCondLst>
                              <p:cond delay="3500"/>
                            </p:stCondLst>
                            <p:childTnLst>
                              <p:par>
                                <p:cTn id="36" presetID="53" presetClass="entr" presetSubtype="16"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500"/>
                                        <p:tgtEl>
                                          <p:spTgt spid="25"/>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left)">
                                      <p:cBhvr>
                                        <p:cTn id="47" dur="500"/>
                                        <p:tgtEl>
                                          <p:spTgt spid="2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30">
                                            <p:graphicEl>
                                              <a:chart seriesIdx="-3" categoryIdx="-3" bldStep="gridLegend"/>
                                            </p:graphicEl>
                                          </p:spTgt>
                                        </p:tgtEl>
                                        <p:attrNameLst>
                                          <p:attrName>style.visibility</p:attrName>
                                        </p:attrNameLst>
                                      </p:cBhvr>
                                      <p:to>
                                        <p:strVal val="visible"/>
                                      </p:to>
                                    </p:set>
                                    <p:animEffect transition="in" filter="wipe(left)">
                                      <p:cBhvr>
                                        <p:cTn id="51" dur="500"/>
                                        <p:tgtEl>
                                          <p:spTgt spid="30">
                                            <p:graphicEl>
                                              <a:chart seriesIdx="-3" categoryIdx="-3" bldStep="gridLegend"/>
                                            </p:graphicEl>
                                          </p:spTgt>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30">
                                            <p:graphicEl>
                                              <a:chart seriesIdx="0" categoryIdx="-4" bldStep="series"/>
                                            </p:graphicEl>
                                          </p:spTgt>
                                        </p:tgtEl>
                                        <p:attrNameLst>
                                          <p:attrName>style.visibility</p:attrName>
                                        </p:attrNameLst>
                                      </p:cBhvr>
                                      <p:to>
                                        <p:strVal val="visible"/>
                                      </p:to>
                                    </p:set>
                                    <p:animEffect transition="in" filter="wipe(left)">
                                      <p:cBhvr>
                                        <p:cTn id="55" dur="1000"/>
                                        <p:tgtEl>
                                          <p:spTgt spid="30">
                                            <p:graphicEl>
                                              <a:chart seriesIdx="0" categoryIdx="-4" bldStep="series"/>
                                            </p:graphicEl>
                                          </p:spTgt>
                                        </p:tgtEl>
                                      </p:cBhvr>
                                    </p:animEffect>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30">
                                            <p:graphicEl>
                                              <a:chart seriesIdx="1" categoryIdx="-4" bldStep="series"/>
                                            </p:graphicEl>
                                          </p:spTgt>
                                        </p:tgtEl>
                                        <p:attrNameLst>
                                          <p:attrName>style.visibility</p:attrName>
                                        </p:attrNameLst>
                                      </p:cBhvr>
                                      <p:to>
                                        <p:strVal val="visible"/>
                                      </p:to>
                                    </p:set>
                                    <p:animEffect transition="in" filter="wipe(left)">
                                      <p:cBhvr>
                                        <p:cTn id="59" dur="1000"/>
                                        <p:tgtEl>
                                          <p:spTgt spid="30">
                                            <p:graphicEl>
                                              <a:chart seriesIdx="1" categoryIdx="-4" bldStep="series"/>
                                            </p:graphicEl>
                                          </p:spTgt>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30">
                                            <p:graphicEl>
                                              <a:chart seriesIdx="2" categoryIdx="-4" bldStep="series"/>
                                            </p:graphicEl>
                                          </p:spTgt>
                                        </p:tgtEl>
                                        <p:attrNameLst>
                                          <p:attrName>style.visibility</p:attrName>
                                        </p:attrNameLst>
                                      </p:cBhvr>
                                      <p:to>
                                        <p:strVal val="visible"/>
                                      </p:to>
                                    </p:set>
                                    <p:animEffect transition="in" filter="wipe(left)">
                                      <p:cBhvr>
                                        <p:cTn id="63" dur="1000"/>
                                        <p:tgtEl>
                                          <p:spTgt spid="30">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24" grpId="0"/>
      <p:bldP spid="25" grpId="0"/>
      <p:bldP spid="26" grpId="0"/>
      <p:bldP spid="27" grpId="0"/>
      <p:bldGraphic spid="30" grpId="0" uiExpand="1">
        <p:bldSub>
          <a:bldChart bld="series"/>
        </p:bldSub>
      </p:bldGraphic>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1212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2018-02-19T20:15:10Z</dcterms:modified>
</cp:coreProperties>
</file>