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323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a:grpFill/>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dirty="0">
                <a:solidFill>
                  <a:srgbClr val="FF7467"/>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dirty="0">
                <a:solidFill>
                  <a:srgbClr val="4CC8EC"/>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dirty="0">
                <a:solidFill>
                  <a:srgbClr val="F4C95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E87098C5-210D-4544-9FD3-795BE0F70E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ppt_w</p:attrName>
                                        </p:attrNameLst>
                                      </p:cBhvr>
                                      <p:tavLst>
                                        <p:tav tm="0">
                                          <p:val>
                                            <p:fltVal val="0"/>
                                          </p:val>
                                        </p:tav>
                                        <p:tav tm="100000">
                                          <p:val>
                                            <p:strVal val="#ppt_w"/>
                                          </p:val>
                                        </p:tav>
                                      </p:tavLst>
                                    </p:anim>
                                    <p:anim calcmode="lin" valueType="num">
                                      <p:cBhvr>
                                        <p:cTn id="71" dur="1000" fill="hold"/>
                                        <p:tgtEl>
                                          <p:spTgt spid="98"/>
                                        </p:tgtEl>
                                        <p:attrNameLst>
                                          <p:attrName>ppt_h</p:attrName>
                                        </p:attrNameLst>
                                      </p:cBhvr>
                                      <p:tavLst>
                                        <p:tav tm="0">
                                          <p:val>
                                            <p:fltVal val="0"/>
                                          </p:val>
                                        </p:tav>
                                        <p:tav tm="100000">
                                          <p:val>
                                            <p:strVal val="#ppt_h"/>
                                          </p:val>
                                        </p:tav>
                                      </p:tavLst>
                                    </p:anim>
                                    <p:animEffect transition="in" filter="fade">
                                      <p:cBhvr>
                                        <p:cTn id="72" dur="1000"/>
                                        <p:tgtEl>
                                          <p:spTgt spid="9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1861</TotalTime>
  <Words>1447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2019-01-12T23:44:17Z</dcterms:modified>
</cp:coreProperties>
</file>