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232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FF7467"/>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4CC8EC"/>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a:extLst>
              <a:ext uri="{FF2B5EF4-FFF2-40B4-BE49-F238E27FC236}">
                <a16:creationId xmlns:a16="http://schemas.microsoft.com/office/drawing/2014/main" id="{7BD2F606-ABF1-4B73-A9E6-5558510C84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51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1858</TotalTime>
  <Words>1522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2019-01-12T23:41:25Z</dcterms:modified>
</cp:coreProperties>
</file>