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4262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FCE8D-4582-4FDF-A8A3-A3D64F26C6C7}"/>
              </a:ext>
            </a:extLst>
          </p:cNvPr>
          <p:cNvSpPr/>
          <p:nvPr/>
        </p:nvSpPr>
        <p:spPr>
          <a:xfrm>
            <a:off x="0" y="2971800"/>
            <a:ext cx="12192000" cy="3886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83004CC4-5097-4918-A8A5-004E9DED74A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096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900" decel="100000" fill="hold"/>
                                        <p:tgtEl>
                                          <p:spTgt spid="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750" fill="hold"/>
                                        <p:tgtEl>
                                          <p:spTgt spid="28"/>
                                        </p:tgtEl>
                                        <p:attrNameLst>
                                          <p:attrName>ppt_w</p:attrName>
                                        </p:attrNameLst>
                                      </p:cBhvr>
                                      <p:tavLst>
                                        <p:tav tm="0">
                                          <p:val>
                                            <p:fltVal val="0"/>
                                          </p:val>
                                        </p:tav>
                                        <p:tav tm="100000">
                                          <p:val>
                                            <p:strVal val="#ppt_w"/>
                                          </p:val>
                                        </p:tav>
                                      </p:tavLst>
                                    </p:anim>
                                    <p:anim calcmode="lin" valueType="num">
                                      <p:cBhvr>
                                        <p:cTn id="23" dur="750" fill="hold"/>
                                        <p:tgtEl>
                                          <p:spTgt spid="28"/>
                                        </p:tgtEl>
                                        <p:attrNameLst>
                                          <p:attrName>ppt_h</p:attrName>
                                        </p:attrNameLst>
                                      </p:cBhvr>
                                      <p:tavLst>
                                        <p:tav tm="0">
                                          <p:val>
                                            <p:fltVal val="0"/>
                                          </p:val>
                                        </p:tav>
                                        <p:tav tm="100000">
                                          <p:val>
                                            <p:strVal val="#ppt_h"/>
                                          </p:val>
                                        </p:tav>
                                      </p:tavLst>
                                    </p:anim>
                                    <p:animEffect transition="in" filter="fade">
                                      <p:cBhvr>
                                        <p:cTn id="24" dur="750"/>
                                        <p:tgtEl>
                                          <p:spTgt spid="2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750"/>
                                        <p:tgtEl>
                                          <p:spTgt spid="13"/>
                                        </p:tgtEl>
                                      </p:cBhvr>
                                    </p:animEffect>
                                  </p:childTnLst>
                                </p:cTn>
                              </p:par>
                            </p:childTnLst>
                          </p:cTn>
                        </p:par>
                        <p:par>
                          <p:cTn id="28" fill="hold">
                            <p:stCondLst>
                              <p:cond delay="275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5"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5750"/>
                            </p:stCondLst>
                            <p:childTnLst>
                              <p:par>
                                <p:cTn id="41" presetID="3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900" decel="100000" fill="hold"/>
                                        <p:tgtEl>
                                          <p:spTgt spid="2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7" fill="hold">
                            <p:stCondLst>
                              <p:cond delay="6750"/>
                            </p:stCondLst>
                            <p:childTnLst>
                              <p:par>
                                <p:cTn id="48" presetID="53" presetClass="entr" presetSubtype="16"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750" fill="hold"/>
                                        <p:tgtEl>
                                          <p:spTgt spid="30"/>
                                        </p:tgtEl>
                                        <p:attrNameLst>
                                          <p:attrName>ppt_w</p:attrName>
                                        </p:attrNameLst>
                                      </p:cBhvr>
                                      <p:tavLst>
                                        <p:tav tm="0">
                                          <p:val>
                                            <p:fltVal val="0"/>
                                          </p:val>
                                        </p:tav>
                                        <p:tav tm="100000">
                                          <p:val>
                                            <p:strVal val="#ppt_w"/>
                                          </p:val>
                                        </p:tav>
                                      </p:tavLst>
                                    </p:anim>
                                    <p:anim calcmode="lin" valueType="num">
                                      <p:cBhvr>
                                        <p:cTn id="51" dur="750" fill="hold"/>
                                        <p:tgtEl>
                                          <p:spTgt spid="30"/>
                                        </p:tgtEl>
                                        <p:attrNameLst>
                                          <p:attrName>ppt_h</p:attrName>
                                        </p:attrNameLst>
                                      </p:cBhvr>
                                      <p:tavLst>
                                        <p:tav tm="0">
                                          <p:val>
                                            <p:fltVal val="0"/>
                                          </p:val>
                                        </p:tav>
                                        <p:tav tm="100000">
                                          <p:val>
                                            <p:strVal val="#ppt_h"/>
                                          </p:val>
                                        </p:tav>
                                      </p:tavLst>
                                    </p:anim>
                                    <p:animEffect transition="in" filter="fade">
                                      <p:cBhvr>
                                        <p:cTn id="52" dur="750"/>
                                        <p:tgtEl>
                                          <p:spTgt spid="3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750"/>
                                        <p:tgtEl>
                                          <p:spTgt spid="20"/>
                                        </p:tgtEl>
                                      </p:cBhvr>
                                    </p:animEffect>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1856</TotalTime>
  <Words>1505</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2019-01-12T23:39:46Z</dcterms:modified>
</cp:coreProperties>
</file>