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2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08"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861507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Group 17">
            <a:extLst>
              <a:ext uri="{FF2B5EF4-FFF2-40B4-BE49-F238E27FC236}">
                <a16:creationId xmlns:a16="http://schemas.microsoft.com/office/drawing/2014/main" id="{880940A3-A488-487F-B940-169EB31760B4}"/>
              </a:ext>
            </a:extLst>
          </p:cNvPr>
          <p:cNvGrpSpPr>
            <a:grpSpLocks noChangeAspect="1"/>
          </p:cNvGrpSpPr>
          <p:nvPr/>
        </p:nvGrpSpPr>
        <p:grpSpPr>
          <a:xfrm flipV="1">
            <a:off x="2971275" y="371458"/>
            <a:ext cx="4754880" cy="4758725"/>
            <a:chOff x="1225843" y="1060478"/>
            <a:chExt cx="3409579" cy="3412335"/>
          </a:xfrm>
          <a:scene3d>
            <a:camera prst="perspectiveContrastingLeftFacing" fov="0">
              <a:rot lat="20400000" lon="20400000" rev="4200000"/>
            </a:camera>
            <a:lightRig rig="flood" dir="t">
              <a:rot lat="0" lon="0" rev="15000000"/>
            </a:lightRig>
          </a:scene3d>
        </p:grpSpPr>
        <p:sp>
          <p:nvSpPr>
            <p:cNvPr id="19" name="Freeform: Shape 18">
              <a:extLst>
                <a:ext uri="{FF2B5EF4-FFF2-40B4-BE49-F238E27FC236}">
                  <a16:creationId xmlns:a16="http://schemas.microsoft.com/office/drawing/2014/main" id="{E0B72F51-F634-4391-AF5C-942A57473684}"/>
                </a:ext>
              </a:extLst>
            </p:cNvPr>
            <p:cNvSpPr>
              <a:spLocks noChangeAspect="1"/>
            </p:cNvSpPr>
            <p:nvPr/>
          </p:nvSpPr>
          <p:spPr>
            <a:xfrm rot="5400000">
              <a:off x="2984605" y="1053995"/>
              <a:ext cx="1638012" cy="1663622"/>
            </a:xfrm>
            <a:custGeom>
              <a:avLst/>
              <a:gdLst>
                <a:gd name="connsiteX0" fmla="*/ 1638012 w 1638012"/>
                <a:gd name="connsiteY0" fmla="*/ 0 h 1663622"/>
                <a:gd name="connsiteX1" fmla="*/ 1638012 w 1638012"/>
                <a:gd name="connsiteY1" fmla="*/ 236449 h 1663622"/>
                <a:gd name="connsiteX2" fmla="*/ 1601829 w 1638012"/>
                <a:gd name="connsiteY2" fmla="*/ 260844 h 1663622"/>
                <a:gd name="connsiteX3" fmla="*/ 1568351 w 1638012"/>
                <a:gd name="connsiteY3" fmla="*/ 341667 h 1663622"/>
                <a:gd name="connsiteX4" fmla="*/ 1601829 w 1638012"/>
                <a:gd name="connsiteY4" fmla="*/ 422489 h 1663622"/>
                <a:gd name="connsiteX5" fmla="*/ 1638012 w 1638012"/>
                <a:gd name="connsiteY5" fmla="*/ 446884 h 1663622"/>
                <a:gd name="connsiteX6" fmla="*/ 1638012 w 1638012"/>
                <a:gd name="connsiteY6" fmla="*/ 644053 h 1663622"/>
                <a:gd name="connsiteX7" fmla="*/ 1587560 w 1638012"/>
                <a:gd name="connsiteY7" fmla="*/ 646442 h 1663622"/>
                <a:gd name="connsiteX8" fmla="*/ 642310 w 1638012"/>
                <a:gd name="connsiteY8" fmla="*/ 1585709 h 1663622"/>
                <a:gd name="connsiteX9" fmla="*/ 638376 w 1638012"/>
                <a:gd name="connsiteY9" fmla="*/ 1663622 h 1663622"/>
                <a:gd name="connsiteX10" fmla="*/ 421428 w 1638012"/>
                <a:gd name="connsiteY10" fmla="*/ 1663622 h 1663622"/>
                <a:gd name="connsiteX11" fmla="*/ 397033 w 1638012"/>
                <a:gd name="connsiteY11" fmla="*/ 1627439 h 1663622"/>
                <a:gd name="connsiteX12" fmla="*/ 316210 w 1638012"/>
                <a:gd name="connsiteY12" fmla="*/ 1593961 h 1663622"/>
                <a:gd name="connsiteX13" fmla="*/ 235388 w 1638012"/>
                <a:gd name="connsiteY13" fmla="*/ 1627439 h 1663622"/>
                <a:gd name="connsiteX14" fmla="*/ 210993 w 1638012"/>
                <a:gd name="connsiteY14" fmla="*/ 1663622 h 1663622"/>
                <a:gd name="connsiteX15" fmla="*/ 0 w 1638012"/>
                <a:gd name="connsiteY15" fmla="*/ 1663622 h 1663622"/>
                <a:gd name="connsiteX16" fmla="*/ 7444 w 1638012"/>
                <a:gd name="connsiteY16" fmla="*/ 1516202 h 1663622"/>
                <a:gd name="connsiteX17" fmla="*/ 1528062 w 1638012"/>
                <a:gd name="connsiteY17" fmla="*/ 5206 h 1663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638012" h="1663622">
                  <a:moveTo>
                    <a:pt x="1638012" y="0"/>
                  </a:moveTo>
                  <a:lnTo>
                    <a:pt x="1638012" y="236449"/>
                  </a:lnTo>
                  <a:lnTo>
                    <a:pt x="1601829" y="260844"/>
                  </a:lnTo>
                  <a:cubicBezTo>
                    <a:pt x="1581145" y="281529"/>
                    <a:pt x="1568351" y="310104"/>
                    <a:pt x="1568351" y="341667"/>
                  </a:cubicBezTo>
                  <a:cubicBezTo>
                    <a:pt x="1568351" y="373230"/>
                    <a:pt x="1581145" y="401805"/>
                    <a:pt x="1601829" y="422489"/>
                  </a:cubicBezTo>
                  <a:lnTo>
                    <a:pt x="1638012" y="446884"/>
                  </a:lnTo>
                  <a:lnTo>
                    <a:pt x="1638012" y="644053"/>
                  </a:lnTo>
                  <a:lnTo>
                    <a:pt x="1587560" y="646442"/>
                  </a:lnTo>
                  <a:cubicBezTo>
                    <a:pt x="1089540" y="693844"/>
                    <a:pt x="692795" y="1088594"/>
                    <a:pt x="642310" y="1585709"/>
                  </a:cubicBezTo>
                  <a:lnTo>
                    <a:pt x="638376" y="1663622"/>
                  </a:lnTo>
                  <a:lnTo>
                    <a:pt x="421428" y="1663622"/>
                  </a:lnTo>
                  <a:lnTo>
                    <a:pt x="397033" y="1627439"/>
                  </a:lnTo>
                  <a:cubicBezTo>
                    <a:pt x="376348" y="1606755"/>
                    <a:pt x="347773" y="1593961"/>
                    <a:pt x="316210" y="1593961"/>
                  </a:cubicBezTo>
                  <a:cubicBezTo>
                    <a:pt x="284647" y="1593961"/>
                    <a:pt x="256072" y="1606755"/>
                    <a:pt x="235388" y="1627439"/>
                  </a:cubicBezTo>
                  <a:lnTo>
                    <a:pt x="210993" y="1663622"/>
                  </a:lnTo>
                  <a:lnTo>
                    <a:pt x="0" y="1663622"/>
                  </a:lnTo>
                  <a:lnTo>
                    <a:pt x="7444" y="1516202"/>
                  </a:lnTo>
                  <a:cubicBezTo>
                    <a:pt x="88659" y="716496"/>
                    <a:pt x="726900" y="81462"/>
                    <a:pt x="1528062" y="5206"/>
                  </a:cubicBezTo>
                  <a:close/>
                </a:path>
              </a:pathLst>
            </a:custGeom>
            <a:solidFill>
              <a:srgbClr val="FF7467"/>
            </a:solidFill>
            <a:ln w="6350">
              <a:noFill/>
            </a:ln>
            <a:effectLst>
              <a:outerShdw blurRad="184150" dist="241300" dir="11520000" sx="110000" sy="110000" algn="ctr">
                <a:srgbClr val="000000">
                  <a:alpha val="18000"/>
                </a:srgbClr>
              </a:outerShdw>
            </a:effectLst>
            <a:sp3d extrusionH="107950" prstMaterial="plastic">
              <a:bevelT w="82550" h="63500" prst="rible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Freeform: Shape 19">
              <a:extLst>
                <a:ext uri="{FF2B5EF4-FFF2-40B4-BE49-F238E27FC236}">
                  <a16:creationId xmlns:a16="http://schemas.microsoft.com/office/drawing/2014/main" id="{CF218BA8-EF33-4D6F-8BEF-54598F6724D2}"/>
                </a:ext>
              </a:extLst>
            </p:cNvPr>
            <p:cNvSpPr>
              <a:spLocks noChangeAspect="1"/>
            </p:cNvSpPr>
            <p:nvPr/>
          </p:nvSpPr>
          <p:spPr>
            <a:xfrm rot="10800000">
              <a:off x="2991392" y="2809191"/>
              <a:ext cx="1638012" cy="1663622"/>
            </a:xfrm>
            <a:custGeom>
              <a:avLst/>
              <a:gdLst>
                <a:gd name="connsiteX0" fmla="*/ 1638012 w 1638012"/>
                <a:gd name="connsiteY0" fmla="*/ 0 h 1663622"/>
                <a:gd name="connsiteX1" fmla="*/ 1638012 w 1638012"/>
                <a:gd name="connsiteY1" fmla="*/ 236449 h 1663622"/>
                <a:gd name="connsiteX2" fmla="*/ 1601829 w 1638012"/>
                <a:gd name="connsiteY2" fmla="*/ 260844 h 1663622"/>
                <a:gd name="connsiteX3" fmla="*/ 1568351 w 1638012"/>
                <a:gd name="connsiteY3" fmla="*/ 341667 h 1663622"/>
                <a:gd name="connsiteX4" fmla="*/ 1601829 w 1638012"/>
                <a:gd name="connsiteY4" fmla="*/ 422489 h 1663622"/>
                <a:gd name="connsiteX5" fmla="*/ 1638012 w 1638012"/>
                <a:gd name="connsiteY5" fmla="*/ 446884 h 1663622"/>
                <a:gd name="connsiteX6" fmla="*/ 1638012 w 1638012"/>
                <a:gd name="connsiteY6" fmla="*/ 644053 h 1663622"/>
                <a:gd name="connsiteX7" fmla="*/ 1587560 w 1638012"/>
                <a:gd name="connsiteY7" fmla="*/ 646442 h 1663622"/>
                <a:gd name="connsiteX8" fmla="*/ 642310 w 1638012"/>
                <a:gd name="connsiteY8" fmla="*/ 1585709 h 1663622"/>
                <a:gd name="connsiteX9" fmla="*/ 638376 w 1638012"/>
                <a:gd name="connsiteY9" fmla="*/ 1663622 h 1663622"/>
                <a:gd name="connsiteX10" fmla="*/ 421428 w 1638012"/>
                <a:gd name="connsiteY10" fmla="*/ 1663622 h 1663622"/>
                <a:gd name="connsiteX11" fmla="*/ 397033 w 1638012"/>
                <a:gd name="connsiteY11" fmla="*/ 1627439 h 1663622"/>
                <a:gd name="connsiteX12" fmla="*/ 316210 w 1638012"/>
                <a:gd name="connsiteY12" fmla="*/ 1593961 h 1663622"/>
                <a:gd name="connsiteX13" fmla="*/ 235388 w 1638012"/>
                <a:gd name="connsiteY13" fmla="*/ 1627439 h 1663622"/>
                <a:gd name="connsiteX14" fmla="*/ 210993 w 1638012"/>
                <a:gd name="connsiteY14" fmla="*/ 1663622 h 1663622"/>
                <a:gd name="connsiteX15" fmla="*/ 0 w 1638012"/>
                <a:gd name="connsiteY15" fmla="*/ 1663622 h 1663622"/>
                <a:gd name="connsiteX16" fmla="*/ 7444 w 1638012"/>
                <a:gd name="connsiteY16" fmla="*/ 1516202 h 1663622"/>
                <a:gd name="connsiteX17" fmla="*/ 1528062 w 1638012"/>
                <a:gd name="connsiteY17" fmla="*/ 5206 h 1663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638012" h="1663622">
                  <a:moveTo>
                    <a:pt x="1638012" y="0"/>
                  </a:moveTo>
                  <a:lnTo>
                    <a:pt x="1638012" y="236449"/>
                  </a:lnTo>
                  <a:lnTo>
                    <a:pt x="1601829" y="260844"/>
                  </a:lnTo>
                  <a:cubicBezTo>
                    <a:pt x="1581145" y="281529"/>
                    <a:pt x="1568351" y="310104"/>
                    <a:pt x="1568351" y="341667"/>
                  </a:cubicBezTo>
                  <a:cubicBezTo>
                    <a:pt x="1568351" y="373230"/>
                    <a:pt x="1581145" y="401805"/>
                    <a:pt x="1601829" y="422489"/>
                  </a:cubicBezTo>
                  <a:lnTo>
                    <a:pt x="1638012" y="446884"/>
                  </a:lnTo>
                  <a:lnTo>
                    <a:pt x="1638012" y="644053"/>
                  </a:lnTo>
                  <a:lnTo>
                    <a:pt x="1587560" y="646442"/>
                  </a:lnTo>
                  <a:cubicBezTo>
                    <a:pt x="1089540" y="693844"/>
                    <a:pt x="692795" y="1088594"/>
                    <a:pt x="642310" y="1585709"/>
                  </a:cubicBezTo>
                  <a:lnTo>
                    <a:pt x="638376" y="1663622"/>
                  </a:lnTo>
                  <a:lnTo>
                    <a:pt x="421428" y="1663622"/>
                  </a:lnTo>
                  <a:lnTo>
                    <a:pt x="397033" y="1627439"/>
                  </a:lnTo>
                  <a:cubicBezTo>
                    <a:pt x="376348" y="1606755"/>
                    <a:pt x="347773" y="1593961"/>
                    <a:pt x="316210" y="1593961"/>
                  </a:cubicBezTo>
                  <a:cubicBezTo>
                    <a:pt x="284647" y="1593961"/>
                    <a:pt x="256072" y="1606755"/>
                    <a:pt x="235388" y="1627439"/>
                  </a:cubicBezTo>
                  <a:lnTo>
                    <a:pt x="210993" y="1663622"/>
                  </a:lnTo>
                  <a:lnTo>
                    <a:pt x="0" y="1663622"/>
                  </a:lnTo>
                  <a:lnTo>
                    <a:pt x="7444" y="1516202"/>
                  </a:lnTo>
                  <a:cubicBezTo>
                    <a:pt x="88659" y="716496"/>
                    <a:pt x="726900" y="81462"/>
                    <a:pt x="1528062" y="5206"/>
                  </a:cubicBezTo>
                  <a:close/>
                </a:path>
              </a:pathLst>
            </a:custGeom>
            <a:solidFill>
              <a:srgbClr val="57CCC6"/>
            </a:solidFill>
            <a:ln w="6350">
              <a:noFill/>
            </a:ln>
            <a:effectLst>
              <a:outerShdw blurRad="184150" dist="241300" dir="11520000" sx="110000" sy="110000" algn="ctr">
                <a:srgbClr val="000000">
                  <a:alpha val="18000"/>
                </a:srgbClr>
              </a:outerShdw>
            </a:effectLst>
            <a:sp3d extrusionH="107950" prstMaterial="plastic">
              <a:bevelT w="82550" h="63500" prst="rible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Freeform: Shape 20">
              <a:extLst>
                <a:ext uri="{FF2B5EF4-FFF2-40B4-BE49-F238E27FC236}">
                  <a16:creationId xmlns:a16="http://schemas.microsoft.com/office/drawing/2014/main" id="{EA0CB9B1-001A-45F5-9C34-02D3119A26CB}"/>
                </a:ext>
              </a:extLst>
            </p:cNvPr>
            <p:cNvSpPr>
              <a:spLocks noChangeAspect="1"/>
            </p:cNvSpPr>
            <p:nvPr/>
          </p:nvSpPr>
          <p:spPr>
            <a:xfrm rot="16200000">
              <a:off x="1238648" y="2820660"/>
              <a:ext cx="1638012" cy="1663622"/>
            </a:xfrm>
            <a:custGeom>
              <a:avLst/>
              <a:gdLst>
                <a:gd name="connsiteX0" fmla="*/ 1638012 w 1638012"/>
                <a:gd name="connsiteY0" fmla="*/ 0 h 1663622"/>
                <a:gd name="connsiteX1" fmla="*/ 1638012 w 1638012"/>
                <a:gd name="connsiteY1" fmla="*/ 236449 h 1663622"/>
                <a:gd name="connsiteX2" fmla="*/ 1601829 w 1638012"/>
                <a:gd name="connsiteY2" fmla="*/ 260844 h 1663622"/>
                <a:gd name="connsiteX3" fmla="*/ 1568351 w 1638012"/>
                <a:gd name="connsiteY3" fmla="*/ 341667 h 1663622"/>
                <a:gd name="connsiteX4" fmla="*/ 1601829 w 1638012"/>
                <a:gd name="connsiteY4" fmla="*/ 422489 h 1663622"/>
                <a:gd name="connsiteX5" fmla="*/ 1638012 w 1638012"/>
                <a:gd name="connsiteY5" fmla="*/ 446884 h 1663622"/>
                <a:gd name="connsiteX6" fmla="*/ 1638012 w 1638012"/>
                <a:gd name="connsiteY6" fmla="*/ 644053 h 1663622"/>
                <a:gd name="connsiteX7" fmla="*/ 1587560 w 1638012"/>
                <a:gd name="connsiteY7" fmla="*/ 646442 h 1663622"/>
                <a:gd name="connsiteX8" fmla="*/ 642310 w 1638012"/>
                <a:gd name="connsiteY8" fmla="*/ 1585709 h 1663622"/>
                <a:gd name="connsiteX9" fmla="*/ 638376 w 1638012"/>
                <a:gd name="connsiteY9" fmla="*/ 1663622 h 1663622"/>
                <a:gd name="connsiteX10" fmla="*/ 421428 w 1638012"/>
                <a:gd name="connsiteY10" fmla="*/ 1663622 h 1663622"/>
                <a:gd name="connsiteX11" fmla="*/ 397033 w 1638012"/>
                <a:gd name="connsiteY11" fmla="*/ 1627439 h 1663622"/>
                <a:gd name="connsiteX12" fmla="*/ 316210 w 1638012"/>
                <a:gd name="connsiteY12" fmla="*/ 1593961 h 1663622"/>
                <a:gd name="connsiteX13" fmla="*/ 235388 w 1638012"/>
                <a:gd name="connsiteY13" fmla="*/ 1627439 h 1663622"/>
                <a:gd name="connsiteX14" fmla="*/ 210993 w 1638012"/>
                <a:gd name="connsiteY14" fmla="*/ 1663622 h 1663622"/>
                <a:gd name="connsiteX15" fmla="*/ 0 w 1638012"/>
                <a:gd name="connsiteY15" fmla="*/ 1663622 h 1663622"/>
                <a:gd name="connsiteX16" fmla="*/ 7444 w 1638012"/>
                <a:gd name="connsiteY16" fmla="*/ 1516202 h 1663622"/>
                <a:gd name="connsiteX17" fmla="*/ 1528062 w 1638012"/>
                <a:gd name="connsiteY17" fmla="*/ 5206 h 1663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638012" h="1663622">
                  <a:moveTo>
                    <a:pt x="1638012" y="0"/>
                  </a:moveTo>
                  <a:lnTo>
                    <a:pt x="1638012" y="236449"/>
                  </a:lnTo>
                  <a:lnTo>
                    <a:pt x="1601829" y="260844"/>
                  </a:lnTo>
                  <a:cubicBezTo>
                    <a:pt x="1581145" y="281529"/>
                    <a:pt x="1568351" y="310104"/>
                    <a:pt x="1568351" y="341667"/>
                  </a:cubicBezTo>
                  <a:cubicBezTo>
                    <a:pt x="1568351" y="373230"/>
                    <a:pt x="1581145" y="401805"/>
                    <a:pt x="1601829" y="422489"/>
                  </a:cubicBezTo>
                  <a:lnTo>
                    <a:pt x="1638012" y="446884"/>
                  </a:lnTo>
                  <a:lnTo>
                    <a:pt x="1638012" y="644053"/>
                  </a:lnTo>
                  <a:lnTo>
                    <a:pt x="1587560" y="646442"/>
                  </a:lnTo>
                  <a:cubicBezTo>
                    <a:pt x="1089540" y="693844"/>
                    <a:pt x="692795" y="1088594"/>
                    <a:pt x="642310" y="1585709"/>
                  </a:cubicBezTo>
                  <a:lnTo>
                    <a:pt x="638376" y="1663622"/>
                  </a:lnTo>
                  <a:lnTo>
                    <a:pt x="421428" y="1663622"/>
                  </a:lnTo>
                  <a:lnTo>
                    <a:pt x="397033" y="1627439"/>
                  </a:lnTo>
                  <a:cubicBezTo>
                    <a:pt x="376348" y="1606755"/>
                    <a:pt x="347773" y="1593961"/>
                    <a:pt x="316210" y="1593961"/>
                  </a:cubicBezTo>
                  <a:cubicBezTo>
                    <a:pt x="284647" y="1593961"/>
                    <a:pt x="256072" y="1606755"/>
                    <a:pt x="235388" y="1627439"/>
                  </a:cubicBezTo>
                  <a:lnTo>
                    <a:pt x="210993" y="1663622"/>
                  </a:lnTo>
                  <a:lnTo>
                    <a:pt x="0" y="1663622"/>
                  </a:lnTo>
                  <a:lnTo>
                    <a:pt x="7444" y="1516202"/>
                  </a:lnTo>
                  <a:cubicBezTo>
                    <a:pt x="88659" y="716496"/>
                    <a:pt x="726900" y="81462"/>
                    <a:pt x="1528062" y="5206"/>
                  </a:cubicBezTo>
                  <a:close/>
                </a:path>
              </a:pathLst>
            </a:custGeom>
            <a:solidFill>
              <a:srgbClr val="F4C956"/>
            </a:solidFill>
            <a:ln w="6350">
              <a:noFill/>
            </a:ln>
            <a:effectLst>
              <a:outerShdw blurRad="184150" dist="241300" dir="11520000" sx="110000" sy="110000" algn="ctr">
                <a:srgbClr val="000000">
                  <a:alpha val="18000"/>
                </a:srgbClr>
              </a:outerShdw>
            </a:effectLst>
            <a:sp3d extrusionH="107950" prstMaterial="plastic">
              <a:bevelT w="82550" h="63500" prst="rible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reeform: Shape 21">
              <a:extLst>
                <a:ext uri="{FF2B5EF4-FFF2-40B4-BE49-F238E27FC236}">
                  <a16:creationId xmlns:a16="http://schemas.microsoft.com/office/drawing/2014/main" id="{6D09BE5B-1F0F-48BF-8F7D-4ECDAB40EC58}"/>
                </a:ext>
              </a:extLst>
            </p:cNvPr>
            <p:cNvSpPr>
              <a:spLocks noChangeAspect="1"/>
            </p:cNvSpPr>
            <p:nvPr/>
          </p:nvSpPr>
          <p:spPr>
            <a:xfrm>
              <a:off x="1240827" y="1060478"/>
              <a:ext cx="1638012" cy="1663622"/>
            </a:xfrm>
            <a:custGeom>
              <a:avLst/>
              <a:gdLst>
                <a:gd name="connsiteX0" fmla="*/ 1638012 w 1638012"/>
                <a:gd name="connsiteY0" fmla="*/ 0 h 1663622"/>
                <a:gd name="connsiteX1" fmla="*/ 1638012 w 1638012"/>
                <a:gd name="connsiteY1" fmla="*/ 236449 h 1663622"/>
                <a:gd name="connsiteX2" fmla="*/ 1601829 w 1638012"/>
                <a:gd name="connsiteY2" fmla="*/ 260844 h 1663622"/>
                <a:gd name="connsiteX3" fmla="*/ 1568351 w 1638012"/>
                <a:gd name="connsiteY3" fmla="*/ 341667 h 1663622"/>
                <a:gd name="connsiteX4" fmla="*/ 1601829 w 1638012"/>
                <a:gd name="connsiteY4" fmla="*/ 422489 h 1663622"/>
                <a:gd name="connsiteX5" fmla="*/ 1638012 w 1638012"/>
                <a:gd name="connsiteY5" fmla="*/ 446884 h 1663622"/>
                <a:gd name="connsiteX6" fmla="*/ 1638012 w 1638012"/>
                <a:gd name="connsiteY6" fmla="*/ 644053 h 1663622"/>
                <a:gd name="connsiteX7" fmla="*/ 1587560 w 1638012"/>
                <a:gd name="connsiteY7" fmla="*/ 646442 h 1663622"/>
                <a:gd name="connsiteX8" fmla="*/ 642310 w 1638012"/>
                <a:gd name="connsiteY8" fmla="*/ 1585709 h 1663622"/>
                <a:gd name="connsiteX9" fmla="*/ 638376 w 1638012"/>
                <a:gd name="connsiteY9" fmla="*/ 1663622 h 1663622"/>
                <a:gd name="connsiteX10" fmla="*/ 421428 w 1638012"/>
                <a:gd name="connsiteY10" fmla="*/ 1663622 h 1663622"/>
                <a:gd name="connsiteX11" fmla="*/ 397033 w 1638012"/>
                <a:gd name="connsiteY11" fmla="*/ 1627439 h 1663622"/>
                <a:gd name="connsiteX12" fmla="*/ 316210 w 1638012"/>
                <a:gd name="connsiteY12" fmla="*/ 1593961 h 1663622"/>
                <a:gd name="connsiteX13" fmla="*/ 235388 w 1638012"/>
                <a:gd name="connsiteY13" fmla="*/ 1627439 h 1663622"/>
                <a:gd name="connsiteX14" fmla="*/ 210993 w 1638012"/>
                <a:gd name="connsiteY14" fmla="*/ 1663622 h 1663622"/>
                <a:gd name="connsiteX15" fmla="*/ 0 w 1638012"/>
                <a:gd name="connsiteY15" fmla="*/ 1663622 h 1663622"/>
                <a:gd name="connsiteX16" fmla="*/ 7444 w 1638012"/>
                <a:gd name="connsiteY16" fmla="*/ 1516202 h 1663622"/>
                <a:gd name="connsiteX17" fmla="*/ 1528062 w 1638012"/>
                <a:gd name="connsiteY17" fmla="*/ 5206 h 1663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638012" h="1663622">
                  <a:moveTo>
                    <a:pt x="1638012" y="0"/>
                  </a:moveTo>
                  <a:lnTo>
                    <a:pt x="1638012" y="236449"/>
                  </a:lnTo>
                  <a:lnTo>
                    <a:pt x="1601829" y="260844"/>
                  </a:lnTo>
                  <a:cubicBezTo>
                    <a:pt x="1581145" y="281529"/>
                    <a:pt x="1568351" y="310104"/>
                    <a:pt x="1568351" y="341667"/>
                  </a:cubicBezTo>
                  <a:cubicBezTo>
                    <a:pt x="1568351" y="373230"/>
                    <a:pt x="1581145" y="401805"/>
                    <a:pt x="1601829" y="422489"/>
                  </a:cubicBezTo>
                  <a:lnTo>
                    <a:pt x="1638012" y="446884"/>
                  </a:lnTo>
                  <a:lnTo>
                    <a:pt x="1638012" y="644053"/>
                  </a:lnTo>
                  <a:lnTo>
                    <a:pt x="1587560" y="646442"/>
                  </a:lnTo>
                  <a:cubicBezTo>
                    <a:pt x="1089540" y="693844"/>
                    <a:pt x="692795" y="1088594"/>
                    <a:pt x="642310" y="1585709"/>
                  </a:cubicBezTo>
                  <a:lnTo>
                    <a:pt x="638376" y="1663622"/>
                  </a:lnTo>
                  <a:lnTo>
                    <a:pt x="421428" y="1663622"/>
                  </a:lnTo>
                  <a:lnTo>
                    <a:pt x="397033" y="1627439"/>
                  </a:lnTo>
                  <a:cubicBezTo>
                    <a:pt x="376348" y="1606755"/>
                    <a:pt x="347773" y="1593961"/>
                    <a:pt x="316210" y="1593961"/>
                  </a:cubicBezTo>
                  <a:cubicBezTo>
                    <a:pt x="284647" y="1593961"/>
                    <a:pt x="256072" y="1606755"/>
                    <a:pt x="235388" y="1627439"/>
                  </a:cubicBezTo>
                  <a:lnTo>
                    <a:pt x="210993" y="1663622"/>
                  </a:lnTo>
                  <a:lnTo>
                    <a:pt x="0" y="1663622"/>
                  </a:lnTo>
                  <a:lnTo>
                    <a:pt x="7444" y="1516202"/>
                  </a:lnTo>
                  <a:cubicBezTo>
                    <a:pt x="88659" y="716496"/>
                    <a:pt x="726900" y="81462"/>
                    <a:pt x="1528062" y="5206"/>
                  </a:cubicBezTo>
                  <a:close/>
                </a:path>
              </a:pathLst>
            </a:custGeom>
            <a:solidFill>
              <a:srgbClr val="4CC8EC"/>
            </a:solidFill>
            <a:ln w="6350">
              <a:noFill/>
            </a:ln>
            <a:effectLst>
              <a:outerShdw blurRad="184150" dist="241300" dir="11520000" sx="110000" sy="110000" algn="ctr">
                <a:srgbClr val="000000">
                  <a:alpha val="18000"/>
                </a:srgbClr>
              </a:outerShdw>
            </a:effectLst>
            <a:sp3d extrusionH="107950" prstMaterial="plastic">
              <a:bevelT w="82550" h="63500" prst="rible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94" name="TextBox 93">
            <a:extLst>
              <a:ext uri="{FF2B5EF4-FFF2-40B4-BE49-F238E27FC236}">
                <a16:creationId xmlns:a16="http://schemas.microsoft.com/office/drawing/2014/main" id="{9753465F-0BC0-4B99-A393-AB354E23BB0A}"/>
              </a:ext>
            </a:extLst>
          </p:cNvPr>
          <p:cNvSpPr txBox="1"/>
          <p:nvPr/>
        </p:nvSpPr>
        <p:spPr>
          <a:xfrm>
            <a:off x="230968" y="1045561"/>
            <a:ext cx="2614907" cy="1600438"/>
          </a:xfrm>
          <a:prstGeom prst="rect">
            <a:avLst/>
          </a:prstGeom>
          <a:noFill/>
        </p:spPr>
        <p:txBody>
          <a:bodyPr wrap="square" rtlCol="0">
            <a:spAutoFit/>
          </a:bodyPr>
          <a:lstStyle/>
          <a:p>
            <a:r>
              <a:rPr lang="en-US" sz="1600" dirty="0">
                <a:solidFill>
                  <a:srgbClr val="57CCC6"/>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p:txBody>
      </p:sp>
      <p:sp>
        <p:nvSpPr>
          <p:cNvPr id="95" name="TextBox 94">
            <a:extLst>
              <a:ext uri="{FF2B5EF4-FFF2-40B4-BE49-F238E27FC236}">
                <a16:creationId xmlns:a16="http://schemas.microsoft.com/office/drawing/2014/main" id="{74512FA8-DCD7-4034-8C9F-357C080F4ADE}"/>
              </a:ext>
            </a:extLst>
          </p:cNvPr>
          <p:cNvSpPr txBox="1"/>
          <p:nvPr/>
        </p:nvSpPr>
        <p:spPr>
          <a:xfrm>
            <a:off x="230968" y="3440361"/>
            <a:ext cx="3083510" cy="1400383"/>
          </a:xfrm>
          <a:prstGeom prst="rect">
            <a:avLst/>
          </a:prstGeom>
          <a:noFill/>
        </p:spPr>
        <p:txBody>
          <a:bodyPr wrap="square" rtlCol="0">
            <a:spAutoFit/>
          </a:bodyPr>
          <a:lstStyle/>
          <a:p>
            <a:r>
              <a:rPr lang="en-US" sz="1600" dirty="0">
                <a:solidFill>
                  <a:srgbClr val="F4C956"/>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p:txBody>
      </p:sp>
      <p:sp>
        <p:nvSpPr>
          <p:cNvPr id="96" name="TextBox 95">
            <a:extLst>
              <a:ext uri="{FF2B5EF4-FFF2-40B4-BE49-F238E27FC236}">
                <a16:creationId xmlns:a16="http://schemas.microsoft.com/office/drawing/2014/main" id="{6A1B778C-AD96-4929-962E-EB90CA411CCD}"/>
              </a:ext>
            </a:extLst>
          </p:cNvPr>
          <p:cNvSpPr txBox="1"/>
          <p:nvPr/>
        </p:nvSpPr>
        <p:spPr>
          <a:xfrm>
            <a:off x="8610600" y="2181761"/>
            <a:ext cx="3505200" cy="1400383"/>
          </a:xfrm>
          <a:prstGeom prst="rect">
            <a:avLst/>
          </a:prstGeom>
          <a:noFill/>
        </p:spPr>
        <p:txBody>
          <a:bodyPr wrap="square" rtlCol="0">
            <a:spAutoFit/>
          </a:bodyPr>
          <a:lstStyle/>
          <a:p>
            <a:r>
              <a:rPr lang="en-US" sz="1600" dirty="0">
                <a:solidFill>
                  <a:srgbClr val="FF7467"/>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p:txBody>
      </p:sp>
      <p:sp>
        <p:nvSpPr>
          <p:cNvPr id="97" name="TextBox 96">
            <a:extLst>
              <a:ext uri="{FF2B5EF4-FFF2-40B4-BE49-F238E27FC236}">
                <a16:creationId xmlns:a16="http://schemas.microsoft.com/office/drawing/2014/main" id="{B6E9E03D-A28E-4A34-9CD6-4AE9C5AFCA92}"/>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cxnSp>
        <p:nvCxnSpPr>
          <p:cNvPr id="98" name="Straight Connector 97">
            <a:extLst>
              <a:ext uri="{FF2B5EF4-FFF2-40B4-BE49-F238E27FC236}">
                <a16:creationId xmlns:a16="http://schemas.microsoft.com/office/drawing/2014/main" id="{03BEE9C7-9AB3-43BE-BE29-EE9BF44BD637}"/>
              </a:ext>
            </a:extLst>
          </p:cNvPr>
          <p:cNvCxnSpPr>
            <a:cxnSpLocks/>
          </p:cNvCxnSpPr>
          <p:nvPr/>
        </p:nvCxnSpPr>
        <p:spPr>
          <a:xfrm flipV="1">
            <a:off x="2068913" y="1177610"/>
            <a:ext cx="2203882" cy="32682"/>
          </a:xfrm>
          <a:prstGeom prst="line">
            <a:avLst/>
          </a:prstGeom>
          <a:ln>
            <a:solidFill>
              <a:schemeClr val="bg1"/>
            </a:solidFill>
            <a:prstDash val="dash"/>
            <a:tailEnd type="oval"/>
          </a:ln>
        </p:spPr>
        <p:style>
          <a:lnRef idx="1">
            <a:schemeClr val="accent1"/>
          </a:lnRef>
          <a:fillRef idx="0">
            <a:schemeClr val="accent1"/>
          </a:fillRef>
          <a:effectRef idx="0">
            <a:schemeClr val="accent1"/>
          </a:effectRef>
          <a:fontRef idx="minor">
            <a:schemeClr val="tx1"/>
          </a:fontRef>
        </p:style>
      </p:cxnSp>
      <p:sp>
        <p:nvSpPr>
          <p:cNvPr id="99" name="TextBox 98">
            <a:extLst>
              <a:ext uri="{FF2B5EF4-FFF2-40B4-BE49-F238E27FC236}">
                <a16:creationId xmlns:a16="http://schemas.microsoft.com/office/drawing/2014/main" id="{12ADD14D-D1D8-4F7E-8F2D-E20A28631D32}"/>
              </a:ext>
            </a:extLst>
          </p:cNvPr>
          <p:cNvSpPr txBox="1"/>
          <p:nvPr/>
        </p:nvSpPr>
        <p:spPr>
          <a:xfrm>
            <a:off x="4187349" y="992944"/>
            <a:ext cx="11230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$2,162</a:t>
            </a:r>
          </a:p>
        </p:txBody>
      </p:sp>
      <p:cxnSp>
        <p:nvCxnSpPr>
          <p:cNvPr id="101" name="Straight Connector 100">
            <a:extLst>
              <a:ext uri="{FF2B5EF4-FFF2-40B4-BE49-F238E27FC236}">
                <a16:creationId xmlns:a16="http://schemas.microsoft.com/office/drawing/2014/main" id="{DEBEAD3B-7C5B-4BA4-8718-01D16A88A15D}"/>
              </a:ext>
            </a:extLst>
          </p:cNvPr>
          <p:cNvCxnSpPr>
            <a:cxnSpLocks/>
          </p:cNvCxnSpPr>
          <p:nvPr/>
        </p:nvCxnSpPr>
        <p:spPr>
          <a:xfrm flipV="1">
            <a:off x="2098202" y="3425323"/>
            <a:ext cx="1481122" cy="156821"/>
          </a:xfrm>
          <a:prstGeom prst="line">
            <a:avLst/>
          </a:prstGeom>
          <a:ln>
            <a:solidFill>
              <a:schemeClr val="bg1"/>
            </a:solidFill>
            <a:prstDash val="dash"/>
            <a:tailEnd type="oval"/>
          </a:ln>
        </p:spPr>
        <p:style>
          <a:lnRef idx="1">
            <a:schemeClr val="accent1"/>
          </a:lnRef>
          <a:fillRef idx="0">
            <a:schemeClr val="accent1"/>
          </a:fillRef>
          <a:effectRef idx="0">
            <a:schemeClr val="accent1"/>
          </a:effectRef>
          <a:fontRef idx="minor">
            <a:schemeClr val="tx1"/>
          </a:fontRef>
        </p:style>
      </p:cxnSp>
      <p:sp>
        <p:nvSpPr>
          <p:cNvPr id="102" name="TextBox 101">
            <a:extLst>
              <a:ext uri="{FF2B5EF4-FFF2-40B4-BE49-F238E27FC236}">
                <a16:creationId xmlns:a16="http://schemas.microsoft.com/office/drawing/2014/main" id="{7CA1DA70-7E09-46C3-95FE-DDE6193F71B2}"/>
              </a:ext>
            </a:extLst>
          </p:cNvPr>
          <p:cNvSpPr txBox="1"/>
          <p:nvPr/>
        </p:nvSpPr>
        <p:spPr>
          <a:xfrm>
            <a:off x="5348715" y="4133231"/>
            <a:ext cx="11230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$1,472</a:t>
            </a:r>
          </a:p>
        </p:txBody>
      </p:sp>
      <p:cxnSp>
        <p:nvCxnSpPr>
          <p:cNvPr id="104" name="Straight Connector 103">
            <a:extLst>
              <a:ext uri="{FF2B5EF4-FFF2-40B4-BE49-F238E27FC236}">
                <a16:creationId xmlns:a16="http://schemas.microsoft.com/office/drawing/2014/main" id="{E91C1DF9-40A4-4927-B87B-0A90F610037D}"/>
              </a:ext>
            </a:extLst>
          </p:cNvPr>
          <p:cNvCxnSpPr>
            <a:cxnSpLocks/>
          </p:cNvCxnSpPr>
          <p:nvPr/>
        </p:nvCxnSpPr>
        <p:spPr>
          <a:xfrm flipH="1" flipV="1">
            <a:off x="7134714" y="2197418"/>
            <a:ext cx="1475887" cy="148715"/>
          </a:xfrm>
          <a:prstGeom prst="line">
            <a:avLst/>
          </a:prstGeom>
          <a:ln>
            <a:solidFill>
              <a:schemeClr val="bg1"/>
            </a:solidFill>
            <a:prstDash val="dash"/>
            <a:tailEnd type="oval"/>
          </a:ln>
        </p:spPr>
        <p:style>
          <a:lnRef idx="1">
            <a:schemeClr val="accent1"/>
          </a:lnRef>
          <a:fillRef idx="0">
            <a:schemeClr val="accent1"/>
          </a:fillRef>
          <a:effectRef idx="0">
            <a:schemeClr val="accent1"/>
          </a:effectRef>
          <a:fontRef idx="minor">
            <a:schemeClr val="tx1"/>
          </a:fontRef>
        </p:style>
      </p:cxnSp>
      <p:sp>
        <p:nvSpPr>
          <p:cNvPr id="105" name="TextBox 104">
            <a:extLst>
              <a:ext uri="{FF2B5EF4-FFF2-40B4-BE49-F238E27FC236}">
                <a16:creationId xmlns:a16="http://schemas.microsoft.com/office/drawing/2014/main" id="{D1D4A931-B2B8-4FBC-9154-40DC78BBB6FE}"/>
              </a:ext>
            </a:extLst>
          </p:cNvPr>
          <p:cNvSpPr txBox="1"/>
          <p:nvPr/>
        </p:nvSpPr>
        <p:spPr>
          <a:xfrm>
            <a:off x="6573174" y="1816043"/>
            <a:ext cx="11230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$2,781</a:t>
            </a:r>
          </a:p>
        </p:txBody>
      </p:sp>
      <p:cxnSp>
        <p:nvCxnSpPr>
          <p:cNvPr id="108" name="Straight Connector 107">
            <a:extLst>
              <a:ext uri="{FF2B5EF4-FFF2-40B4-BE49-F238E27FC236}">
                <a16:creationId xmlns:a16="http://schemas.microsoft.com/office/drawing/2014/main" id="{5B18BB9E-C69B-4BCC-9CF1-406B7F86873D}"/>
              </a:ext>
            </a:extLst>
          </p:cNvPr>
          <p:cNvCxnSpPr/>
          <p:nvPr/>
        </p:nvCxnSpPr>
        <p:spPr>
          <a:xfrm>
            <a:off x="3407136" y="5334000"/>
            <a:ext cx="5486400"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109" name="TextBox 108">
            <a:extLst>
              <a:ext uri="{FF2B5EF4-FFF2-40B4-BE49-F238E27FC236}">
                <a16:creationId xmlns:a16="http://schemas.microsoft.com/office/drawing/2014/main" id="{0638EB6B-F590-4893-99DB-21B7D235CBB3}"/>
              </a:ext>
            </a:extLst>
          </p:cNvPr>
          <p:cNvSpPr txBox="1"/>
          <p:nvPr/>
        </p:nvSpPr>
        <p:spPr>
          <a:xfrm>
            <a:off x="1048086" y="5464516"/>
            <a:ext cx="10204500" cy="1317284"/>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a:t>
            </a:r>
          </a:p>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Lorem ipsum dolor sit amet, consectetur adipiscing elit, sed do eiusmod tempor incididunt ut labore et dolore magna aliqua. </a:t>
            </a:r>
          </a:p>
          <a:p>
            <a:pPr algn="ctr" defTabSz="1219170">
              <a:spcBef>
                <a:spcPct val="20000"/>
              </a:spcBef>
              <a:defRPr/>
            </a:pPr>
            <a:endParaRPr lang="en-US" sz="1400" dirty="0">
              <a:solidFill>
                <a:schemeClr val="bg1"/>
              </a:solidFill>
              <a:latin typeface="Candara" panose="020E0502030303020204" pitchFamily="34" charset="0"/>
            </a:endParaRPr>
          </a:p>
        </p:txBody>
      </p:sp>
      <p:sp>
        <p:nvSpPr>
          <p:cNvPr id="23" name="TextBox 22">
            <a:extLst>
              <a:ext uri="{FF2B5EF4-FFF2-40B4-BE49-F238E27FC236}">
                <a16:creationId xmlns:a16="http://schemas.microsoft.com/office/drawing/2014/main" id="{8848DAC4-C25A-4878-95CF-69635EAB4BC1}"/>
              </a:ext>
            </a:extLst>
          </p:cNvPr>
          <p:cNvSpPr txBox="1"/>
          <p:nvPr/>
        </p:nvSpPr>
        <p:spPr>
          <a:xfrm>
            <a:off x="7671867" y="3729800"/>
            <a:ext cx="3505200" cy="1400383"/>
          </a:xfrm>
          <a:prstGeom prst="rect">
            <a:avLst/>
          </a:prstGeom>
          <a:noFill/>
        </p:spPr>
        <p:txBody>
          <a:bodyPr wrap="square" rtlCol="0">
            <a:spAutoFit/>
          </a:bodyPr>
          <a:lstStyle/>
          <a:p>
            <a:r>
              <a:rPr lang="en-US" sz="1600" dirty="0">
                <a:solidFill>
                  <a:srgbClr val="4CC8EC"/>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p:txBody>
      </p:sp>
      <p:cxnSp>
        <p:nvCxnSpPr>
          <p:cNvPr id="24" name="Straight Connector 23">
            <a:extLst>
              <a:ext uri="{FF2B5EF4-FFF2-40B4-BE49-F238E27FC236}">
                <a16:creationId xmlns:a16="http://schemas.microsoft.com/office/drawing/2014/main" id="{79531625-A06D-4ECC-823E-1077186C9315}"/>
              </a:ext>
            </a:extLst>
          </p:cNvPr>
          <p:cNvCxnSpPr>
            <a:cxnSpLocks/>
          </p:cNvCxnSpPr>
          <p:nvPr/>
        </p:nvCxnSpPr>
        <p:spPr>
          <a:xfrm flipH="1">
            <a:off x="6170454" y="4011645"/>
            <a:ext cx="1371772" cy="112769"/>
          </a:xfrm>
          <a:prstGeom prst="line">
            <a:avLst/>
          </a:prstGeom>
          <a:ln>
            <a:solidFill>
              <a:schemeClr val="bg1"/>
            </a:solidFill>
            <a:prstDash val="dash"/>
            <a:tailEnd type="oval"/>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322FDE28-DCDE-4E13-885D-E8F7D1990ED8}"/>
              </a:ext>
            </a:extLst>
          </p:cNvPr>
          <p:cNvSpPr txBox="1"/>
          <p:nvPr/>
        </p:nvSpPr>
        <p:spPr>
          <a:xfrm>
            <a:off x="2919941" y="3073491"/>
            <a:ext cx="11230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$1,472</a:t>
            </a:r>
          </a:p>
        </p:txBody>
      </p:sp>
      <p:pic>
        <p:nvPicPr>
          <p:cNvPr id="26" name="Picture 25">
            <a:hlinkClick r:id="rId2"/>
            <a:extLst>
              <a:ext uri="{FF2B5EF4-FFF2-40B4-BE49-F238E27FC236}">
                <a16:creationId xmlns:a16="http://schemas.microsoft.com/office/drawing/2014/main" id="{CDDF6020-065D-4379-90FD-2954925CC8A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138293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97"/>
                                        </p:tgtEl>
                                        <p:attrNameLst>
                                          <p:attrName>style.visibility</p:attrName>
                                        </p:attrNameLst>
                                      </p:cBhvr>
                                      <p:to>
                                        <p:strVal val="visible"/>
                                      </p:to>
                                    </p:set>
                                    <p:animEffect transition="in" filter="wipe(right)">
                                      <p:cBhvr>
                                        <p:cTn id="7" dur="500"/>
                                        <p:tgtEl>
                                          <p:spTgt spid="97"/>
                                        </p:tgtEl>
                                      </p:cBhvr>
                                    </p:animEffect>
                                  </p:childTnLst>
                                </p:cTn>
                              </p:par>
                            </p:childTnLst>
                          </p:cTn>
                        </p:par>
                        <p:par>
                          <p:cTn id="8" fill="hold">
                            <p:stCondLst>
                              <p:cond delay="500"/>
                            </p:stCondLst>
                            <p:childTnLst>
                              <p:par>
                                <p:cTn id="9" presetID="31" presetClass="entr" presetSubtype="0" fill="hold" nodeType="afterEffect">
                                  <p:stCondLst>
                                    <p:cond delay="0"/>
                                  </p:stCondLst>
                                  <p:childTnLst>
                                    <p:set>
                                      <p:cBhvr>
                                        <p:cTn id="10" dur="1" fill="hold">
                                          <p:stCondLst>
                                            <p:cond delay="0"/>
                                          </p:stCondLst>
                                        </p:cTn>
                                        <p:tgtEl>
                                          <p:spTgt spid="18"/>
                                        </p:tgtEl>
                                        <p:attrNameLst>
                                          <p:attrName>style.visibility</p:attrName>
                                        </p:attrNameLst>
                                      </p:cBhvr>
                                      <p:to>
                                        <p:strVal val="visible"/>
                                      </p:to>
                                    </p:set>
                                    <p:anim calcmode="lin" valueType="num">
                                      <p:cBhvr>
                                        <p:cTn id="11" dur="1000" fill="hold"/>
                                        <p:tgtEl>
                                          <p:spTgt spid="18"/>
                                        </p:tgtEl>
                                        <p:attrNameLst>
                                          <p:attrName>ppt_w</p:attrName>
                                        </p:attrNameLst>
                                      </p:cBhvr>
                                      <p:tavLst>
                                        <p:tav tm="0">
                                          <p:val>
                                            <p:fltVal val="0"/>
                                          </p:val>
                                        </p:tav>
                                        <p:tav tm="100000">
                                          <p:val>
                                            <p:strVal val="#ppt_w"/>
                                          </p:val>
                                        </p:tav>
                                      </p:tavLst>
                                    </p:anim>
                                    <p:anim calcmode="lin" valueType="num">
                                      <p:cBhvr>
                                        <p:cTn id="12" dur="1000" fill="hold"/>
                                        <p:tgtEl>
                                          <p:spTgt spid="18"/>
                                        </p:tgtEl>
                                        <p:attrNameLst>
                                          <p:attrName>ppt_h</p:attrName>
                                        </p:attrNameLst>
                                      </p:cBhvr>
                                      <p:tavLst>
                                        <p:tav tm="0">
                                          <p:val>
                                            <p:fltVal val="0"/>
                                          </p:val>
                                        </p:tav>
                                        <p:tav tm="100000">
                                          <p:val>
                                            <p:strVal val="#ppt_h"/>
                                          </p:val>
                                        </p:tav>
                                      </p:tavLst>
                                    </p:anim>
                                    <p:anim calcmode="lin" valueType="num">
                                      <p:cBhvr>
                                        <p:cTn id="13" dur="1000" fill="hold"/>
                                        <p:tgtEl>
                                          <p:spTgt spid="18"/>
                                        </p:tgtEl>
                                        <p:attrNameLst>
                                          <p:attrName>style.rotation</p:attrName>
                                        </p:attrNameLst>
                                      </p:cBhvr>
                                      <p:tavLst>
                                        <p:tav tm="0">
                                          <p:val>
                                            <p:fltVal val="90"/>
                                          </p:val>
                                        </p:tav>
                                        <p:tav tm="100000">
                                          <p:val>
                                            <p:fltVal val="0"/>
                                          </p:val>
                                        </p:tav>
                                      </p:tavLst>
                                    </p:anim>
                                    <p:animEffect transition="in" filter="fade">
                                      <p:cBhvr>
                                        <p:cTn id="14" dur="1000"/>
                                        <p:tgtEl>
                                          <p:spTgt spid="18"/>
                                        </p:tgtEl>
                                      </p:cBhvr>
                                    </p:animEffect>
                                  </p:childTnLst>
                                </p:cTn>
                              </p:par>
                            </p:childTnLst>
                          </p:cTn>
                        </p:par>
                        <p:par>
                          <p:cTn id="15" fill="hold">
                            <p:stCondLst>
                              <p:cond delay="1500"/>
                            </p:stCondLst>
                            <p:childTnLst>
                              <p:par>
                                <p:cTn id="16" presetID="42" presetClass="entr" presetSubtype="0" fill="hold" grpId="0" nodeType="afterEffect">
                                  <p:stCondLst>
                                    <p:cond delay="0"/>
                                  </p:stCondLst>
                                  <p:childTnLst>
                                    <p:set>
                                      <p:cBhvr>
                                        <p:cTn id="17" dur="1" fill="hold">
                                          <p:stCondLst>
                                            <p:cond delay="0"/>
                                          </p:stCondLst>
                                        </p:cTn>
                                        <p:tgtEl>
                                          <p:spTgt spid="96"/>
                                        </p:tgtEl>
                                        <p:attrNameLst>
                                          <p:attrName>style.visibility</p:attrName>
                                        </p:attrNameLst>
                                      </p:cBhvr>
                                      <p:to>
                                        <p:strVal val="visible"/>
                                      </p:to>
                                    </p:set>
                                    <p:animEffect transition="in" filter="fade">
                                      <p:cBhvr>
                                        <p:cTn id="18" dur="1000"/>
                                        <p:tgtEl>
                                          <p:spTgt spid="96"/>
                                        </p:tgtEl>
                                      </p:cBhvr>
                                    </p:animEffect>
                                    <p:anim calcmode="lin" valueType="num">
                                      <p:cBhvr>
                                        <p:cTn id="19" dur="1000" fill="hold"/>
                                        <p:tgtEl>
                                          <p:spTgt spid="96"/>
                                        </p:tgtEl>
                                        <p:attrNameLst>
                                          <p:attrName>ppt_x</p:attrName>
                                        </p:attrNameLst>
                                      </p:cBhvr>
                                      <p:tavLst>
                                        <p:tav tm="0">
                                          <p:val>
                                            <p:strVal val="#ppt_x"/>
                                          </p:val>
                                        </p:tav>
                                        <p:tav tm="100000">
                                          <p:val>
                                            <p:strVal val="#ppt_x"/>
                                          </p:val>
                                        </p:tav>
                                      </p:tavLst>
                                    </p:anim>
                                    <p:anim calcmode="lin" valueType="num">
                                      <p:cBhvr>
                                        <p:cTn id="20" dur="1000" fill="hold"/>
                                        <p:tgtEl>
                                          <p:spTgt spid="96"/>
                                        </p:tgtEl>
                                        <p:attrNameLst>
                                          <p:attrName>ppt_y</p:attrName>
                                        </p:attrNameLst>
                                      </p:cBhvr>
                                      <p:tavLst>
                                        <p:tav tm="0">
                                          <p:val>
                                            <p:strVal val="#ppt_y+.1"/>
                                          </p:val>
                                        </p:tav>
                                        <p:tav tm="100000">
                                          <p:val>
                                            <p:strVal val="#ppt_y"/>
                                          </p:val>
                                        </p:tav>
                                      </p:tavLst>
                                    </p:anim>
                                  </p:childTnLst>
                                </p:cTn>
                              </p:par>
                            </p:childTnLst>
                          </p:cTn>
                        </p:par>
                        <p:par>
                          <p:cTn id="21" fill="hold">
                            <p:stCondLst>
                              <p:cond delay="2500"/>
                            </p:stCondLst>
                            <p:childTnLst>
                              <p:par>
                                <p:cTn id="22" presetID="22" presetClass="entr" presetSubtype="2" fill="hold" nodeType="afterEffect">
                                  <p:stCondLst>
                                    <p:cond delay="0"/>
                                  </p:stCondLst>
                                  <p:childTnLst>
                                    <p:set>
                                      <p:cBhvr>
                                        <p:cTn id="23" dur="1" fill="hold">
                                          <p:stCondLst>
                                            <p:cond delay="0"/>
                                          </p:stCondLst>
                                        </p:cTn>
                                        <p:tgtEl>
                                          <p:spTgt spid="104"/>
                                        </p:tgtEl>
                                        <p:attrNameLst>
                                          <p:attrName>style.visibility</p:attrName>
                                        </p:attrNameLst>
                                      </p:cBhvr>
                                      <p:to>
                                        <p:strVal val="visible"/>
                                      </p:to>
                                    </p:set>
                                    <p:animEffect transition="in" filter="wipe(right)">
                                      <p:cBhvr>
                                        <p:cTn id="24" dur="500"/>
                                        <p:tgtEl>
                                          <p:spTgt spid="104"/>
                                        </p:tgtEl>
                                      </p:cBhvr>
                                    </p:animEffect>
                                  </p:childTnLst>
                                </p:cTn>
                              </p:par>
                            </p:childTnLst>
                          </p:cTn>
                        </p:par>
                        <p:par>
                          <p:cTn id="25" fill="hold">
                            <p:stCondLst>
                              <p:cond delay="3000"/>
                            </p:stCondLst>
                            <p:childTnLst>
                              <p:par>
                                <p:cTn id="26" presetID="53" presetClass="entr" presetSubtype="16" fill="hold" grpId="0" nodeType="afterEffect">
                                  <p:stCondLst>
                                    <p:cond delay="0"/>
                                  </p:stCondLst>
                                  <p:childTnLst>
                                    <p:set>
                                      <p:cBhvr>
                                        <p:cTn id="27" dur="1" fill="hold">
                                          <p:stCondLst>
                                            <p:cond delay="0"/>
                                          </p:stCondLst>
                                        </p:cTn>
                                        <p:tgtEl>
                                          <p:spTgt spid="105"/>
                                        </p:tgtEl>
                                        <p:attrNameLst>
                                          <p:attrName>style.visibility</p:attrName>
                                        </p:attrNameLst>
                                      </p:cBhvr>
                                      <p:to>
                                        <p:strVal val="visible"/>
                                      </p:to>
                                    </p:set>
                                    <p:anim calcmode="lin" valueType="num">
                                      <p:cBhvr>
                                        <p:cTn id="28" dur="500" fill="hold"/>
                                        <p:tgtEl>
                                          <p:spTgt spid="105"/>
                                        </p:tgtEl>
                                        <p:attrNameLst>
                                          <p:attrName>ppt_w</p:attrName>
                                        </p:attrNameLst>
                                      </p:cBhvr>
                                      <p:tavLst>
                                        <p:tav tm="0">
                                          <p:val>
                                            <p:fltVal val="0"/>
                                          </p:val>
                                        </p:tav>
                                        <p:tav tm="100000">
                                          <p:val>
                                            <p:strVal val="#ppt_w"/>
                                          </p:val>
                                        </p:tav>
                                      </p:tavLst>
                                    </p:anim>
                                    <p:anim calcmode="lin" valueType="num">
                                      <p:cBhvr>
                                        <p:cTn id="29" dur="500" fill="hold"/>
                                        <p:tgtEl>
                                          <p:spTgt spid="105"/>
                                        </p:tgtEl>
                                        <p:attrNameLst>
                                          <p:attrName>ppt_h</p:attrName>
                                        </p:attrNameLst>
                                      </p:cBhvr>
                                      <p:tavLst>
                                        <p:tav tm="0">
                                          <p:val>
                                            <p:fltVal val="0"/>
                                          </p:val>
                                        </p:tav>
                                        <p:tav tm="100000">
                                          <p:val>
                                            <p:strVal val="#ppt_h"/>
                                          </p:val>
                                        </p:tav>
                                      </p:tavLst>
                                    </p:anim>
                                    <p:animEffect transition="in" filter="fade">
                                      <p:cBhvr>
                                        <p:cTn id="30" dur="500"/>
                                        <p:tgtEl>
                                          <p:spTgt spid="105"/>
                                        </p:tgtEl>
                                      </p:cBhvr>
                                    </p:animEffect>
                                  </p:childTnLst>
                                </p:cTn>
                              </p:par>
                            </p:childTnLst>
                          </p:cTn>
                        </p:par>
                        <p:par>
                          <p:cTn id="31" fill="hold">
                            <p:stCondLst>
                              <p:cond delay="3500"/>
                            </p:stCondLst>
                            <p:childTnLst>
                              <p:par>
                                <p:cTn id="32" presetID="42" presetClass="entr" presetSubtype="0" fill="hold" grpId="0" nodeType="afterEffect">
                                  <p:stCondLst>
                                    <p:cond delay="0"/>
                                  </p:stCondLst>
                                  <p:childTnLst>
                                    <p:set>
                                      <p:cBhvr>
                                        <p:cTn id="33" dur="1" fill="hold">
                                          <p:stCondLst>
                                            <p:cond delay="0"/>
                                          </p:stCondLst>
                                        </p:cTn>
                                        <p:tgtEl>
                                          <p:spTgt spid="23"/>
                                        </p:tgtEl>
                                        <p:attrNameLst>
                                          <p:attrName>style.visibility</p:attrName>
                                        </p:attrNameLst>
                                      </p:cBhvr>
                                      <p:to>
                                        <p:strVal val="visible"/>
                                      </p:to>
                                    </p:set>
                                    <p:animEffect transition="in" filter="fade">
                                      <p:cBhvr>
                                        <p:cTn id="34" dur="1000"/>
                                        <p:tgtEl>
                                          <p:spTgt spid="23"/>
                                        </p:tgtEl>
                                      </p:cBhvr>
                                    </p:animEffect>
                                    <p:anim calcmode="lin" valueType="num">
                                      <p:cBhvr>
                                        <p:cTn id="35" dur="1000" fill="hold"/>
                                        <p:tgtEl>
                                          <p:spTgt spid="23"/>
                                        </p:tgtEl>
                                        <p:attrNameLst>
                                          <p:attrName>ppt_x</p:attrName>
                                        </p:attrNameLst>
                                      </p:cBhvr>
                                      <p:tavLst>
                                        <p:tav tm="0">
                                          <p:val>
                                            <p:strVal val="#ppt_x"/>
                                          </p:val>
                                        </p:tav>
                                        <p:tav tm="100000">
                                          <p:val>
                                            <p:strVal val="#ppt_x"/>
                                          </p:val>
                                        </p:tav>
                                      </p:tavLst>
                                    </p:anim>
                                    <p:anim calcmode="lin" valueType="num">
                                      <p:cBhvr>
                                        <p:cTn id="36" dur="1000" fill="hold"/>
                                        <p:tgtEl>
                                          <p:spTgt spid="23"/>
                                        </p:tgtEl>
                                        <p:attrNameLst>
                                          <p:attrName>ppt_y</p:attrName>
                                        </p:attrNameLst>
                                      </p:cBhvr>
                                      <p:tavLst>
                                        <p:tav tm="0">
                                          <p:val>
                                            <p:strVal val="#ppt_y+.1"/>
                                          </p:val>
                                        </p:tav>
                                        <p:tav tm="100000">
                                          <p:val>
                                            <p:strVal val="#ppt_y"/>
                                          </p:val>
                                        </p:tav>
                                      </p:tavLst>
                                    </p:anim>
                                  </p:childTnLst>
                                </p:cTn>
                              </p:par>
                            </p:childTnLst>
                          </p:cTn>
                        </p:par>
                        <p:par>
                          <p:cTn id="37" fill="hold">
                            <p:stCondLst>
                              <p:cond delay="4500"/>
                            </p:stCondLst>
                            <p:childTnLst>
                              <p:par>
                                <p:cTn id="38" presetID="22" presetClass="entr" presetSubtype="2" fill="hold" nodeType="afterEffect">
                                  <p:stCondLst>
                                    <p:cond delay="0"/>
                                  </p:stCondLst>
                                  <p:childTnLst>
                                    <p:set>
                                      <p:cBhvr>
                                        <p:cTn id="39" dur="1" fill="hold">
                                          <p:stCondLst>
                                            <p:cond delay="0"/>
                                          </p:stCondLst>
                                        </p:cTn>
                                        <p:tgtEl>
                                          <p:spTgt spid="24"/>
                                        </p:tgtEl>
                                        <p:attrNameLst>
                                          <p:attrName>style.visibility</p:attrName>
                                        </p:attrNameLst>
                                      </p:cBhvr>
                                      <p:to>
                                        <p:strVal val="visible"/>
                                      </p:to>
                                    </p:set>
                                    <p:animEffect transition="in" filter="wipe(right)">
                                      <p:cBhvr>
                                        <p:cTn id="40" dur="500"/>
                                        <p:tgtEl>
                                          <p:spTgt spid="24"/>
                                        </p:tgtEl>
                                      </p:cBhvr>
                                    </p:animEffect>
                                  </p:childTnLst>
                                </p:cTn>
                              </p:par>
                            </p:childTnLst>
                          </p:cTn>
                        </p:par>
                        <p:par>
                          <p:cTn id="41" fill="hold">
                            <p:stCondLst>
                              <p:cond delay="5000"/>
                            </p:stCondLst>
                            <p:childTnLst>
                              <p:par>
                                <p:cTn id="42" presetID="53" presetClass="entr" presetSubtype="16" fill="hold" grpId="0" nodeType="afterEffect">
                                  <p:stCondLst>
                                    <p:cond delay="0"/>
                                  </p:stCondLst>
                                  <p:childTnLst>
                                    <p:set>
                                      <p:cBhvr>
                                        <p:cTn id="43" dur="1" fill="hold">
                                          <p:stCondLst>
                                            <p:cond delay="0"/>
                                          </p:stCondLst>
                                        </p:cTn>
                                        <p:tgtEl>
                                          <p:spTgt spid="102"/>
                                        </p:tgtEl>
                                        <p:attrNameLst>
                                          <p:attrName>style.visibility</p:attrName>
                                        </p:attrNameLst>
                                      </p:cBhvr>
                                      <p:to>
                                        <p:strVal val="visible"/>
                                      </p:to>
                                    </p:set>
                                    <p:anim calcmode="lin" valueType="num">
                                      <p:cBhvr>
                                        <p:cTn id="44" dur="500" fill="hold"/>
                                        <p:tgtEl>
                                          <p:spTgt spid="102"/>
                                        </p:tgtEl>
                                        <p:attrNameLst>
                                          <p:attrName>ppt_w</p:attrName>
                                        </p:attrNameLst>
                                      </p:cBhvr>
                                      <p:tavLst>
                                        <p:tav tm="0">
                                          <p:val>
                                            <p:fltVal val="0"/>
                                          </p:val>
                                        </p:tav>
                                        <p:tav tm="100000">
                                          <p:val>
                                            <p:strVal val="#ppt_w"/>
                                          </p:val>
                                        </p:tav>
                                      </p:tavLst>
                                    </p:anim>
                                    <p:anim calcmode="lin" valueType="num">
                                      <p:cBhvr>
                                        <p:cTn id="45" dur="500" fill="hold"/>
                                        <p:tgtEl>
                                          <p:spTgt spid="102"/>
                                        </p:tgtEl>
                                        <p:attrNameLst>
                                          <p:attrName>ppt_h</p:attrName>
                                        </p:attrNameLst>
                                      </p:cBhvr>
                                      <p:tavLst>
                                        <p:tav tm="0">
                                          <p:val>
                                            <p:fltVal val="0"/>
                                          </p:val>
                                        </p:tav>
                                        <p:tav tm="100000">
                                          <p:val>
                                            <p:strVal val="#ppt_h"/>
                                          </p:val>
                                        </p:tav>
                                      </p:tavLst>
                                    </p:anim>
                                    <p:animEffect transition="in" filter="fade">
                                      <p:cBhvr>
                                        <p:cTn id="46" dur="500"/>
                                        <p:tgtEl>
                                          <p:spTgt spid="102"/>
                                        </p:tgtEl>
                                      </p:cBhvr>
                                    </p:animEffect>
                                  </p:childTnLst>
                                </p:cTn>
                              </p:par>
                            </p:childTnLst>
                          </p:cTn>
                        </p:par>
                        <p:par>
                          <p:cTn id="47" fill="hold">
                            <p:stCondLst>
                              <p:cond delay="5500"/>
                            </p:stCondLst>
                            <p:childTnLst>
                              <p:par>
                                <p:cTn id="48" presetID="42" presetClass="entr" presetSubtype="0" fill="hold" grpId="0" nodeType="afterEffect">
                                  <p:stCondLst>
                                    <p:cond delay="0"/>
                                  </p:stCondLst>
                                  <p:childTnLst>
                                    <p:set>
                                      <p:cBhvr>
                                        <p:cTn id="49" dur="1" fill="hold">
                                          <p:stCondLst>
                                            <p:cond delay="0"/>
                                          </p:stCondLst>
                                        </p:cTn>
                                        <p:tgtEl>
                                          <p:spTgt spid="95"/>
                                        </p:tgtEl>
                                        <p:attrNameLst>
                                          <p:attrName>style.visibility</p:attrName>
                                        </p:attrNameLst>
                                      </p:cBhvr>
                                      <p:to>
                                        <p:strVal val="visible"/>
                                      </p:to>
                                    </p:set>
                                    <p:animEffect transition="in" filter="fade">
                                      <p:cBhvr>
                                        <p:cTn id="50" dur="1000"/>
                                        <p:tgtEl>
                                          <p:spTgt spid="95"/>
                                        </p:tgtEl>
                                      </p:cBhvr>
                                    </p:animEffect>
                                    <p:anim calcmode="lin" valueType="num">
                                      <p:cBhvr>
                                        <p:cTn id="51" dur="1000" fill="hold"/>
                                        <p:tgtEl>
                                          <p:spTgt spid="95"/>
                                        </p:tgtEl>
                                        <p:attrNameLst>
                                          <p:attrName>ppt_x</p:attrName>
                                        </p:attrNameLst>
                                      </p:cBhvr>
                                      <p:tavLst>
                                        <p:tav tm="0">
                                          <p:val>
                                            <p:strVal val="#ppt_x"/>
                                          </p:val>
                                        </p:tav>
                                        <p:tav tm="100000">
                                          <p:val>
                                            <p:strVal val="#ppt_x"/>
                                          </p:val>
                                        </p:tav>
                                      </p:tavLst>
                                    </p:anim>
                                    <p:anim calcmode="lin" valueType="num">
                                      <p:cBhvr>
                                        <p:cTn id="52" dur="1000" fill="hold"/>
                                        <p:tgtEl>
                                          <p:spTgt spid="95"/>
                                        </p:tgtEl>
                                        <p:attrNameLst>
                                          <p:attrName>ppt_y</p:attrName>
                                        </p:attrNameLst>
                                      </p:cBhvr>
                                      <p:tavLst>
                                        <p:tav tm="0">
                                          <p:val>
                                            <p:strVal val="#ppt_y+.1"/>
                                          </p:val>
                                        </p:tav>
                                        <p:tav tm="100000">
                                          <p:val>
                                            <p:strVal val="#ppt_y"/>
                                          </p:val>
                                        </p:tav>
                                      </p:tavLst>
                                    </p:anim>
                                  </p:childTnLst>
                                </p:cTn>
                              </p:par>
                            </p:childTnLst>
                          </p:cTn>
                        </p:par>
                        <p:par>
                          <p:cTn id="53" fill="hold">
                            <p:stCondLst>
                              <p:cond delay="6500"/>
                            </p:stCondLst>
                            <p:childTnLst>
                              <p:par>
                                <p:cTn id="54" presetID="22" presetClass="entr" presetSubtype="8" fill="hold" nodeType="afterEffect">
                                  <p:stCondLst>
                                    <p:cond delay="0"/>
                                  </p:stCondLst>
                                  <p:childTnLst>
                                    <p:set>
                                      <p:cBhvr>
                                        <p:cTn id="55" dur="1" fill="hold">
                                          <p:stCondLst>
                                            <p:cond delay="0"/>
                                          </p:stCondLst>
                                        </p:cTn>
                                        <p:tgtEl>
                                          <p:spTgt spid="101"/>
                                        </p:tgtEl>
                                        <p:attrNameLst>
                                          <p:attrName>style.visibility</p:attrName>
                                        </p:attrNameLst>
                                      </p:cBhvr>
                                      <p:to>
                                        <p:strVal val="visible"/>
                                      </p:to>
                                    </p:set>
                                    <p:animEffect transition="in" filter="wipe(left)">
                                      <p:cBhvr>
                                        <p:cTn id="56" dur="500"/>
                                        <p:tgtEl>
                                          <p:spTgt spid="101"/>
                                        </p:tgtEl>
                                      </p:cBhvr>
                                    </p:animEffect>
                                  </p:childTnLst>
                                </p:cTn>
                              </p:par>
                            </p:childTnLst>
                          </p:cTn>
                        </p:par>
                        <p:par>
                          <p:cTn id="57" fill="hold">
                            <p:stCondLst>
                              <p:cond delay="7000"/>
                            </p:stCondLst>
                            <p:childTnLst>
                              <p:par>
                                <p:cTn id="58" presetID="53" presetClass="entr" presetSubtype="16" fill="hold" grpId="0" nodeType="afterEffect">
                                  <p:stCondLst>
                                    <p:cond delay="0"/>
                                  </p:stCondLst>
                                  <p:childTnLst>
                                    <p:set>
                                      <p:cBhvr>
                                        <p:cTn id="59" dur="1" fill="hold">
                                          <p:stCondLst>
                                            <p:cond delay="0"/>
                                          </p:stCondLst>
                                        </p:cTn>
                                        <p:tgtEl>
                                          <p:spTgt spid="25"/>
                                        </p:tgtEl>
                                        <p:attrNameLst>
                                          <p:attrName>style.visibility</p:attrName>
                                        </p:attrNameLst>
                                      </p:cBhvr>
                                      <p:to>
                                        <p:strVal val="visible"/>
                                      </p:to>
                                    </p:set>
                                    <p:anim calcmode="lin" valueType="num">
                                      <p:cBhvr>
                                        <p:cTn id="60" dur="500" fill="hold"/>
                                        <p:tgtEl>
                                          <p:spTgt spid="25"/>
                                        </p:tgtEl>
                                        <p:attrNameLst>
                                          <p:attrName>ppt_w</p:attrName>
                                        </p:attrNameLst>
                                      </p:cBhvr>
                                      <p:tavLst>
                                        <p:tav tm="0">
                                          <p:val>
                                            <p:fltVal val="0"/>
                                          </p:val>
                                        </p:tav>
                                        <p:tav tm="100000">
                                          <p:val>
                                            <p:strVal val="#ppt_w"/>
                                          </p:val>
                                        </p:tav>
                                      </p:tavLst>
                                    </p:anim>
                                    <p:anim calcmode="lin" valueType="num">
                                      <p:cBhvr>
                                        <p:cTn id="61" dur="500" fill="hold"/>
                                        <p:tgtEl>
                                          <p:spTgt spid="25"/>
                                        </p:tgtEl>
                                        <p:attrNameLst>
                                          <p:attrName>ppt_h</p:attrName>
                                        </p:attrNameLst>
                                      </p:cBhvr>
                                      <p:tavLst>
                                        <p:tav tm="0">
                                          <p:val>
                                            <p:fltVal val="0"/>
                                          </p:val>
                                        </p:tav>
                                        <p:tav tm="100000">
                                          <p:val>
                                            <p:strVal val="#ppt_h"/>
                                          </p:val>
                                        </p:tav>
                                      </p:tavLst>
                                    </p:anim>
                                    <p:animEffect transition="in" filter="fade">
                                      <p:cBhvr>
                                        <p:cTn id="62" dur="500"/>
                                        <p:tgtEl>
                                          <p:spTgt spid="25"/>
                                        </p:tgtEl>
                                      </p:cBhvr>
                                    </p:animEffect>
                                  </p:childTnLst>
                                </p:cTn>
                              </p:par>
                            </p:childTnLst>
                          </p:cTn>
                        </p:par>
                        <p:par>
                          <p:cTn id="63" fill="hold">
                            <p:stCondLst>
                              <p:cond delay="7500"/>
                            </p:stCondLst>
                            <p:childTnLst>
                              <p:par>
                                <p:cTn id="64" presetID="42" presetClass="entr" presetSubtype="0" fill="hold" grpId="0" nodeType="afterEffect">
                                  <p:stCondLst>
                                    <p:cond delay="0"/>
                                  </p:stCondLst>
                                  <p:childTnLst>
                                    <p:set>
                                      <p:cBhvr>
                                        <p:cTn id="65" dur="1" fill="hold">
                                          <p:stCondLst>
                                            <p:cond delay="0"/>
                                          </p:stCondLst>
                                        </p:cTn>
                                        <p:tgtEl>
                                          <p:spTgt spid="94"/>
                                        </p:tgtEl>
                                        <p:attrNameLst>
                                          <p:attrName>style.visibility</p:attrName>
                                        </p:attrNameLst>
                                      </p:cBhvr>
                                      <p:to>
                                        <p:strVal val="visible"/>
                                      </p:to>
                                    </p:set>
                                    <p:animEffect transition="in" filter="fade">
                                      <p:cBhvr>
                                        <p:cTn id="66" dur="1000"/>
                                        <p:tgtEl>
                                          <p:spTgt spid="94"/>
                                        </p:tgtEl>
                                      </p:cBhvr>
                                    </p:animEffect>
                                    <p:anim calcmode="lin" valueType="num">
                                      <p:cBhvr>
                                        <p:cTn id="67" dur="1000" fill="hold"/>
                                        <p:tgtEl>
                                          <p:spTgt spid="94"/>
                                        </p:tgtEl>
                                        <p:attrNameLst>
                                          <p:attrName>ppt_x</p:attrName>
                                        </p:attrNameLst>
                                      </p:cBhvr>
                                      <p:tavLst>
                                        <p:tav tm="0">
                                          <p:val>
                                            <p:strVal val="#ppt_x"/>
                                          </p:val>
                                        </p:tav>
                                        <p:tav tm="100000">
                                          <p:val>
                                            <p:strVal val="#ppt_x"/>
                                          </p:val>
                                        </p:tav>
                                      </p:tavLst>
                                    </p:anim>
                                    <p:anim calcmode="lin" valueType="num">
                                      <p:cBhvr>
                                        <p:cTn id="68" dur="1000" fill="hold"/>
                                        <p:tgtEl>
                                          <p:spTgt spid="94"/>
                                        </p:tgtEl>
                                        <p:attrNameLst>
                                          <p:attrName>ppt_y</p:attrName>
                                        </p:attrNameLst>
                                      </p:cBhvr>
                                      <p:tavLst>
                                        <p:tav tm="0">
                                          <p:val>
                                            <p:strVal val="#ppt_y+.1"/>
                                          </p:val>
                                        </p:tav>
                                        <p:tav tm="100000">
                                          <p:val>
                                            <p:strVal val="#ppt_y"/>
                                          </p:val>
                                        </p:tav>
                                      </p:tavLst>
                                    </p:anim>
                                  </p:childTnLst>
                                </p:cTn>
                              </p:par>
                            </p:childTnLst>
                          </p:cTn>
                        </p:par>
                        <p:par>
                          <p:cTn id="69" fill="hold">
                            <p:stCondLst>
                              <p:cond delay="8500"/>
                            </p:stCondLst>
                            <p:childTnLst>
                              <p:par>
                                <p:cTn id="70" presetID="22" presetClass="entr" presetSubtype="8" fill="hold" nodeType="afterEffect">
                                  <p:stCondLst>
                                    <p:cond delay="0"/>
                                  </p:stCondLst>
                                  <p:childTnLst>
                                    <p:set>
                                      <p:cBhvr>
                                        <p:cTn id="71" dur="1" fill="hold">
                                          <p:stCondLst>
                                            <p:cond delay="0"/>
                                          </p:stCondLst>
                                        </p:cTn>
                                        <p:tgtEl>
                                          <p:spTgt spid="98"/>
                                        </p:tgtEl>
                                        <p:attrNameLst>
                                          <p:attrName>style.visibility</p:attrName>
                                        </p:attrNameLst>
                                      </p:cBhvr>
                                      <p:to>
                                        <p:strVal val="visible"/>
                                      </p:to>
                                    </p:set>
                                    <p:animEffect transition="in" filter="wipe(left)">
                                      <p:cBhvr>
                                        <p:cTn id="72" dur="500"/>
                                        <p:tgtEl>
                                          <p:spTgt spid="98"/>
                                        </p:tgtEl>
                                      </p:cBhvr>
                                    </p:animEffect>
                                  </p:childTnLst>
                                </p:cTn>
                              </p:par>
                            </p:childTnLst>
                          </p:cTn>
                        </p:par>
                        <p:par>
                          <p:cTn id="73" fill="hold">
                            <p:stCondLst>
                              <p:cond delay="9000"/>
                            </p:stCondLst>
                            <p:childTnLst>
                              <p:par>
                                <p:cTn id="74" presetID="53" presetClass="entr" presetSubtype="16" fill="hold" grpId="0" nodeType="afterEffect">
                                  <p:stCondLst>
                                    <p:cond delay="0"/>
                                  </p:stCondLst>
                                  <p:childTnLst>
                                    <p:set>
                                      <p:cBhvr>
                                        <p:cTn id="75" dur="1" fill="hold">
                                          <p:stCondLst>
                                            <p:cond delay="0"/>
                                          </p:stCondLst>
                                        </p:cTn>
                                        <p:tgtEl>
                                          <p:spTgt spid="99"/>
                                        </p:tgtEl>
                                        <p:attrNameLst>
                                          <p:attrName>style.visibility</p:attrName>
                                        </p:attrNameLst>
                                      </p:cBhvr>
                                      <p:to>
                                        <p:strVal val="visible"/>
                                      </p:to>
                                    </p:set>
                                    <p:anim calcmode="lin" valueType="num">
                                      <p:cBhvr>
                                        <p:cTn id="76" dur="500" fill="hold"/>
                                        <p:tgtEl>
                                          <p:spTgt spid="99"/>
                                        </p:tgtEl>
                                        <p:attrNameLst>
                                          <p:attrName>ppt_w</p:attrName>
                                        </p:attrNameLst>
                                      </p:cBhvr>
                                      <p:tavLst>
                                        <p:tav tm="0">
                                          <p:val>
                                            <p:fltVal val="0"/>
                                          </p:val>
                                        </p:tav>
                                        <p:tav tm="100000">
                                          <p:val>
                                            <p:strVal val="#ppt_w"/>
                                          </p:val>
                                        </p:tav>
                                      </p:tavLst>
                                    </p:anim>
                                    <p:anim calcmode="lin" valueType="num">
                                      <p:cBhvr>
                                        <p:cTn id="77" dur="500" fill="hold"/>
                                        <p:tgtEl>
                                          <p:spTgt spid="99"/>
                                        </p:tgtEl>
                                        <p:attrNameLst>
                                          <p:attrName>ppt_h</p:attrName>
                                        </p:attrNameLst>
                                      </p:cBhvr>
                                      <p:tavLst>
                                        <p:tav tm="0">
                                          <p:val>
                                            <p:fltVal val="0"/>
                                          </p:val>
                                        </p:tav>
                                        <p:tav tm="100000">
                                          <p:val>
                                            <p:strVal val="#ppt_h"/>
                                          </p:val>
                                        </p:tav>
                                      </p:tavLst>
                                    </p:anim>
                                    <p:animEffect transition="in" filter="fade">
                                      <p:cBhvr>
                                        <p:cTn id="78" dur="500"/>
                                        <p:tgtEl>
                                          <p:spTgt spid="99"/>
                                        </p:tgtEl>
                                      </p:cBhvr>
                                    </p:animEffect>
                                  </p:childTnLst>
                                </p:cTn>
                              </p:par>
                            </p:childTnLst>
                          </p:cTn>
                        </p:par>
                        <p:par>
                          <p:cTn id="79" fill="hold">
                            <p:stCondLst>
                              <p:cond delay="9500"/>
                            </p:stCondLst>
                            <p:childTnLst>
                              <p:par>
                                <p:cTn id="80" presetID="16" presetClass="entr" presetSubtype="21" fill="hold" nodeType="afterEffect">
                                  <p:stCondLst>
                                    <p:cond delay="0"/>
                                  </p:stCondLst>
                                  <p:childTnLst>
                                    <p:set>
                                      <p:cBhvr>
                                        <p:cTn id="81" dur="1" fill="hold">
                                          <p:stCondLst>
                                            <p:cond delay="0"/>
                                          </p:stCondLst>
                                        </p:cTn>
                                        <p:tgtEl>
                                          <p:spTgt spid="108"/>
                                        </p:tgtEl>
                                        <p:attrNameLst>
                                          <p:attrName>style.visibility</p:attrName>
                                        </p:attrNameLst>
                                      </p:cBhvr>
                                      <p:to>
                                        <p:strVal val="visible"/>
                                      </p:to>
                                    </p:set>
                                    <p:animEffect transition="in" filter="barn(inVertical)">
                                      <p:cBhvr>
                                        <p:cTn id="82" dur="500"/>
                                        <p:tgtEl>
                                          <p:spTgt spid="108"/>
                                        </p:tgtEl>
                                      </p:cBhvr>
                                    </p:animEffect>
                                  </p:childTnLst>
                                </p:cTn>
                              </p:par>
                              <p:par>
                                <p:cTn id="83" presetID="42" presetClass="entr" presetSubtype="0" fill="hold" grpId="0" nodeType="withEffect">
                                  <p:stCondLst>
                                    <p:cond delay="0"/>
                                  </p:stCondLst>
                                  <p:childTnLst>
                                    <p:set>
                                      <p:cBhvr>
                                        <p:cTn id="84" dur="1" fill="hold">
                                          <p:stCondLst>
                                            <p:cond delay="0"/>
                                          </p:stCondLst>
                                        </p:cTn>
                                        <p:tgtEl>
                                          <p:spTgt spid="109"/>
                                        </p:tgtEl>
                                        <p:attrNameLst>
                                          <p:attrName>style.visibility</p:attrName>
                                        </p:attrNameLst>
                                      </p:cBhvr>
                                      <p:to>
                                        <p:strVal val="visible"/>
                                      </p:to>
                                    </p:set>
                                    <p:animEffect transition="in" filter="fade">
                                      <p:cBhvr>
                                        <p:cTn id="85" dur="1000"/>
                                        <p:tgtEl>
                                          <p:spTgt spid="109"/>
                                        </p:tgtEl>
                                      </p:cBhvr>
                                    </p:animEffect>
                                    <p:anim calcmode="lin" valueType="num">
                                      <p:cBhvr>
                                        <p:cTn id="86" dur="1000" fill="hold"/>
                                        <p:tgtEl>
                                          <p:spTgt spid="109"/>
                                        </p:tgtEl>
                                        <p:attrNameLst>
                                          <p:attrName>ppt_x</p:attrName>
                                        </p:attrNameLst>
                                      </p:cBhvr>
                                      <p:tavLst>
                                        <p:tav tm="0">
                                          <p:val>
                                            <p:strVal val="#ppt_x"/>
                                          </p:val>
                                        </p:tav>
                                        <p:tav tm="100000">
                                          <p:val>
                                            <p:strVal val="#ppt_x"/>
                                          </p:val>
                                        </p:tav>
                                      </p:tavLst>
                                    </p:anim>
                                    <p:anim calcmode="lin" valueType="num">
                                      <p:cBhvr>
                                        <p:cTn id="87" dur="1000" fill="hold"/>
                                        <p:tgtEl>
                                          <p:spTgt spid="10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 grpId="0"/>
      <p:bldP spid="95" grpId="0"/>
      <p:bldP spid="96" grpId="0"/>
      <p:bldP spid="97" grpId="0"/>
      <p:bldP spid="99" grpId="0"/>
      <p:bldP spid="102" grpId="0"/>
      <p:bldP spid="105" grpId="0"/>
      <p:bldP spid="109" grpId="0"/>
      <p:bldP spid="23" grpId="0"/>
      <p:bldP spid="2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1848</TotalTime>
  <Words>1485</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350</cp:revision>
  <dcterms:created xsi:type="dcterms:W3CDTF">2016-09-28T22:08:47Z</dcterms:created>
  <dcterms:modified xsi:type="dcterms:W3CDTF">2019-01-12T23:31:05Z</dcterms:modified>
</cp:coreProperties>
</file>