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952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FF7467"/>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w="38100">
            <a:solidFill>
              <a:srgbClr val="FF746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4CC8EC"/>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w="38100">
            <a:solidFill>
              <a:srgbClr val="4CC8EC"/>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4"/>
            <a:extLst>
              <a:ext uri="{FF2B5EF4-FFF2-40B4-BE49-F238E27FC236}">
                <a16:creationId xmlns:a16="http://schemas.microsoft.com/office/drawing/2014/main" id="{42191E98-9FAC-4483-B082-BB7875C5F5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49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1578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2019-01-12T21:38:20Z</dcterms:modified>
</cp:coreProperties>
</file>