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931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val 33"/>
          <p:cNvSpPr>
            <a:spLocks noChangeAspect="1"/>
          </p:cNvSpPr>
          <p:nvPr/>
        </p:nvSpPr>
        <p:spPr>
          <a:xfrm>
            <a:off x="1914067" y="3577634"/>
            <a:ext cx="640080" cy="64008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381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8" name="Oval 17"/>
          <p:cNvSpPr>
            <a:spLocks noChangeAspect="1"/>
          </p:cNvSpPr>
          <p:nvPr/>
        </p:nvSpPr>
        <p:spPr>
          <a:xfrm>
            <a:off x="4256485" y="3561713"/>
            <a:ext cx="640080" cy="64008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381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085156" y="1628437"/>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82296" y="4417030"/>
            <a:ext cx="2062795" cy="1889748"/>
          </a:xfrm>
          <a:prstGeom prst="rect">
            <a:avLst/>
          </a:prstGeom>
          <a:noFill/>
        </p:spPr>
        <p:txBody>
          <a:bodyPr wrap="square" rtlCol="0">
            <a:spAutoFit/>
          </a:bodyPr>
          <a:lstStyle/>
          <a:p>
            <a:pPr algn="ctr" defTabSz="1219170">
              <a:spcBef>
                <a:spcPct val="20000"/>
              </a:spcBef>
              <a:defRPr/>
            </a:pPr>
            <a:r>
              <a:rPr lang="en-US" sz="1600" dirty="0">
                <a:solidFill>
                  <a:srgbClr val="4CC8EC"/>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3" name="Freeform 22"/>
          <p:cNvSpPr/>
          <p:nvPr/>
        </p:nvSpPr>
        <p:spPr>
          <a:xfrm>
            <a:off x="6466225"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963365" y="4406828"/>
            <a:ext cx="2062795" cy="1889748"/>
          </a:xfrm>
          <a:prstGeom prst="rect">
            <a:avLst/>
          </a:prstGeom>
          <a:noFill/>
        </p:spPr>
        <p:txBody>
          <a:bodyPr wrap="square" rtlCol="0">
            <a:spAutoFit/>
          </a:bodyPr>
          <a:lstStyle/>
          <a:p>
            <a:pPr algn="ctr" defTabSz="1219170">
              <a:spcBef>
                <a:spcPct val="20000"/>
              </a:spcBef>
              <a:defRPr/>
            </a:pPr>
            <a:r>
              <a:rPr lang="en-US" sz="1600" dirty="0">
                <a:solidFill>
                  <a:srgbClr val="F4C956"/>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27" name="Freeform 26"/>
          <p:cNvSpPr/>
          <p:nvPr/>
        </p:nvSpPr>
        <p:spPr>
          <a:xfrm>
            <a:off x="8806969" y="1618235"/>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8304109" y="4406828"/>
            <a:ext cx="2062795" cy="1889748"/>
          </a:xfrm>
          <a:prstGeom prst="rect">
            <a:avLst/>
          </a:prstGeom>
          <a:noFill/>
        </p:spPr>
        <p:txBody>
          <a:bodyPr wrap="square" rtlCol="0">
            <a:spAutoFit/>
          </a:bodyPr>
          <a:lstStyle/>
          <a:p>
            <a:pPr algn="ctr" defTabSz="1219170">
              <a:spcBef>
                <a:spcPct val="20000"/>
              </a:spcBef>
              <a:defRPr/>
            </a:pPr>
            <a:r>
              <a:rPr lang="en-US" sz="1600" dirty="0">
                <a:solidFill>
                  <a:srgbClr val="57CCC6"/>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1" name="Freeform 30"/>
          <p:cNvSpPr/>
          <p:nvPr/>
        </p:nvSpPr>
        <p:spPr>
          <a:xfrm>
            <a:off x="1742738" y="1644359"/>
            <a:ext cx="2103120" cy="4840117"/>
          </a:xfrm>
          <a:custGeom>
            <a:avLst/>
            <a:gdLst>
              <a:gd name="connsiteX0" fmla="*/ 1053795 w 2103120"/>
              <a:gd name="connsiteY0" fmla="*/ 0 h 4840117"/>
              <a:gd name="connsiteX1" fmla="*/ 2103120 w 2103120"/>
              <a:gd name="connsiteY1" fmla="*/ 1473850 h 4840117"/>
              <a:gd name="connsiteX2" fmla="*/ 1660470 w 2103120"/>
              <a:gd name="connsiteY2" fmla="*/ 1471802 h 4840117"/>
              <a:gd name="connsiteX3" fmla="*/ 1660470 w 2103120"/>
              <a:gd name="connsiteY3" fmla="*/ 1914037 h 4840117"/>
              <a:gd name="connsiteX4" fmla="*/ 1660470 w 2103120"/>
              <a:gd name="connsiteY4" fmla="*/ 2166324 h 4840117"/>
              <a:gd name="connsiteX5" fmla="*/ 1660470 w 2103120"/>
              <a:gd name="connsiteY5" fmla="*/ 4840117 h 4840117"/>
              <a:gd name="connsiteX6" fmla="*/ 1578174 w 2103120"/>
              <a:gd name="connsiteY6" fmla="*/ 4840117 h 4840117"/>
              <a:gd name="connsiteX7" fmla="*/ 1578174 w 2103120"/>
              <a:gd name="connsiteY7" fmla="*/ 2166324 h 4840117"/>
              <a:gd name="connsiteX8" fmla="*/ 1578174 w 2103120"/>
              <a:gd name="connsiteY8" fmla="*/ 1923267 h 4840117"/>
              <a:gd name="connsiteX9" fmla="*/ 1577981 w 2103120"/>
              <a:gd name="connsiteY9" fmla="*/ 1923267 h 4840117"/>
              <a:gd name="connsiteX10" fmla="*/ 1578174 w 2103120"/>
              <a:gd name="connsiteY10" fmla="*/ 1851870 h 4840117"/>
              <a:gd name="connsiteX11" fmla="*/ 1578174 w 2103120"/>
              <a:gd name="connsiteY11" fmla="*/ 1434804 h 4840117"/>
              <a:gd name="connsiteX12" fmla="*/ 1579299 w 2103120"/>
              <a:gd name="connsiteY12" fmla="*/ 1434804 h 4840117"/>
              <a:gd name="connsiteX13" fmla="*/ 1579373 w 2103120"/>
              <a:gd name="connsiteY13" fmla="*/ 1407120 h 4840117"/>
              <a:gd name="connsiteX14" fmla="*/ 1966151 w 2103120"/>
              <a:gd name="connsiteY14" fmla="*/ 1408909 h 4840117"/>
              <a:gd name="connsiteX15" fmla="*/ 1053503 w 2103120"/>
              <a:gd name="connsiteY15" fmla="*/ 127032 h 4840117"/>
              <a:gd name="connsiteX16" fmla="*/ 972457 w 2103120"/>
              <a:gd name="connsiteY16" fmla="*/ 226950 h 4840117"/>
              <a:gd name="connsiteX17" fmla="*/ 136968 w 2103120"/>
              <a:gd name="connsiteY17" fmla="*/ 1400452 h 4840117"/>
              <a:gd name="connsiteX18" fmla="*/ 534686 w 2103120"/>
              <a:gd name="connsiteY18" fmla="*/ 1402292 h 4840117"/>
              <a:gd name="connsiteX19" fmla="*/ 527744 w 2103120"/>
              <a:gd name="connsiteY19" fmla="*/ 1923267 h 4840117"/>
              <a:gd name="connsiteX20" fmla="*/ 451190 w 2103120"/>
              <a:gd name="connsiteY20" fmla="*/ 1923267 h 4840117"/>
              <a:gd name="connsiteX21" fmla="*/ 457281 w 2103120"/>
              <a:gd name="connsiteY21" fmla="*/ 1466242 h 4840117"/>
              <a:gd name="connsiteX22" fmla="*/ 0 w 2103120"/>
              <a:gd name="connsiteY22" fmla="*/ 1464127 h 4840117"/>
              <a:gd name="connsiteX23" fmla="*/ 960612 w 2103120"/>
              <a:gd name="connsiteY23" fmla="*/ 114882 h 484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03120" h="4840117">
                <a:moveTo>
                  <a:pt x="1053795" y="0"/>
                </a:moveTo>
                <a:lnTo>
                  <a:pt x="2103120" y="1473850"/>
                </a:lnTo>
                <a:lnTo>
                  <a:pt x="1660470" y="1471802"/>
                </a:lnTo>
                <a:lnTo>
                  <a:pt x="1660470" y="1914037"/>
                </a:lnTo>
                <a:lnTo>
                  <a:pt x="1660470" y="2166324"/>
                </a:lnTo>
                <a:lnTo>
                  <a:pt x="1660470" y="4840117"/>
                </a:lnTo>
                <a:lnTo>
                  <a:pt x="1578174" y="4840117"/>
                </a:lnTo>
                <a:lnTo>
                  <a:pt x="1578174" y="2166324"/>
                </a:lnTo>
                <a:lnTo>
                  <a:pt x="1578174" y="1923267"/>
                </a:lnTo>
                <a:lnTo>
                  <a:pt x="1577981" y="1923267"/>
                </a:lnTo>
                <a:lnTo>
                  <a:pt x="1578174" y="1851870"/>
                </a:lnTo>
                <a:lnTo>
                  <a:pt x="1578174" y="1434804"/>
                </a:lnTo>
                <a:lnTo>
                  <a:pt x="1579299" y="1434804"/>
                </a:lnTo>
                <a:lnTo>
                  <a:pt x="1579373" y="1407120"/>
                </a:lnTo>
                <a:lnTo>
                  <a:pt x="1966151" y="1408909"/>
                </a:lnTo>
                <a:lnTo>
                  <a:pt x="1053503" y="127032"/>
                </a:lnTo>
                <a:lnTo>
                  <a:pt x="972457" y="226950"/>
                </a:lnTo>
                <a:lnTo>
                  <a:pt x="136968" y="1400452"/>
                </a:lnTo>
                <a:lnTo>
                  <a:pt x="534686" y="1402292"/>
                </a:lnTo>
                <a:lnTo>
                  <a:pt x="527744" y="1923267"/>
                </a:lnTo>
                <a:lnTo>
                  <a:pt x="451190" y="1923267"/>
                </a:lnTo>
                <a:lnTo>
                  <a:pt x="457281" y="1466242"/>
                </a:lnTo>
                <a:lnTo>
                  <a:pt x="0" y="1464127"/>
                </a:lnTo>
                <a:lnTo>
                  <a:pt x="960612" y="114882"/>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110"/>
          <p:cNvSpPr>
            <a:spLocks noChangeAspect="1" noEditPoints="1"/>
          </p:cNvSpPr>
          <p:nvPr/>
        </p:nvSpPr>
        <p:spPr bwMode="auto">
          <a:xfrm>
            <a:off x="2031935" y="3754444"/>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4D4D4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3" name="TextBox 32"/>
          <p:cNvSpPr txBox="1"/>
          <p:nvPr/>
        </p:nvSpPr>
        <p:spPr>
          <a:xfrm>
            <a:off x="1239878" y="4432952"/>
            <a:ext cx="2062795" cy="1889748"/>
          </a:xfrm>
          <a:prstGeom prst="rect">
            <a:avLst/>
          </a:prstGeom>
          <a:noFill/>
        </p:spPr>
        <p:txBody>
          <a:bodyPr wrap="square" rtlCol="0">
            <a:spAutoFit/>
          </a:bodyPr>
          <a:lstStyle/>
          <a:p>
            <a:pPr algn="ctr" defTabSz="1219170">
              <a:spcBef>
                <a:spcPct val="20000"/>
              </a:spcBef>
              <a:defRPr/>
            </a:pPr>
            <a:r>
              <a:rPr lang="en-US" sz="1600" dirty="0">
                <a:solidFill>
                  <a:srgbClr val="FF7467"/>
                </a:solidFill>
                <a:latin typeface="Bernard MT Condensed" panose="02050806060905020404" pitchFamily="18" charset="0"/>
              </a:rPr>
              <a:t>LOREM IPSUM</a:t>
            </a:r>
          </a:p>
          <a:p>
            <a:pPr defTabSz="1219170">
              <a:spcBef>
                <a:spcPct val="20000"/>
              </a:spcBef>
              <a:defRPr/>
            </a:pPr>
            <a:endParaRPr lang="en-US" sz="200" b="1" dirty="0">
              <a:solidFill>
                <a:schemeClr val="bg1">
                  <a:lumMod val="50000"/>
                </a:schemeClr>
              </a:solidFill>
              <a:latin typeface="Candara" panose="020E0502030303020204" pitchFamily="34"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a:t>
            </a:r>
          </a:p>
        </p:txBody>
      </p:sp>
      <p:sp>
        <p:nvSpPr>
          <p:cNvPr id="35" name="Oval 34"/>
          <p:cNvSpPr>
            <a:spLocks noChangeAspect="1"/>
          </p:cNvSpPr>
          <p:nvPr/>
        </p:nvSpPr>
        <p:spPr>
          <a:xfrm>
            <a:off x="6637554" y="3551510"/>
            <a:ext cx="640080" cy="64008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3810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8978298" y="3551510"/>
            <a:ext cx="640080" cy="64008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381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121"/>
          <p:cNvSpPr>
            <a:spLocks noChangeAspect="1" noEditPoints="1"/>
          </p:cNvSpPr>
          <p:nvPr/>
        </p:nvSpPr>
        <p:spPr bwMode="auto">
          <a:xfrm>
            <a:off x="4385516" y="3672148"/>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4D4D4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38" name="Group 37"/>
          <p:cNvGrpSpPr>
            <a:grpSpLocks noChangeAspect="1"/>
          </p:cNvGrpSpPr>
          <p:nvPr/>
        </p:nvGrpSpPr>
        <p:grpSpPr>
          <a:xfrm>
            <a:off x="9098444" y="3682735"/>
            <a:ext cx="378271" cy="365760"/>
            <a:chOff x="5659438" y="2249488"/>
            <a:chExt cx="623887" cy="603250"/>
          </a:xfrm>
          <a:solidFill>
            <a:srgbClr val="4D4D4D"/>
          </a:solidFill>
          <a:effectLst/>
        </p:grpSpPr>
        <p:sp>
          <p:nvSpPr>
            <p:cNvPr id="3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6827011" y="3682735"/>
            <a:ext cx="261166" cy="365760"/>
            <a:chOff x="4938713" y="2352675"/>
            <a:chExt cx="646113" cy="904875"/>
          </a:xfrm>
          <a:solidFill>
            <a:srgbClr val="4D4D4D"/>
          </a:solidFill>
          <a:effectLst/>
        </p:grpSpPr>
        <p:sp>
          <p:nvSpPr>
            <p:cNvPr id="44"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8" name="Picture 27">
            <a:hlinkClick r:id="rId2"/>
            <a:extLst>
              <a:ext uri="{FF2B5EF4-FFF2-40B4-BE49-F238E27FC236}">
                <a16:creationId xmlns:a16="http://schemas.microsoft.com/office/drawing/2014/main" id="{E5D40B2D-81D8-43D5-B648-D85A9DB319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027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fill="hold"/>
                                        <p:tgtEl>
                                          <p:spTgt spid="31"/>
                                        </p:tgtEl>
                                        <p:attrNameLst>
                                          <p:attrName>ppt_x</p:attrName>
                                        </p:attrNameLst>
                                      </p:cBhvr>
                                      <p:tavLst>
                                        <p:tav tm="0">
                                          <p:val>
                                            <p:strVal val="#ppt_x"/>
                                          </p:val>
                                        </p:tav>
                                        <p:tav tm="100000">
                                          <p:val>
                                            <p:strVal val="#ppt_x"/>
                                          </p:val>
                                        </p:tav>
                                      </p:tavLst>
                                    </p:anim>
                                    <p:anim calcmode="lin" valueType="num">
                                      <p:cBhvr additive="base">
                                        <p:cTn id="12" dur="500" fill="hold"/>
                                        <p:tgtEl>
                                          <p:spTgt spid="3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p:cTn id="21" dur="500" fill="hold"/>
                                        <p:tgtEl>
                                          <p:spTgt spid="32"/>
                                        </p:tgtEl>
                                        <p:attrNameLst>
                                          <p:attrName>ppt_w</p:attrName>
                                        </p:attrNameLst>
                                      </p:cBhvr>
                                      <p:tavLst>
                                        <p:tav tm="0">
                                          <p:val>
                                            <p:fltVal val="0"/>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animEffect transition="in" filter="fade">
                                      <p:cBhvr>
                                        <p:cTn id="23" dur="500"/>
                                        <p:tgtEl>
                                          <p:spTgt spid="3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up)">
                                      <p:cBhvr>
                                        <p:cTn id="27" dur="500"/>
                                        <p:tgtEl>
                                          <p:spTgt spid="33"/>
                                        </p:tgtEl>
                                      </p:cBhvr>
                                    </p:animEffect>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up)">
                                      <p:cBhvr>
                                        <p:cTn id="47" dur="500"/>
                                        <p:tgtEl>
                                          <p:spTgt spid="20"/>
                                        </p:tgtEl>
                                      </p:cBhvr>
                                    </p:animEffect>
                                  </p:childTnLst>
                                </p:cTn>
                              </p:par>
                            </p:childTnLst>
                          </p:cTn>
                        </p:par>
                        <p:par>
                          <p:cTn id="48" fill="hold">
                            <p:stCondLst>
                              <p:cond delay="3500"/>
                            </p:stCondLst>
                            <p:childTnLst>
                              <p:par>
                                <p:cTn id="49" presetID="2" presetClass="entr" presetSubtype="4"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par>
                                <p:cTn id="59" presetID="53" presetClass="entr" presetSubtype="16" fill="hold" nodeType="with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animEffect transition="in" filter="fade">
                                      <p:cBhvr>
                                        <p:cTn id="63" dur="500"/>
                                        <p:tgtEl>
                                          <p:spTgt spid="43"/>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up)">
                                      <p:cBhvr>
                                        <p:cTn id="67" dur="500"/>
                                        <p:tgtEl>
                                          <p:spTgt spid="25"/>
                                        </p:tgtEl>
                                      </p:cBhvr>
                                    </p:animEffect>
                                  </p:childTnLst>
                                </p:cTn>
                              </p:par>
                            </p:childTnLst>
                          </p:cTn>
                        </p:par>
                        <p:par>
                          <p:cTn id="68" fill="hold">
                            <p:stCondLst>
                              <p:cond delay="5000"/>
                            </p:stCondLst>
                            <p:childTnLst>
                              <p:par>
                                <p:cTn id="69" presetID="2" presetClass="entr" presetSubtype="4" fill="hold" grpId="0" nodeType="after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par>
                          <p:cTn id="73" fill="hold">
                            <p:stCondLst>
                              <p:cond delay="5500"/>
                            </p:stCondLst>
                            <p:childTnLst>
                              <p:par>
                                <p:cTn id="74" presetID="53" presetClass="entr" presetSubtype="16"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nodeType="with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up)">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7" grpId="0"/>
      <p:bldP spid="18" grpId="0" animBg="1"/>
      <p:bldP spid="17" grpId="0" animBg="1"/>
      <p:bldP spid="20" grpId="0"/>
      <p:bldP spid="23" grpId="0" animBg="1"/>
      <p:bldP spid="25" grpId="0"/>
      <p:bldP spid="27" grpId="0" animBg="1"/>
      <p:bldP spid="29" grpId="0"/>
      <p:bldP spid="31" grpId="0" animBg="1"/>
      <p:bldP spid="32" grpId="0" animBg="1"/>
      <p:bldP spid="33" grpId="0"/>
      <p:bldP spid="35"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1424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2019-01-12T21:37:18Z</dcterms:modified>
</cp:coreProperties>
</file>