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170"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9" d="100"/>
          <a:sy n="89" d="100"/>
        </p:scale>
        <p:origin x="108" y="4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168477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 4">
            <a:extLst>
              <a:ext uri="{FF2B5EF4-FFF2-40B4-BE49-F238E27FC236}">
                <a16:creationId xmlns:a16="http://schemas.microsoft.com/office/drawing/2014/main" id="{68907A5A-A591-4550-830D-F4CAC684CB06}"/>
              </a:ext>
            </a:extLst>
          </p:cNvPr>
          <p:cNvGrpSpPr/>
          <p:nvPr/>
        </p:nvGrpSpPr>
        <p:grpSpPr>
          <a:xfrm>
            <a:off x="2094602" y="1860433"/>
            <a:ext cx="4096567" cy="1065903"/>
            <a:chOff x="1554480" y="1783080"/>
            <a:chExt cx="4096567" cy="1065903"/>
          </a:xfrm>
        </p:grpSpPr>
        <p:sp>
          <p:nvSpPr>
            <p:cNvPr id="48" name="Freeform: Shape 47">
              <a:extLst>
                <a:ext uri="{FF2B5EF4-FFF2-40B4-BE49-F238E27FC236}">
                  <a16:creationId xmlns:a16="http://schemas.microsoft.com/office/drawing/2014/main" id="{F4BAFA09-465B-4D41-ACBC-0272D894083A}"/>
                </a:ext>
              </a:extLst>
            </p:cNvPr>
            <p:cNvSpPr/>
            <p:nvPr/>
          </p:nvSpPr>
          <p:spPr>
            <a:xfrm>
              <a:off x="1554480" y="1783080"/>
              <a:ext cx="4096567" cy="1065903"/>
            </a:xfrm>
            <a:custGeom>
              <a:avLst/>
              <a:gdLst>
                <a:gd name="connsiteX0" fmla="*/ 10608 w 4100004"/>
                <a:gd name="connsiteY0" fmla="*/ 0 h 1066800"/>
                <a:gd name="connsiteX1" fmla="*/ 3922200 w 4100004"/>
                <a:gd name="connsiteY1" fmla="*/ 0 h 1066800"/>
                <a:gd name="connsiteX2" fmla="*/ 4100004 w 4100004"/>
                <a:gd name="connsiteY2" fmla="*/ 177804 h 1066800"/>
                <a:gd name="connsiteX3" fmla="*/ 4100004 w 4100004"/>
                <a:gd name="connsiteY3" fmla="*/ 888996 h 1066800"/>
                <a:gd name="connsiteX4" fmla="*/ 3922200 w 4100004"/>
                <a:gd name="connsiteY4" fmla="*/ 1066800 h 1066800"/>
                <a:gd name="connsiteX5" fmla="*/ 539036 w 4100004"/>
                <a:gd name="connsiteY5" fmla="*/ 1066800 h 1066800"/>
                <a:gd name="connsiteX6" fmla="*/ 467575 w 4100004"/>
                <a:gd name="connsiteY6" fmla="*/ 1044617 h 1066800"/>
                <a:gd name="connsiteX7" fmla="*/ 185959 w 4100004"/>
                <a:gd name="connsiteY7" fmla="*/ 812713 h 1066800"/>
                <a:gd name="connsiteX8" fmla="*/ 153939 w 4100004"/>
                <a:gd name="connsiteY8" fmla="*/ 753721 h 1066800"/>
                <a:gd name="connsiteX9" fmla="*/ 194613 w 4100004"/>
                <a:gd name="connsiteY9" fmla="*/ 645185 h 1066800"/>
                <a:gd name="connsiteX10" fmla="*/ 213805 w 4100004"/>
                <a:gd name="connsiteY10" fmla="*/ 485237 h 1066800"/>
                <a:gd name="connsiteX11" fmla="*/ 35257 w 4100004"/>
                <a:gd name="connsiteY11" fmla="*/ 32683 h 1066800"/>
                <a:gd name="connsiteX12" fmla="*/ 0 w 4100004"/>
                <a:gd name="connsiteY12" fmla="*/ 2142 h 1066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100004" h="1066800">
                  <a:moveTo>
                    <a:pt x="10608" y="0"/>
                  </a:moveTo>
                  <a:lnTo>
                    <a:pt x="3922200" y="0"/>
                  </a:lnTo>
                  <a:cubicBezTo>
                    <a:pt x="4020398" y="0"/>
                    <a:pt x="4100004" y="79606"/>
                    <a:pt x="4100004" y="177804"/>
                  </a:cubicBezTo>
                  <a:lnTo>
                    <a:pt x="4100004" y="888996"/>
                  </a:lnTo>
                  <a:cubicBezTo>
                    <a:pt x="4100004" y="987194"/>
                    <a:pt x="4020398" y="1066800"/>
                    <a:pt x="3922200" y="1066800"/>
                  </a:cubicBezTo>
                  <a:lnTo>
                    <a:pt x="539036" y="1066800"/>
                  </a:lnTo>
                  <a:lnTo>
                    <a:pt x="467575" y="1044617"/>
                  </a:lnTo>
                  <a:cubicBezTo>
                    <a:pt x="352708" y="996033"/>
                    <a:pt x="254975" y="914870"/>
                    <a:pt x="185959" y="812713"/>
                  </a:cubicBezTo>
                  <a:lnTo>
                    <a:pt x="153939" y="753721"/>
                  </a:lnTo>
                  <a:lnTo>
                    <a:pt x="194613" y="645185"/>
                  </a:lnTo>
                  <a:cubicBezTo>
                    <a:pt x="207142" y="594062"/>
                    <a:pt x="213805" y="540466"/>
                    <a:pt x="213805" y="485237"/>
                  </a:cubicBezTo>
                  <a:cubicBezTo>
                    <a:pt x="213805" y="308504"/>
                    <a:pt x="145573" y="148501"/>
                    <a:pt x="35257" y="32683"/>
                  </a:cubicBezTo>
                  <a:lnTo>
                    <a:pt x="0" y="2142"/>
                  </a:ln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extBox 15">
              <a:extLst>
                <a:ext uri="{FF2B5EF4-FFF2-40B4-BE49-F238E27FC236}">
                  <a16:creationId xmlns:a16="http://schemas.microsoft.com/office/drawing/2014/main" id="{F34379D9-08EA-4E03-9C30-E76880BB0D49}"/>
                </a:ext>
              </a:extLst>
            </p:cNvPr>
            <p:cNvSpPr txBox="1"/>
            <p:nvPr/>
          </p:nvSpPr>
          <p:spPr>
            <a:xfrm>
              <a:off x="2337978" y="1814903"/>
              <a:ext cx="3280257" cy="907941"/>
            </a:xfrm>
            <a:prstGeom prst="rect">
              <a:avLst/>
            </a:prstGeom>
            <a:noFill/>
          </p:spPr>
          <p:txBody>
            <a:bodyPr wrap="square" rtlCol="0">
              <a:spAutoFit/>
            </a:bodyPr>
            <a:lstStyle/>
            <a:p>
              <a:r>
                <a:rPr lang="en-US" sz="1400" dirty="0">
                  <a:solidFill>
                    <a:srgbClr val="4D4D4D"/>
                  </a:solidFill>
                  <a:latin typeface="Bernard MT Condensed" panose="02050806060905020404" pitchFamily="18" charset="0"/>
                </a:rPr>
                <a:t>LOREM IPSUM</a:t>
              </a:r>
            </a:p>
            <a:p>
              <a:r>
                <a:rPr lang="en-US" sz="1300" dirty="0">
                  <a:solidFill>
                    <a:srgbClr val="4D4D4D"/>
                  </a:solidFill>
                  <a:latin typeface="Candara" panose="020E0502030303020204" pitchFamily="34" charset="0"/>
                </a:rPr>
                <a:t>Lorem ipsum dolor sit amet, consectetur adipiscing elit, sed do eiusmod tempor incididunt ut labore et dolore magna aliqua. </a:t>
              </a:r>
              <a:endParaRPr lang="en-US" sz="1200" dirty="0">
                <a:solidFill>
                  <a:srgbClr val="4D4D4D"/>
                </a:solidFill>
                <a:latin typeface="Candara" panose="020E0502030303020204" pitchFamily="34" charset="0"/>
              </a:endParaRPr>
            </a:p>
          </p:txBody>
        </p:sp>
      </p:grpSp>
      <p:grpSp>
        <p:nvGrpSpPr>
          <p:cNvPr id="4" name="Group 3">
            <a:extLst>
              <a:ext uri="{FF2B5EF4-FFF2-40B4-BE49-F238E27FC236}">
                <a16:creationId xmlns:a16="http://schemas.microsoft.com/office/drawing/2014/main" id="{1ABE4CA4-A637-4115-9951-F029D85C71C0}"/>
              </a:ext>
            </a:extLst>
          </p:cNvPr>
          <p:cNvGrpSpPr/>
          <p:nvPr/>
        </p:nvGrpSpPr>
        <p:grpSpPr>
          <a:xfrm>
            <a:off x="1073522" y="1677553"/>
            <a:ext cx="5227253" cy="1371904"/>
            <a:chOff x="533400" y="1600200"/>
            <a:chExt cx="5227253" cy="1371904"/>
          </a:xfrm>
          <a:solidFill>
            <a:srgbClr val="FF7467"/>
          </a:solidFill>
        </p:grpSpPr>
        <p:sp>
          <p:nvSpPr>
            <p:cNvPr id="68" name="Freeform: Shape 67">
              <a:extLst>
                <a:ext uri="{FF2B5EF4-FFF2-40B4-BE49-F238E27FC236}">
                  <a16:creationId xmlns:a16="http://schemas.microsoft.com/office/drawing/2014/main" id="{13C6EE3B-F416-41D5-B229-0D733045DA55}"/>
                </a:ext>
              </a:extLst>
            </p:cNvPr>
            <p:cNvSpPr>
              <a:spLocks noChangeAspect="1"/>
            </p:cNvSpPr>
            <p:nvPr/>
          </p:nvSpPr>
          <p:spPr>
            <a:xfrm rot="5400000">
              <a:off x="1202679" y="2395367"/>
              <a:ext cx="576894" cy="565935"/>
            </a:xfrm>
            <a:custGeom>
              <a:avLst/>
              <a:gdLst>
                <a:gd name="connsiteX0" fmla="*/ 0 w 1647362"/>
                <a:gd name="connsiteY0" fmla="*/ 339580 h 1616061"/>
                <a:gd name="connsiteX1" fmla="*/ 6064 w 1647362"/>
                <a:gd name="connsiteY1" fmla="*/ 338887 h 1616061"/>
                <a:gd name="connsiteX2" fmla="*/ 799023 w 1647362"/>
                <a:gd name="connsiteY2" fmla="*/ 28455 h 1616061"/>
                <a:gd name="connsiteX3" fmla="*/ 833512 w 1647362"/>
                <a:gd name="connsiteY3" fmla="*/ 0 h 1616061"/>
                <a:gd name="connsiteX4" fmla="*/ 935264 w 1647362"/>
                <a:gd name="connsiteY4" fmla="*/ 76089 h 1616061"/>
                <a:gd name="connsiteX5" fmla="*/ 1647362 w 1647362"/>
                <a:gd name="connsiteY5" fmla="*/ 1586064 h 1616061"/>
                <a:gd name="connsiteX6" fmla="*/ 1645847 w 1647362"/>
                <a:gd name="connsiteY6" fmla="*/ 1616061 h 1616061"/>
                <a:gd name="connsiteX7" fmla="*/ 979054 w 1647362"/>
                <a:gd name="connsiteY7" fmla="*/ 1616061 h 1616061"/>
                <a:gd name="connsiteX8" fmla="*/ 980719 w 1647362"/>
                <a:gd name="connsiteY8" fmla="*/ 1583078 h 1616061"/>
                <a:gd name="connsiteX9" fmla="*/ 81240 w 1647362"/>
                <a:gd name="connsiteY9" fmla="*/ 360469 h 16160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47362" h="1616061">
                  <a:moveTo>
                    <a:pt x="0" y="339580"/>
                  </a:moveTo>
                  <a:lnTo>
                    <a:pt x="6064" y="338887"/>
                  </a:lnTo>
                  <a:cubicBezTo>
                    <a:pt x="296427" y="294520"/>
                    <a:pt x="565707" y="186082"/>
                    <a:pt x="799023" y="28455"/>
                  </a:cubicBezTo>
                  <a:lnTo>
                    <a:pt x="833512" y="0"/>
                  </a:lnTo>
                  <a:lnTo>
                    <a:pt x="935264" y="76089"/>
                  </a:lnTo>
                  <a:cubicBezTo>
                    <a:pt x="1370160" y="434998"/>
                    <a:pt x="1647362" y="978159"/>
                    <a:pt x="1647362" y="1586064"/>
                  </a:cubicBezTo>
                  <a:lnTo>
                    <a:pt x="1645847" y="1616061"/>
                  </a:lnTo>
                  <a:lnTo>
                    <a:pt x="979054" y="1616061"/>
                  </a:lnTo>
                  <a:lnTo>
                    <a:pt x="980719" y="1583078"/>
                  </a:lnTo>
                  <a:cubicBezTo>
                    <a:pt x="980719" y="1008629"/>
                    <a:pt x="602353" y="522552"/>
                    <a:pt x="81240" y="360469"/>
                  </a:cubicBezTo>
                  <a:close/>
                </a:path>
              </a:pathLst>
            </a:custGeom>
            <a:grpFill/>
            <a:ln w="6350">
              <a:noFill/>
            </a:ln>
            <a:effectLst>
              <a:outerShdw blurRad="50800" dist="38100" dir="72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77" name="Freeform: Shape 76">
              <a:extLst>
                <a:ext uri="{FF2B5EF4-FFF2-40B4-BE49-F238E27FC236}">
                  <a16:creationId xmlns:a16="http://schemas.microsoft.com/office/drawing/2014/main" id="{0B152FC5-2CCC-4A2A-97D1-04B206EFD92B}"/>
                </a:ext>
              </a:extLst>
            </p:cNvPr>
            <p:cNvSpPr/>
            <p:nvPr/>
          </p:nvSpPr>
          <p:spPr>
            <a:xfrm rot="5400000">
              <a:off x="4202603" y="1414054"/>
              <a:ext cx="265176" cy="2850924"/>
            </a:xfrm>
            <a:custGeom>
              <a:avLst/>
              <a:gdLst>
                <a:gd name="connsiteX0" fmla="*/ 0 w 565544"/>
                <a:gd name="connsiteY0" fmla="*/ 0 h 7644711"/>
                <a:gd name="connsiteX1" fmla="*/ 227412 w 565544"/>
                <a:gd name="connsiteY1" fmla="*/ 0 h 7644711"/>
                <a:gd name="connsiteX2" fmla="*/ 557619 w 565544"/>
                <a:gd name="connsiteY2" fmla="*/ 330209 h 7644711"/>
                <a:gd name="connsiteX3" fmla="*/ 557619 w 565544"/>
                <a:gd name="connsiteY3" fmla="*/ 374087 h 7644711"/>
                <a:gd name="connsiteX4" fmla="*/ 565544 w 565544"/>
                <a:gd name="connsiteY4" fmla="*/ 374087 h 7644711"/>
                <a:gd name="connsiteX5" fmla="*/ 565544 w 565544"/>
                <a:gd name="connsiteY5" fmla="*/ 7644711 h 7644711"/>
                <a:gd name="connsiteX6" fmla="*/ 4004 w 565544"/>
                <a:gd name="connsiteY6" fmla="*/ 7644711 h 7644711"/>
                <a:gd name="connsiteX7" fmla="*/ 4004 w 565544"/>
                <a:gd name="connsiteY7" fmla="*/ 2602504 h 7644711"/>
                <a:gd name="connsiteX8" fmla="*/ 6380 w 565544"/>
                <a:gd name="connsiteY8" fmla="*/ 2578940 h 7644711"/>
                <a:gd name="connsiteX9" fmla="*/ 6380 w 565544"/>
                <a:gd name="connsiteY9" fmla="*/ 63281 h 76447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65544" h="7644711">
                  <a:moveTo>
                    <a:pt x="0" y="0"/>
                  </a:moveTo>
                  <a:lnTo>
                    <a:pt x="227412" y="0"/>
                  </a:lnTo>
                  <a:cubicBezTo>
                    <a:pt x="409780" y="0"/>
                    <a:pt x="557619" y="147841"/>
                    <a:pt x="557619" y="330209"/>
                  </a:cubicBezTo>
                  <a:lnTo>
                    <a:pt x="557619" y="374087"/>
                  </a:lnTo>
                  <a:lnTo>
                    <a:pt x="565544" y="374087"/>
                  </a:lnTo>
                  <a:lnTo>
                    <a:pt x="565544" y="7644711"/>
                  </a:lnTo>
                  <a:lnTo>
                    <a:pt x="4004" y="7644711"/>
                  </a:lnTo>
                  <a:lnTo>
                    <a:pt x="4004" y="2602504"/>
                  </a:lnTo>
                  <a:lnTo>
                    <a:pt x="6380" y="2578940"/>
                  </a:lnTo>
                  <a:lnTo>
                    <a:pt x="6380" y="63281"/>
                  </a:lnTo>
                  <a:close/>
                </a:path>
              </a:pathLst>
            </a:custGeom>
            <a:grp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61" name="Freeform: Shape 60">
              <a:extLst>
                <a:ext uri="{FF2B5EF4-FFF2-40B4-BE49-F238E27FC236}">
                  <a16:creationId xmlns:a16="http://schemas.microsoft.com/office/drawing/2014/main" id="{01E0149A-7D7D-4D29-9F1F-E0B7FF534BD2}"/>
                </a:ext>
              </a:extLst>
            </p:cNvPr>
            <p:cNvSpPr>
              <a:spLocks noChangeAspect="1"/>
            </p:cNvSpPr>
            <p:nvPr/>
          </p:nvSpPr>
          <p:spPr>
            <a:xfrm rot="16200000">
              <a:off x="1036341" y="1097259"/>
              <a:ext cx="1370447" cy="2376329"/>
            </a:xfrm>
            <a:custGeom>
              <a:avLst/>
              <a:gdLst>
                <a:gd name="connsiteX0" fmla="*/ 1964312 w 3913403"/>
                <a:gd name="connsiteY0" fmla="*/ 0 h 6785748"/>
                <a:gd name="connsiteX1" fmla="*/ 1964312 w 3913403"/>
                <a:gd name="connsiteY1" fmla="*/ 772 h 6785748"/>
                <a:gd name="connsiteX2" fmla="*/ 1963997 w 3913403"/>
                <a:gd name="connsiteY2" fmla="*/ 753 h 6785748"/>
                <a:gd name="connsiteX3" fmla="*/ 1960420 w 3913403"/>
                <a:gd name="connsiteY3" fmla="*/ 392 h 6785748"/>
                <a:gd name="connsiteX4" fmla="*/ 3913403 w 3913403"/>
                <a:gd name="connsiteY4" fmla="*/ 1964243 h 6785748"/>
                <a:gd name="connsiteX5" fmla="*/ 1949171 w 3913403"/>
                <a:gd name="connsiteY5" fmla="*/ 3928480 h 6785748"/>
                <a:gd name="connsiteX6" fmla="*/ 1949171 w 3913403"/>
                <a:gd name="connsiteY6" fmla="*/ 3931227 h 6785748"/>
                <a:gd name="connsiteX7" fmla="*/ 755874 w 3913403"/>
                <a:gd name="connsiteY7" fmla="*/ 5008093 h 6785748"/>
                <a:gd name="connsiteX8" fmla="*/ 751451 w 3913403"/>
                <a:gd name="connsiteY8" fmla="*/ 5095663 h 6785748"/>
                <a:gd name="connsiteX9" fmla="*/ 751451 w 3913403"/>
                <a:gd name="connsiteY9" fmla="*/ 6785748 h 6785748"/>
                <a:gd name="connsiteX10" fmla="*/ 435 w 3913403"/>
                <a:gd name="connsiteY10" fmla="*/ 6785747 h 6785748"/>
                <a:gd name="connsiteX11" fmla="*/ 435 w 3913403"/>
                <a:gd name="connsiteY11" fmla="*/ 5138384 h 6785748"/>
                <a:gd name="connsiteX12" fmla="*/ 0 w 3913403"/>
                <a:gd name="connsiteY12" fmla="*/ 5130736 h 6785748"/>
                <a:gd name="connsiteX13" fmla="*/ 435 w 3913403"/>
                <a:gd name="connsiteY13" fmla="*/ 5122137 h 6785748"/>
                <a:gd name="connsiteX14" fmla="*/ 435 w 3913403"/>
                <a:gd name="connsiteY14" fmla="*/ 5049469 h 6785748"/>
                <a:gd name="connsiteX15" fmla="*/ 4104 w 3913403"/>
                <a:gd name="connsiteY15" fmla="*/ 5049469 h 6785748"/>
                <a:gd name="connsiteX16" fmla="*/ 10064 w 3913403"/>
                <a:gd name="connsiteY16" fmla="*/ 4931442 h 6785748"/>
                <a:gd name="connsiteX17" fmla="*/ 1580188 w 3913403"/>
                <a:gd name="connsiteY17" fmla="*/ 3216411 h 6785748"/>
                <a:gd name="connsiteX18" fmla="*/ 1677979 w 3913403"/>
                <a:gd name="connsiteY18" fmla="*/ 3207168 h 6785748"/>
                <a:gd name="connsiteX19" fmla="*/ 1699843 w 3913403"/>
                <a:gd name="connsiteY19" fmla="*/ 3213955 h 6785748"/>
                <a:gd name="connsiteX20" fmla="*/ 1957840 w 3913403"/>
                <a:gd name="connsiteY20" fmla="*/ 3239963 h 6785748"/>
                <a:gd name="connsiteX21" fmla="*/ 3238000 w 3913403"/>
                <a:gd name="connsiteY21" fmla="*/ 1959802 h 6785748"/>
                <a:gd name="connsiteX22" fmla="*/ 1957840 w 3913403"/>
                <a:gd name="connsiteY22" fmla="*/ 679640 h 6785748"/>
                <a:gd name="connsiteX23" fmla="*/ 677680 w 3913403"/>
                <a:gd name="connsiteY23" fmla="*/ 1959802 h 6785748"/>
                <a:gd name="connsiteX24" fmla="*/ 677701 w 3913403"/>
                <a:gd name="connsiteY24" fmla="*/ 1960228 h 6785748"/>
                <a:gd name="connsiteX25" fmla="*/ 435 w 3913403"/>
                <a:gd name="connsiteY25" fmla="*/ 1960228 h 6785748"/>
                <a:gd name="connsiteX26" fmla="*/ 30761 w 3913403"/>
                <a:gd name="connsiteY26" fmla="*/ 1616536 h 6785748"/>
                <a:gd name="connsiteX27" fmla="*/ 1568448 w 3913403"/>
                <a:gd name="connsiteY27" fmla="*/ 39906 h 6785748"/>
                <a:gd name="connsiteX28" fmla="*/ 1949174 w 3913403"/>
                <a:gd name="connsiteY28" fmla="*/ 1525 h 6785748"/>
                <a:gd name="connsiteX29" fmla="*/ 1949174 w 3913403"/>
                <a:gd name="connsiteY29" fmla="*/ 6 h 6785748"/>
                <a:gd name="connsiteX30" fmla="*/ 1963997 w 3913403"/>
                <a:gd name="connsiteY30" fmla="*/ 753 h 6785748"/>
                <a:gd name="connsiteX31" fmla="*/ 1964312 w 3913403"/>
                <a:gd name="connsiteY31" fmla="*/ 787 h 6785748"/>
                <a:gd name="connsiteX32" fmla="*/ 1964312 w 3913403"/>
                <a:gd name="connsiteY32" fmla="*/ 772 h 6785748"/>
                <a:gd name="connsiteX33" fmla="*/ 2150003 w 3913403"/>
                <a:gd name="connsiteY33" fmla="*/ 10147 h 6785748"/>
                <a:gd name="connsiteX34" fmla="*/ 3913403 w 3913403"/>
                <a:gd name="connsiteY34" fmla="*/ 1964243 h 67857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3913403" h="6785748">
                  <a:moveTo>
                    <a:pt x="1964312" y="0"/>
                  </a:moveTo>
                  <a:lnTo>
                    <a:pt x="1964312" y="772"/>
                  </a:lnTo>
                  <a:lnTo>
                    <a:pt x="1963997" y="753"/>
                  </a:lnTo>
                  <a:lnTo>
                    <a:pt x="1960420" y="392"/>
                  </a:lnTo>
                  <a:close/>
                  <a:moveTo>
                    <a:pt x="3913403" y="1964243"/>
                  </a:moveTo>
                  <a:cubicBezTo>
                    <a:pt x="3913403" y="3049063"/>
                    <a:pt x="3033986" y="3928480"/>
                    <a:pt x="1949171" y="3928480"/>
                  </a:cubicBezTo>
                  <a:lnTo>
                    <a:pt x="1949171" y="3931227"/>
                  </a:lnTo>
                  <a:cubicBezTo>
                    <a:pt x="1328118" y="3931227"/>
                    <a:pt x="817298" y="4403235"/>
                    <a:pt x="755874" y="5008093"/>
                  </a:cubicBezTo>
                  <a:lnTo>
                    <a:pt x="751451" y="5095663"/>
                  </a:lnTo>
                  <a:lnTo>
                    <a:pt x="751451" y="6785748"/>
                  </a:lnTo>
                  <a:lnTo>
                    <a:pt x="435" y="6785747"/>
                  </a:lnTo>
                  <a:lnTo>
                    <a:pt x="435" y="5138384"/>
                  </a:lnTo>
                  <a:lnTo>
                    <a:pt x="0" y="5130736"/>
                  </a:lnTo>
                  <a:lnTo>
                    <a:pt x="435" y="5122137"/>
                  </a:lnTo>
                  <a:lnTo>
                    <a:pt x="435" y="5049469"/>
                  </a:lnTo>
                  <a:lnTo>
                    <a:pt x="4104" y="5049469"/>
                  </a:lnTo>
                  <a:lnTo>
                    <a:pt x="10064" y="4931442"/>
                  </a:lnTo>
                  <a:cubicBezTo>
                    <a:pt x="97404" y="4071404"/>
                    <a:pt x="743847" y="3376660"/>
                    <a:pt x="1580188" y="3216411"/>
                  </a:cubicBezTo>
                  <a:lnTo>
                    <a:pt x="1677979" y="3207168"/>
                  </a:lnTo>
                  <a:lnTo>
                    <a:pt x="1699843" y="3213955"/>
                  </a:lnTo>
                  <a:cubicBezTo>
                    <a:pt x="1783178" y="3231008"/>
                    <a:pt x="1869463" y="3239963"/>
                    <a:pt x="1957840" y="3239963"/>
                  </a:cubicBezTo>
                  <a:cubicBezTo>
                    <a:pt x="2664853" y="3239963"/>
                    <a:pt x="3238000" y="2666816"/>
                    <a:pt x="3238000" y="1959802"/>
                  </a:cubicBezTo>
                  <a:cubicBezTo>
                    <a:pt x="3238000" y="1252788"/>
                    <a:pt x="2664853" y="679640"/>
                    <a:pt x="1957840" y="679640"/>
                  </a:cubicBezTo>
                  <a:cubicBezTo>
                    <a:pt x="1250827" y="679640"/>
                    <a:pt x="677680" y="1252787"/>
                    <a:pt x="677680" y="1959802"/>
                  </a:cubicBezTo>
                  <a:lnTo>
                    <a:pt x="677701" y="1960228"/>
                  </a:lnTo>
                  <a:lnTo>
                    <a:pt x="435" y="1960228"/>
                  </a:lnTo>
                  <a:lnTo>
                    <a:pt x="30761" y="1616536"/>
                  </a:lnTo>
                  <a:cubicBezTo>
                    <a:pt x="171872" y="826544"/>
                    <a:pt x="785266" y="200171"/>
                    <a:pt x="1568448" y="39906"/>
                  </a:cubicBezTo>
                  <a:lnTo>
                    <a:pt x="1949174" y="1525"/>
                  </a:lnTo>
                  <a:lnTo>
                    <a:pt x="1949174" y="6"/>
                  </a:lnTo>
                  <a:lnTo>
                    <a:pt x="1963997" y="753"/>
                  </a:lnTo>
                  <a:lnTo>
                    <a:pt x="1964312" y="787"/>
                  </a:lnTo>
                  <a:lnTo>
                    <a:pt x="1964312" y="772"/>
                  </a:lnTo>
                  <a:lnTo>
                    <a:pt x="2150003" y="10147"/>
                  </a:lnTo>
                  <a:cubicBezTo>
                    <a:pt x="3140480" y="110736"/>
                    <a:pt x="3913403" y="947228"/>
                    <a:pt x="3913403" y="1964243"/>
                  </a:cubicBezTo>
                  <a:close/>
                </a:path>
              </a:pathLst>
            </a:custGeom>
            <a:grpFill/>
            <a:ln w="6350">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grpSp>
        <p:nvGrpSpPr>
          <p:cNvPr id="3" name="Group 2">
            <a:extLst>
              <a:ext uri="{FF2B5EF4-FFF2-40B4-BE49-F238E27FC236}">
                <a16:creationId xmlns:a16="http://schemas.microsoft.com/office/drawing/2014/main" id="{CE1C3C25-EEFD-44E1-94B1-00A0B517DE26}"/>
              </a:ext>
            </a:extLst>
          </p:cNvPr>
          <p:cNvGrpSpPr/>
          <p:nvPr/>
        </p:nvGrpSpPr>
        <p:grpSpPr>
          <a:xfrm>
            <a:off x="1277759" y="1892256"/>
            <a:ext cx="941043" cy="941040"/>
            <a:chOff x="737637" y="1814903"/>
            <a:chExt cx="941043" cy="941040"/>
          </a:xfrm>
        </p:grpSpPr>
        <p:sp>
          <p:nvSpPr>
            <p:cNvPr id="70" name="Oval 69">
              <a:extLst>
                <a:ext uri="{FF2B5EF4-FFF2-40B4-BE49-F238E27FC236}">
                  <a16:creationId xmlns:a16="http://schemas.microsoft.com/office/drawing/2014/main" id="{6F9EA3E3-9189-4097-BA28-A5C25A2F5B8A}"/>
                </a:ext>
              </a:extLst>
            </p:cNvPr>
            <p:cNvSpPr>
              <a:spLocks noChangeAspect="1"/>
            </p:cNvSpPr>
            <p:nvPr/>
          </p:nvSpPr>
          <p:spPr>
            <a:xfrm>
              <a:off x="737637" y="1814903"/>
              <a:ext cx="941043" cy="941040"/>
            </a:xfrm>
            <a:prstGeom prst="ellipse">
              <a:avLst/>
            </a:pr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outerShdw blurRad="107950" dist="12700" dir="5400000" algn="ctr">
                <a:srgbClr val="000000"/>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extBox 14">
              <a:extLst>
                <a:ext uri="{FF2B5EF4-FFF2-40B4-BE49-F238E27FC236}">
                  <a16:creationId xmlns:a16="http://schemas.microsoft.com/office/drawing/2014/main" id="{D14DD9D6-6F09-4099-B7CD-9007B72BA92B}"/>
                </a:ext>
              </a:extLst>
            </p:cNvPr>
            <p:cNvSpPr txBox="1"/>
            <p:nvPr/>
          </p:nvSpPr>
          <p:spPr>
            <a:xfrm>
              <a:off x="857279" y="1900702"/>
              <a:ext cx="712684" cy="769441"/>
            </a:xfrm>
            <a:prstGeom prst="rect">
              <a:avLst/>
            </a:prstGeom>
            <a:noFill/>
          </p:spPr>
          <p:txBody>
            <a:bodyPr wrap="square" rtlCol="0">
              <a:spAutoFit/>
            </a:bodyPr>
            <a:lstStyle/>
            <a:p>
              <a:pPr algn="ctr" defTabSz="1219170">
                <a:spcBef>
                  <a:spcPct val="20000"/>
                </a:spcBef>
                <a:defRPr/>
              </a:pPr>
              <a:r>
                <a:rPr lang="en-US" sz="3200" dirty="0">
                  <a:solidFill>
                    <a:srgbClr val="4D4D4D"/>
                  </a:solidFill>
                  <a:latin typeface="Bernard MT Condensed" panose="02050806060905020404" pitchFamily="18" charset="0"/>
                </a:rPr>
                <a:t>01</a:t>
              </a:r>
            </a:p>
            <a:p>
              <a:pPr algn="ctr" defTabSz="1219170">
                <a:spcBef>
                  <a:spcPct val="20000"/>
                </a:spcBef>
                <a:defRPr/>
              </a:pPr>
              <a:r>
                <a:rPr lang="en-US" sz="900" b="1" dirty="0">
                  <a:solidFill>
                    <a:srgbClr val="4D4D4D"/>
                  </a:solidFill>
                  <a:latin typeface="Candara" panose="020E0502030303020204" pitchFamily="34" charset="0"/>
                </a:rPr>
                <a:t>OPTION</a:t>
              </a:r>
            </a:p>
          </p:txBody>
        </p:sp>
      </p:grpSp>
      <p:sp>
        <p:nvSpPr>
          <p:cNvPr id="17" name="TextBox 16">
            <a:extLst>
              <a:ext uri="{FF2B5EF4-FFF2-40B4-BE49-F238E27FC236}">
                <a16:creationId xmlns:a16="http://schemas.microsoft.com/office/drawing/2014/main" id="{62AF1918-0FB4-4BDE-AC90-A1C37834A69B}"/>
              </a:ext>
            </a:extLst>
          </p:cNvPr>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solidFill>
                <a:latin typeface="Candara" panose="020E0502030303020204" pitchFamily="34" charset="0"/>
              </a:rPr>
              <a:t>Your Subtitle</a:t>
            </a:r>
          </a:p>
        </p:txBody>
      </p:sp>
      <p:grpSp>
        <p:nvGrpSpPr>
          <p:cNvPr id="21" name="Group 20">
            <a:extLst>
              <a:ext uri="{FF2B5EF4-FFF2-40B4-BE49-F238E27FC236}">
                <a16:creationId xmlns:a16="http://schemas.microsoft.com/office/drawing/2014/main" id="{8828FA35-5D23-4C0A-AC18-981674E43B56}"/>
              </a:ext>
            </a:extLst>
          </p:cNvPr>
          <p:cNvGrpSpPr/>
          <p:nvPr/>
        </p:nvGrpSpPr>
        <p:grpSpPr>
          <a:xfrm>
            <a:off x="7681027" y="1860433"/>
            <a:ext cx="4096567" cy="1065903"/>
            <a:chOff x="1554480" y="1783080"/>
            <a:chExt cx="4096567" cy="1065903"/>
          </a:xfrm>
        </p:grpSpPr>
        <p:sp>
          <p:nvSpPr>
            <p:cNvPr id="22" name="Freeform: Shape 21">
              <a:extLst>
                <a:ext uri="{FF2B5EF4-FFF2-40B4-BE49-F238E27FC236}">
                  <a16:creationId xmlns:a16="http://schemas.microsoft.com/office/drawing/2014/main" id="{268EB5D9-F1D7-42DA-A7E3-7C67EDB95681}"/>
                </a:ext>
              </a:extLst>
            </p:cNvPr>
            <p:cNvSpPr/>
            <p:nvPr/>
          </p:nvSpPr>
          <p:spPr>
            <a:xfrm>
              <a:off x="1554480" y="1783080"/>
              <a:ext cx="4096567" cy="1065903"/>
            </a:xfrm>
            <a:custGeom>
              <a:avLst/>
              <a:gdLst>
                <a:gd name="connsiteX0" fmla="*/ 10608 w 4100004"/>
                <a:gd name="connsiteY0" fmla="*/ 0 h 1066800"/>
                <a:gd name="connsiteX1" fmla="*/ 3922200 w 4100004"/>
                <a:gd name="connsiteY1" fmla="*/ 0 h 1066800"/>
                <a:gd name="connsiteX2" fmla="*/ 4100004 w 4100004"/>
                <a:gd name="connsiteY2" fmla="*/ 177804 h 1066800"/>
                <a:gd name="connsiteX3" fmla="*/ 4100004 w 4100004"/>
                <a:gd name="connsiteY3" fmla="*/ 888996 h 1066800"/>
                <a:gd name="connsiteX4" fmla="*/ 3922200 w 4100004"/>
                <a:gd name="connsiteY4" fmla="*/ 1066800 h 1066800"/>
                <a:gd name="connsiteX5" fmla="*/ 539036 w 4100004"/>
                <a:gd name="connsiteY5" fmla="*/ 1066800 h 1066800"/>
                <a:gd name="connsiteX6" fmla="*/ 467575 w 4100004"/>
                <a:gd name="connsiteY6" fmla="*/ 1044617 h 1066800"/>
                <a:gd name="connsiteX7" fmla="*/ 185959 w 4100004"/>
                <a:gd name="connsiteY7" fmla="*/ 812713 h 1066800"/>
                <a:gd name="connsiteX8" fmla="*/ 153939 w 4100004"/>
                <a:gd name="connsiteY8" fmla="*/ 753721 h 1066800"/>
                <a:gd name="connsiteX9" fmla="*/ 194613 w 4100004"/>
                <a:gd name="connsiteY9" fmla="*/ 645185 h 1066800"/>
                <a:gd name="connsiteX10" fmla="*/ 213805 w 4100004"/>
                <a:gd name="connsiteY10" fmla="*/ 485237 h 1066800"/>
                <a:gd name="connsiteX11" fmla="*/ 35257 w 4100004"/>
                <a:gd name="connsiteY11" fmla="*/ 32683 h 1066800"/>
                <a:gd name="connsiteX12" fmla="*/ 0 w 4100004"/>
                <a:gd name="connsiteY12" fmla="*/ 2142 h 1066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100004" h="1066800">
                  <a:moveTo>
                    <a:pt x="10608" y="0"/>
                  </a:moveTo>
                  <a:lnTo>
                    <a:pt x="3922200" y="0"/>
                  </a:lnTo>
                  <a:cubicBezTo>
                    <a:pt x="4020398" y="0"/>
                    <a:pt x="4100004" y="79606"/>
                    <a:pt x="4100004" y="177804"/>
                  </a:cubicBezTo>
                  <a:lnTo>
                    <a:pt x="4100004" y="888996"/>
                  </a:lnTo>
                  <a:cubicBezTo>
                    <a:pt x="4100004" y="987194"/>
                    <a:pt x="4020398" y="1066800"/>
                    <a:pt x="3922200" y="1066800"/>
                  </a:cubicBezTo>
                  <a:lnTo>
                    <a:pt x="539036" y="1066800"/>
                  </a:lnTo>
                  <a:lnTo>
                    <a:pt x="467575" y="1044617"/>
                  </a:lnTo>
                  <a:cubicBezTo>
                    <a:pt x="352708" y="996033"/>
                    <a:pt x="254975" y="914870"/>
                    <a:pt x="185959" y="812713"/>
                  </a:cubicBezTo>
                  <a:lnTo>
                    <a:pt x="153939" y="753721"/>
                  </a:lnTo>
                  <a:lnTo>
                    <a:pt x="194613" y="645185"/>
                  </a:lnTo>
                  <a:cubicBezTo>
                    <a:pt x="207142" y="594062"/>
                    <a:pt x="213805" y="540466"/>
                    <a:pt x="213805" y="485237"/>
                  </a:cubicBezTo>
                  <a:cubicBezTo>
                    <a:pt x="213805" y="308504"/>
                    <a:pt x="145573" y="148501"/>
                    <a:pt x="35257" y="32683"/>
                  </a:cubicBezTo>
                  <a:lnTo>
                    <a:pt x="0" y="2142"/>
                  </a:ln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extBox 22">
              <a:extLst>
                <a:ext uri="{FF2B5EF4-FFF2-40B4-BE49-F238E27FC236}">
                  <a16:creationId xmlns:a16="http://schemas.microsoft.com/office/drawing/2014/main" id="{67FE8D3B-D61A-41DA-A22B-DB39AFC012B9}"/>
                </a:ext>
              </a:extLst>
            </p:cNvPr>
            <p:cNvSpPr txBox="1"/>
            <p:nvPr/>
          </p:nvSpPr>
          <p:spPr>
            <a:xfrm>
              <a:off x="2337978" y="1814903"/>
              <a:ext cx="3280257" cy="907941"/>
            </a:xfrm>
            <a:prstGeom prst="rect">
              <a:avLst/>
            </a:prstGeom>
            <a:noFill/>
          </p:spPr>
          <p:txBody>
            <a:bodyPr wrap="square" rtlCol="0">
              <a:spAutoFit/>
            </a:bodyPr>
            <a:lstStyle/>
            <a:p>
              <a:r>
                <a:rPr lang="en-US" sz="1400" dirty="0">
                  <a:solidFill>
                    <a:srgbClr val="4D4D4D"/>
                  </a:solidFill>
                  <a:latin typeface="Bernard MT Condensed" panose="02050806060905020404" pitchFamily="18" charset="0"/>
                </a:rPr>
                <a:t>LOREM IPSUM</a:t>
              </a:r>
            </a:p>
            <a:p>
              <a:r>
                <a:rPr lang="en-US" sz="1300" dirty="0">
                  <a:solidFill>
                    <a:srgbClr val="4D4D4D"/>
                  </a:solidFill>
                  <a:latin typeface="Candara" panose="020E0502030303020204" pitchFamily="34" charset="0"/>
                </a:rPr>
                <a:t>Lorem ipsum dolor sit amet, consectetur adipiscing elit, sed do eiusmod tempor incididunt ut labore et dolore magna aliqua. </a:t>
              </a:r>
              <a:endParaRPr lang="en-US" sz="1200" dirty="0">
                <a:solidFill>
                  <a:srgbClr val="4D4D4D"/>
                </a:solidFill>
                <a:latin typeface="Candara" panose="020E0502030303020204" pitchFamily="34" charset="0"/>
              </a:endParaRPr>
            </a:p>
          </p:txBody>
        </p:sp>
      </p:grpSp>
      <p:grpSp>
        <p:nvGrpSpPr>
          <p:cNvPr id="24" name="Group 23">
            <a:extLst>
              <a:ext uri="{FF2B5EF4-FFF2-40B4-BE49-F238E27FC236}">
                <a16:creationId xmlns:a16="http://schemas.microsoft.com/office/drawing/2014/main" id="{2CEE7B68-B18E-48AC-91B4-5BBED88D510B}"/>
              </a:ext>
            </a:extLst>
          </p:cNvPr>
          <p:cNvGrpSpPr/>
          <p:nvPr/>
        </p:nvGrpSpPr>
        <p:grpSpPr>
          <a:xfrm>
            <a:off x="6659947" y="1677553"/>
            <a:ext cx="5227253" cy="1371903"/>
            <a:chOff x="533400" y="1600200"/>
            <a:chExt cx="5227253" cy="1371903"/>
          </a:xfrm>
          <a:solidFill>
            <a:srgbClr val="ED7D31"/>
          </a:solidFill>
        </p:grpSpPr>
        <p:sp>
          <p:nvSpPr>
            <p:cNvPr id="25" name="Freeform: Shape 24">
              <a:extLst>
                <a:ext uri="{FF2B5EF4-FFF2-40B4-BE49-F238E27FC236}">
                  <a16:creationId xmlns:a16="http://schemas.microsoft.com/office/drawing/2014/main" id="{71C0E165-31FD-4855-8207-ACB71A007079}"/>
                </a:ext>
              </a:extLst>
            </p:cNvPr>
            <p:cNvSpPr>
              <a:spLocks noChangeAspect="1"/>
            </p:cNvSpPr>
            <p:nvPr/>
          </p:nvSpPr>
          <p:spPr>
            <a:xfrm rot="5400000">
              <a:off x="1202679" y="2395367"/>
              <a:ext cx="576894" cy="565935"/>
            </a:xfrm>
            <a:custGeom>
              <a:avLst/>
              <a:gdLst>
                <a:gd name="connsiteX0" fmla="*/ 0 w 1647362"/>
                <a:gd name="connsiteY0" fmla="*/ 339580 h 1616061"/>
                <a:gd name="connsiteX1" fmla="*/ 6064 w 1647362"/>
                <a:gd name="connsiteY1" fmla="*/ 338887 h 1616061"/>
                <a:gd name="connsiteX2" fmla="*/ 799023 w 1647362"/>
                <a:gd name="connsiteY2" fmla="*/ 28455 h 1616061"/>
                <a:gd name="connsiteX3" fmla="*/ 833512 w 1647362"/>
                <a:gd name="connsiteY3" fmla="*/ 0 h 1616061"/>
                <a:gd name="connsiteX4" fmla="*/ 935264 w 1647362"/>
                <a:gd name="connsiteY4" fmla="*/ 76089 h 1616061"/>
                <a:gd name="connsiteX5" fmla="*/ 1647362 w 1647362"/>
                <a:gd name="connsiteY5" fmla="*/ 1586064 h 1616061"/>
                <a:gd name="connsiteX6" fmla="*/ 1645847 w 1647362"/>
                <a:gd name="connsiteY6" fmla="*/ 1616061 h 1616061"/>
                <a:gd name="connsiteX7" fmla="*/ 979054 w 1647362"/>
                <a:gd name="connsiteY7" fmla="*/ 1616061 h 1616061"/>
                <a:gd name="connsiteX8" fmla="*/ 980719 w 1647362"/>
                <a:gd name="connsiteY8" fmla="*/ 1583078 h 1616061"/>
                <a:gd name="connsiteX9" fmla="*/ 81240 w 1647362"/>
                <a:gd name="connsiteY9" fmla="*/ 360469 h 16160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47362" h="1616061">
                  <a:moveTo>
                    <a:pt x="0" y="339580"/>
                  </a:moveTo>
                  <a:lnTo>
                    <a:pt x="6064" y="338887"/>
                  </a:lnTo>
                  <a:cubicBezTo>
                    <a:pt x="296427" y="294520"/>
                    <a:pt x="565707" y="186082"/>
                    <a:pt x="799023" y="28455"/>
                  </a:cubicBezTo>
                  <a:lnTo>
                    <a:pt x="833512" y="0"/>
                  </a:lnTo>
                  <a:lnTo>
                    <a:pt x="935264" y="76089"/>
                  </a:lnTo>
                  <a:cubicBezTo>
                    <a:pt x="1370160" y="434998"/>
                    <a:pt x="1647362" y="978159"/>
                    <a:pt x="1647362" y="1586064"/>
                  </a:cubicBezTo>
                  <a:lnTo>
                    <a:pt x="1645847" y="1616061"/>
                  </a:lnTo>
                  <a:lnTo>
                    <a:pt x="979054" y="1616061"/>
                  </a:lnTo>
                  <a:lnTo>
                    <a:pt x="980719" y="1583078"/>
                  </a:lnTo>
                  <a:cubicBezTo>
                    <a:pt x="980719" y="1008629"/>
                    <a:pt x="602353" y="522552"/>
                    <a:pt x="81240" y="360469"/>
                  </a:cubicBezTo>
                  <a:close/>
                </a:path>
              </a:pathLst>
            </a:custGeom>
            <a:solidFill>
              <a:srgbClr val="4CC8EC"/>
            </a:solidFill>
            <a:ln w="6350">
              <a:noFill/>
            </a:ln>
            <a:effectLst>
              <a:outerShdw blurRad="50800" dist="38100" dir="72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6" name="Freeform: Shape 25">
              <a:extLst>
                <a:ext uri="{FF2B5EF4-FFF2-40B4-BE49-F238E27FC236}">
                  <a16:creationId xmlns:a16="http://schemas.microsoft.com/office/drawing/2014/main" id="{C25163D1-019A-46E6-B1B2-84CE4A15DC84}"/>
                </a:ext>
              </a:extLst>
            </p:cNvPr>
            <p:cNvSpPr/>
            <p:nvPr/>
          </p:nvSpPr>
          <p:spPr>
            <a:xfrm rot="5400000">
              <a:off x="4202603" y="1414053"/>
              <a:ext cx="265176" cy="2850924"/>
            </a:xfrm>
            <a:custGeom>
              <a:avLst/>
              <a:gdLst>
                <a:gd name="connsiteX0" fmla="*/ 0 w 565544"/>
                <a:gd name="connsiteY0" fmla="*/ 0 h 7644711"/>
                <a:gd name="connsiteX1" fmla="*/ 227412 w 565544"/>
                <a:gd name="connsiteY1" fmla="*/ 0 h 7644711"/>
                <a:gd name="connsiteX2" fmla="*/ 557619 w 565544"/>
                <a:gd name="connsiteY2" fmla="*/ 330209 h 7644711"/>
                <a:gd name="connsiteX3" fmla="*/ 557619 w 565544"/>
                <a:gd name="connsiteY3" fmla="*/ 374087 h 7644711"/>
                <a:gd name="connsiteX4" fmla="*/ 565544 w 565544"/>
                <a:gd name="connsiteY4" fmla="*/ 374087 h 7644711"/>
                <a:gd name="connsiteX5" fmla="*/ 565544 w 565544"/>
                <a:gd name="connsiteY5" fmla="*/ 7644711 h 7644711"/>
                <a:gd name="connsiteX6" fmla="*/ 4004 w 565544"/>
                <a:gd name="connsiteY6" fmla="*/ 7644711 h 7644711"/>
                <a:gd name="connsiteX7" fmla="*/ 4004 w 565544"/>
                <a:gd name="connsiteY7" fmla="*/ 2602504 h 7644711"/>
                <a:gd name="connsiteX8" fmla="*/ 6380 w 565544"/>
                <a:gd name="connsiteY8" fmla="*/ 2578940 h 7644711"/>
                <a:gd name="connsiteX9" fmla="*/ 6380 w 565544"/>
                <a:gd name="connsiteY9" fmla="*/ 63281 h 76447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65544" h="7644711">
                  <a:moveTo>
                    <a:pt x="0" y="0"/>
                  </a:moveTo>
                  <a:lnTo>
                    <a:pt x="227412" y="0"/>
                  </a:lnTo>
                  <a:cubicBezTo>
                    <a:pt x="409780" y="0"/>
                    <a:pt x="557619" y="147841"/>
                    <a:pt x="557619" y="330209"/>
                  </a:cubicBezTo>
                  <a:lnTo>
                    <a:pt x="557619" y="374087"/>
                  </a:lnTo>
                  <a:lnTo>
                    <a:pt x="565544" y="374087"/>
                  </a:lnTo>
                  <a:lnTo>
                    <a:pt x="565544" y="7644711"/>
                  </a:lnTo>
                  <a:lnTo>
                    <a:pt x="4004" y="7644711"/>
                  </a:lnTo>
                  <a:lnTo>
                    <a:pt x="4004" y="2602504"/>
                  </a:lnTo>
                  <a:lnTo>
                    <a:pt x="6380" y="2578940"/>
                  </a:lnTo>
                  <a:lnTo>
                    <a:pt x="6380" y="63281"/>
                  </a:lnTo>
                  <a:close/>
                </a:path>
              </a:pathLst>
            </a:custGeom>
            <a:solidFill>
              <a:srgbClr val="4CC8EC"/>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7" name="Freeform: Shape 26">
              <a:extLst>
                <a:ext uri="{FF2B5EF4-FFF2-40B4-BE49-F238E27FC236}">
                  <a16:creationId xmlns:a16="http://schemas.microsoft.com/office/drawing/2014/main" id="{403851F7-C70D-4C3C-A67D-673C7FB1F6A7}"/>
                </a:ext>
              </a:extLst>
            </p:cNvPr>
            <p:cNvSpPr>
              <a:spLocks noChangeAspect="1"/>
            </p:cNvSpPr>
            <p:nvPr/>
          </p:nvSpPr>
          <p:spPr>
            <a:xfrm rot="16200000">
              <a:off x="1036341" y="1097259"/>
              <a:ext cx="1370447" cy="2376329"/>
            </a:xfrm>
            <a:custGeom>
              <a:avLst/>
              <a:gdLst>
                <a:gd name="connsiteX0" fmla="*/ 1964312 w 3913403"/>
                <a:gd name="connsiteY0" fmla="*/ 0 h 6785748"/>
                <a:gd name="connsiteX1" fmla="*/ 1964312 w 3913403"/>
                <a:gd name="connsiteY1" fmla="*/ 772 h 6785748"/>
                <a:gd name="connsiteX2" fmla="*/ 1963997 w 3913403"/>
                <a:gd name="connsiteY2" fmla="*/ 753 h 6785748"/>
                <a:gd name="connsiteX3" fmla="*/ 1960420 w 3913403"/>
                <a:gd name="connsiteY3" fmla="*/ 392 h 6785748"/>
                <a:gd name="connsiteX4" fmla="*/ 3913403 w 3913403"/>
                <a:gd name="connsiteY4" fmla="*/ 1964243 h 6785748"/>
                <a:gd name="connsiteX5" fmla="*/ 1949171 w 3913403"/>
                <a:gd name="connsiteY5" fmla="*/ 3928480 h 6785748"/>
                <a:gd name="connsiteX6" fmla="*/ 1949171 w 3913403"/>
                <a:gd name="connsiteY6" fmla="*/ 3931227 h 6785748"/>
                <a:gd name="connsiteX7" fmla="*/ 755874 w 3913403"/>
                <a:gd name="connsiteY7" fmla="*/ 5008093 h 6785748"/>
                <a:gd name="connsiteX8" fmla="*/ 751451 w 3913403"/>
                <a:gd name="connsiteY8" fmla="*/ 5095663 h 6785748"/>
                <a:gd name="connsiteX9" fmla="*/ 751451 w 3913403"/>
                <a:gd name="connsiteY9" fmla="*/ 6785748 h 6785748"/>
                <a:gd name="connsiteX10" fmla="*/ 435 w 3913403"/>
                <a:gd name="connsiteY10" fmla="*/ 6785747 h 6785748"/>
                <a:gd name="connsiteX11" fmla="*/ 435 w 3913403"/>
                <a:gd name="connsiteY11" fmla="*/ 5138384 h 6785748"/>
                <a:gd name="connsiteX12" fmla="*/ 0 w 3913403"/>
                <a:gd name="connsiteY12" fmla="*/ 5130736 h 6785748"/>
                <a:gd name="connsiteX13" fmla="*/ 435 w 3913403"/>
                <a:gd name="connsiteY13" fmla="*/ 5122137 h 6785748"/>
                <a:gd name="connsiteX14" fmla="*/ 435 w 3913403"/>
                <a:gd name="connsiteY14" fmla="*/ 5049469 h 6785748"/>
                <a:gd name="connsiteX15" fmla="*/ 4104 w 3913403"/>
                <a:gd name="connsiteY15" fmla="*/ 5049469 h 6785748"/>
                <a:gd name="connsiteX16" fmla="*/ 10064 w 3913403"/>
                <a:gd name="connsiteY16" fmla="*/ 4931442 h 6785748"/>
                <a:gd name="connsiteX17" fmla="*/ 1580188 w 3913403"/>
                <a:gd name="connsiteY17" fmla="*/ 3216411 h 6785748"/>
                <a:gd name="connsiteX18" fmla="*/ 1677979 w 3913403"/>
                <a:gd name="connsiteY18" fmla="*/ 3207168 h 6785748"/>
                <a:gd name="connsiteX19" fmla="*/ 1699843 w 3913403"/>
                <a:gd name="connsiteY19" fmla="*/ 3213955 h 6785748"/>
                <a:gd name="connsiteX20" fmla="*/ 1957840 w 3913403"/>
                <a:gd name="connsiteY20" fmla="*/ 3239963 h 6785748"/>
                <a:gd name="connsiteX21" fmla="*/ 3238000 w 3913403"/>
                <a:gd name="connsiteY21" fmla="*/ 1959802 h 6785748"/>
                <a:gd name="connsiteX22" fmla="*/ 1957840 w 3913403"/>
                <a:gd name="connsiteY22" fmla="*/ 679640 h 6785748"/>
                <a:gd name="connsiteX23" fmla="*/ 677680 w 3913403"/>
                <a:gd name="connsiteY23" fmla="*/ 1959802 h 6785748"/>
                <a:gd name="connsiteX24" fmla="*/ 677701 w 3913403"/>
                <a:gd name="connsiteY24" fmla="*/ 1960228 h 6785748"/>
                <a:gd name="connsiteX25" fmla="*/ 435 w 3913403"/>
                <a:gd name="connsiteY25" fmla="*/ 1960228 h 6785748"/>
                <a:gd name="connsiteX26" fmla="*/ 30761 w 3913403"/>
                <a:gd name="connsiteY26" fmla="*/ 1616536 h 6785748"/>
                <a:gd name="connsiteX27" fmla="*/ 1568448 w 3913403"/>
                <a:gd name="connsiteY27" fmla="*/ 39906 h 6785748"/>
                <a:gd name="connsiteX28" fmla="*/ 1949174 w 3913403"/>
                <a:gd name="connsiteY28" fmla="*/ 1525 h 6785748"/>
                <a:gd name="connsiteX29" fmla="*/ 1949174 w 3913403"/>
                <a:gd name="connsiteY29" fmla="*/ 6 h 6785748"/>
                <a:gd name="connsiteX30" fmla="*/ 1963997 w 3913403"/>
                <a:gd name="connsiteY30" fmla="*/ 753 h 6785748"/>
                <a:gd name="connsiteX31" fmla="*/ 1964312 w 3913403"/>
                <a:gd name="connsiteY31" fmla="*/ 787 h 6785748"/>
                <a:gd name="connsiteX32" fmla="*/ 1964312 w 3913403"/>
                <a:gd name="connsiteY32" fmla="*/ 772 h 6785748"/>
                <a:gd name="connsiteX33" fmla="*/ 2150003 w 3913403"/>
                <a:gd name="connsiteY33" fmla="*/ 10147 h 6785748"/>
                <a:gd name="connsiteX34" fmla="*/ 3913403 w 3913403"/>
                <a:gd name="connsiteY34" fmla="*/ 1964243 h 67857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3913403" h="6785748">
                  <a:moveTo>
                    <a:pt x="1964312" y="0"/>
                  </a:moveTo>
                  <a:lnTo>
                    <a:pt x="1964312" y="772"/>
                  </a:lnTo>
                  <a:lnTo>
                    <a:pt x="1963997" y="753"/>
                  </a:lnTo>
                  <a:lnTo>
                    <a:pt x="1960420" y="392"/>
                  </a:lnTo>
                  <a:close/>
                  <a:moveTo>
                    <a:pt x="3913403" y="1964243"/>
                  </a:moveTo>
                  <a:cubicBezTo>
                    <a:pt x="3913403" y="3049063"/>
                    <a:pt x="3033986" y="3928480"/>
                    <a:pt x="1949171" y="3928480"/>
                  </a:cubicBezTo>
                  <a:lnTo>
                    <a:pt x="1949171" y="3931227"/>
                  </a:lnTo>
                  <a:cubicBezTo>
                    <a:pt x="1328118" y="3931227"/>
                    <a:pt x="817298" y="4403235"/>
                    <a:pt x="755874" y="5008093"/>
                  </a:cubicBezTo>
                  <a:lnTo>
                    <a:pt x="751451" y="5095663"/>
                  </a:lnTo>
                  <a:lnTo>
                    <a:pt x="751451" y="6785748"/>
                  </a:lnTo>
                  <a:lnTo>
                    <a:pt x="435" y="6785747"/>
                  </a:lnTo>
                  <a:lnTo>
                    <a:pt x="435" y="5138384"/>
                  </a:lnTo>
                  <a:lnTo>
                    <a:pt x="0" y="5130736"/>
                  </a:lnTo>
                  <a:lnTo>
                    <a:pt x="435" y="5122137"/>
                  </a:lnTo>
                  <a:lnTo>
                    <a:pt x="435" y="5049469"/>
                  </a:lnTo>
                  <a:lnTo>
                    <a:pt x="4104" y="5049469"/>
                  </a:lnTo>
                  <a:lnTo>
                    <a:pt x="10064" y="4931442"/>
                  </a:lnTo>
                  <a:cubicBezTo>
                    <a:pt x="97404" y="4071404"/>
                    <a:pt x="743847" y="3376660"/>
                    <a:pt x="1580188" y="3216411"/>
                  </a:cubicBezTo>
                  <a:lnTo>
                    <a:pt x="1677979" y="3207168"/>
                  </a:lnTo>
                  <a:lnTo>
                    <a:pt x="1699843" y="3213955"/>
                  </a:lnTo>
                  <a:cubicBezTo>
                    <a:pt x="1783178" y="3231008"/>
                    <a:pt x="1869463" y="3239963"/>
                    <a:pt x="1957840" y="3239963"/>
                  </a:cubicBezTo>
                  <a:cubicBezTo>
                    <a:pt x="2664853" y="3239963"/>
                    <a:pt x="3238000" y="2666816"/>
                    <a:pt x="3238000" y="1959802"/>
                  </a:cubicBezTo>
                  <a:cubicBezTo>
                    <a:pt x="3238000" y="1252788"/>
                    <a:pt x="2664853" y="679640"/>
                    <a:pt x="1957840" y="679640"/>
                  </a:cubicBezTo>
                  <a:cubicBezTo>
                    <a:pt x="1250827" y="679640"/>
                    <a:pt x="677680" y="1252787"/>
                    <a:pt x="677680" y="1959802"/>
                  </a:cubicBezTo>
                  <a:lnTo>
                    <a:pt x="677701" y="1960228"/>
                  </a:lnTo>
                  <a:lnTo>
                    <a:pt x="435" y="1960228"/>
                  </a:lnTo>
                  <a:lnTo>
                    <a:pt x="30761" y="1616536"/>
                  </a:lnTo>
                  <a:cubicBezTo>
                    <a:pt x="171872" y="826544"/>
                    <a:pt x="785266" y="200171"/>
                    <a:pt x="1568448" y="39906"/>
                  </a:cubicBezTo>
                  <a:lnTo>
                    <a:pt x="1949174" y="1525"/>
                  </a:lnTo>
                  <a:lnTo>
                    <a:pt x="1949174" y="6"/>
                  </a:lnTo>
                  <a:lnTo>
                    <a:pt x="1963997" y="753"/>
                  </a:lnTo>
                  <a:lnTo>
                    <a:pt x="1964312" y="787"/>
                  </a:lnTo>
                  <a:lnTo>
                    <a:pt x="1964312" y="772"/>
                  </a:lnTo>
                  <a:lnTo>
                    <a:pt x="2150003" y="10147"/>
                  </a:lnTo>
                  <a:cubicBezTo>
                    <a:pt x="3140480" y="110736"/>
                    <a:pt x="3913403" y="947228"/>
                    <a:pt x="3913403" y="1964243"/>
                  </a:cubicBezTo>
                  <a:close/>
                </a:path>
              </a:pathLst>
            </a:custGeom>
            <a:solidFill>
              <a:srgbClr val="4CC8EC"/>
            </a:solidFill>
            <a:ln w="6350">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grpSp>
        <p:nvGrpSpPr>
          <p:cNvPr id="28" name="Group 27">
            <a:extLst>
              <a:ext uri="{FF2B5EF4-FFF2-40B4-BE49-F238E27FC236}">
                <a16:creationId xmlns:a16="http://schemas.microsoft.com/office/drawing/2014/main" id="{27E2E3DE-B481-4B82-B947-5717A993CB86}"/>
              </a:ext>
            </a:extLst>
          </p:cNvPr>
          <p:cNvGrpSpPr/>
          <p:nvPr/>
        </p:nvGrpSpPr>
        <p:grpSpPr>
          <a:xfrm>
            <a:off x="6864184" y="1892256"/>
            <a:ext cx="941043" cy="941040"/>
            <a:chOff x="737637" y="1814903"/>
            <a:chExt cx="941043" cy="941040"/>
          </a:xfrm>
        </p:grpSpPr>
        <p:sp>
          <p:nvSpPr>
            <p:cNvPr id="29" name="Oval 28">
              <a:extLst>
                <a:ext uri="{FF2B5EF4-FFF2-40B4-BE49-F238E27FC236}">
                  <a16:creationId xmlns:a16="http://schemas.microsoft.com/office/drawing/2014/main" id="{F4329F4A-740C-4C9A-9F2C-03A565462C07}"/>
                </a:ext>
              </a:extLst>
            </p:cNvPr>
            <p:cNvSpPr>
              <a:spLocks noChangeAspect="1"/>
            </p:cNvSpPr>
            <p:nvPr/>
          </p:nvSpPr>
          <p:spPr>
            <a:xfrm>
              <a:off x="737637" y="1814903"/>
              <a:ext cx="941043" cy="941040"/>
            </a:xfrm>
            <a:prstGeom prst="ellipse">
              <a:avLst/>
            </a:pr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outerShdw blurRad="107950" dist="12700" dir="5400000" algn="ctr">
                <a:srgbClr val="000000"/>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extBox 29">
              <a:extLst>
                <a:ext uri="{FF2B5EF4-FFF2-40B4-BE49-F238E27FC236}">
                  <a16:creationId xmlns:a16="http://schemas.microsoft.com/office/drawing/2014/main" id="{E2DCB0A7-475E-43A8-8B19-5F761AF584FA}"/>
                </a:ext>
              </a:extLst>
            </p:cNvPr>
            <p:cNvSpPr txBox="1"/>
            <p:nvPr/>
          </p:nvSpPr>
          <p:spPr>
            <a:xfrm>
              <a:off x="857279" y="1900702"/>
              <a:ext cx="712684" cy="769441"/>
            </a:xfrm>
            <a:prstGeom prst="rect">
              <a:avLst/>
            </a:prstGeom>
            <a:noFill/>
          </p:spPr>
          <p:txBody>
            <a:bodyPr wrap="square" rtlCol="0">
              <a:spAutoFit/>
            </a:bodyPr>
            <a:lstStyle/>
            <a:p>
              <a:pPr algn="ctr" defTabSz="1219170">
                <a:spcBef>
                  <a:spcPct val="20000"/>
                </a:spcBef>
                <a:defRPr/>
              </a:pPr>
              <a:r>
                <a:rPr lang="en-US" sz="3200" dirty="0">
                  <a:solidFill>
                    <a:srgbClr val="4D4D4D"/>
                  </a:solidFill>
                  <a:latin typeface="Bernard MT Condensed" panose="02050806060905020404" pitchFamily="18" charset="0"/>
                </a:rPr>
                <a:t>02</a:t>
              </a:r>
            </a:p>
            <a:p>
              <a:pPr algn="ctr" defTabSz="1219170">
                <a:spcBef>
                  <a:spcPct val="20000"/>
                </a:spcBef>
                <a:defRPr/>
              </a:pPr>
              <a:r>
                <a:rPr lang="en-US" sz="900" b="1" dirty="0">
                  <a:solidFill>
                    <a:srgbClr val="4D4D4D"/>
                  </a:solidFill>
                  <a:latin typeface="Candara" panose="020E0502030303020204" pitchFamily="34" charset="0"/>
                </a:rPr>
                <a:t>OPTION</a:t>
              </a:r>
            </a:p>
          </p:txBody>
        </p:sp>
      </p:grpSp>
      <p:grpSp>
        <p:nvGrpSpPr>
          <p:cNvPr id="31" name="Group 30">
            <a:extLst>
              <a:ext uri="{FF2B5EF4-FFF2-40B4-BE49-F238E27FC236}">
                <a16:creationId xmlns:a16="http://schemas.microsoft.com/office/drawing/2014/main" id="{98F3E071-73B0-4E84-A2A1-B791809920A0}"/>
              </a:ext>
            </a:extLst>
          </p:cNvPr>
          <p:cNvGrpSpPr/>
          <p:nvPr/>
        </p:nvGrpSpPr>
        <p:grpSpPr>
          <a:xfrm>
            <a:off x="1249680" y="3525327"/>
            <a:ext cx="4096567" cy="1065903"/>
            <a:chOff x="1554480" y="1783080"/>
            <a:chExt cx="4096567" cy="1065903"/>
          </a:xfrm>
        </p:grpSpPr>
        <p:sp>
          <p:nvSpPr>
            <p:cNvPr id="32" name="Freeform: Shape 31">
              <a:extLst>
                <a:ext uri="{FF2B5EF4-FFF2-40B4-BE49-F238E27FC236}">
                  <a16:creationId xmlns:a16="http://schemas.microsoft.com/office/drawing/2014/main" id="{8AE36451-787D-493A-9E06-6EB2295B2154}"/>
                </a:ext>
              </a:extLst>
            </p:cNvPr>
            <p:cNvSpPr/>
            <p:nvPr/>
          </p:nvSpPr>
          <p:spPr>
            <a:xfrm>
              <a:off x="1554480" y="1783080"/>
              <a:ext cx="4096567" cy="1065903"/>
            </a:xfrm>
            <a:custGeom>
              <a:avLst/>
              <a:gdLst>
                <a:gd name="connsiteX0" fmla="*/ 10608 w 4100004"/>
                <a:gd name="connsiteY0" fmla="*/ 0 h 1066800"/>
                <a:gd name="connsiteX1" fmla="*/ 3922200 w 4100004"/>
                <a:gd name="connsiteY1" fmla="*/ 0 h 1066800"/>
                <a:gd name="connsiteX2" fmla="*/ 4100004 w 4100004"/>
                <a:gd name="connsiteY2" fmla="*/ 177804 h 1066800"/>
                <a:gd name="connsiteX3" fmla="*/ 4100004 w 4100004"/>
                <a:gd name="connsiteY3" fmla="*/ 888996 h 1066800"/>
                <a:gd name="connsiteX4" fmla="*/ 3922200 w 4100004"/>
                <a:gd name="connsiteY4" fmla="*/ 1066800 h 1066800"/>
                <a:gd name="connsiteX5" fmla="*/ 539036 w 4100004"/>
                <a:gd name="connsiteY5" fmla="*/ 1066800 h 1066800"/>
                <a:gd name="connsiteX6" fmla="*/ 467575 w 4100004"/>
                <a:gd name="connsiteY6" fmla="*/ 1044617 h 1066800"/>
                <a:gd name="connsiteX7" fmla="*/ 185959 w 4100004"/>
                <a:gd name="connsiteY7" fmla="*/ 812713 h 1066800"/>
                <a:gd name="connsiteX8" fmla="*/ 153939 w 4100004"/>
                <a:gd name="connsiteY8" fmla="*/ 753721 h 1066800"/>
                <a:gd name="connsiteX9" fmla="*/ 194613 w 4100004"/>
                <a:gd name="connsiteY9" fmla="*/ 645185 h 1066800"/>
                <a:gd name="connsiteX10" fmla="*/ 213805 w 4100004"/>
                <a:gd name="connsiteY10" fmla="*/ 485237 h 1066800"/>
                <a:gd name="connsiteX11" fmla="*/ 35257 w 4100004"/>
                <a:gd name="connsiteY11" fmla="*/ 32683 h 1066800"/>
                <a:gd name="connsiteX12" fmla="*/ 0 w 4100004"/>
                <a:gd name="connsiteY12" fmla="*/ 2142 h 1066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100004" h="1066800">
                  <a:moveTo>
                    <a:pt x="10608" y="0"/>
                  </a:moveTo>
                  <a:lnTo>
                    <a:pt x="3922200" y="0"/>
                  </a:lnTo>
                  <a:cubicBezTo>
                    <a:pt x="4020398" y="0"/>
                    <a:pt x="4100004" y="79606"/>
                    <a:pt x="4100004" y="177804"/>
                  </a:cubicBezTo>
                  <a:lnTo>
                    <a:pt x="4100004" y="888996"/>
                  </a:lnTo>
                  <a:cubicBezTo>
                    <a:pt x="4100004" y="987194"/>
                    <a:pt x="4020398" y="1066800"/>
                    <a:pt x="3922200" y="1066800"/>
                  </a:cubicBezTo>
                  <a:lnTo>
                    <a:pt x="539036" y="1066800"/>
                  </a:lnTo>
                  <a:lnTo>
                    <a:pt x="467575" y="1044617"/>
                  </a:lnTo>
                  <a:cubicBezTo>
                    <a:pt x="352708" y="996033"/>
                    <a:pt x="254975" y="914870"/>
                    <a:pt x="185959" y="812713"/>
                  </a:cubicBezTo>
                  <a:lnTo>
                    <a:pt x="153939" y="753721"/>
                  </a:lnTo>
                  <a:lnTo>
                    <a:pt x="194613" y="645185"/>
                  </a:lnTo>
                  <a:cubicBezTo>
                    <a:pt x="207142" y="594062"/>
                    <a:pt x="213805" y="540466"/>
                    <a:pt x="213805" y="485237"/>
                  </a:cubicBezTo>
                  <a:cubicBezTo>
                    <a:pt x="213805" y="308504"/>
                    <a:pt x="145573" y="148501"/>
                    <a:pt x="35257" y="32683"/>
                  </a:cubicBezTo>
                  <a:lnTo>
                    <a:pt x="0" y="2142"/>
                  </a:ln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extBox 32">
              <a:extLst>
                <a:ext uri="{FF2B5EF4-FFF2-40B4-BE49-F238E27FC236}">
                  <a16:creationId xmlns:a16="http://schemas.microsoft.com/office/drawing/2014/main" id="{64EF7F0A-78FC-4219-8BEF-FF6B6EE43916}"/>
                </a:ext>
              </a:extLst>
            </p:cNvPr>
            <p:cNvSpPr txBox="1"/>
            <p:nvPr/>
          </p:nvSpPr>
          <p:spPr>
            <a:xfrm>
              <a:off x="2337978" y="1814903"/>
              <a:ext cx="3280257" cy="907941"/>
            </a:xfrm>
            <a:prstGeom prst="rect">
              <a:avLst/>
            </a:prstGeom>
            <a:noFill/>
          </p:spPr>
          <p:txBody>
            <a:bodyPr wrap="square" rtlCol="0">
              <a:spAutoFit/>
            </a:bodyPr>
            <a:lstStyle/>
            <a:p>
              <a:r>
                <a:rPr lang="en-US" sz="1400" dirty="0">
                  <a:solidFill>
                    <a:srgbClr val="4D4D4D"/>
                  </a:solidFill>
                  <a:latin typeface="Bernard MT Condensed" panose="02050806060905020404" pitchFamily="18" charset="0"/>
                </a:rPr>
                <a:t>LOREM IPSUM</a:t>
              </a:r>
            </a:p>
            <a:p>
              <a:r>
                <a:rPr lang="en-US" sz="1300" dirty="0">
                  <a:solidFill>
                    <a:srgbClr val="4D4D4D"/>
                  </a:solidFill>
                  <a:latin typeface="Candara" panose="020E0502030303020204" pitchFamily="34" charset="0"/>
                </a:rPr>
                <a:t>Lorem ipsum dolor sit amet, consectetur adipiscing elit, sed do eiusmod tempor incididunt ut labore et dolore magna aliqua. </a:t>
              </a:r>
              <a:endParaRPr lang="en-US" sz="1200" dirty="0">
                <a:solidFill>
                  <a:srgbClr val="4D4D4D"/>
                </a:solidFill>
                <a:latin typeface="Candara" panose="020E0502030303020204" pitchFamily="34" charset="0"/>
              </a:endParaRPr>
            </a:p>
          </p:txBody>
        </p:sp>
      </p:grpSp>
      <p:grpSp>
        <p:nvGrpSpPr>
          <p:cNvPr id="34" name="Group 33">
            <a:extLst>
              <a:ext uri="{FF2B5EF4-FFF2-40B4-BE49-F238E27FC236}">
                <a16:creationId xmlns:a16="http://schemas.microsoft.com/office/drawing/2014/main" id="{3B7D63F5-15AF-4970-AEA7-EE2F2B1CA0F2}"/>
              </a:ext>
            </a:extLst>
          </p:cNvPr>
          <p:cNvGrpSpPr/>
          <p:nvPr/>
        </p:nvGrpSpPr>
        <p:grpSpPr>
          <a:xfrm>
            <a:off x="228600" y="3342447"/>
            <a:ext cx="5227253" cy="1371903"/>
            <a:chOff x="533400" y="1600200"/>
            <a:chExt cx="5227253" cy="1371903"/>
          </a:xfrm>
          <a:solidFill>
            <a:srgbClr val="4CC8EC"/>
          </a:solidFill>
        </p:grpSpPr>
        <p:sp>
          <p:nvSpPr>
            <p:cNvPr id="35" name="Freeform: Shape 34">
              <a:extLst>
                <a:ext uri="{FF2B5EF4-FFF2-40B4-BE49-F238E27FC236}">
                  <a16:creationId xmlns:a16="http://schemas.microsoft.com/office/drawing/2014/main" id="{770C3617-6E37-43E7-8C7F-327ACEC2D1DC}"/>
                </a:ext>
              </a:extLst>
            </p:cNvPr>
            <p:cNvSpPr>
              <a:spLocks noChangeAspect="1"/>
            </p:cNvSpPr>
            <p:nvPr/>
          </p:nvSpPr>
          <p:spPr>
            <a:xfrm rot="5400000">
              <a:off x="1202679" y="2395367"/>
              <a:ext cx="576894" cy="565935"/>
            </a:xfrm>
            <a:custGeom>
              <a:avLst/>
              <a:gdLst>
                <a:gd name="connsiteX0" fmla="*/ 0 w 1647362"/>
                <a:gd name="connsiteY0" fmla="*/ 339580 h 1616061"/>
                <a:gd name="connsiteX1" fmla="*/ 6064 w 1647362"/>
                <a:gd name="connsiteY1" fmla="*/ 338887 h 1616061"/>
                <a:gd name="connsiteX2" fmla="*/ 799023 w 1647362"/>
                <a:gd name="connsiteY2" fmla="*/ 28455 h 1616061"/>
                <a:gd name="connsiteX3" fmla="*/ 833512 w 1647362"/>
                <a:gd name="connsiteY3" fmla="*/ 0 h 1616061"/>
                <a:gd name="connsiteX4" fmla="*/ 935264 w 1647362"/>
                <a:gd name="connsiteY4" fmla="*/ 76089 h 1616061"/>
                <a:gd name="connsiteX5" fmla="*/ 1647362 w 1647362"/>
                <a:gd name="connsiteY5" fmla="*/ 1586064 h 1616061"/>
                <a:gd name="connsiteX6" fmla="*/ 1645847 w 1647362"/>
                <a:gd name="connsiteY6" fmla="*/ 1616061 h 1616061"/>
                <a:gd name="connsiteX7" fmla="*/ 979054 w 1647362"/>
                <a:gd name="connsiteY7" fmla="*/ 1616061 h 1616061"/>
                <a:gd name="connsiteX8" fmla="*/ 980719 w 1647362"/>
                <a:gd name="connsiteY8" fmla="*/ 1583078 h 1616061"/>
                <a:gd name="connsiteX9" fmla="*/ 81240 w 1647362"/>
                <a:gd name="connsiteY9" fmla="*/ 360469 h 16160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47362" h="1616061">
                  <a:moveTo>
                    <a:pt x="0" y="339580"/>
                  </a:moveTo>
                  <a:lnTo>
                    <a:pt x="6064" y="338887"/>
                  </a:lnTo>
                  <a:cubicBezTo>
                    <a:pt x="296427" y="294520"/>
                    <a:pt x="565707" y="186082"/>
                    <a:pt x="799023" y="28455"/>
                  </a:cubicBezTo>
                  <a:lnTo>
                    <a:pt x="833512" y="0"/>
                  </a:lnTo>
                  <a:lnTo>
                    <a:pt x="935264" y="76089"/>
                  </a:lnTo>
                  <a:cubicBezTo>
                    <a:pt x="1370160" y="434998"/>
                    <a:pt x="1647362" y="978159"/>
                    <a:pt x="1647362" y="1586064"/>
                  </a:cubicBezTo>
                  <a:lnTo>
                    <a:pt x="1645847" y="1616061"/>
                  </a:lnTo>
                  <a:lnTo>
                    <a:pt x="979054" y="1616061"/>
                  </a:lnTo>
                  <a:lnTo>
                    <a:pt x="980719" y="1583078"/>
                  </a:lnTo>
                  <a:cubicBezTo>
                    <a:pt x="980719" y="1008629"/>
                    <a:pt x="602353" y="522552"/>
                    <a:pt x="81240" y="360469"/>
                  </a:cubicBezTo>
                  <a:close/>
                </a:path>
              </a:pathLst>
            </a:custGeom>
            <a:grpFill/>
            <a:ln w="6350">
              <a:noFill/>
            </a:ln>
            <a:effectLst>
              <a:outerShdw blurRad="50800" dist="38100" dir="72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6" name="Freeform: Shape 35">
              <a:extLst>
                <a:ext uri="{FF2B5EF4-FFF2-40B4-BE49-F238E27FC236}">
                  <a16:creationId xmlns:a16="http://schemas.microsoft.com/office/drawing/2014/main" id="{31B4AAC0-4C27-4094-AFB2-38C23A1E61EB}"/>
                </a:ext>
              </a:extLst>
            </p:cNvPr>
            <p:cNvSpPr/>
            <p:nvPr/>
          </p:nvSpPr>
          <p:spPr>
            <a:xfrm rot="5400000">
              <a:off x="4202603" y="1414053"/>
              <a:ext cx="265176" cy="2850924"/>
            </a:xfrm>
            <a:custGeom>
              <a:avLst/>
              <a:gdLst>
                <a:gd name="connsiteX0" fmla="*/ 0 w 565544"/>
                <a:gd name="connsiteY0" fmla="*/ 0 h 7644711"/>
                <a:gd name="connsiteX1" fmla="*/ 227412 w 565544"/>
                <a:gd name="connsiteY1" fmla="*/ 0 h 7644711"/>
                <a:gd name="connsiteX2" fmla="*/ 557619 w 565544"/>
                <a:gd name="connsiteY2" fmla="*/ 330209 h 7644711"/>
                <a:gd name="connsiteX3" fmla="*/ 557619 w 565544"/>
                <a:gd name="connsiteY3" fmla="*/ 374087 h 7644711"/>
                <a:gd name="connsiteX4" fmla="*/ 565544 w 565544"/>
                <a:gd name="connsiteY4" fmla="*/ 374087 h 7644711"/>
                <a:gd name="connsiteX5" fmla="*/ 565544 w 565544"/>
                <a:gd name="connsiteY5" fmla="*/ 7644711 h 7644711"/>
                <a:gd name="connsiteX6" fmla="*/ 4004 w 565544"/>
                <a:gd name="connsiteY6" fmla="*/ 7644711 h 7644711"/>
                <a:gd name="connsiteX7" fmla="*/ 4004 w 565544"/>
                <a:gd name="connsiteY7" fmla="*/ 2602504 h 7644711"/>
                <a:gd name="connsiteX8" fmla="*/ 6380 w 565544"/>
                <a:gd name="connsiteY8" fmla="*/ 2578940 h 7644711"/>
                <a:gd name="connsiteX9" fmla="*/ 6380 w 565544"/>
                <a:gd name="connsiteY9" fmla="*/ 63281 h 76447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65544" h="7644711">
                  <a:moveTo>
                    <a:pt x="0" y="0"/>
                  </a:moveTo>
                  <a:lnTo>
                    <a:pt x="227412" y="0"/>
                  </a:lnTo>
                  <a:cubicBezTo>
                    <a:pt x="409780" y="0"/>
                    <a:pt x="557619" y="147841"/>
                    <a:pt x="557619" y="330209"/>
                  </a:cubicBezTo>
                  <a:lnTo>
                    <a:pt x="557619" y="374087"/>
                  </a:lnTo>
                  <a:lnTo>
                    <a:pt x="565544" y="374087"/>
                  </a:lnTo>
                  <a:lnTo>
                    <a:pt x="565544" y="7644711"/>
                  </a:lnTo>
                  <a:lnTo>
                    <a:pt x="4004" y="7644711"/>
                  </a:lnTo>
                  <a:lnTo>
                    <a:pt x="4004" y="2602504"/>
                  </a:lnTo>
                  <a:lnTo>
                    <a:pt x="6380" y="2578940"/>
                  </a:lnTo>
                  <a:lnTo>
                    <a:pt x="6380" y="63281"/>
                  </a:lnTo>
                  <a:close/>
                </a:path>
              </a:pathLst>
            </a:custGeom>
            <a:grp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7" name="Freeform: Shape 36">
              <a:extLst>
                <a:ext uri="{FF2B5EF4-FFF2-40B4-BE49-F238E27FC236}">
                  <a16:creationId xmlns:a16="http://schemas.microsoft.com/office/drawing/2014/main" id="{43E9281F-007A-49C7-BB10-34E35DD4829E}"/>
                </a:ext>
              </a:extLst>
            </p:cNvPr>
            <p:cNvSpPr>
              <a:spLocks noChangeAspect="1"/>
            </p:cNvSpPr>
            <p:nvPr/>
          </p:nvSpPr>
          <p:spPr>
            <a:xfrm rot="16200000">
              <a:off x="1036341" y="1097259"/>
              <a:ext cx="1370447" cy="2376329"/>
            </a:xfrm>
            <a:custGeom>
              <a:avLst/>
              <a:gdLst>
                <a:gd name="connsiteX0" fmla="*/ 1964312 w 3913403"/>
                <a:gd name="connsiteY0" fmla="*/ 0 h 6785748"/>
                <a:gd name="connsiteX1" fmla="*/ 1964312 w 3913403"/>
                <a:gd name="connsiteY1" fmla="*/ 772 h 6785748"/>
                <a:gd name="connsiteX2" fmla="*/ 1963997 w 3913403"/>
                <a:gd name="connsiteY2" fmla="*/ 753 h 6785748"/>
                <a:gd name="connsiteX3" fmla="*/ 1960420 w 3913403"/>
                <a:gd name="connsiteY3" fmla="*/ 392 h 6785748"/>
                <a:gd name="connsiteX4" fmla="*/ 3913403 w 3913403"/>
                <a:gd name="connsiteY4" fmla="*/ 1964243 h 6785748"/>
                <a:gd name="connsiteX5" fmla="*/ 1949171 w 3913403"/>
                <a:gd name="connsiteY5" fmla="*/ 3928480 h 6785748"/>
                <a:gd name="connsiteX6" fmla="*/ 1949171 w 3913403"/>
                <a:gd name="connsiteY6" fmla="*/ 3931227 h 6785748"/>
                <a:gd name="connsiteX7" fmla="*/ 755874 w 3913403"/>
                <a:gd name="connsiteY7" fmla="*/ 5008093 h 6785748"/>
                <a:gd name="connsiteX8" fmla="*/ 751451 w 3913403"/>
                <a:gd name="connsiteY8" fmla="*/ 5095663 h 6785748"/>
                <a:gd name="connsiteX9" fmla="*/ 751451 w 3913403"/>
                <a:gd name="connsiteY9" fmla="*/ 6785748 h 6785748"/>
                <a:gd name="connsiteX10" fmla="*/ 435 w 3913403"/>
                <a:gd name="connsiteY10" fmla="*/ 6785747 h 6785748"/>
                <a:gd name="connsiteX11" fmla="*/ 435 w 3913403"/>
                <a:gd name="connsiteY11" fmla="*/ 5138384 h 6785748"/>
                <a:gd name="connsiteX12" fmla="*/ 0 w 3913403"/>
                <a:gd name="connsiteY12" fmla="*/ 5130736 h 6785748"/>
                <a:gd name="connsiteX13" fmla="*/ 435 w 3913403"/>
                <a:gd name="connsiteY13" fmla="*/ 5122137 h 6785748"/>
                <a:gd name="connsiteX14" fmla="*/ 435 w 3913403"/>
                <a:gd name="connsiteY14" fmla="*/ 5049469 h 6785748"/>
                <a:gd name="connsiteX15" fmla="*/ 4104 w 3913403"/>
                <a:gd name="connsiteY15" fmla="*/ 5049469 h 6785748"/>
                <a:gd name="connsiteX16" fmla="*/ 10064 w 3913403"/>
                <a:gd name="connsiteY16" fmla="*/ 4931442 h 6785748"/>
                <a:gd name="connsiteX17" fmla="*/ 1580188 w 3913403"/>
                <a:gd name="connsiteY17" fmla="*/ 3216411 h 6785748"/>
                <a:gd name="connsiteX18" fmla="*/ 1677979 w 3913403"/>
                <a:gd name="connsiteY18" fmla="*/ 3207168 h 6785748"/>
                <a:gd name="connsiteX19" fmla="*/ 1699843 w 3913403"/>
                <a:gd name="connsiteY19" fmla="*/ 3213955 h 6785748"/>
                <a:gd name="connsiteX20" fmla="*/ 1957840 w 3913403"/>
                <a:gd name="connsiteY20" fmla="*/ 3239963 h 6785748"/>
                <a:gd name="connsiteX21" fmla="*/ 3238000 w 3913403"/>
                <a:gd name="connsiteY21" fmla="*/ 1959802 h 6785748"/>
                <a:gd name="connsiteX22" fmla="*/ 1957840 w 3913403"/>
                <a:gd name="connsiteY22" fmla="*/ 679640 h 6785748"/>
                <a:gd name="connsiteX23" fmla="*/ 677680 w 3913403"/>
                <a:gd name="connsiteY23" fmla="*/ 1959802 h 6785748"/>
                <a:gd name="connsiteX24" fmla="*/ 677701 w 3913403"/>
                <a:gd name="connsiteY24" fmla="*/ 1960228 h 6785748"/>
                <a:gd name="connsiteX25" fmla="*/ 435 w 3913403"/>
                <a:gd name="connsiteY25" fmla="*/ 1960228 h 6785748"/>
                <a:gd name="connsiteX26" fmla="*/ 30761 w 3913403"/>
                <a:gd name="connsiteY26" fmla="*/ 1616536 h 6785748"/>
                <a:gd name="connsiteX27" fmla="*/ 1568448 w 3913403"/>
                <a:gd name="connsiteY27" fmla="*/ 39906 h 6785748"/>
                <a:gd name="connsiteX28" fmla="*/ 1949174 w 3913403"/>
                <a:gd name="connsiteY28" fmla="*/ 1525 h 6785748"/>
                <a:gd name="connsiteX29" fmla="*/ 1949174 w 3913403"/>
                <a:gd name="connsiteY29" fmla="*/ 6 h 6785748"/>
                <a:gd name="connsiteX30" fmla="*/ 1963997 w 3913403"/>
                <a:gd name="connsiteY30" fmla="*/ 753 h 6785748"/>
                <a:gd name="connsiteX31" fmla="*/ 1964312 w 3913403"/>
                <a:gd name="connsiteY31" fmla="*/ 787 h 6785748"/>
                <a:gd name="connsiteX32" fmla="*/ 1964312 w 3913403"/>
                <a:gd name="connsiteY32" fmla="*/ 772 h 6785748"/>
                <a:gd name="connsiteX33" fmla="*/ 2150003 w 3913403"/>
                <a:gd name="connsiteY33" fmla="*/ 10147 h 6785748"/>
                <a:gd name="connsiteX34" fmla="*/ 3913403 w 3913403"/>
                <a:gd name="connsiteY34" fmla="*/ 1964243 h 67857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3913403" h="6785748">
                  <a:moveTo>
                    <a:pt x="1964312" y="0"/>
                  </a:moveTo>
                  <a:lnTo>
                    <a:pt x="1964312" y="772"/>
                  </a:lnTo>
                  <a:lnTo>
                    <a:pt x="1963997" y="753"/>
                  </a:lnTo>
                  <a:lnTo>
                    <a:pt x="1960420" y="392"/>
                  </a:lnTo>
                  <a:close/>
                  <a:moveTo>
                    <a:pt x="3913403" y="1964243"/>
                  </a:moveTo>
                  <a:cubicBezTo>
                    <a:pt x="3913403" y="3049063"/>
                    <a:pt x="3033986" y="3928480"/>
                    <a:pt x="1949171" y="3928480"/>
                  </a:cubicBezTo>
                  <a:lnTo>
                    <a:pt x="1949171" y="3931227"/>
                  </a:lnTo>
                  <a:cubicBezTo>
                    <a:pt x="1328118" y="3931227"/>
                    <a:pt x="817298" y="4403235"/>
                    <a:pt x="755874" y="5008093"/>
                  </a:cubicBezTo>
                  <a:lnTo>
                    <a:pt x="751451" y="5095663"/>
                  </a:lnTo>
                  <a:lnTo>
                    <a:pt x="751451" y="6785748"/>
                  </a:lnTo>
                  <a:lnTo>
                    <a:pt x="435" y="6785747"/>
                  </a:lnTo>
                  <a:lnTo>
                    <a:pt x="435" y="5138384"/>
                  </a:lnTo>
                  <a:lnTo>
                    <a:pt x="0" y="5130736"/>
                  </a:lnTo>
                  <a:lnTo>
                    <a:pt x="435" y="5122137"/>
                  </a:lnTo>
                  <a:lnTo>
                    <a:pt x="435" y="5049469"/>
                  </a:lnTo>
                  <a:lnTo>
                    <a:pt x="4104" y="5049469"/>
                  </a:lnTo>
                  <a:lnTo>
                    <a:pt x="10064" y="4931442"/>
                  </a:lnTo>
                  <a:cubicBezTo>
                    <a:pt x="97404" y="4071404"/>
                    <a:pt x="743847" y="3376660"/>
                    <a:pt x="1580188" y="3216411"/>
                  </a:cubicBezTo>
                  <a:lnTo>
                    <a:pt x="1677979" y="3207168"/>
                  </a:lnTo>
                  <a:lnTo>
                    <a:pt x="1699843" y="3213955"/>
                  </a:lnTo>
                  <a:cubicBezTo>
                    <a:pt x="1783178" y="3231008"/>
                    <a:pt x="1869463" y="3239963"/>
                    <a:pt x="1957840" y="3239963"/>
                  </a:cubicBezTo>
                  <a:cubicBezTo>
                    <a:pt x="2664853" y="3239963"/>
                    <a:pt x="3238000" y="2666816"/>
                    <a:pt x="3238000" y="1959802"/>
                  </a:cubicBezTo>
                  <a:cubicBezTo>
                    <a:pt x="3238000" y="1252788"/>
                    <a:pt x="2664853" y="679640"/>
                    <a:pt x="1957840" y="679640"/>
                  </a:cubicBezTo>
                  <a:cubicBezTo>
                    <a:pt x="1250827" y="679640"/>
                    <a:pt x="677680" y="1252787"/>
                    <a:pt x="677680" y="1959802"/>
                  </a:cubicBezTo>
                  <a:lnTo>
                    <a:pt x="677701" y="1960228"/>
                  </a:lnTo>
                  <a:lnTo>
                    <a:pt x="435" y="1960228"/>
                  </a:lnTo>
                  <a:lnTo>
                    <a:pt x="30761" y="1616536"/>
                  </a:lnTo>
                  <a:cubicBezTo>
                    <a:pt x="171872" y="826544"/>
                    <a:pt x="785266" y="200171"/>
                    <a:pt x="1568448" y="39906"/>
                  </a:cubicBezTo>
                  <a:lnTo>
                    <a:pt x="1949174" y="1525"/>
                  </a:lnTo>
                  <a:lnTo>
                    <a:pt x="1949174" y="6"/>
                  </a:lnTo>
                  <a:lnTo>
                    <a:pt x="1963997" y="753"/>
                  </a:lnTo>
                  <a:lnTo>
                    <a:pt x="1964312" y="787"/>
                  </a:lnTo>
                  <a:lnTo>
                    <a:pt x="1964312" y="772"/>
                  </a:lnTo>
                  <a:lnTo>
                    <a:pt x="2150003" y="10147"/>
                  </a:lnTo>
                  <a:cubicBezTo>
                    <a:pt x="3140480" y="110736"/>
                    <a:pt x="3913403" y="947228"/>
                    <a:pt x="3913403" y="1964243"/>
                  </a:cubicBezTo>
                  <a:close/>
                </a:path>
              </a:pathLst>
            </a:custGeom>
            <a:grpFill/>
            <a:ln w="6350">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grpSp>
        <p:nvGrpSpPr>
          <p:cNvPr id="38" name="Group 37">
            <a:extLst>
              <a:ext uri="{FF2B5EF4-FFF2-40B4-BE49-F238E27FC236}">
                <a16:creationId xmlns:a16="http://schemas.microsoft.com/office/drawing/2014/main" id="{F4EB4CF2-5ACF-434F-8E23-5CFFB5AF31A6}"/>
              </a:ext>
            </a:extLst>
          </p:cNvPr>
          <p:cNvGrpSpPr/>
          <p:nvPr/>
        </p:nvGrpSpPr>
        <p:grpSpPr>
          <a:xfrm>
            <a:off x="432837" y="3557150"/>
            <a:ext cx="941043" cy="941040"/>
            <a:chOff x="737637" y="1814903"/>
            <a:chExt cx="941043" cy="941040"/>
          </a:xfrm>
        </p:grpSpPr>
        <p:sp>
          <p:nvSpPr>
            <p:cNvPr id="39" name="Oval 38">
              <a:extLst>
                <a:ext uri="{FF2B5EF4-FFF2-40B4-BE49-F238E27FC236}">
                  <a16:creationId xmlns:a16="http://schemas.microsoft.com/office/drawing/2014/main" id="{7E2208E8-F087-4EDE-AEE4-DA3C4FA76C4A}"/>
                </a:ext>
              </a:extLst>
            </p:cNvPr>
            <p:cNvSpPr>
              <a:spLocks noChangeAspect="1"/>
            </p:cNvSpPr>
            <p:nvPr/>
          </p:nvSpPr>
          <p:spPr>
            <a:xfrm>
              <a:off x="737637" y="1814903"/>
              <a:ext cx="941043" cy="941040"/>
            </a:xfrm>
            <a:prstGeom prst="ellipse">
              <a:avLst/>
            </a:pr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outerShdw blurRad="107950" dist="12700" dir="5400000" algn="ctr">
                <a:srgbClr val="000000"/>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TextBox 39">
              <a:extLst>
                <a:ext uri="{FF2B5EF4-FFF2-40B4-BE49-F238E27FC236}">
                  <a16:creationId xmlns:a16="http://schemas.microsoft.com/office/drawing/2014/main" id="{DE62CF18-F099-4DE8-BFCC-87CE209CE204}"/>
                </a:ext>
              </a:extLst>
            </p:cNvPr>
            <p:cNvSpPr txBox="1"/>
            <p:nvPr/>
          </p:nvSpPr>
          <p:spPr>
            <a:xfrm>
              <a:off x="857279" y="1900702"/>
              <a:ext cx="712684" cy="769441"/>
            </a:xfrm>
            <a:prstGeom prst="rect">
              <a:avLst/>
            </a:prstGeom>
            <a:noFill/>
          </p:spPr>
          <p:txBody>
            <a:bodyPr wrap="square" rtlCol="0">
              <a:spAutoFit/>
            </a:bodyPr>
            <a:lstStyle/>
            <a:p>
              <a:pPr algn="ctr" defTabSz="1219170">
                <a:spcBef>
                  <a:spcPct val="20000"/>
                </a:spcBef>
                <a:defRPr/>
              </a:pPr>
              <a:r>
                <a:rPr lang="en-US" sz="3200" dirty="0">
                  <a:solidFill>
                    <a:srgbClr val="4D4D4D"/>
                  </a:solidFill>
                  <a:latin typeface="Bernard MT Condensed" panose="02050806060905020404" pitchFamily="18" charset="0"/>
                </a:rPr>
                <a:t>03</a:t>
              </a:r>
            </a:p>
            <a:p>
              <a:pPr algn="ctr" defTabSz="1219170">
                <a:spcBef>
                  <a:spcPct val="20000"/>
                </a:spcBef>
                <a:defRPr/>
              </a:pPr>
              <a:r>
                <a:rPr lang="en-US" sz="900" b="1" dirty="0">
                  <a:solidFill>
                    <a:srgbClr val="4D4D4D"/>
                  </a:solidFill>
                  <a:latin typeface="Candara" panose="020E0502030303020204" pitchFamily="34" charset="0"/>
                </a:rPr>
                <a:t>OPTION</a:t>
              </a:r>
            </a:p>
          </p:txBody>
        </p:sp>
      </p:grpSp>
      <p:grpSp>
        <p:nvGrpSpPr>
          <p:cNvPr id="41" name="Group 40">
            <a:extLst>
              <a:ext uri="{FF2B5EF4-FFF2-40B4-BE49-F238E27FC236}">
                <a16:creationId xmlns:a16="http://schemas.microsoft.com/office/drawing/2014/main" id="{2756F72C-3046-45F6-B356-68F6D02A56BD}"/>
              </a:ext>
            </a:extLst>
          </p:cNvPr>
          <p:cNvGrpSpPr/>
          <p:nvPr/>
        </p:nvGrpSpPr>
        <p:grpSpPr>
          <a:xfrm>
            <a:off x="6836105" y="3529876"/>
            <a:ext cx="4096567" cy="1065903"/>
            <a:chOff x="1554480" y="1783080"/>
            <a:chExt cx="4096567" cy="1065903"/>
          </a:xfrm>
        </p:grpSpPr>
        <p:sp>
          <p:nvSpPr>
            <p:cNvPr id="42" name="Freeform: Shape 41">
              <a:extLst>
                <a:ext uri="{FF2B5EF4-FFF2-40B4-BE49-F238E27FC236}">
                  <a16:creationId xmlns:a16="http://schemas.microsoft.com/office/drawing/2014/main" id="{6AF6230B-65B9-41E0-A9D4-004235337A37}"/>
                </a:ext>
              </a:extLst>
            </p:cNvPr>
            <p:cNvSpPr/>
            <p:nvPr/>
          </p:nvSpPr>
          <p:spPr>
            <a:xfrm>
              <a:off x="1554480" y="1783080"/>
              <a:ext cx="4096567" cy="1065903"/>
            </a:xfrm>
            <a:custGeom>
              <a:avLst/>
              <a:gdLst>
                <a:gd name="connsiteX0" fmla="*/ 10608 w 4100004"/>
                <a:gd name="connsiteY0" fmla="*/ 0 h 1066800"/>
                <a:gd name="connsiteX1" fmla="*/ 3922200 w 4100004"/>
                <a:gd name="connsiteY1" fmla="*/ 0 h 1066800"/>
                <a:gd name="connsiteX2" fmla="*/ 4100004 w 4100004"/>
                <a:gd name="connsiteY2" fmla="*/ 177804 h 1066800"/>
                <a:gd name="connsiteX3" fmla="*/ 4100004 w 4100004"/>
                <a:gd name="connsiteY3" fmla="*/ 888996 h 1066800"/>
                <a:gd name="connsiteX4" fmla="*/ 3922200 w 4100004"/>
                <a:gd name="connsiteY4" fmla="*/ 1066800 h 1066800"/>
                <a:gd name="connsiteX5" fmla="*/ 539036 w 4100004"/>
                <a:gd name="connsiteY5" fmla="*/ 1066800 h 1066800"/>
                <a:gd name="connsiteX6" fmla="*/ 467575 w 4100004"/>
                <a:gd name="connsiteY6" fmla="*/ 1044617 h 1066800"/>
                <a:gd name="connsiteX7" fmla="*/ 185959 w 4100004"/>
                <a:gd name="connsiteY7" fmla="*/ 812713 h 1066800"/>
                <a:gd name="connsiteX8" fmla="*/ 153939 w 4100004"/>
                <a:gd name="connsiteY8" fmla="*/ 753721 h 1066800"/>
                <a:gd name="connsiteX9" fmla="*/ 194613 w 4100004"/>
                <a:gd name="connsiteY9" fmla="*/ 645185 h 1066800"/>
                <a:gd name="connsiteX10" fmla="*/ 213805 w 4100004"/>
                <a:gd name="connsiteY10" fmla="*/ 485237 h 1066800"/>
                <a:gd name="connsiteX11" fmla="*/ 35257 w 4100004"/>
                <a:gd name="connsiteY11" fmla="*/ 32683 h 1066800"/>
                <a:gd name="connsiteX12" fmla="*/ 0 w 4100004"/>
                <a:gd name="connsiteY12" fmla="*/ 2142 h 1066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100004" h="1066800">
                  <a:moveTo>
                    <a:pt x="10608" y="0"/>
                  </a:moveTo>
                  <a:lnTo>
                    <a:pt x="3922200" y="0"/>
                  </a:lnTo>
                  <a:cubicBezTo>
                    <a:pt x="4020398" y="0"/>
                    <a:pt x="4100004" y="79606"/>
                    <a:pt x="4100004" y="177804"/>
                  </a:cubicBezTo>
                  <a:lnTo>
                    <a:pt x="4100004" y="888996"/>
                  </a:lnTo>
                  <a:cubicBezTo>
                    <a:pt x="4100004" y="987194"/>
                    <a:pt x="4020398" y="1066800"/>
                    <a:pt x="3922200" y="1066800"/>
                  </a:cubicBezTo>
                  <a:lnTo>
                    <a:pt x="539036" y="1066800"/>
                  </a:lnTo>
                  <a:lnTo>
                    <a:pt x="467575" y="1044617"/>
                  </a:lnTo>
                  <a:cubicBezTo>
                    <a:pt x="352708" y="996033"/>
                    <a:pt x="254975" y="914870"/>
                    <a:pt x="185959" y="812713"/>
                  </a:cubicBezTo>
                  <a:lnTo>
                    <a:pt x="153939" y="753721"/>
                  </a:lnTo>
                  <a:lnTo>
                    <a:pt x="194613" y="645185"/>
                  </a:lnTo>
                  <a:cubicBezTo>
                    <a:pt x="207142" y="594062"/>
                    <a:pt x="213805" y="540466"/>
                    <a:pt x="213805" y="485237"/>
                  </a:cubicBezTo>
                  <a:cubicBezTo>
                    <a:pt x="213805" y="308504"/>
                    <a:pt x="145573" y="148501"/>
                    <a:pt x="35257" y="32683"/>
                  </a:cubicBezTo>
                  <a:lnTo>
                    <a:pt x="0" y="2142"/>
                  </a:ln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TextBox 42">
              <a:extLst>
                <a:ext uri="{FF2B5EF4-FFF2-40B4-BE49-F238E27FC236}">
                  <a16:creationId xmlns:a16="http://schemas.microsoft.com/office/drawing/2014/main" id="{D058A387-F707-44CD-8144-29E6095EB40F}"/>
                </a:ext>
              </a:extLst>
            </p:cNvPr>
            <p:cNvSpPr txBox="1"/>
            <p:nvPr/>
          </p:nvSpPr>
          <p:spPr>
            <a:xfrm>
              <a:off x="2337978" y="1814903"/>
              <a:ext cx="3280257" cy="907941"/>
            </a:xfrm>
            <a:prstGeom prst="rect">
              <a:avLst/>
            </a:prstGeom>
            <a:noFill/>
          </p:spPr>
          <p:txBody>
            <a:bodyPr wrap="square" rtlCol="0">
              <a:spAutoFit/>
            </a:bodyPr>
            <a:lstStyle/>
            <a:p>
              <a:r>
                <a:rPr lang="en-US" sz="1400" dirty="0">
                  <a:solidFill>
                    <a:srgbClr val="4D4D4D"/>
                  </a:solidFill>
                  <a:latin typeface="Bernard MT Condensed" panose="02050806060905020404" pitchFamily="18" charset="0"/>
                </a:rPr>
                <a:t>LOREM IPSUM</a:t>
              </a:r>
            </a:p>
            <a:p>
              <a:r>
                <a:rPr lang="en-US" sz="1300" dirty="0">
                  <a:solidFill>
                    <a:srgbClr val="4D4D4D"/>
                  </a:solidFill>
                  <a:latin typeface="Candara" panose="020E0502030303020204" pitchFamily="34" charset="0"/>
                </a:rPr>
                <a:t>Lorem ipsum dolor sit amet, consectetur adipiscing elit, sed do eiusmod tempor incididunt ut labore et dolore magna aliqua. </a:t>
              </a:r>
              <a:endParaRPr lang="en-US" sz="1200" dirty="0">
                <a:solidFill>
                  <a:srgbClr val="4D4D4D"/>
                </a:solidFill>
                <a:latin typeface="Candara" panose="020E0502030303020204" pitchFamily="34" charset="0"/>
              </a:endParaRPr>
            </a:p>
          </p:txBody>
        </p:sp>
      </p:grpSp>
      <p:grpSp>
        <p:nvGrpSpPr>
          <p:cNvPr id="44" name="Group 43">
            <a:extLst>
              <a:ext uri="{FF2B5EF4-FFF2-40B4-BE49-F238E27FC236}">
                <a16:creationId xmlns:a16="http://schemas.microsoft.com/office/drawing/2014/main" id="{6918D0A0-4730-479B-BE01-996A0837126B}"/>
              </a:ext>
            </a:extLst>
          </p:cNvPr>
          <p:cNvGrpSpPr/>
          <p:nvPr/>
        </p:nvGrpSpPr>
        <p:grpSpPr>
          <a:xfrm>
            <a:off x="5815025" y="3346996"/>
            <a:ext cx="5227253" cy="1371903"/>
            <a:chOff x="533400" y="1600200"/>
            <a:chExt cx="5227253" cy="1371903"/>
          </a:xfrm>
          <a:solidFill>
            <a:srgbClr val="F4C956"/>
          </a:solidFill>
        </p:grpSpPr>
        <p:sp>
          <p:nvSpPr>
            <p:cNvPr id="45" name="Freeform: Shape 44">
              <a:extLst>
                <a:ext uri="{FF2B5EF4-FFF2-40B4-BE49-F238E27FC236}">
                  <a16:creationId xmlns:a16="http://schemas.microsoft.com/office/drawing/2014/main" id="{3869BE62-19C1-4034-84F5-96BB89EEC4A5}"/>
                </a:ext>
              </a:extLst>
            </p:cNvPr>
            <p:cNvSpPr>
              <a:spLocks noChangeAspect="1"/>
            </p:cNvSpPr>
            <p:nvPr/>
          </p:nvSpPr>
          <p:spPr>
            <a:xfrm rot="5400000">
              <a:off x="1202679" y="2395367"/>
              <a:ext cx="576894" cy="565935"/>
            </a:xfrm>
            <a:custGeom>
              <a:avLst/>
              <a:gdLst>
                <a:gd name="connsiteX0" fmla="*/ 0 w 1647362"/>
                <a:gd name="connsiteY0" fmla="*/ 339580 h 1616061"/>
                <a:gd name="connsiteX1" fmla="*/ 6064 w 1647362"/>
                <a:gd name="connsiteY1" fmla="*/ 338887 h 1616061"/>
                <a:gd name="connsiteX2" fmla="*/ 799023 w 1647362"/>
                <a:gd name="connsiteY2" fmla="*/ 28455 h 1616061"/>
                <a:gd name="connsiteX3" fmla="*/ 833512 w 1647362"/>
                <a:gd name="connsiteY3" fmla="*/ 0 h 1616061"/>
                <a:gd name="connsiteX4" fmla="*/ 935264 w 1647362"/>
                <a:gd name="connsiteY4" fmla="*/ 76089 h 1616061"/>
                <a:gd name="connsiteX5" fmla="*/ 1647362 w 1647362"/>
                <a:gd name="connsiteY5" fmla="*/ 1586064 h 1616061"/>
                <a:gd name="connsiteX6" fmla="*/ 1645847 w 1647362"/>
                <a:gd name="connsiteY6" fmla="*/ 1616061 h 1616061"/>
                <a:gd name="connsiteX7" fmla="*/ 979054 w 1647362"/>
                <a:gd name="connsiteY7" fmla="*/ 1616061 h 1616061"/>
                <a:gd name="connsiteX8" fmla="*/ 980719 w 1647362"/>
                <a:gd name="connsiteY8" fmla="*/ 1583078 h 1616061"/>
                <a:gd name="connsiteX9" fmla="*/ 81240 w 1647362"/>
                <a:gd name="connsiteY9" fmla="*/ 360469 h 16160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47362" h="1616061">
                  <a:moveTo>
                    <a:pt x="0" y="339580"/>
                  </a:moveTo>
                  <a:lnTo>
                    <a:pt x="6064" y="338887"/>
                  </a:lnTo>
                  <a:cubicBezTo>
                    <a:pt x="296427" y="294520"/>
                    <a:pt x="565707" y="186082"/>
                    <a:pt x="799023" y="28455"/>
                  </a:cubicBezTo>
                  <a:lnTo>
                    <a:pt x="833512" y="0"/>
                  </a:lnTo>
                  <a:lnTo>
                    <a:pt x="935264" y="76089"/>
                  </a:lnTo>
                  <a:cubicBezTo>
                    <a:pt x="1370160" y="434998"/>
                    <a:pt x="1647362" y="978159"/>
                    <a:pt x="1647362" y="1586064"/>
                  </a:cubicBezTo>
                  <a:lnTo>
                    <a:pt x="1645847" y="1616061"/>
                  </a:lnTo>
                  <a:lnTo>
                    <a:pt x="979054" y="1616061"/>
                  </a:lnTo>
                  <a:lnTo>
                    <a:pt x="980719" y="1583078"/>
                  </a:lnTo>
                  <a:cubicBezTo>
                    <a:pt x="980719" y="1008629"/>
                    <a:pt x="602353" y="522552"/>
                    <a:pt x="81240" y="360469"/>
                  </a:cubicBezTo>
                  <a:close/>
                </a:path>
              </a:pathLst>
            </a:custGeom>
            <a:grpFill/>
            <a:ln w="6350">
              <a:noFill/>
            </a:ln>
            <a:effectLst>
              <a:outerShdw blurRad="50800" dist="38100" dir="72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6" name="Freeform: Shape 45">
              <a:extLst>
                <a:ext uri="{FF2B5EF4-FFF2-40B4-BE49-F238E27FC236}">
                  <a16:creationId xmlns:a16="http://schemas.microsoft.com/office/drawing/2014/main" id="{8FFFD7E4-5249-4BA0-B809-659EC7A4D098}"/>
                </a:ext>
              </a:extLst>
            </p:cNvPr>
            <p:cNvSpPr/>
            <p:nvPr/>
          </p:nvSpPr>
          <p:spPr>
            <a:xfrm rot="5400000">
              <a:off x="4202603" y="1414053"/>
              <a:ext cx="265176" cy="2850924"/>
            </a:xfrm>
            <a:custGeom>
              <a:avLst/>
              <a:gdLst>
                <a:gd name="connsiteX0" fmla="*/ 0 w 565544"/>
                <a:gd name="connsiteY0" fmla="*/ 0 h 7644711"/>
                <a:gd name="connsiteX1" fmla="*/ 227412 w 565544"/>
                <a:gd name="connsiteY1" fmla="*/ 0 h 7644711"/>
                <a:gd name="connsiteX2" fmla="*/ 557619 w 565544"/>
                <a:gd name="connsiteY2" fmla="*/ 330209 h 7644711"/>
                <a:gd name="connsiteX3" fmla="*/ 557619 w 565544"/>
                <a:gd name="connsiteY3" fmla="*/ 374087 h 7644711"/>
                <a:gd name="connsiteX4" fmla="*/ 565544 w 565544"/>
                <a:gd name="connsiteY4" fmla="*/ 374087 h 7644711"/>
                <a:gd name="connsiteX5" fmla="*/ 565544 w 565544"/>
                <a:gd name="connsiteY5" fmla="*/ 7644711 h 7644711"/>
                <a:gd name="connsiteX6" fmla="*/ 4004 w 565544"/>
                <a:gd name="connsiteY6" fmla="*/ 7644711 h 7644711"/>
                <a:gd name="connsiteX7" fmla="*/ 4004 w 565544"/>
                <a:gd name="connsiteY7" fmla="*/ 2602504 h 7644711"/>
                <a:gd name="connsiteX8" fmla="*/ 6380 w 565544"/>
                <a:gd name="connsiteY8" fmla="*/ 2578940 h 7644711"/>
                <a:gd name="connsiteX9" fmla="*/ 6380 w 565544"/>
                <a:gd name="connsiteY9" fmla="*/ 63281 h 76447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65544" h="7644711">
                  <a:moveTo>
                    <a:pt x="0" y="0"/>
                  </a:moveTo>
                  <a:lnTo>
                    <a:pt x="227412" y="0"/>
                  </a:lnTo>
                  <a:cubicBezTo>
                    <a:pt x="409780" y="0"/>
                    <a:pt x="557619" y="147841"/>
                    <a:pt x="557619" y="330209"/>
                  </a:cubicBezTo>
                  <a:lnTo>
                    <a:pt x="557619" y="374087"/>
                  </a:lnTo>
                  <a:lnTo>
                    <a:pt x="565544" y="374087"/>
                  </a:lnTo>
                  <a:lnTo>
                    <a:pt x="565544" y="7644711"/>
                  </a:lnTo>
                  <a:lnTo>
                    <a:pt x="4004" y="7644711"/>
                  </a:lnTo>
                  <a:lnTo>
                    <a:pt x="4004" y="2602504"/>
                  </a:lnTo>
                  <a:lnTo>
                    <a:pt x="6380" y="2578940"/>
                  </a:lnTo>
                  <a:lnTo>
                    <a:pt x="6380" y="63281"/>
                  </a:lnTo>
                  <a:close/>
                </a:path>
              </a:pathLst>
            </a:custGeom>
            <a:grp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7" name="Freeform: Shape 46">
              <a:extLst>
                <a:ext uri="{FF2B5EF4-FFF2-40B4-BE49-F238E27FC236}">
                  <a16:creationId xmlns:a16="http://schemas.microsoft.com/office/drawing/2014/main" id="{E21E5C90-5F39-42BD-A78B-9FEBC71D0991}"/>
                </a:ext>
              </a:extLst>
            </p:cNvPr>
            <p:cNvSpPr>
              <a:spLocks noChangeAspect="1"/>
            </p:cNvSpPr>
            <p:nvPr/>
          </p:nvSpPr>
          <p:spPr>
            <a:xfrm rot="16200000">
              <a:off x="1036341" y="1097259"/>
              <a:ext cx="1370447" cy="2376329"/>
            </a:xfrm>
            <a:custGeom>
              <a:avLst/>
              <a:gdLst>
                <a:gd name="connsiteX0" fmla="*/ 1964312 w 3913403"/>
                <a:gd name="connsiteY0" fmla="*/ 0 h 6785748"/>
                <a:gd name="connsiteX1" fmla="*/ 1964312 w 3913403"/>
                <a:gd name="connsiteY1" fmla="*/ 772 h 6785748"/>
                <a:gd name="connsiteX2" fmla="*/ 1963997 w 3913403"/>
                <a:gd name="connsiteY2" fmla="*/ 753 h 6785748"/>
                <a:gd name="connsiteX3" fmla="*/ 1960420 w 3913403"/>
                <a:gd name="connsiteY3" fmla="*/ 392 h 6785748"/>
                <a:gd name="connsiteX4" fmla="*/ 3913403 w 3913403"/>
                <a:gd name="connsiteY4" fmla="*/ 1964243 h 6785748"/>
                <a:gd name="connsiteX5" fmla="*/ 1949171 w 3913403"/>
                <a:gd name="connsiteY5" fmla="*/ 3928480 h 6785748"/>
                <a:gd name="connsiteX6" fmla="*/ 1949171 w 3913403"/>
                <a:gd name="connsiteY6" fmla="*/ 3931227 h 6785748"/>
                <a:gd name="connsiteX7" fmla="*/ 755874 w 3913403"/>
                <a:gd name="connsiteY7" fmla="*/ 5008093 h 6785748"/>
                <a:gd name="connsiteX8" fmla="*/ 751451 w 3913403"/>
                <a:gd name="connsiteY8" fmla="*/ 5095663 h 6785748"/>
                <a:gd name="connsiteX9" fmla="*/ 751451 w 3913403"/>
                <a:gd name="connsiteY9" fmla="*/ 6785748 h 6785748"/>
                <a:gd name="connsiteX10" fmla="*/ 435 w 3913403"/>
                <a:gd name="connsiteY10" fmla="*/ 6785747 h 6785748"/>
                <a:gd name="connsiteX11" fmla="*/ 435 w 3913403"/>
                <a:gd name="connsiteY11" fmla="*/ 5138384 h 6785748"/>
                <a:gd name="connsiteX12" fmla="*/ 0 w 3913403"/>
                <a:gd name="connsiteY12" fmla="*/ 5130736 h 6785748"/>
                <a:gd name="connsiteX13" fmla="*/ 435 w 3913403"/>
                <a:gd name="connsiteY13" fmla="*/ 5122137 h 6785748"/>
                <a:gd name="connsiteX14" fmla="*/ 435 w 3913403"/>
                <a:gd name="connsiteY14" fmla="*/ 5049469 h 6785748"/>
                <a:gd name="connsiteX15" fmla="*/ 4104 w 3913403"/>
                <a:gd name="connsiteY15" fmla="*/ 5049469 h 6785748"/>
                <a:gd name="connsiteX16" fmla="*/ 10064 w 3913403"/>
                <a:gd name="connsiteY16" fmla="*/ 4931442 h 6785748"/>
                <a:gd name="connsiteX17" fmla="*/ 1580188 w 3913403"/>
                <a:gd name="connsiteY17" fmla="*/ 3216411 h 6785748"/>
                <a:gd name="connsiteX18" fmla="*/ 1677979 w 3913403"/>
                <a:gd name="connsiteY18" fmla="*/ 3207168 h 6785748"/>
                <a:gd name="connsiteX19" fmla="*/ 1699843 w 3913403"/>
                <a:gd name="connsiteY19" fmla="*/ 3213955 h 6785748"/>
                <a:gd name="connsiteX20" fmla="*/ 1957840 w 3913403"/>
                <a:gd name="connsiteY20" fmla="*/ 3239963 h 6785748"/>
                <a:gd name="connsiteX21" fmla="*/ 3238000 w 3913403"/>
                <a:gd name="connsiteY21" fmla="*/ 1959802 h 6785748"/>
                <a:gd name="connsiteX22" fmla="*/ 1957840 w 3913403"/>
                <a:gd name="connsiteY22" fmla="*/ 679640 h 6785748"/>
                <a:gd name="connsiteX23" fmla="*/ 677680 w 3913403"/>
                <a:gd name="connsiteY23" fmla="*/ 1959802 h 6785748"/>
                <a:gd name="connsiteX24" fmla="*/ 677701 w 3913403"/>
                <a:gd name="connsiteY24" fmla="*/ 1960228 h 6785748"/>
                <a:gd name="connsiteX25" fmla="*/ 435 w 3913403"/>
                <a:gd name="connsiteY25" fmla="*/ 1960228 h 6785748"/>
                <a:gd name="connsiteX26" fmla="*/ 30761 w 3913403"/>
                <a:gd name="connsiteY26" fmla="*/ 1616536 h 6785748"/>
                <a:gd name="connsiteX27" fmla="*/ 1568448 w 3913403"/>
                <a:gd name="connsiteY27" fmla="*/ 39906 h 6785748"/>
                <a:gd name="connsiteX28" fmla="*/ 1949174 w 3913403"/>
                <a:gd name="connsiteY28" fmla="*/ 1525 h 6785748"/>
                <a:gd name="connsiteX29" fmla="*/ 1949174 w 3913403"/>
                <a:gd name="connsiteY29" fmla="*/ 6 h 6785748"/>
                <a:gd name="connsiteX30" fmla="*/ 1963997 w 3913403"/>
                <a:gd name="connsiteY30" fmla="*/ 753 h 6785748"/>
                <a:gd name="connsiteX31" fmla="*/ 1964312 w 3913403"/>
                <a:gd name="connsiteY31" fmla="*/ 787 h 6785748"/>
                <a:gd name="connsiteX32" fmla="*/ 1964312 w 3913403"/>
                <a:gd name="connsiteY32" fmla="*/ 772 h 6785748"/>
                <a:gd name="connsiteX33" fmla="*/ 2150003 w 3913403"/>
                <a:gd name="connsiteY33" fmla="*/ 10147 h 6785748"/>
                <a:gd name="connsiteX34" fmla="*/ 3913403 w 3913403"/>
                <a:gd name="connsiteY34" fmla="*/ 1964243 h 67857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3913403" h="6785748">
                  <a:moveTo>
                    <a:pt x="1964312" y="0"/>
                  </a:moveTo>
                  <a:lnTo>
                    <a:pt x="1964312" y="772"/>
                  </a:lnTo>
                  <a:lnTo>
                    <a:pt x="1963997" y="753"/>
                  </a:lnTo>
                  <a:lnTo>
                    <a:pt x="1960420" y="392"/>
                  </a:lnTo>
                  <a:close/>
                  <a:moveTo>
                    <a:pt x="3913403" y="1964243"/>
                  </a:moveTo>
                  <a:cubicBezTo>
                    <a:pt x="3913403" y="3049063"/>
                    <a:pt x="3033986" y="3928480"/>
                    <a:pt x="1949171" y="3928480"/>
                  </a:cubicBezTo>
                  <a:lnTo>
                    <a:pt x="1949171" y="3931227"/>
                  </a:lnTo>
                  <a:cubicBezTo>
                    <a:pt x="1328118" y="3931227"/>
                    <a:pt x="817298" y="4403235"/>
                    <a:pt x="755874" y="5008093"/>
                  </a:cubicBezTo>
                  <a:lnTo>
                    <a:pt x="751451" y="5095663"/>
                  </a:lnTo>
                  <a:lnTo>
                    <a:pt x="751451" y="6785748"/>
                  </a:lnTo>
                  <a:lnTo>
                    <a:pt x="435" y="6785747"/>
                  </a:lnTo>
                  <a:lnTo>
                    <a:pt x="435" y="5138384"/>
                  </a:lnTo>
                  <a:lnTo>
                    <a:pt x="0" y="5130736"/>
                  </a:lnTo>
                  <a:lnTo>
                    <a:pt x="435" y="5122137"/>
                  </a:lnTo>
                  <a:lnTo>
                    <a:pt x="435" y="5049469"/>
                  </a:lnTo>
                  <a:lnTo>
                    <a:pt x="4104" y="5049469"/>
                  </a:lnTo>
                  <a:lnTo>
                    <a:pt x="10064" y="4931442"/>
                  </a:lnTo>
                  <a:cubicBezTo>
                    <a:pt x="97404" y="4071404"/>
                    <a:pt x="743847" y="3376660"/>
                    <a:pt x="1580188" y="3216411"/>
                  </a:cubicBezTo>
                  <a:lnTo>
                    <a:pt x="1677979" y="3207168"/>
                  </a:lnTo>
                  <a:lnTo>
                    <a:pt x="1699843" y="3213955"/>
                  </a:lnTo>
                  <a:cubicBezTo>
                    <a:pt x="1783178" y="3231008"/>
                    <a:pt x="1869463" y="3239963"/>
                    <a:pt x="1957840" y="3239963"/>
                  </a:cubicBezTo>
                  <a:cubicBezTo>
                    <a:pt x="2664853" y="3239963"/>
                    <a:pt x="3238000" y="2666816"/>
                    <a:pt x="3238000" y="1959802"/>
                  </a:cubicBezTo>
                  <a:cubicBezTo>
                    <a:pt x="3238000" y="1252788"/>
                    <a:pt x="2664853" y="679640"/>
                    <a:pt x="1957840" y="679640"/>
                  </a:cubicBezTo>
                  <a:cubicBezTo>
                    <a:pt x="1250827" y="679640"/>
                    <a:pt x="677680" y="1252787"/>
                    <a:pt x="677680" y="1959802"/>
                  </a:cubicBezTo>
                  <a:lnTo>
                    <a:pt x="677701" y="1960228"/>
                  </a:lnTo>
                  <a:lnTo>
                    <a:pt x="435" y="1960228"/>
                  </a:lnTo>
                  <a:lnTo>
                    <a:pt x="30761" y="1616536"/>
                  </a:lnTo>
                  <a:cubicBezTo>
                    <a:pt x="171872" y="826544"/>
                    <a:pt x="785266" y="200171"/>
                    <a:pt x="1568448" y="39906"/>
                  </a:cubicBezTo>
                  <a:lnTo>
                    <a:pt x="1949174" y="1525"/>
                  </a:lnTo>
                  <a:lnTo>
                    <a:pt x="1949174" y="6"/>
                  </a:lnTo>
                  <a:lnTo>
                    <a:pt x="1963997" y="753"/>
                  </a:lnTo>
                  <a:lnTo>
                    <a:pt x="1964312" y="787"/>
                  </a:lnTo>
                  <a:lnTo>
                    <a:pt x="1964312" y="772"/>
                  </a:lnTo>
                  <a:lnTo>
                    <a:pt x="2150003" y="10147"/>
                  </a:lnTo>
                  <a:cubicBezTo>
                    <a:pt x="3140480" y="110736"/>
                    <a:pt x="3913403" y="947228"/>
                    <a:pt x="3913403" y="1964243"/>
                  </a:cubicBezTo>
                  <a:close/>
                </a:path>
              </a:pathLst>
            </a:custGeom>
            <a:grpFill/>
            <a:ln w="6350">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grpSp>
        <p:nvGrpSpPr>
          <p:cNvPr id="49" name="Group 48">
            <a:extLst>
              <a:ext uri="{FF2B5EF4-FFF2-40B4-BE49-F238E27FC236}">
                <a16:creationId xmlns:a16="http://schemas.microsoft.com/office/drawing/2014/main" id="{37F19F72-6DB4-410B-8AB2-D7478F7BA28D}"/>
              </a:ext>
            </a:extLst>
          </p:cNvPr>
          <p:cNvGrpSpPr/>
          <p:nvPr/>
        </p:nvGrpSpPr>
        <p:grpSpPr>
          <a:xfrm>
            <a:off x="6019262" y="3561699"/>
            <a:ext cx="941043" cy="941040"/>
            <a:chOff x="737637" y="1814903"/>
            <a:chExt cx="941043" cy="941040"/>
          </a:xfrm>
        </p:grpSpPr>
        <p:sp>
          <p:nvSpPr>
            <p:cNvPr id="50" name="Oval 49">
              <a:extLst>
                <a:ext uri="{FF2B5EF4-FFF2-40B4-BE49-F238E27FC236}">
                  <a16:creationId xmlns:a16="http://schemas.microsoft.com/office/drawing/2014/main" id="{A3953B29-1E7C-4232-9AAA-D6059DE6A5DC}"/>
                </a:ext>
              </a:extLst>
            </p:cNvPr>
            <p:cNvSpPr>
              <a:spLocks noChangeAspect="1"/>
            </p:cNvSpPr>
            <p:nvPr/>
          </p:nvSpPr>
          <p:spPr>
            <a:xfrm>
              <a:off x="737637" y="1814903"/>
              <a:ext cx="941043" cy="941040"/>
            </a:xfrm>
            <a:prstGeom prst="ellipse">
              <a:avLst/>
            </a:pr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outerShdw blurRad="107950" dist="12700" dir="5400000" algn="ctr">
                <a:srgbClr val="000000"/>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TextBox 50">
              <a:extLst>
                <a:ext uri="{FF2B5EF4-FFF2-40B4-BE49-F238E27FC236}">
                  <a16:creationId xmlns:a16="http://schemas.microsoft.com/office/drawing/2014/main" id="{68E3F39D-9960-4414-8B98-099AA04D0451}"/>
                </a:ext>
              </a:extLst>
            </p:cNvPr>
            <p:cNvSpPr txBox="1"/>
            <p:nvPr/>
          </p:nvSpPr>
          <p:spPr>
            <a:xfrm>
              <a:off x="857279" y="1900702"/>
              <a:ext cx="712684" cy="769441"/>
            </a:xfrm>
            <a:prstGeom prst="rect">
              <a:avLst/>
            </a:prstGeom>
            <a:noFill/>
          </p:spPr>
          <p:txBody>
            <a:bodyPr wrap="square" rtlCol="0">
              <a:spAutoFit/>
            </a:bodyPr>
            <a:lstStyle/>
            <a:p>
              <a:pPr algn="ctr" defTabSz="1219170">
                <a:spcBef>
                  <a:spcPct val="20000"/>
                </a:spcBef>
                <a:defRPr/>
              </a:pPr>
              <a:r>
                <a:rPr lang="en-US" sz="3200" dirty="0">
                  <a:solidFill>
                    <a:srgbClr val="4D4D4D"/>
                  </a:solidFill>
                  <a:latin typeface="Bernard MT Condensed" panose="02050806060905020404" pitchFamily="18" charset="0"/>
                </a:rPr>
                <a:t>04</a:t>
              </a:r>
            </a:p>
            <a:p>
              <a:pPr algn="ctr" defTabSz="1219170">
                <a:spcBef>
                  <a:spcPct val="20000"/>
                </a:spcBef>
                <a:defRPr/>
              </a:pPr>
              <a:r>
                <a:rPr lang="en-US" sz="900" b="1" dirty="0">
                  <a:solidFill>
                    <a:srgbClr val="4D4D4D"/>
                  </a:solidFill>
                  <a:latin typeface="Candara" panose="020E0502030303020204" pitchFamily="34" charset="0"/>
                </a:rPr>
                <a:t>OPTION</a:t>
              </a:r>
            </a:p>
          </p:txBody>
        </p:sp>
      </p:grpSp>
      <p:grpSp>
        <p:nvGrpSpPr>
          <p:cNvPr id="52" name="Group 51">
            <a:extLst>
              <a:ext uri="{FF2B5EF4-FFF2-40B4-BE49-F238E27FC236}">
                <a16:creationId xmlns:a16="http://schemas.microsoft.com/office/drawing/2014/main" id="{8B99E2CD-81BA-4B58-8347-C2905D7A4341}"/>
              </a:ext>
            </a:extLst>
          </p:cNvPr>
          <p:cNvGrpSpPr/>
          <p:nvPr/>
        </p:nvGrpSpPr>
        <p:grpSpPr>
          <a:xfrm>
            <a:off x="2053798" y="5212080"/>
            <a:ext cx="4096567" cy="1065903"/>
            <a:chOff x="1554480" y="1783080"/>
            <a:chExt cx="4096567" cy="1065903"/>
          </a:xfrm>
          <a:solidFill>
            <a:srgbClr val="FFF232"/>
          </a:solidFill>
        </p:grpSpPr>
        <p:sp>
          <p:nvSpPr>
            <p:cNvPr id="53" name="Freeform: Shape 52">
              <a:extLst>
                <a:ext uri="{FF2B5EF4-FFF2-40B4-BE49-F238E27FC236}">
                  <a16:creationId xmlns:a16="http://schemas.microsoft.com/office/drawing/2014/main" id="{398E5CB1-56BE-4195-8156-D7650B4AC35F}"/>
                </a:ext>
              </a:extLst>
            </p:cNvPr>
            <p:cNvSpPr/>
            <p:nvPr/>
          </p:nvSpPr>
          <p:spPr>
            <a:xfrm>
              <a:off x="1554480" y="1783080"/>
              <a:ext cx="4096567" cy="1065903"/>
            </a:xfrm>
            <a:custGeom>
              <a:avLst/>
              <a:gdLst>
                <a:gd name="connsiteX0" fmla="*/ 10608 w 4100004"/>
                <a:gd name="connsiteY0" fmla="*/ 0 h 1066800"/>
                <a:gd name="connsiteX1" fmla="*/ 3922200 w 4100004"/>
                <a:gd name="connsiteY1" fmla="*/ 0 h 1066800"/>
                <a:gd name="connsiteX2" fmla="*/ 4100004 w 4100004"/>
                <a:gd name="connsiteY2" fmla="*/ 177804 h 1066800"/>
                <a:gd name="connsiteX3" fmla="*/ 4100004 w 4100004"/>
                <a:gd name="connsiteY3" fmla="*/ 888996 h 1066800"/>
                <a:gd name="connsiteX4" fmla="*/ 3922200 w 4100004"/>
                <a:gd name="connsiteY4" fmla="*/ 1066800 h 1066800"/>
                <a:gd name="connsiteX5" fmla="*/ 539036 w 4100004"/>
                <a:gd name="connsiteY5" fmla="*/ 1066800 h 1066800"/>
                <a:gd name="connsiteX6" fmla="*/ 467575 w 4100004"/>
                <a:gd name="connsiteY6" fmla="*/ 1044617 h 1066800"/>
                <a:gd name="connsiteX7" fmla="*/ 185959 w 4100004"/>
                <a:gd name="connsiteY7" fmla="*/ 812713 h 1066800"/>
                <a:gd name="connsiteX8" fmla="*/ 153939 w 4100004"/>
                <a:gd name="connsiteY8" fmla="*/ 753721 h 1066800"/>
                <a:gd name="connsiteX9" fmla="*/ 194613 w 4100004"/>
                <a:gd name="connsiteY9" fmla="*/ 645185 h 1066800"/>
                <a:gd name="connsiteX10" fmla="*/ 213805 w 4100004"/>
                <a:gd name="connsiteY10" fmla="*/ 485237 h 1066800"/>
                <a:gd name="connsiteX11" fmla="*/ 35257 w 4100004"/>
                <a:gd name="connsiteY11" fmla="*/ 32683 h 1066800"/>
                <a:gd name="connsiteX12" fmla="*/ 0 w 4100004"/>
                <a:gd name="connsiteY12" fmla="*/ 2142 h 1066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100004" h="1066800">
                  <a:moveTo>
                    <a:pt x="10608" y="0"/>
                  </a:moveTo>
                  <a:lnTo>
                    <a:pt x="3922200" y="0"/>
                  </a:lnTo>
                  <a:cubicBezTo>
                    <a:pt x="4020398" y="0"/>
                    <a:pt x="4100004" y="79606"/>
                    <a:pt x="4100004" y="177804"/>
                  </a:cubicBezTo>
                  <a:lnTo>
                    <a:pt x="4100004" y="888996"/>
                  </a:lnTo>
                  <a:cubicBezTo>
                    <a:pt x="4100004" y="987194"/>
                    <a:pt x="4020398" y="1066800"/>
                    <a:pt x="3922200" y="1066800"/>
                  </a:cubicBezTo>
                  <a:lnTo>
                    <a:pt x="539036" y="1066800"/>
                  </a:lnTo>
                  <a:lnTo>
                    <a:pt x="467575" y="1044617"/>
                  </a:lnTo>
                  <a:cubicBezTo>
                    <a:pt x="352708" y="996033"/>
                    <a:pt x="254975" y="914870"/>
                    <a:pt x="185959" y="812713"/>
                  </a:cubicBezTo>
                  <a:lnTo>
                    <a:pt x="153939" y="753721"/>
                  </a:lnTo>
                  <a:lnTo>
                    <a:pt x="194613" y="645185"/>
                  </a:lnTo>
                  <a:cubicBezTo>
                    <a:pt x="207142" y="594062"/>
                    <a:pt x="213805" y="540466"/>
                    <a:pt x="213805" y="485237"/>
                  </a:cubicBezTo>
                  <a:cubicBezTo>
                    <a:pt x="213805" y="308504"/>
                    <a:pt x="145573" y="148501"/>
                    <a:pt x="35257" y="32683"/>
                  </a:cubicBezTo>
                  <a:lnTo>
                    <a:pt x="0" y="2142"/>
                  </a:ln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TextBox 53">
              <a:extLst>
                <a:ext uri="{FF2B5EF4-FFF2-40B4-BE49-F238E27FC236}">
                  <a16:creationId xmlns:a16="http://schemas.microsoft.com/office/drawing/2014/main" id="{37392811-9A49-44F4-8A75-47A38B040817}"/>
                </a:ext>
              </a:extLst>
            </p:cNvPr>
            <p:cNvSpPr txBox="1"/>
            <p:nvPr/>
          </p:nvSpPr>
          <p:spPr>
            <a:xfrm>
              <a:off x="2337978" y="1814903"/>
              <a:ext cx="3280257" cy="907941"/>
            </a:xfrm>
            <a:prstGeom prst="rect">
              <a:avLst/>
            </a:prstGeom>
            <a:noFill/>
          </p:spPr>
          <p:txBody>
            <a:bodyPr wrap="square" rtlCol="0">
              <a:spAutoFit/>
            </a:bodyPr>
            <a:lstStyle/>
            <a:p>
              <a:r>
                <a:rPr lang="en-US" sz="1400" dirty="0">
                  <a:solidFill>
                    <a:srgbClr val="4D4D4D"/>
                  </a:solidFill>
                  <a:latin typeface="Bernard MT Condensed" panose="02050806060905020404" pitchFamily="18" charset="0"/>
                </a:rPr>
                <a:t>LOREM IPSUM</a:t>
              </a:r>
            </a:p>
            <a:p>
              <a:r>
                <a:rPr lang="en-US" sz="1300" dirty="0">
                  <a:solidFill>
                    <a:srgbClr val="4D4D4D"/>
                  </a:solidFill>
                  <a:latin typeface="Candara" panose="020E0502030303020204" pitchFamily="34" charset="0"/>
                </a:rPr>
                <a:t>Lorem ipsum dolor sit amet, consectetur adipiscing elit, sed do eiusmod tempor incididunt ut labore et dolore magna aliqua. </a:t>
              </a:r>
              <a:endParaRPr lang="en-US" sz="1200" dirty="0">
                <a:solidFill>
                  <a:srgbClr val="4D4D4D"/>
                </a:solidFill>
                <a:latin typeface="Candara" panose="020E0502030303020204" pitchFamily="34" charset="0"/>
              </a:endParaRPr>
            </a:p>
          </p:txBody>
        </p:sp>
      </p:grpSp>
      <p:grpSp>
        <p:nvGrpSpPr>
          <p:cNvPr id="55" name="Group 54">
            <a:extLst>
              <a:ext uri="{FF2B5EF4-FFF2-40B4-BE49-F238E27FC236}">
                <a16:creationId xmlns:a16="http://schemas.microsoft.com/office/drawing/2014/main" id="{52240AB6-BC63-42C1-814D-C624F711E2A8}"/>
              </a:ext>
            </a:extLst>
          </p:cNvPr>
          <p:cNvGrpSpPr/>
          <p:nvPr/>
        </p:nvGrpSpPr>
        <p:grpSpPr>
          <a:xfrm>
            <a:off x="1032718" y="5029200"/>
            <a:ext cx="5227253" cy="1371903"/>
            <a:chOff x="533400" y="1600200"/>
            <a:chExt cx="5227253" cy="1371903"/>
          </a:xfrm>
          <a:solidFill>
            <a:srgbClr val="57CCC6"/>
          </a:solidFill>
        </p:grpSpPr>
        <p:sp>
          <p:nvSpPr>
            <p:cNvPr id="56" name="Freeform: Shape 55">
              <a:extLst>
                <a:ext uri="{FF2B5EF4-FFF2-40B4-BE49-F238E27FC236}">
                  <a16:creationId xmlns:a16="http://schemas.microsoft.com/office/drawing/2014/main" id="{0B2D062D-1C13-46E9-A2A3-09C329C72992}"/>
                </a:ext>
              </a:extLst>
            </p:cNvPr>
            <p:cNvSpPr>
              <a:spLocks noChangeAspect="1"/>
            </p:cNvSpPr>
            <p:nvPr/>
          </p:nvSpPr>
          <p:spPr>
            <a:xfrm rot="5400000">
              <a:off x="1202679" y="2395367"/>
              <a:ext cx="576894" cy="565935"/>
            </a:xfrm>
            <a:custGeom>
              <a:avLst/>
              <a:gdLst>
                <a:gd name="connsiteX0" fmla="*/ 0 w 1647362"/>
                <a:gd name="connsiteY0" fmla="*/ 339580 h 1616061"/>
                <a:gd name="connsiteX1" fmla="*/ 6064 w 1647362"/>
                <a:gd name="connsiteY1" fmla="*/ 338887 h 1616061"/>
                <a:gd name="connsiteX2" fmla="*/ 799023 w 1647362"/>
                <a:gd name="connsiteY2" fmla="*/ 28455 h 1616061"/>
                <a:gd name="connsiteX3" fmla="*/ 833512 w 1647362"/>
                <a:gd name="connsiteY3" fmla="*/ 0 h 1616061"/>
                <a:gd name="connsiteX4" fmla="*/ 935264 w 1647362"/>
                <a:gd name="connsiteY4" fmla="*/ 76089 h 1616061"/>
                <a:gd name="connsiteX5" fmla="*/ 1647362 w 1647362"/>
                <a:gd name="connsiteY5" fmla="*/ 1586064 h 1616061"/>
                <a:gd name="connsiteX6" fmla="*/ 1645847 w 1647362"/>
                <a:gd name="connsiteY6" fmla="*/ 1616061 h 1616061"/>
                <a:gd name="connsiteX7" fmla="*/ 979054 w 1647362"/>
                <a:gd name="connsiteY7" fmla="*/ 1616061 h 1616061"/>
                <a:gd name="connsiteX8" fmla="*/ 980719 w 1647362"/>
                <a:gd name="connsiteY8" fmla="*/ 1583078 h 1616061"/>
                <a:gd name="connsiteX9" fmla="*/ 81240 w 1647362"/>
                <a:gd name="connsiteY9" fmla="*/ 360469 h 16160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47362" h="1616061">
                  <a:moveTo>
                    <a:pt x="0" y="339580"/>
                  </a:moveTo>
                  <a:lnTo>
                    <a:pt x="6064" y="338887"/>
                  </a:lnTo>
                  <a:cubicBezTo>
                    <a:pt x="296427" y="294520"/>
                    <a:pt x="565707" y="186082"/>
                    <a:pt x="799023" y="28455"/>
                  </a:cubicBezTo>
                  <a:lnTo>
                    <a:pt x="833512" y="0"/>
                  </a:lnTo>
                  <a:lnTo>
                    <a:pt x="935264" y="76089"/>
                  </a:lnTo>
                  <a:cubicBezTo>
                    <a:pt x="1370160" y="434998"/>
                    <a:pt x="1647362" y="978159"/>
                    <a:pt x="1647362" y="1586064"/>
                  </a:cubicBezTo>
                  <a:lnTo>
                    <a:pt x="1645847" y="1616061"/>
                  </a:lnTo>
                  <a:lnTo>
                    <a:pt x="979054" y="1616061"/>
                  </a:lnTo>
                  <a:lnTo>
                    <a:pt x="980719" y="1583078"/>
                  </a:lnTo>
                  <a:cubicBezTo>
                    <a:pt x="980719" y="1008629"/>
                    <a:pt x="602353" y="522552"/>
                    <a:pt x="81240" y="360469"/>
                  </a:cubicBezTo>
                  <a:close/>
                </a:path>
              </a:pathLst>
            </a:custGeom>
            <a:grpFill/>
            <a:ln w="6350">
              <a:noFill/>
            </a:ln>
            <a:effectLst>
              <a:outerShdw blurRad="50800" dist="38100" dir="72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7" name="Freeform: Shape 56">
              <a:extLst>
                <a:ext uri="{FF2B5EF4-FFF2-40B4-BE49-F238E27FC236}">
                  <a16:creationId xmlns:a16="http://schemas.microsoft.com/office/drawing/2014/main" id="{AD6D04F0-0B4D-4FE0-AAC8-D84E9AA32DD4}"/>
                </a:ext>
              </a:extLst>
            </p:cNvPr>
            <p:cNvSpPr/>
            <p:nvPr/>
          </p:nvSpPr>
          <p:spPr>
            <a:xfrm rot="5400000">
              <a:off x="4202603" y="1414053"/>
              <a:ext cx="265176" cy="2850924"/>
            </a:xfrm>
            <a:custGeom>
              <a:avLst/>
              <a:gdLst>
                <a:gd name="connsiteX0" fmla="*/ 0 w 565544"/>
                <a:gd name="connsiteY0" fmla="*/ 0 h 7644711"/>
                <a:gd name="connsiteX1" fmla="*/ 227412 w 565544"/>
                <a:gd name="connsiteY1" fmla="*/ 0 h 7644711"/>
                <a:gd name="connsiteX2" fmla="*/ 557619 w 565544"/>
                <a:gd name="connsiteY2" fmla="*/ 330209 h 7644711"/>
                <a:gd name="connsiteX3" fmla="*/ 557619 w 565544"/>
                <a:gd name="connsiteY3" fmla="*/ 374087 h 7644711"/>
                <a:gd name="connsiteX4" fmla="*/ 565544 w 565544"/>
                <a:gd name="connsiteY4" fmla="*/ 374087 h 7644711"/>
                <a:gd name="connsiteX5" fmla="*/ 565544 w 565544"/>
                <a:gd name="connsiteY5" fmla="*/ 7644711 h 7644711"/>
                <a:gd name="connsiteX6" fmla="*/ 4004 w 565544"/>
                <a:gd name="connsiteY6" fmla="*/ 7644711 h 7644711"/>
                <a:gd name="connsiteX7" fmla="*/ 4004 w 565544"/>
                <a:gd name="connsiteY7" fmla="*/ 2602504 h 7644711"/>
                <a:gd name="connsiteX8" fmla="*/ 6380 w 565544"/>
                <a:gd name="connsiteY8" fmla="*/ 2578940 h 7644711"/>
                <a:gd name="connsiteX9" fmla="*/ 6380 w 565544"/>
                <a:gd name="connsiteY9" fmla="*/ 63281 h 76447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65544" h="7644711">
                  <a:moveTo>
                    <a:pt x="0" y="0"/>
                  </a:moveTo>
                  <a:lnTo>
                    <a:pt x="227412" y="0"/>
                  </a:lnTo>
                  <a:cubicBezTo>
                    <a:pt x="409780" y="0"/>
                    <a:pt x="557619" y="147841"/>
                    <a:pt x="557619" y="330209"/>
                  </a:cubicBezTo>
                  <a:lnTo>
                    <a:pt x="557619" y="374087"/>
                  </a:lnTo>
                  <a:lnTo>
                    <a:pt x="565544" y="374087"/>
                  </a:lnTo>
                  <a:lnTo>
                    <a:pt x="565544" y="7644711"/>
                  </a:lnTo>
                  <a:lnTo>
                    <a:pt x="4004" y="7644711"/>
                  </a:lnTo>
                  <a:lnTo>
                    <a:pt x="4004" y="2602504"/>
                  </a:lnTo>
                  <a:lnTo>
                    <a:pt x="6380" y="2578940"/>
                  </a:lnTo>
                  <a:lnTo>
                    <a:pt x="6380" y="63281"/>
                  </a:lnTo>
                  <a:close/>
                </a:path>
              </a:pathLst>
            </a:custGeom>
            <a:grp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8" name="Freeform: Shape 57">
              <a:extLst>
                <a:ext uri="{FF2B5EF4-FFF2-40B4-BE49-F238E27FC236}">
                  <a16:creationId xmlns:a16="http://schemas.microsoft.com/office/drawing/2014/main" id="{46406CBE-E09C-489D-86BA-554D3F75F4EE}"/>
                </a:ext>
              </a:extLst>
            </p:cNvPr>
            <p:cNvSpPr>
              <a:spLocks noChangeAspect="1"/>
            </p:cNvSpPr>
            <p:nvPr/>
          </p:nvSpPr>
          <p:spPr>
            <a:xfrm rot="16200000">
              <a:off x="1036341" y="1097259"/>
              <a:ext cx="1370447" cy="2376329"/>
            </a:xfrm>
            <a:custGeom>
              <a:avLst/>
              <a:gdLst>
                <a:gd name="connsiteX0" fmla="*/ 1964312 w 3913403"/>
                <a:gd name="connsiteY0" fmla="*/ 0 h 6785748"/>
                <a:gd name="connsiteX1" fmla="*/ 1964312 w 3913403"/>
                <a:gd name="connsiteY1" fmla="*/ 772 h 6785748"/>
                <a:gd name="connsiteX2" fmla="*/ 1963997 w 3913403"/>
                <a:gd name="connsiteY2" fmla="*/ 753 h 6785748"/>
                <a:gd name="connsiteX3" fmla="*/ 1960420 w 3913403"/>
                <a:gd name="connsiteY3" fmla="*/ 392 h 6785748"/>
                <a:gd name="connsiteX4" fmla="*/ 3913403 w 3913403"/>
                <a:gd name="connsiteY4" fmla="*/ 1964243 h 6785748"/>
                <a:gd name="connsiteX5" fmla="*/ 1949171 w 3913403"/>
                <a:gd name="connsiteY5" fmla="*/ 3928480 h 6785748"/>
                <a:gd name="connsiteX6" fmla="*/ 1949171 w 3913403"/>
                <a:gd name="connsiteY6" fmla="*/ 3931227 h 6785748"/>
                <a:gd name="connsiteX7" fmla="*/ 755874 w 3913403"/>
                <a:gd name="connsiteY7" fmla="*/ 5008093 h 6785748"/>
                <a:gd name="connsiteX8" fmla="*/ 751451 w 3913403"/>
                <a:gd name="connsiteY8" fmla="*/ 5095663 h 6785748"/>
                <a:gd name="connsiteX9" fmla="*/ 751451 w 3913403"/>
                <a:gd name="connsiteY9" fmla="*/ 6785748 h 6785748"/>
                <a:gd name="connsiteX10" fmla="*/ 435 w 3913403"/>
                <a:gd name="connsiteY10" fmla="*/ 6785747 h 6785748"/>
                <a:gd name="connsiteX11" fmla="*/ 435 w 3913403"/>
                <a:gd name="connsiteY11" fmla="*/ 5138384 h 6785748"/>
                <a:gd name="connsiteX12" fmla="*/ 0 w 3913403"/>
                <a:gd name="connsiteY12" fmla="*/ 5130736 h 6785748"/>
                <a:gd name="connsiteX13" fmla="*/ 435 w 3913403"/>
                <a:gd name="connsiteY13" fmla="*/ 5122137 h 6785748"/>
                <a:gd name="connsiteX14" fmla="*/ 435 w 3913403"/>
                <a:gd name="connsiteY14" fmla="*/ 5049469 h 6785748"/>
                <a:gd name="connsiteX15" fmla="*/ 4104 w 3913403"/>
                <a:gd name="connsiteY15" fmla="*/ 5049469 h 6785748"/>
                <a:gd name="connsiteX16" fmla="*/ 10064 w 3913403"/>
                <a:gd name="connsiteY16" fmla="*/ 4931442 h 6785748"/>
                <a:gd name="connsiteX17" fmla="*/ 1580188 w 3913403"/>
                <a:gd name="connsiteY17" fmla="*/ 3216411 h 6785748"/>
                <a:gd name="connsiteX18" fmla="*/ 1677979 w 3913403"/>
                <a:gd name="connsiteY18" fmla="*/ 3207168 h 6785748"/>
                <a:gd name="connsiteX19" fmla="*/ 1699843 w 3913403"/>
                <a:gd name="connsiteY19" fmla="*/ 3213955 h 6785748"/>
                <a:gd name="connsiteX20" fmla="*/ 1957840 w 3913403"/>
                <a:gd name="connsiteY20" fmla="*/ 3239963 h 6785748"/>
                <a:gd name="connsiteX21" fmla="*/ 3238000 w 3913403"/>
                <a:gd name="connsiteY21" fmla="*/ 1959802 h 6785748"/>
                <a:gd name="connsiteX22" fmla="*/ 1957840 w 3913403"/>
                <a:gd name="connsiteY22" fmla="*/ 679640 h 6785748"/>
                <a:gd name="connsiteX23" fmla="*/ 677680 w 3913403"/>
                <a:gd name="connsiteY23" fmla="*/ 1959802 h 6785748"/>
                <a:gd name="connsiteX24" fmla="*/ 677701 w 3913403"/>
                <a:gd name="connsiteY24" fmla="*/ 1960228 h 6785748"/>
                <a:gd name="connsiteX25" fmla="*/ 435 w 3913403"/>
                <a:gd name="connsiteY25" fmla="*/ 1960228 h 6785748"/>
                <a:gd name="connsiteX26" fmla="*/ 30761 w 3913403"/>
                <a:gd name="connsiteY26" fmla="*/ 1616536 h 6785748"/>
                <a:gd name="connsiteX27" fmla="*/ 1568448 w 3913403"/>
                <a:gd name="connsiteY27" fmla="*/ 39906 h 6785748"/>
                <a:gd name="connsiteX28" fmla="*/ 1949174 w 3913403"/>
                <a:gd name="connsiteY28" fmla="*/ 1525 h 6785748"/>
                <a:gd name="connsiteX29" fmla="*/ 1949174 w 3913403"/>
                <a:gd name="connsiteY29" fmla="*/ 6 h 6785748"/>
                <a:gd name="connsiteX30" fmla="*/ 1963997 w 3913403"/>
                <a:gd name="connsiteY30" fmla="*/ 753 h 6785748"/>
                <a:gd name="connsiteX31" fmla="*/ 1964312 w 3913403"/>
                <a:gd name="connsiteY31" fmla="*/ 787 h 6785748"/>
                <a:gd name="connsiteX32" fmla="*/ 1964312 w 3913403"/>
                <a:gd name="connsiteY32" fmla="*/ 772 h 6785748"/>
                <a:gd name="connsiteX33" fmla="*/ 2150003 w 3913403"/>
                <a:gd name="connsiteY33" fmla="*/ 10147 h 6785748"/>
                <a:gd name="connsiteX34" fmla="*/ 3913403 w 3913403"/>
                <a:gd name="connsiteY34" fmla="*/ 1964243 h 67857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3913403" h="6785748">
                  <a:moveTo>
                    <a:pt x="1964312" y="0"/>
                  </a:moveTo>
                  <a:lnTo>
                    <a:pt x="1964312" y="772"/>
                  </a:lnTo>
                  <a:lnTo>
                    <a:pt x="1963997" y="753"/>
                  </a:lnTo>
                  <a:lnTo>
                    <a:pt x="1960420" y="392"/>
                  </a:lnTo>
                  <a:close/>
                  <a:moveTo>
                    <a:pt x="3913403" y="1964243"/>
                  </a:moveTo>
                  <a:cubicBezTo>
                    <a:pt x="3913403" y="3049063"/>
                    <a:pt x="3033986" y="3928480"/>
                    <a:pt x="1949171" y="3928480"/>
                  </a:cubicBezTo>
                  <a:lnTo>
                    <a:pt x="1949171" y="3931227"/>
                  </a:lnTo>
                  <a:cubicBezTo>
                    <a:pt x="1328118" y="3931227"/>
                    <a:pt x="817298" y="4403235"/>
                    <a:pt x="755874" y="5008093"/>
                  </a:cubicBezTo>
                  <a:lnTo>
                    <a:pt x="751451" y="5095663"/>
                  </a:lnTo>
                  <a:lnTo>
                    <a:pt x="751451" y="6785748"/>
                  </a:lnTo>
                  <a:lnTo>
                    <a:pt x="435" y="6785747"/>
                  </a:lnTo>
                  <a:lnTo>
                    <a:pt x="435" y="5138384"/>
                  </a:lnTo>
                  <a:lnTo>
                    <a:pt x="0" y="5130736"/>
                  </a:lnTo>
                  <a:lnTo>
                    <a:pt x="435" y="5122137"/>
                  </a:lnTo>
                  <a:lnTo>
                    <a:pt x="435" y="5049469"/>
                  </a:lnTo>
                  <a:lnTo>
                    <a:pt x="4104" y="5049469"/>
                  </a:lnTo>
                  <a:lnTo>
                    <a:pt x="10064" y="4931442"/>
                  </a:lnTo>
                  <a:cubicBezTo>
                    <a:pt x="97404" y="4071404"/>
                    <a:pt x="743847" y="3376660"/>
                    <a:pt x="1580188" y="3216411"/>
                  </a:cubicBezTo>
                  <a:lnTo>
                    <a:pt x="1677979" y="3207168"/>
                  </a:lnTo>
                  <a:lnTo>
                    <a:pt x="1699843" y="3213955"/>
                  </a:lnTo>
                  <a:cubicBezTo>
                    <a:pt x="1783178" y="3231008"/>
                    <a:pt x="1869463" y="3239963"/>
                    <a:pt x="1957840" y="3239963"/>
                  </a:cubicBezTo>
                  <a:cubicBezTo>
                    <a:pt x="2664853" y="3239963"/>
                    <a:pt x="3238000" y="2666816"/>
                    <a:pt x="3238000" y="1959802"/>
                  </a:cubicBezTo>
                  <a:cubicBezTo>
                    <a:pt x="3238000" y="1252788"/>
                    <a:pt x="2664853" y="679640"/>
                    <a:pt x="1957840" y="679640"/>
                  </a:cubicBezTo>
                  <a:cubicBezTo>
                    <a:pt x="1250827" y="679640"/>
                    <a:pt x="677680" y="1252787"/>
                    <a:pt x="677680" y="1959802"/>
                  </a:cubicBezTo>
                  <a:lnTo>
                    <a:pt x="677701" y="1960228"/>
                  </a:lnTo>
                  <a:lnTo>
                    <a:pt x="435" y="1960228"/>
                  </a:lnTo>
                  <a:lnTo>
                    <a:pt x="30761" y="1616536"/>
                  </a:lnTo>
                  <a:cubicBezTo>
                    <a:pt x="171872" y="826544"/>
                    <a:pt x="785266" y="200171"/>
                    <a:pt x="1568448" y="39906"/>
                  </a:cubicBezTo>
                  <a:lnTo>
                    <a:pt x="1949174" y="1525"/>
                  </a:lnTo>
                  <a:lnTo>
                    <a:pt x="1949174" y="6"/>
                  </a:lnTo>
                  <a:lnTo>
                    <a:pt x="1963997" y="753"/>
                  </a:lnTo>
                  <a:lnTo>
                    <a:pt x="1964312" y="787"/>
                  </a:lnTo>
                  <a:lnTo>
                    <a:pt x="1964312" y="772"/>
                  </a:lnTo>
                  <a:lnTo>
                    <a:pt x="2150003" y="10147"/>
                  </a:lnTo>
                  <a:cubicBezTo>
                    <a:pt x="3140480" y="110736"/>
                    <a:pt x="3913403" y="947228"/>
                    <a:pt x="3913403" y="1964243"/>
                  </a:cubicBezTo>
                  <a:close/>
                </a:path>
              </a:pathLst>
            </a:custGeom>
            <a:grpFill/>
            <a:ln w="6350">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grpSp>
        <p:nvGrpSpPr>
          <p:cNvPr id="59" name="Group 58">
            <a:extLst>
              <a:ext uri="{FF2B5EF4-FFF2-40B4-BE49-F238E27FC236}">
                <a16:creationId xmlns:a16="http://schemas.microsoft.com/office/drawing/2014/main" id="{B3AD8651-356B-4B72-8FEA-19A526603CBA}"/>
              </a:ext>
            </a:extLst>
          </p:cNvPr>
          <p:cNvGrpSpPr/>
          <p:nvPr/>
        </p:nvGrpSpPr>
        <p:grpSpPr>
          <a:xfrm>
            <a:off x="1236955" y="5243903"/>
            <a:ext cx="941043" cy="941040"/>
            <a:chOff x="737637" y="1814903"/>
            <a:chExt cx="941043" cy="941040"/>
          </a:xfrm>
        </p:grpSpPr>
        <p:sp>
          <p:nvSpPr>
            <p:cNvPr id="60" name="Oval 59">
              <a:extLst>
                <a:ext uri="{FF2B5EF4-FFF2-40B4-BE49-F238E27FC236}">
                  <a16:creationId xmlns:a16="http://schemas.microsoft.com/office/drawing/2014/main" id="{ADE548A3-AC0C-432F-B32B-C75B52DEF486}"/>
                </a:ext>
              </a:extLst>
            </p:cNvPr>
            <p:cNvSpPr>
              <a:spLocks noChangeAspect="1"/>
            </p:cNvSpPr>
            <p:nvPr/>
          </p:nvSpPr>
          <p:spPr>
            <a:xfrm>
              <a:off x="737637" y="1814903"/>
              <a:ext cx="941043" cy="941040"/>
            </a:xfrm>
            <a:prstGeom prst="ellipse">
              <a:avLst/>
            </a:pr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outerShdw blurRad="107950" dist="12700" dir="5400000" algn="ctr">
                <a:srgbClr val="000000"/>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TextBox 61">
              <a:extLst>
                <a:ext uri="{FF2B5EF4-FFF2-40B4-BE49-F238E27FC236}">
                  <a16:creationId xmlns:a16="http://schemas.microsoft.com/office/drawing/2014/main" id="{5D1E2A93-EE79-4B33-87BD-F652B601D36C}"/>
                </a:ext>
              </a:extLst>
            </p:cNvPr>
            <p:cNvSpPr txBox="1"/>
            <p:nvPr/>
          </p:nvSpPr>
          <p:spPr>
            <a:xfrm>
              <a:off x="857279" y="1900702"/>
              <a:ext cx="712684" cy="769441"/>
            </a:xfrm>
            <a:prstGeom prst="rect">
              <a:avLst/>
            </a:prstGeom>
            <a:noFill/>
          </p:spPr>
          <p:txBody>
            <a:bodyPr wrap="square" rtlCol="0">
              <a:spAutoFit/>
            </a:bodyPr>
            <a:lstStyle/>
            <a:p>
              <a:pPr algn="ctr" defTabSz="1219170">
                <a:spcBef>
                  <a:spcPct val="20000"/>
                </a:spcBef>
                <a:defRPr/>
              </a:pPr>
              <a:r>
                <a:rPr lang="en-US" sz="3200" dirty="0">
                  <a:solidFill>
                    <a:srgbClr val="4D4D4D"/>
                  </a:solidFill>
                  <a:latin typeface="Bernard MT Condensed" panose="02050806060905020404" pitchFamily="18" charset="0"/>
                </a:rPr>
                <a:t>05</a:t>
              </a:r>
            </a:p>
            <a:p>
              <a:pPr algn="ctr" defTabSz="1219170">
                <a:spcBef>
                  <a:spcPct val="20000"/>
                </a:spcBef>
                <a:defRPr/>
              </a:pPr>
              <a:r>
                <a:rPr lang="en-US" sz="900" b="1" dirty="0">
                  <a:solidFill>
                    <a:srgbClr val="4D4D4D"/>
                  </a:solidFill>
                  <a:latin typeface="Candara" panose="020E0502030303020204" pitchFamily="34" charset="0"/>
                </a:rPr>
                <a:t>OPTION</a:t>
              </a:r>
            </a:p>
          </p:txBody>
        </p:sp>
      </p:grpSp>
      <p:grpSp>
        <p:nvGrpSpPr>
          <p:cNvPr id="63" name="Group 62">
            <a:extLst>
              <a:ext uri="{FF2B5EF4-FFF2-40B4-BE49-F238E27FC236}">
                <a16:creationId xmlns:a16="http://schemas.microsoft.com/office/drawing/2014/main" id="{EBC7726E-64F6-4249-B171-1E99C452C18C}"/>
              </a:ext>
            </a:extLst>
          </p:cNvPr>
          <p:cNvGrpSpPr/>
          <p:nvPr/>
        </p:nvGrpSpPr>
        <p:grpSpPr>
          <a:xfrm>
            <a:off x="7604827" y="5212080"/>
            <a:ext cx="4096567" cy="1065903"/>
            <a:chOff x="1554480" y="1783080"/>
            <a:chExt cx="4096567" cy="1065903"/>
          </a:xfrm>
        </p:grpSpPr>
        <p:sp>
          <p:nvSpPr>
            <p:cNvPr id="64" name="Freeform: Shape 63">
              <a:extLst>
                <a:ext uri="{FF2B5EF4-FFF2-40B4-BE49-F238E27FC236}">
                  <a16:creationId xmlns:a16="http://schemas.microsoft.com/office/drawing/2014/main" id="{31CBE492-4EEE-4B02-A9AB-7B4AD6268989}"/>
                </a:ext>
              </a:extLst>
            </p:cNvPr>
            <p:cNvSpPr/>
            <p:nvPr/>
          </p:nvSpPr>
          <p:spPr>
            <a:xfrm>
              <a:off x="1554480" y="1783080"/>
              <a:ext cx="4096567" cy="1065903"/>
            </a:xfrm>
            <a:custGeom>
              <a:avLst/>
              <a:gdLst>
                <a:gd name="connsiteX0" fmla="*/ 10608 w 4100004"/>
                <a:gd name="connsiteY0" fmla="*/ 0 h 1066800"/>
                <a:gd name="connsiteX1" fmla="*/ 3922200 w 4100004"/>
                <a:gd name="connsiteY1" fmla="*/ 0 h 1066800"/>
                <a:gd name="connsiteX2" fmla="*/ 4100004 w 4100004"/>
                <a:gd name="connsiteY2" fmla="*/ 177804 h 1066800"/>
                <a:gd name="connsiteX3" fmla="*/ 4100004 w 4100004"/>
                <a:gd name="connsiteY3" fmla="*/ 888996 h 1066800"/>
                <a:gd name="connsiteX4" fmla="*/ 3922200 w 4100004"/>
                <a:gd name="connsiteY4" fmla="*/ 1066800 h 1066800"/>
                <a:gd name="connsiteX5" fmla="*/ 539036 w 4100004"/>
                <a:gd name="connsiteY5" fmla="*/ 1066800 h 1066800"/>
                <a:gd name="connsiteX6" fmla="*/ 467575 w 4100004"/>
                <a:gd name="connsiteY6" fmla="*/ 1044617 h 1066800"/>
                <a:gd name="connsiteX7" fmla="*/ 185959 w 4100004"/>
                <a:gd name="connsiteY7" fmla="*/ 812713 h 1066800"/>
                <a:gd name="connsiteX8" fmla="*/ 153939 w 4100004"/>
                <a:gd name="connsiteY8" fmla="*/ 753721 h 1066800"/>
                <a:gd name="connsiteX9" fmla="*/ 194613 w 4100004"/>
                <a:gd name="connsiteY9" fmla="*/ 645185 h 1066800"/>
                <a:gd name="connsiteX10" fmla="*/ 213805 w 4100004"/>
                <a:gd name="connsiteY10" fmla="*/ 485237 h 1066800"/>
                <a:gd name="connsiteX11" fmla="*/ 35257 w 4100004"/>
                <a:gd name="connsiteY11" fmla="*/ 32683 h 1066800"/>
                <a:gd name="connsiteX12" fmla="*/ 0 w 4100004"/>
                <a:gd name="connsiteY12" fmla="*/ 2142 h 1066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100004" h="1066800">
                  <a:moveTo>
                    <a:pt x="10608" y="0"/>
                  </a:moveTo>
                  <a:lnTo>
                    <a:pt x="3922200" y="0"/>
                  </a:lnTo>
                  <a:cubicBezTo>
                    <a:pt x="4020398" y="0"/>
                    <a:pt x="4100004" y="79606"/>
                    <a:pt x="4100004" y="177804"/>
                  </a:cubicBezTo>
                  <a:lnTo>
                    <a:pt x="4100004" y="888996"/>
                  </a:lnTo>
                  <a:cubicBezTo>
                    <a:pt x="4100004" y="987194"/>
                    <a:pt x="4020398" y="1066800"/>
                    <a:pt x="3922200" y="1066800"/>
                  </a:cubicBezTo>
                  <a:lnTo>
                    <a:pt x="539036" y="1066800"/>
                  </a:lnTo>
                  <a:lnTo>
                    <a:pt x="467575" y="1044617"/>
                  </a:lnTo>
                  <a:cubicBezTo>
                    <a:pt x="352708" y="996033"/>
                    <a:pt x="254975" y="914870"/>
                    <a:pt x="185959" y="812713"/>
                  </a:cubicBezTo>
                  <a:lnTo>
                    <a:pt x="153939" y="753721"/>
                  </a:lnTo>
                  <a:lnTo>
                    <a:pt x="194613" y="645185"/>
                  </a:lnTo>
                  <a:cubicBezTo>
                    <a:pt x="207142" y="594062"/>
                    <a:pt x="213805" y="540466"/>
                    <a:pt x="213805" y="485237"/>
                  </a:cubicBezTo>
                  <a:cubicBezTo>
                    <a:pt x="213805" y="308504"/>
                    <a:pt x="145573" y="148501"/>
                    <a:pt x="35257" y="32683"/>
                  </a:cubicBezTo>
                  <a:lnTo>
                    <a:pt x="0" y="2142"/>
                  </a:ln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TextBox 64">
              <a:extLst>
                <a:ext uri="{FF2B5EF4-FFF2-40B4-BE49-F238E27FC236}">
                  <a16:creationId xmlns:a16="http://schemas.microsoft.com/office/drawing/2014/main" id="{B520D33A-22C3-47D9-AA7D-E5128FC1DCBB}"/>
                </a:ext>
              </a:extLst>
            </p:cNvPr>
            <p:cNvSpPr txBox="1"/>
            <p:nvPr/>
          </p:nvSpPr>
          <p:spPr>
            <a:xfrm>
              <a:off x="2337978" y="1814903"/>
              <a:ext cx="3280257" cy="907941"/>
            </a:xfrm>
            <a:prstGeom prst="rect">
              <a:avLst/>
            </a:prstGeom>
            <a:noFill/>
          </p:spPr>
          <p:txBody>
            <a:bodyPr wrap="square" rtlCol="0">
              <a:spAutoFit/>
            </a:bodyPr>
            <a:lstStyle/>
            <a:p>
              <a:r>
                <a:rPr lang="en-US" sz="1400" dirty="0">
                  <a:solidFill>
                    <a:srgbClr val="4D4D4D"/>
                  </a:solidFill>
                  <a:latin typeface="Bernard MT Condensed" panose="02050806060905020404" pitchFamily="18" charset="0"/>
                </a:rPr>
                <a:t>LOREM IPSUM</a:t>
              </a:r>
            </a:p>
            <a:p>
              <a:r>
                <a:rPr lang="en-US" sz="1300" dirty="0">
                  <a:solidFill>
                    <a:srgbClr val="4D4D4D"/>
                  </a:solidFill>
                  <a:latin typeface="Candara" panose="020E0502030303020204" pitchFamily="34" charset="0"/>
                </a:rPr>
                <a:t>Lorem ipsum dolor sit amet, consectetur adipiscing elit, sed do eiusmod tempor incididunt ut labore et dolore magna aliqua. </a:t>
              </a:r>
              <a:endParaRPr lang="en-US" sz="1200" dirty="0">
                <a:solidFill>
                  <a:srgbClr val="4D4D4D"/>
                </a:solidFill>
                <a:latin typeface="Candara" panose="020E0502030303020204" pitchFamily="34" charset="0"/>
              </a:endParaRPr>
            </a:p>
          </p:txBody>
        </p:sp>
      </p:grpSp>
      <p:grpSp>
        <p:nvGrpSpPr>
          <p:cNvPr id="66" name="Group 65">
            <a:extLst>
              <a:ext uri="{FF2B5EF4-FFF2-40B4-BE49-F238E27FC236}">
                <a16:creationId xmlns:a16="http://schemas.microsoft.com/office/drawing/2014/main" id="{147E07CA-794D-4D78-97F1-36DC26349D5B}"/>
              </a:ext>
            </a:extLst>
          </p:cNvPr>
          <p:cNvGrpSpPr/>
          <p:nvPr/>
        </p:nvGrpSpPr>
        <p:grpSpPr>
          <a:xfrm>
            <a:off x="6583747" y="5029200"/>
            <a:ext cx="5227253" cy="1371903"/>
            <a:chOff x="533400" y="1600200"/>
            <a:chExt cx="5227253" cy="1371903"/>
          </a:xfrm>
          <a:solidFill>
            <a:srgbClr val="60DCFF"/>
          </a:solidFill>
        </p:grpSpPr>
        <p:sp>
          <p:nvSpPr>
            <p:cNvPr id="67" name="Freeform: Shape 66">
              <a:extLst>
                <a:ext uri="{FF2B5EF4-FFF2-40B4-BE49-F238E27FC236}">
                  <a16:creationId xmlns:a16="http://schemas.microsoft.com/office/drawing/2014/main" id="{90305678-3089-4058-B7DA-37E68ADAE5B0}"/>
                </a:ext>
              </a:extLst>
            </p:cNvPr>
            <p:cNvSpPr>
              <a:spLocks noChangeAspect="1"/>
            </p:cNvSpPr>
            <p:nvPr/>
          </p:nvSpPr>
          <p:spPr>
            <a:xfrm rot="5400000">
              <a:off x="1202679" y="2395367"/>
              <a:ext cx="576894" cy="565935"/>
            </a:xfrm>
            <a:custGeom>
              <a:avLst/>
              <a:gdLst>
                <a:gd name="connsiteX0" fmla="*/ 0 w 1647362"/>
                <a:gd name="connsiteY0" fmla="*/ 339580 h 1616061"/>
                <a:gd name="connsiteX1" fmla="*/ 6064 w 1647362"/>
                <a:gd name="connsiteY1" fmla="*/ 338887 h 1616061"/>
                <a:gd name="connsiteX2" fmla="*/ 799023 w 1647362"/>
                <a:gd name="connsiteY2" fmla="*/ 28455 h 1616061"/>
                <a:gd name="connsiteX3" fmla="*/ 833512 w 1647362"/>
                <a:gd name="connsiteY3" fmla="*/ 0 h 1616061"/>
                <a:gd name="connsiteX4" fmla="*/ 935264 w 1647362"/>
                <a:gd name="connsiteY4" fmla="*/ 76089 h 1616061"/>
                <a:gd name="connsiteX5" fmla="*/ 1647362 w 1647362"/>
                <a:gd name="connsiteY5" fmla="*/ 1586064 h 1616061"/>
                <a:gd name="connsiteX6" fmla="*/ 1645847 w 1647362"/>
                <a:gd name="connsiteY6" fmla="*/ 1616061 h 1616061"/>
                <a:gd name="connsiteX7" fmla="*/ 979054 w 1647362"/>
                <a:gd name="connsiteY7" fmla="*/ 1616061 h 1616061"/>
                <a:gd name="connsiteX8" fmla="*/ 980719 w 1647362"/>
                <a:gd name="connsiteY8" fmla="*/ 1583078 h 1616061"/>
                <a:gd name="connsiteX9" fmla="*/ 81240 w 1647362"/>
                <a:gd name="connsiteY9" fmla="*/ 360469 h 16160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47362" h="1616061">
                  <a:moveTo>
                    <a:pt x="0" y="339580"/>
                  </a:moveTo>
                  <a:lnTo>
                    <a:pt x="6064" y="338887"/>
                  </a:lnTo>
                  <a:cubicBezTo>
                    <a:pt x="296427" y="294520"/>
                    <a:pt x="565707" y="186082"/>
                    <a:pt x="799023" y="28455"/>
                  </a:cubicBezTo>
                  <a:lnTo>
                    <a:pt x="833512" y="0"/>
                  </a:lnTo>
                  <a:lnTo>
                    <a:pt x="935264" y="76089"/>
                  </a:lnTo>
                  <a:cubicBezTo>
                    <a:pt x="1370160" y="434998"/>
                    <a:pt x="1647362" y="978159"/>
                    <a:pt x="1647362" y="1586064"/>
                  </a:cubicBezTo>
                  <a:lnTo>
                    <a:pt x="1645847" y="1616061"/>
                  </a:lnTo>
                  <a:lnTo>
                    <a:pt x="979054" y="1616061"/>
                  </a:lnTo>
                  <a:lnTo>
                    <a:pt x="980719" y="1583078"/>
                  </a:lnTo>
                  <a:cubicBezTo>
                    <a:pt x="980719" y="1008629"/>
                    <a:pt x="602353" y="522552"/>
                    <a:pt x="81240" y="360469"/>
                  </a:cubicBezTo>
                  <a:close/>
                </a:path>
              </a:pathLst>
            </a:custGeom>
            <a:grpFill/>
            <a:ln w="6350">
              <a:noFill/>
            </a:ln>
            <a:effectLst>
              <a:outerShdw blurRad="50800" dist="38100" dir="72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69" name="Freeform: Shape 68">
              <a:extLst>
                <a:ext uri="{FF2B5EF4-FFF2-40B4-BE49-F238E27FC236}">
                  <a16:creationId xmlns:a16="http://schemas.microsoft.com/office/drawing/2014/main" id="{B22E8E90-995F-438C-A84C-3A7FAB1C25A8}"/>
                </a:ext>
              </a:extLst>
            </p:cNvPr>
            <p:cNvSpPr/>
            <p:nvPr/>
          </p:nvSpPr>
          <p:spPr>
            <a:xfrm rot="5400000">
              <a:off x="4202603" y="1414053"/>
              <a:ext cx="265176" cy="2850924"/>
            </a:xfrm>
            <a:custGeom>
              <a:avLst/>
              <a:gdLst>
                <a:gd name="connsiteX0" fmla="*/ 0 w 565544"/>
                <a:gd name="connsiteY0" fmla="*/ 0 h 7644711"/>
                <a:gd name="connsiteX1" fmla="*/ 227412 w 565544"/>
                <a:gd name="connsiteY1" fmla="*/ 0 h 7644711"/>
                <a:gd name="connsiteX2" fmla="*/ 557619 w 565544"/>
                <a:gd name="connsiteY2" fmla="*/ 330209 h 7644711"/>
                <a:gd name="connsiteX3" fmla="*/ 557619 w 565544"/>
                <a:gd name="connsiteY3" fmla="*/ 374087 h 7644711"/>
                <a:gd name="connsiteX4" fmla="*/ 565544 w 565544"/>
                <a:gd name="connsiteY4" fmla="*/ 374087 h 7644711"/>
                <a:gd name="connsiteX5" fmla="*/ 565544 w 565544"/>
                <a:gd name="connsiteY5" fmla="*/ 7644711 h 7644711"/>
                <a:gd name="connsiteX6" fmla="*/ 4004 w 565544"/>
                <a:gd name="connsiteY6" fmla="*/ 7644711 h 7644711"/>
                <a:gd name="connsiteX7" fmla="*/ 4004 w 565544"/>
                <a:gd name="connsiteY7" fmla="*/ 2602504 h 7644711"/>
                <a:gd name="connsiteX8" fmla="*/ 6380 w 565544"/>
                <a:gd name="connsiteY8" fmla="*/ 2578940 h 7644711"/>
                <a:gd name="connsiteX9" fmla="*/ 6380 w 565544"/>
                <a:gd name="connsiteY9" fmla="*/ 63281 h 76447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65544" h="7644711">
                  <a:moveTo>
                    <a:pt x="0" y="0"/>
                  </a:moveTo>
                  <a:lnTo>
                    <a:pt x="227412" y="0"/>
                  </a:lnTo>
                  <a:cubicBezTo>
                    <a:pt x="409780" y="0"/>
                    <a:pt x="557619" y="147841"/>
                    <a:pt x="557619" y="330209"/>
                  </a:cubicBezTo>
                  <a:lnTo>
                    <a:pt x="557619" y="374087"/>
                  </a:lnTo>
                  <a:lnTo>
                    <a:pt x="565544" y="374087"/>
                  </a:lnTo>
                  <a:lnTo>
                    <a:pt x="565544" y="7644711"/>
                  </a:lnTo>
                  <a:lnTo>
                    <a:pt x="4004" y="7644711"/>
                  </a:lnTo>
                  <a:lnTo>
                    <a:pt x="4004" y="2602504"/>
                  </a:lnTo>
                  <a:lnTo>
                    <a:pt x="6380" y="2578940"/>
                  </a:lnTo>
                  <a:lnTo>
                    <a:pt x="6380" y="63281"/>
                  </a:lnTo>
                  <a:close/>
                </a:path>
              </a:pathLst>
            </a:custGeom>
            <a:grp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71" name="Freeform: Shape 70">
              <a:extLst>
                <a:ext uri="{FF2B5EF4-FFF2-40B4-BE49-F238E27FC236}">
                  <a16:creationId xmlns:a16="http://schemas.microsoft.com/office/drawing/2014/main" id="{CAA21599-C7E6-473A-B1B4-E76B4B2FD1F1}"/>
                </a:ext>
              </a:extLst>
            </p:cNvPr>
            <p:cNvSpPr>
              <a:spLocks noChangeAspect="1"/>
            </p:cNvSpPr>
            <p:nvPr/>
          </p:nvSpPr>
          <p:spPr>
            <a:xfrm rot="16200000">
              <a:off x="1036341" y="1097259"/>
              <a:ext cx="1370447" cy="2376329"/>
            </a:xfrm>
            <a:custGeom>
              <a:avLst/>
              <a:gdLst>
                <a:gd name="connsiteX0" fmla="*/ 1964312 w 3913403"/>
                <a:gd name="connsiteY0" fmla="*/ 0 h 6785748"/>
                <a:gd name="connsiteX1" fmla="*/ 1964312 w 3913403"/>
                <a:gd name="connsiteY1" fmla="*/ 772 h 6785748"/>
                <a:gd name="connsiteX2" fmla="*/ 1963997 w 3913403"/>
                <a:gd name="connsiteY2" fmla="*/ 753 h 6785748"/>
                <a:gd name="connsiteX3" fmla="*/ 1960420 w 3913403"/>
                <a:gd name="connsiteY3" fmla="*/ 392 h 6785748"/>
                <a:gd name="connsiteX4" fmla="*/ 3913403 w 3913403"/>
                <a:gd name="connsiteY4" fmla="*/ 1964243 h 6785748"/>
                <a:gd name="connsiteX5" fmla="*/ 1949171 w 3913403"/>
                <a:gd name="connsiteY5" fmla="*/ 3928480 h 6785748"/>
                <a:gd name="connsiteX6" fmla="*/ 1949171 w 3913403"/>
                <a:gd name="connsiteY6" fmla="*/ 3931227 h 6785748"/>
                <a:gd name="connsiteX7" fmla="*/ 755874 w 3913403"/>
                <a:gd name="connsiteY7" fmla="*/ 5008093 h 6785748"/>
                <a:gd name="connsiteX8" fmla="*/ 751451 w 3913403"/>
                <a:gd name="connsiteY8" fmla="*/ 5095663 h 6785748"/>
                <a:gd name="connsiteX9" fmla="*/ 751451 w 3913403"/>
                <a:gd name="connsiteY9" fmla="*/ 6785748 h 6785748"/>
                <a:gd name="connsiteX10" fmla="*/ 435 w 3913403"/>
                <a:gd name="connsiteY10" fmla="*/ 6785747 h 6785748"/>
                <a:gd name="connsiteX11" fmla="*/ 435 w 3913403"/>
                <a:gd name="connsiteY11" fmla="*/ 5138384 h 6785748"/>
                <a:gd name="connsiteX12" fmla="*/ 0 w 3913403"/>
                <a:gd name="connsiteY12" fmla="*/ 5130736 h 6785748"/>
                <a:gd name="connsiteX13" fmla="*/ 435 w 3913403"/>
                <a:gd name="connsiteY13" fmla="*/ 5122137 h 6785748"/>
                <a:gd name="connsiteX14" fmla="*/ 435 w 3913403"/>
                <a:gd name="connsiteY14" fmla="*/ 5049469 h 6785748"/>
                <a:gd name="connsiteX15" fmla="*/ 4104 w 3913403"/>
                <a:gd name="connsiteY15" fmla="*/ 5049469 h 6785748"/>
                <a:gd name="connsiteX16" fmla="*/ 10064 w 3913403"/>
                <a:gd name="connsiteY16" fmla="*/ 4931442 h 6785748"/>
                <a:gd name="connsiteX17" fmla="*/ 1580188 w 3913403"/>
                <a:gd name="connsiteY17" fmla="*/ 3216411 h 6785748"/>
                <a:gd name="connsiteX18" fmla="*/ 1677979 w 3913403"/>
                <a:gd name="connsiteY18" fmla="*/ 3207168 h 6785748"/>
                <a:gd name="connsiteX19" fmla="*/ 1699843 w 3913403"/>
                <a:gd name="connsiteY19" fmla="*/ 3213955 h 6785748"/>
                <a:gd name="connsiteX20" fmla="*/ 1957840 w 3913403"/>
                <a:gd name="connsiteY20" fmla="*/ 3239963 h 6785748"/>
                <a:gd name="connsiteX21" fmla="*/ 3238000 w 3913403"/>
                <a:gd name="connsiteY21" fmla="*/ 1959802 h 6785748"/>
                <a:gd name="connsiteX22" fmla="*/ 1957840 w 3913403"/>
                <a:gd name="connsiteY22" fmla="*/ 679640 h 6785748"/>
                <a:gd name="connsiteX23" fmla="*/ 677680 w 3913403"/>
                <a:gd name="connsiteY23" fmla="*/ 1959802 h 6785748"/>
                <a:gd name="connsiteX24" fmla="*/ 677701 w 3913403"/>
                <a:gd name="connsiteY24" fmla="*/ 1960228 h 6785748"/>
                <a:gd name="connsiteX25" fmla="*/ 435 w 3913403"/>
                <a:gd name="connsiteY25" fmla="*/ 1960228 h 6785748"/>
                <a:gd name="connsiteX26" fmla="*/ 30761 w 3913403"/>
                <a:gd name="connsiteY26" fmla="*/ 1616536 h 6785748"/>
                <a:gd name="connsiteX27" fmla="*/ 1568448 w 3913403"/>
                <a:gd name="connsiteY27" fmla="*/ 39906 h 6785748"/>
                <a:gd name="connsiteX28" fmla="*/ 1949174 w 3913403"/>
                <a:gd name="connsiteY28" fmla="*/ 1525 h 6785748"/>
                <a:gd name="connsiteX29" fmla="*/ 1949174 w 3913403"/>
                <a:gd name="connsiteY29" fmla="*/ 6 h 6785748"/>
                <a:gd name="connsiteX30" fmla="*/ 1963997 w 3913403"/>
                <a:gd name="connsiteY30" fmla="*/ 753 h 6785748"/>
                <a:gd name="connsiteX31" fmla="*/ 1964312 w 3913403"/>
                <a:gd name="connsiteY31" fmla="*/ 787 h 6785748"/>
                <a:gd name="connsiteX32" fmla="*/ 1964312 w 3913403"/>
                <a:gd name="connsiteY32" fmla="*/ 772 h 6785748"/>
                <a:gd name="connsiteX33" fmla="*/ 2150003 w 3913403"/>
                <a:gd name="connsiteY33" fmla="*/ 10147 h 6785748"/>
                <a:gd name="connsiteX34" fmla="*/ 3913403 w 3913403"/>
                <a:gd name="connsiteY34" fmla="*/ 1964243 h 67857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3913403" h="6785748">
                  <a:moveTo>
                    <a:pt x="1964312" y="0"/>
                  </a:moveTo>
                  <a:lnTo>
                    <a:pt x="1964312" y="772"/>
                  </a:lnTo>
                  <a:lnTo>
                    <a:pt x="1963997" y="753"/>
                  </a:lnTo>
                  <a:lnTo>
                    <a:pt x="1960420" y="392"/>
                  </a:lnTo>
                  <a:close/>
                  <a:moveTo>
                    <a:pt x="3913403" y="1964243"/>
                  </a:moveTo>
                  <a:cubicBezTo>
                    <a:pt x="3913403" y="3049063"/>
                    <a:pt x="3033986" y="3928480"/>
                    <a:pt x="1949171" y="3928480"/>
                  </a:cubicBezTo>
                  <a:lnTo>
                    <a:pt x="1949171" y="3931227"/>
                  </a:lnTo>
                  <a:cubicBezTo>
                    <a:pt x="1328118" y="3931227"/>
                    <a:pt x="817298" y="4403235"/>
                    <a:pt x="755874" y="5008093"/>
                  </a:cubicBezTo>
                  <a:lnTo>
                    <a:pt x="751451" y="5095663"/>
                  </a:lnTo>
                  <a:lnTo>
                    <a:pt x="751451" y="6785748"/>
                  </a:lnTo>
                  <a:lnTo>
                    <a:pt x="435" y="6785747"/>
                  </a:lnTo>
                  <a:lnTo>
                    <a:pt x="435" y="5138384"/>
                  </a:lnTo>
                  <a:lnTo>
                    <a:pt x="0" y="5130736"/>
                  </a:lnTo>
                  <a:lnTo>
                    <a:pt x="435" y="5122137"/>
                  </a:lnTo>
                  <a:lnTo>
                    <a:pt x="435" y="5049469"/>
                  </a:lnTo>
                  <a:lnTo>
                    <a:pt x="4104" y="5049469"/>
                  </a:lnTo>
                  <a:lnTo>
                    <a:pt x="10064" y="4931442"/>
                  </a:lnTo>
                  <a:cubicBezTo>
                    <a:pt x="97404" y="4071404"/>
                    <a:pt x="743847" y="3376660"/>
                    <a:pt x="1580188" y="3216411"/>
                  </a:cubicBezTo>
                  <a:lnTo>
                    <a:pt x="1677979" y="3207168"/>
                  </a:lnTo>
                  <a:lnTo>
                    <a:pt x="1699843" y="3213955"/>
                  </a:lnTo>
                  <a:cubicBezTo>
                    <a:pt x="1783178" y="3231008"/>
                    <a:pt x="1869463" y="3239963"/>
                    <a:pt x="1957840" y="3239963"/>
                  </a:cubicBezTo>
                  <a:cubicBezTo>
                    <a:pt x="2664853" y="3239963"/>
                    <a:pt x="3238000" y="2666816"/>
                    <a:pt x="3238000" y="1959802"/>
                  </a:cubicBezTo>
                  <a:cubicBezTo>
                    <a:pt x="3238000" y="1252788"/>
                    <a:pt x="2664853" y="679640"/>
                    <a:pt x="1957840" y="679640"/>
                  </a:cubicBezTo>
                  <a:cubicBezTo>
                    <a:pt x="1250827" y="679640"/>
                    <a:pt x="677680" y="1252787"/>
                    <a:pt x="677680" y="1959802"/>
                  </a:cubicBezTo>
                  <a:lnTo>
                    <a:pt x="677701" y="1960228"/>
                  </a:lnTo>
                  <a:lnTo>
                    <a:pt x="435" y="1960228"/>
                  </a:lnTo>
                  <a:lnTo>
                    <a:pt x="30761" y="1616536"/>
                  </a:lnTo>
                  <a:cubicBezTo>
                    <a:pt x="171872" y="826544"/>
                    <a:pt x="785266" y="200171"/>
                    <a:pt x="1568448" y="39906"/>
                  </a:cubicBezTo>
                  <a:lnTo>
                    <a:pt x="1949174" y="1525"/>
                  </a:lnTo>
                  <a:lnTo>
                    <a:pt x="1949174" y="6"/>
                  </a:lnTo>
                  <a:lnTo>
                    <a:pt x="1963997" y="753"/>
                  </a:lnTo>
                  <a:lnTo>
                    <a:pt x="1964312" y="787"/>
                  </a:lnTo>
                  <a:lnTo>
                    <a:pt x="1964312" y="772"/>
                  </a:lnTo>
                  <a:lnTo>
                    <a:pt x="2150003" y="10147"/>
                  </a:lnTo>
                  <a:cubicBezTo>
                    <a:pt x="3140480" y="110736"/>
                    <a:pt x="3913403" y="947228"/>
                    <a:pt x="3913403" y="1964243"/>
                  </a:cubicBezTo>
                  <a:close/>
                </a:path>
              </a:pathLst>
            </a:custGeom>
            <a:grpFill/>
            <a:ln w="6350">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grpSp>
        <p:nvGrpSpPr>
          <p:cNvPr id="72" name="Group 71">
            <a:extLst>
              <a:ext uri="{FF2B5EF4-FFF2-40B4-BE49-F238E27FC236}">
                <a16:creationId xmlns:a16="http://schemas.microsoft.com/office/drawing/2014/main" id="{04D73A51-C69C-45E6-916D-1A4BDCF4B83B}"/>
              </a:ext>
            </a:extLst>
          </p:cNvPr>
          <p:cNvGrpSpPr/>
          <p:nvPr/>
        </p:nvGrpSpPr>
        <p:grpSpPr>
          <a:xfrm>
            <a:off x="6787984" y="5243903"/>
            <a:ext cx="941043" cy="941040"/>
            <a:chOff x="737637" y="1814903"/>
            <a:chExt cx="941043" cy="941040"/>
          </a:xfrm>
        </p:grpSpPr>
        <p:sp>
          <p:nvSpPr>
            <p:cNvPr id="73" name="Oval 72">
              <a:extLst>
                <a:ext uri="{FF2B5EF4-FFF2-40B4-BE49-F238E27FC236}">
                  <a16:creationId xmlns:a16="http://schemas.microsoft.com/office/drawing/2014/main" id="{69E41B9A-44AE-45AE-83E7-03F63DE3B87F}"/>
                </a:ext>
              </a:extLst>
            </p:cNvPr>
            <p:cNvSpPr>
              <a:spLocks noChangeAspect="1"/>
            </p:cNvSpPr>
            <p:nvPr/>
          </p:nvSpPr>
          <p:spPr>
            <a:xfrm>
              <a:off x="737637" y="1814903"/>
              <a:ext cx="941043" cy="941040"/>
            </a:xfrm>
            <a:prstGeom prst="ellipse">
              <a:avLst/>
            </a:pr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outerShdw blurRad="107950" dist="12700" dir="5400000" algn="ctr">
                <a:srgbClr val="000000"/>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4" name="TextBox 73">
              <a:extLst>
                <a:ext uri="{FF2B5EF4-FFF2-40B4-BE49-F238E27FC236}">
                  <a16:creationId xmlns:a16="http://schemas.microsoft.com/office/drawing/2014/main" id="{AB323AD7-6C4C-44C7-85CF-32BB2DBC4C73}"/>
                </a:ext>
              </a:extLst>
            </p:cNvPr>
            <p:cNvSpPr txBox="1"/>
            <p:nvPr/>
          </p:nvSpPr>
          <p:spPr>
            <a:xfrm>
              <a:off x="857279" y="1900702"/>
              <a:ext cx="712684" cy="769441"/>
            </a:xfrm>
            <a:prstGeom prst="rect">
              <a:avLst/>
            </a:prstGeom>
            <a:noFill/>
          </p:spPr>
          <p:txBody>
            <a:bodyPr wrap="square" rtlCol="0">
              <a:spAutoFit/>
            </a:bodyPr>
            <a:lstStyle/>
            <a:p>
              <a:pPr algn="ctr" defTabSz="1219170">
                <a:spcBef>
                  <a:spcPct val="20000"/>
                </a:spcBef>
                <a:defRPr/>
              </a:pPr>
              <a:r>
                <a:rPr lang="en-US" sz="3200" dirty="0">
                  <a:solidFill>
                    <a:srgbClr val="4D4D4D"/>
                  </a:solidFill>
                  <a:latin typeface="Bernard MT Condensed" panose="02050806060905020404" pitchFamily="18" charset="0"/>
                </a:rPr>
                <a:t>06</a:t>
              </a:r>
            </a:p>
            <a:p>
              <a:pPr algn="ctr" defTabSz="1219170">
                <a:spcBef>
                  <a:spcPct val="20000"/>
                </a:spcBef>
                <a:defRPr/>
              </a:pPr>
              <a:r>
                <a:rPr lang="en-US" sz="900" b="1" dirty="0">
                  <a:solidFill>
                    <a:srgbClr val="4D4D4D"/>
                  </a:solidFill>
                  <a:latin typeface="Candara" panose="020E0502030303020204" pitchFamily="34" charset="0"/>
                </a:rPr>
                <a:t>OPTION</a:t>
              </a:r>
            </a:p>
          </p:txBody>
        </p:sp>
      </p:grpSp>
      <p:pic>
        <p:nvPicPr>
          <p:cNvPr id="75" name="Picture 74">
            <a:hlinkClick r:id="rId2"/>
            <a:extLst>
              <a:ext uri="{FF2B5EF4-FFF2-40B4-BE49-F238E27FC236}">
                <a16:creationId xmlns:a16="http://schemas.microsoft.com/office/drawing/2014/main" id="{C8FFEA69-DFA8-4ED8-A513-53A49433272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3689007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wipe(left)">
                                      <p:cBhvr>
                                        <p:cTn id="7" dur="500"/>
                                        <p:tgtEl>
                                          <p:spTgt spid="17"/>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p:cTn id="11" dur="750" fill="hold"/>
                                        <p:tgtEl>
                                          <p:spTgt spid="3"/>
                                        </p:tgtEl>
                                        <p:attrNameLst>
                                          <p:attrName>ppt_w</p:attrName>
                                        </p:attrNameLst>
                                      </p:cBhvr>
                                      <p:tavLst>
                                        <p:tav tm="0">
                                          <p:val>
                                            <p:fltVal val="0"/>
                                          </p:val>
                                        </p:tav>
                                        <p:tav tm="100000">
                                          <p:val>
                                            <p:strVal val="#ppt_w"/>
                                          </p:val>
                                        </p:tav>
                                      </p:tavLst>
                                    </p:anim>
                                    <p:anim calcmode="lin" valueType="num">
                                      <p:cBhvr>
                                        <p:cTn id="12" dur="750" fill="hold"/>
                                        <p:tgtEl>
                                          <p:spTgt spid="3"/>
                                        </p:tgtEl>
                                        <p:attrNameLst>
                                          <p:attrName>ppt_h</p:attrName>
                                        </p:attrNameLst>
                                      </p:cBhvr>
                                      <p:tavLst>
                                        <p:tav tm="0">
                                          <p:val>
                                            <p:fltVal val="0"/>
                                          </p:val>
                                        </p:tav>
                                        <p:tav tm="100000">
                                          <p:val>
                                            <p:strVal val="#ppt_h"/>
                                          </p:val>
                                        </p:tav>
                                      </p:tavLst>
                                    </p:anim>
                                    <p:animEffect transition="in" filter="fade">
                                      <p:cBhvr>
                                        <p:cTn id="13" dur="750"/>
                                        <p:tgtEl>
                                          <p:spTgt spid="3"/>
                                        </p:tgtEl>
                                      </p:cBhvr>
                                    </p:animEffect>
                                  </p:childTnLst>
                                </p:cTn>
                              </p:par>
                            </p:childTnLst>
                          </p:cTn>
                        </p:par>
                        <p:par>
                          <p:cTn id="14" fill="hold">
                            <p:stCondLst>
                              <p:cond delay="1250"/>
                            </p:stCondLst>
                            <p:childTnLst>
                              <p:par>
                                <p:cTn id="15" presetID="22" presetClass="entr" presetSubtype="8" fill="hold" nodeType="after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wipe(left)">
                                      <p:cBhvr>
                                        <p:cTn id="17" dur="750"/>
                                        <p:tgtEl>
                                          <p:spTgt spid="4"/>
                                        </p:tgtEl>
                                      </p:cBhvr>
                                    </p:animEffect>
                                  </p:childTnLst>
                                </p:cTn>
                              </p:par>
                            </p:childTnLst>
                          </p:cTn>
                        </p:par>
                        <p:par>
                          <p:cTn id="18" fill="hold">
                            <p:stCondLst>
                              <p:cond delay="2000"/>
                            </p:stCondLst>
                            <p:childTnLst>
                              <p:par>
                                <p:cTn id="19" presetID="22" presetClass="entr" presetSubtype="4" fill="hold" nodeType="after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wipe(down)">
                                      <p:cBhvr>
                                        <p:cTn id="21" dur="750"/>
                                        <p:tgtEl>
                                          <p:spTgt spid="5"/>
                                        </p:tgtEl>
                                      </p:cBhvr>
                                    </p:animEffect>
                                  </p:childTnLst>
                                </p:cTn>
                              </p:par>
                            </p:childTnLst>
                          </p:cTn>
                        </p:par>
                        <p:par>
                          <p:cTn id="22" fill="hold">
                            <p:stCondLst>
                              <p:cond delay="2750"/>
                            </p:stCondLst>
                            <p:childTnLst>
                              <p:par>
                                <p:cTn id="23" presetID="53" presetClass="entr" presetSubtype="16" fill="hold" nodeType="afterEffect">
                                  <p:stCondLst>
                                    <p:cond delay="0"/>
                                  </p:stCondLst>
                                  <p:childTnLst>
                                    <p:set>
                                      <p:cBhvr>
                                        <p:cTn id="24" dur="1" fill="hold">
                                          <p:stCondLst>
                                            <p:cond delay="0"/>
                                          </p:stCondLst>
                                        </p:cTn>
                                        <p:tgtEl>
                                          <p:spTgt spid="28"/>
                                        </p:tgtEl>
                                        <p:attrNameLst>
                                          <p:attrName>style.visibility</p:attrName>
                                        </p:attrNameLst>
                                      </p:cBhvr>
                                      <p:to>
                                        <p:strVal val="visible"/>
                                      </p:to>
                                    </p:set>
                                    <p:anim calcmode="lin" valueType="num">
                                      <p:cBhvr>
                                        <p:cTn id="25" dur="750" fill="hold"/>
                                        <p:tgtEl>
                                          <p:spTgt spid="28"/>
                                        </p:tgtEl>
                                        <p:attrNameLst>
                                          <p:attrName>ppt_w</p:attrName>
                                        </p:attrNameLst>
                                      </p:cBhvr>
                                      <p:tavLst>
                                        <p:tav tm="0">
                                          <p:val>
                                            <p:fltVal val="0"/>
                                          </p:val>
                                        </p:tav>
                                        <p:tav tm="100000">
                                          <p:val>
                                            <p:strVal val="#ppt_w"/>
                                          </p:val>
                                        </p:tav>
                                      </p:tavLst>
                                    </p:anim>
                                    <p:anim calcmode="lin" valueType="num">
                                      <p:cBhvr>
                                        <p:cTn id="26" dur="750" fill="hold"/>
                                        <p:tgtEl>
                                          <p:spTgt spid="28"/>
                                        </p:tgtEl>
                                        <p:attrNameLst>
                                          <p:attrName>ppt_h</p:attrName>
                                        </p:attrNameLst>
                                      </p:cBhvr>
                                      <p:tavLst>
                                        <p:tav tm="0">
                                          <p:val>
                                            <p:fltVal val="0"/>
                                          </p:val>
                                        </p:tav>
                                        <p:tav tm="100000">
                                          <p:val>
                                            <p:strVal val="#ppt_h"/>
                                          </p:val>
                                        </p:tav>
                                      </p:tavLst>
                                    </p:anim>
                                    <p:animEffect transition="in" filter="fade">
                                      <p:cBhvr>
                                        <p:cTn id="27" dur="750"/>
                                        <p:tgtEl>
                                          <p:spTgt spid="28"/>
                                        </p:tgtEl>
                                      </p:cBhvr>
                                    </p:animEffect>
                                  </p:childTnLst>
                                </p:cTn>
                              </p:par>
                            </p:childTnLst>
                          </p:cTn>
                        </p:par>
                        <p:par>
                          <p:cTn id="28" fill="hold">
                            <p:stCondLst>
                              <p:cond delay="3500"/>
                            </p:stCondLst>
                            <p:childTnLst>
                              <p:par>
                                <p:cTn id="29" presetID="22" presetClass="entr" presetSubtype="8" fill="hold" nodeType="afterEffect">
                                  <p:stCondLst>
                                    <p:cond delay="0"/>
                                  </p:stCondLst>
                                  <p:childTnLst>
                                    <p:set>
                                      <p:cBhvr>
                                        <p:cTn id="30" dur="1" fill="hold">
                                          <p:stCondLst>
                                            <p:cond delay="0"/>
                                          </p:stCondLst>
                                        </p:cTn>
                                        <p:tgtEl>
                                          <p:spTgt spid="24"/>
                                        </p:tgtEl>
                                        <p:attrNameLst>
                                          <p:attrName>style.visibility</p:attrName>
                                        </p:attrNameLst>
                                      </p:cBhvr>
                                      <p:to>
                                        <p:strVal val="visible"/>
                                      </p:to>
                                    </p:set>
                                    <p:animEffect transition="in" filter="wipe(left)">
                                      <p:cBhvr>
                                        <p:cTn id="31" dur="750"/>
                                        <p:tgtEl>
                                          <p:spTgt spid="24"/>
                                        </p:tgtEl>
                                      </p:cBhvr>
                                    </p:animEffect>
                                  </p:childTnLst>
                                </p:cTn>
                              </p:par>
                            </p:childTnLst>
                          </p:cTn>
                        </p:par>
                        <p:par>
                          <p:cTn id="32" fill="hold">
                            <p:stCondLst>
                              <p:cond delay="4250"/>
                            </p:stCondLst>
                            <p:childTnLst>
                              <p:par>
                                <p:cTn id="33" presetID="22" presetClass="entr" presetSubtype="4" fill="hold" nodeType="afterEffect">
                                  <p:stCondLst>
                                    <p:cond delay="0"/>
                                  </p:stCondLst>
                                  <p:childTnLst>
                                    <p:set>
                                      <p:cBhvr>
                                        <p:cTn id="34" dur="1" fill="hold">
                                          <p:stCondLst>
                                            <p:cond delay="0"/>
                                          </p:stCondLst>
                                        </p:cTn>
                                        <p:tgtEl>
                                          <p:spTgt spid="21"/>
                                        </p:tgtEl>
                                        <p:attrNameLst>
                                          <p:attrName>style.visibility</p:attrName>
                                        </p:attrNameLst>
                                      </p:cBhvr>
                                      <p:to>
                                        <p:strVal val="visible"/>
                                      </p:to>
                                    </p:set>
                                    <p:animEffect transition="in" filter="wipe(down)">
                                      <p:cBhvr>
                                        <p:cTn id="35" dur="750"/>
                                        <p:tgtEl>
                                          <p:spTgt spid="21"/>
                                        </p:tgtEl>
                                      </p:cBhvr>
                                    </p:animEffect>
                                  </p:childTnLst>
                                </p:cTn>
                              </p:par>
                            </p:childTnLst>
                          </p:cTn>
                        </p:par>
                        <p:par>
                          <p:cTn id="36" fill="hold">
                            <p:stCondLst>
                              <p:cond delay="5000"/>
                            </p:stCondLst>
                            <p:childTnLst>
                              <p:par>
                                <p:cTn id="37" presetID="53" presetClass="entr" presetSubtype="16" fill="hold" nodeType="afterEffect">
                                  <p:stCondLst>
                                    <p:cond delay="0"/>
                                  </p:stCondLst>
                                  <p:childTnLst>
                                    <p:set>
                                      <p:cBhvr>
                                        <p:cTn id="38" dur="1" fill="hold">
                                          <p:stCondLst>
                                            <p:cond delay="0"/>
                                          </p:stCondLst>
                                        </p:cTn>
                                        <p:tgtEl>
                                          <p:spTgt spid="38"/>
                                        </p:tgtEl>
                                        <p:attrNameLst>
                                          <p:attrName>style.visibility</p:attrName>
                                        </p:attrNameLst>
                                      </p:cBhvr>
                                      <p:to>
                                        <p:strVal val="visible"/>
                                      </p:to>
                                    </p:set>
                                    <p:anim calcmode="lin" valueType="num">
                                      <p:cBhvr>
                                        <p:cTn id="39" dur="750" fill="hold"/>
                                        <p:tgtEl>
                                          <p:spTgt spid="38"/>
                                        </p:tgtEl>
                                        <p:attrNameLst>
                                          <p:attrName>ppt_w</p:attrName>
                                        </p:attrNameLst>
                                      </p:cBhvr>
                                      <p:tavLst>
                                        <p:tav tm="0">
                                          <p:val>
                                            <p:fltVal val="0"/>
                                          </p:val>
                                        </p:tav>
                                        <p:tav tm="100000">
                                          <p:val>
                                            <p:strVal val="#ppt_w"/>
                                          </p:val>
                                        </p:tav>
                                      </p:tavLst>
                                    </p:anim>
                                    <p:anim calcmode="lin" valueType="num">
                                      <p:cBhvr>
                                        <p:cTn id="40" dur="750" fill="hold"/>
                                        <p:tgtEl>
                                          <p:spTgt spid="38"/>
                                        </p:tgtEl>
                                        <p:attrNameLst>
                                          <p:attrName>ppt_h</p:attrName>
                                        </p:attrNameLst>
                                      </p:cBhvr>
                                      <p:tavLst>
                                        <p:tav tm="0">
                                          <p:val>
                                            <p:fltVal val="0"/>
                                          </p:val>
                                        </p:tav>
                                        <p:tav tm="100000">
                                          <p:val>
                                            <p:strVal val="#ppt_h"/>
                                          </p:val>
                                        </p:tav>
                                      </p:tavLst>
                                    </p:anim>
                                    <p:animEffect transition="in" filter="fade">
                                      <p:cBhvr>
                                        <p:cTn id="41" dur="750"/>
                                        <p:tgtEl>
                                          <p:spTgt spid="38"/>
                                        </p:tgtEl>
                                      </p:cBhvr>
                                    </p:animEffect>
                                  </p:childTnLst>
                                </p:cTn>
                              </p:par>
                            </p:childTnLst>
                          </p:cTn>
                        </p:par>
                        <p:par>
                          <p:cTn id="42" fill="hold">
                            <p:stCondLst>
                              <p:cond delay="5750"/>
                            </p:stCondLst>
                            <p:childTnLst>
                              <p:par>
                                <p:cTn id="43" presetID="22" presetClass="entr" presetSubtype="8" fill="hold" nodeType="afterEffect">
                                  <p:stCondLst>
                                    <p:cond delay="0"/>
                                  </p:stCondLst>
                                  <p:childTnLst>
                                    <p:set>
                                      <p:cBhvr>
                                        <p:cTn id="44" dur="1" fill="hold">
                                          <p:stCondLst>
                                            <p:cond delay="0"/>
                                          </p:stCondLst>
                                        </p:cTn>
                                        <p:tgtEl>
                                          <p:spTgt spid="34"/>
                                        </p:tgtEl>
                                        <p:attrNameLst>
                                          <p:attrName>style.visibility</p:attrName>
                                        </p:attrNameLst>
                                      </p:cBhvr>
                                      <p:to>
                                        <p:strVal val="visible"/>
                                      </p:to>
                                    </p:set>
                                    <p:animEffect transition="in" filter="wipe(left)">
                                      <p:cBhvr>
                                        <p:cTn id="45" dur="750"/>
                                        <p:tgtEl>
                                          <p:spTgt spid="34"/>
                                        </p:tgtEl>
                                      </p:cBhvr>
                                    </p:animEffect>
                                  </p:childTnLst>
                                </p:cTn>
                              </p:par>
                            </p:childTnLst>
                          </p:cTn>
                        </p:par>
                        <p:par>
                          <p:cTn id="46" fill="hold">
                            <p:stCondLst>
                              <p:cond delay="6500"/>
                            </p:stCondLst>
                            <p:childTnLst>
                              <p:par>
                                <p:cTn id="47" presetID="22" presetClass="entr" presetSubtype="4" fill="hold" nodeType="afterEffect">
                                  <p:stCondLst>
                                    <p:cond delay="0"/>
                                  </p:stCondLst>
                                  <p:childTnLst>
                                    <p:set>
                                      <p:cBhvr>
                                        <p:cTn id="48" dur="1" fill="hold">
                                          <p:stCondLst>
                                            <p:cond delay="0"/>
                                          </p:stCondLst>
                                        </p:cTn>
                                        <p:tgtEl>
                                          <p:spTgt spid="31"/>
                                        </p:tgtEl>
                                        <p:attrNameLst>
                                          <p:attrName>style.visibility</p:attrName>
                                        </p:attrNameLst>
                                      </p:cBhvr>
                                      <p:to>
                                        <p:strVal val="visible"/>
                                      </p:to>
                                    </p:set>
                                    <p:animEffect transition="in" filter="wipe(down)">
                                      <p:cBhvr>
                                        <p:cTn id="49" dur="750"/>
                                        <p:tgtEl>
                                          <p:spTgt spid="31"/>
                                        </p:tgtEl>
                                      </p:cBhvr>
                                    </p:animEffect>
                                  </p:childTnLst>
                                </p:cTn>
                              </p:par>
                            </p:childTnLst>
                          </p:cTn>
                        </p:par>
                        <p:par>
                          <p:cTn id="50" fill="hold">
                            <p:stCondLst>
                              <p:cond delay="7250"/>
                            </p:stCondLst>
                            <p:childTnLst>
                              <p:par>
                                <p:cTn id="51" presetID="53" presetClass="entr" presetSubtype="16" fill="hold" nodeType="afterEffect">
                                  <p:stCondLst>
                                    <p:cond delay="0"/>
                                  </p:stCondLst>
                                  <p:childTnLst>
                                    <p:set>
                                      <p:cBhvr>
                                        <p:cTn id="52" dur="1" fill="hold">
                                          <p:stCondLst>
                                            <p:cond delay="0"/>
                                          </p:stCondLst>
                                        </p:cTn>
                                        <p:tgtEl>
                                          <p:spTgt spid="49"/>
                                        </p:tgtEl>
                                        <p:attrNameLst>
                                          <p:attrName>style.visibility</p:attrName>
                                        </p:attrNameLst>
                                      </p:cBhvr>
                                      <p:to>
                                        <p:strVal val="visible"/>
                                      </p:to>
                                    </p:set>
                                    <p:anim calcmode="lin" valueType="num">
                                      <p:cBhvr>
                                        <p:cTn id="53" dur="750" fill="hold"/>
                                        <p:tgtEl>
                                          <p:spTgt spid="49"/>
                                        </p:tgtEl>
                                        <p:attrNameLst>
                                          <p:attrName>ppt_w</p:attrName>
                                        </p:attrNameLst>
                                      </p:cBhvr>
                                      <p:tavLst>
                                        <p:tav tm="0">
                                          <p:val>
                                            <p:fltVal val="0"/>
                                          </p:val>
                                        </p:tav>
                                        <p:tav tm="100000">
                                          <p:val>
                                            <p:strVal val="#ppt_w"/>
                                          </p:val>
                                        </p:tav>
                                      </p:tavLst>
                                    </p:anim>
                                    <p:anim calcmode="lin" valueType="num">
                                      <p:cBhvr>
                                        <p:cTn id="54" dur="750" fill="hold"/>
                                        <p:tgtEl>
                                          <p:spTgt spid="49"/>
                                        </p:tgtEl>
                                        <p:attrNameLst>
                                          <p:attrName>ppt_h</p:attrName>
                                        </p:attrNameLst>
                                      </p:cBhvr>
                                      <p:tavLst>
                                        <p:tav tm="0">
                                          <p:val>
                                            <p:fltVal val="0"/>
                                          </p:val>
                                        </p:tav>
                                        <p:tav tm="100000">
                                          <p:val>
                                            <p:strVal val="#ppt_h"/>
                                          </p:val>
                                        </p:tav>
                                      </p:tavLst>
                                    </p:anim>
                                    <p:animEffect transition="in" filter="fade">
                                      <p:cBhvr>
                                        <p:cTn id="55" dur="750"/>
                                        <p:tgtEl>
                                          <p:spTgt spid="49"/>
                                        </p:tgtEl>
                                      </p:cBhvr>
                                    </p:animEffect>
                                  </p:childTnLst>
                                </p:cTn>
                              </p:par>
                            </p:childTnLst>
                          </p:cTn>
                        </p:par>
                        <p:par>
                          <p:cTn id="56" fill="hold">
                            <p:stCondLst>
                              <p:cond delay="8000"/>
                            </p:stCondLst>
                            <p:childTnLst>
                              <p:par>
                                <p:cTn id="57" presetID="22" presetClass="entr" presetSubtype="8" fill="hold" nodeType="afterEffect">
                                  <p:stCondLst>
                                    <p:cond delay="0"/>
                                  </p:stCondLst>
                                  <p:childTnLst>
                                    <p:set>
                                      <p:cBhvr>
                                        <p:cTn id="58" dur="1" fill="hold">
                                          <p:stCondLst>
                                            <p:cond delay="0"/>
                                          </p:stCondLst>
                                        </p:cTn>
                                        <p:tgtEl>
                                          <p:spTgt spid="44"/>
                                        </p:tgtEl>
                                        <p:attrNameLst>
                                          <p:attrName>style.visibility</p:attrName>
                                        </p:attrNameLst>
                                      </p:cBhvr>
                                      <p:to>
                                        <p:strVal val="visible"/>
                                      </p:to>
                                    </p:set>
                                    <p:animEffect transition="in" filter="wipe(left)">
                                      <p:cBhvr>
                                        <p:cTn id="59" dur="750"/>
                                        <p:tgtEl>
                                          <p:spTgt spid="44"/>
                                        </p:tgtEl>
                                      </p:cBhvr>
                                    </p:animEffect>
                                  </p:childTnLst>
                                </p:cTn>
                              </p:par>
                            </p:childTnLst>
                          </p:cTn>
                        </p:par>
                        <p:par>
                          <p:cTn id="60" fill="hold">
                            <p:stCondLst>
                              <p:cond delay="8750"/>
                            </p:stCondLst>
                            <p:childTnLst>
                              <p:par>
                                <p:cTn id="61" presetID="22" presetClass="entr" presetSubtype="4" fill="hold" nodeType="afterEffect">
                                  <p:stCondLst>
                                    <p:cond delay="0"/>
                                  </p:stCondLst>
                                  <p:childTnLst>
                                    <p:set>
                                      <p:cBhvr>
                                        <p:cTn id="62" dur="1" fill="hold">
                                          <p:stCondLst>
                                            <p:cond delay="0"/>
                                          </p:stCondLst>
                                        </p:cTn>
                                        <p:tgtEl>
                                          <p:spTgt spid="41"/>
                                        </p:tgtEl>
                                        <p:attrNameLst>
                                          <p:attrName>style.visibility</p:attrName>
                                        </p:attrNameLst>
                                      </p:cBhvr>
                                      <p:to>
                                        <p:strVal val="visible"/>
                                      </p:to>
                                    </p:set>
                                    <p:animEffect transition="in" filter="wipe(down)">
                                      <p:cBhvr>
                                        <p:cTn id="63" dur="750"/>
                                        <p:tgtEl>
                                          <p:spTgt spid="41"/>
                                        </p:tgtEl>
                                      </p:cBhvr>
                                    </p:animEffect>
                                  </p:childTnLst>
                                </p:cTn>
                              </p:par>
                            </p:childTnLst>
                          </p:cTn>
                        </p:par>
                        <p:par>
                          <p:cTn id="64" fill="hold">
                            <p:stCondLst>
                              <p:cond delay="9500"/>
                            </p:stCondLst>
                            <p:childTnLst>
                              <p:par>
                                <p:cTn id="65" presetID="53" presetClass="entr" presetSubtype="16" fill="hold" nodeType="afterEffect">
                                  <p:stCondLst>
                                    <p:cond delay="0"/>
                                  </p:stCondLst>
                                  <p:childTnLst>
                                    <p:set>
                                      <p:cBhvr>
                                        <p:cTn id="66" dur="1" fill="hold">
                                          <p:stCondLst>
                                            <p:cond delay="0"/>
                                          </p:stCondLst>
                                        </p:cTn>
                                        <p:tgtEl>
                                          <p:spTgt spid="59"/>
                                        </p:tgtEl>
                                        <p:attrNameLst>
                                          <p:attrName>style.visibility</p:attrName>
                                        </p:attrNameLst>
                                      </p:cBhvr>
                                      <p:to>
                                        <p:strVal val="visible"/>
                                      </p:to>
                                    </p:set>
                                    <p:anim calcmode="lin" valueType="num">
                                      <p:cBhvr>
                                        <p:cTn id="67" dur="750" fill="hold"/>
                                        <p:tgtEl>
                                          <p:spTgt spid="59"/>
                                        </p:tgtEl>
                                        <p:attrNameLst>
                                          <p:attrName>ppt_w</p:attrName>
                                        </p:attrNameLst>
                                      </p:cBhvr>
                                      <p:tavLst>
                                        <p:tav tm="0">
                                          <p:val>
                                            <p:fltVal val="0"/>
                                          </p:val>
                                        </p:tav>
                                        <p:tav tm="100000">
                                          <p:val>
                                            <p:strVal val="#ppt_w"/>
                                          </p:val>
                                        </p:tav>
                                      </p:tavLst>
                                    </p:anim>
                                    <p:anim calcmode="lin" valueType="num">
                                      <p:cBhvr>
                                        <p:cTn id="68" dur="750" fill="hold"/>
                                        <p:tgtEl>
                                          <p:spTgt spid="59"/>
                                        </p:tgtEl>
                                        <p:attrNameLst>
                                          <p:attrName>ppt_h</p:attrName>
                                        </p:attrNameLst>
                                      </p:cBhvr>
                                      <p:tavLst>
                                        <p:tav tm="0">
                                          <p:val>
                                            <p:fltVal val="0"/>
                                          </p:val>
                                        </p:tav>
                                        <p:tav tm="100000">
                                          <p:val>
                                            <p:strVal val="#ppt_h"/>
                                          </p:val>
                                        </p:tav>
                                      </p:tavLst>
                                    </p:anim>
                                    <p:animEffect transition="in" filter="fade">
                                      <p:cBhvr>
                                        <p:cTn id="69" dur="750"/>
                                        <p:tgtEl>
                                          <p:spTgt spid="59"/>
                                        </p:tgtEl>
                                      </p:cBhvr>
                                    </p:animEffect>
                                  </p:childTnLst>
                                </p:cTn>
                              </p:par>
                            </p:childTnLst>
                          </p:cTn>
                        </p:par>
                        <p:par>
                          <p:cTn id="70" fill="hold">
                            <p:stCondLst>
                              <p:cond delay="10250"/>
                            </p:stCondLst>
                            <p:childTnLst>
                              <p:par>
                                <p:cTn id="71" presetID="22" presetClass="entr" presetSubtype="8" fill="hold" nodeType="afterEffect">
                                  <p:stCondLst>
                                    <p:cond delay="0"/>
                                  </p:stCondLst>
                                  <p:childTnLst>
                                    <p:set>
                                      <p:cBhvr>
                                        <p:cTn id="72" dur="1" fill="hold">
                                          <p:stCondLst>
                                            <p:cond delay="0"/>
                                          </p:stCondLst>
                                        </p:cTn>
                                        <p:tgtEl>
                                          <p:spTgt spid="55"/>
                                        </p:tgtEl>
                                        <p:attrNameLst>
                                          <p:attrName>style.visibility</p:attrName>
                                        </p:attrNameLst>
                                      </p:cBhvr>
                                      <p:to>
                                        <p:strVal val="visible"/>
                                      </p:to>
                                    </p:set>
                                    <p:animEffect transition="in" filter="wipe(left)">
                                      <p:cBhvr>
                                        <p:cTn id="73" dur="750"/>
                                        <p:tgtEl>
                                          <p:spTgt spid="55"/>
                                        </p:tgtEl>
                                      </p:cBhvr>
                                    </p:animEffect>
                                  </p:childTnLst>
                                </p:cTn>
                              </p:par>
                            </p:childTnLst>
                          </p:cTn>
                        </p:par>
                        <p:par>
                          <p:cTn id="74" fill="hold">
                            <p:stCondLst>
                              <p:cond delay="11000"/>
                            </p:stCondLst>
                            <p:childTnLst>
                              <p:par>
                                <p:cTn id="75" presetID="22" presetClass="entr" presetSubtype="4" fill="hold" nodeType="afterEffect">
                                  <p:stCondLst>
                                    <p:cond delay="0"/>
                                  </p:stCondLst>
                                  <p:childTnLst>
                                    <p:set>
                                      <p:cBhvr>
                                        <p:cTn id="76" dur="1" fill="hold">
                                          <p:stCondLst>
                                            <p:cond delay="0"/>
                                          </p:stCondLst>
                                        </p:cTn>
                                        <p:tgtEl>
                                          <p:spTgt spid="52"/>
                                        </p:tgtEl>
                                        <p:attrNameLst>
                                          <p:attrName>style.visibility</p:attrName>
                                        </p:attrNameLst>
                                      </p:cBhvr>
                                      <p:to>
                                        <p:strVal val="visible"/>
                                      </p:to>
                                    </p:set>
                                    <p:animEffect transition="in" filter="wipe(down)">
                                      <p:cBhvr>
                                        <p:cTn id="77" dur="750"/>
                                        <p:tgtEl>
                                          <p:spTgt spid="52"/>
                                        </p:tgtEl>
                                      </p:cBhvr>
                                    </p:animEffect>
                                  </p:childTnLst>
                                </p:cTn>
                              </p:par>
                            </p:childTnLst>
                          </p:cTn>
                        </p:par>
                        <p:par>
                          <p:cTn id="78" fill="hold">
                            <p:stCondLst>
                              <p:cond delay="11750"/>
                            </p:stCondLst>
                            <p:childTnLst>
                              <p:par>
                                <p:cTn id="79" presetID="53" presetClass="entr" presetSubtype="16" fill="hold" nodeType="afterEffect">
                                  <p:stCondLst>
                                    <p:cond delay="0"/>
                                  </p:stCondLst>
                                  <p:childTnLst>
                                    <p:set>
                                      <p:cBhvr>
                                        <p:cTn id="80" dur="1" fill="hold">
                                          <p:stCondLst>
                                            <p:cond delay="0"/>
                                          </p:stCondLst>
                                        </p:cTn>
                                        <p:tgtEl>
                                          <p:spTgt spid="72"/>
                                        </p:tgtEl>
                                        <p:attrNameLst>
                                          <p:attrName>style.visibility</p:attrName>
                                        </p:attrNameLst>
                                      </p:cBhvr>
                                      <p:to>
                                        <p:strVal val="visible"/>
                                      </p:to>
                                    </p:set>
                                    <p:anim calcmode="lin" valueType="num">
                                      <p:cBhvr>
                                        <p:cTn id="81" dur="750" fill="hold"/>
                                        <p:tgtEl>
                                          <p:spTgt spid="72"/>
                                        </p:tgtEl>
                                        <p:attrNameLst>
                                          <p:attrName>ppt_w</p:attrName>
                                        </p:attrNameLst>
                                      </p:cBhvr>
                                      <p:tavLst>
                                        <p:tav tm="0">
                                          <p:val>
                                            <p:fltVal val="0"/>
                                          </p:val>
                                        </p:tav>
                                        <p:tav tm="100000">
                                          <p:val>
                                            <p:strVal val="#ppt_w"/>
                                          </p:val>
                                        </p:tav>
                                      </p:tavLst>
                                    </p:anim>
                                    <p:anim calcmode="lin" valueType="num">
                                      <p:cBhvr>
                                        <p:cTn id="82" dur="750" fill="hold"/>
                                        <p:tgtEl>
                                          <p:spTgt spid="72"/>
                                        </p:tgtEl>
                                        <p:attrNameLst>
                                          <p:attrName>ppt_h</p:attrName>
                                        </p:attrNameLst>
                                      </p:cBhvr>
                                      <p:tavLst>
                                        <p:tav tm="0">
                                          <p:val>
                                            <p:fltVal val="0"/>
                                          </p:val>
                                        </p:tav>
                                        <p:tav tm="100000">
                                          <p:val>
                                            <p:strVal val="#ppt_h"/>
                                          </p:val>
                                        </p:tav>
                                      </p:tavLst>
                                    </p:anim>
                                    <p:animEffect transition="in" filter="fade">
                                      <p:cBhvr>
                                        <p:cTn id="83" dur="750"/>
                                        <p:tgtEl>
                                          <p:spTgt spid="72"/>
                                        </p:tgtEl>
                                      </p:cBhvr>
                                    </p:animEffect>
                                  </p:childTnLst>
                                </p:cTn>
                              </p:par>
                            </p:childTnLst>
                          </p:cTn>
                        </p:par>
                        <p:par>
                          <p:cTn id="84" fill="hold">
                            <p:stCondLst>
                              <p:cond delay="12500"/>
                            </p:stCondLst>
                            <p:childTnLst>
                              <p:par>
                                <p:cTn id="85" presetID="22" presetClass="entr" presetSubtype="8" fill="hold" nodeType="afterEffect">
                                  <p:stCondLst>
                                    <p:cond delay="0"/>
                                  </p:stCondLst>
                                  <p:childTnLst>
                                    <p:set>
                                      <p:cBhvr>
                                        <p:cTn id="86" dur="1" fill="hold">
                                          <p:stCondLst>
                                            <p:cond delay="0"/>
                                          </p:stCondLst>
                                        </p:cTn>
                                        <p:tgtEl>
                                          <p:spTgt spid="66"/>
                                        </p:tgtEl>
                                        <p:attrNameLst>
                                          <p:attrName>style.visibility</p:attrName>
                                        </p:attrNameLst>
                                      </p:cBhvr>
                                      <p:to>
                                        <p:strVal val="visible"/>
                                      </p:to>
                                    </p:set>
                                    <p:animEffect transition="in" filter="wipe(left)">
                                      <p:cBhvr>
                                        <p:cTn id="87" dur="750"/>
                                        <p:tgtEl>
                                          <p:spTgt spid="66"/>
                                        </p:tgtEl>
                                      </p:cBhvr>
                                    </p:animEffect>
                                  </p:childTnLst>
                                </p:cTn>
                              </p:par>
                            </p:childTnLst>
                          </p:cTn>
                        </p:par>
                        <p:par>
                          <p:cTn id="88" fill="hold">
                            <p:stCondLst>
                              <p:cond delay="13250"/>
                            </p:stCondLst>
                            <p:childTnLst>
                              <p:par>
                                <p:cTn id="89" presetID="22" presetClass="entr" presetSubtype="4" fill="hold" nodeType="afterEffect">
                                  <p:stCondLst>
                                    <p:cond delay="0"/>
                                  </p:stCondLst>
                                  <p:childTnLst>
                                    <p:set>
                                      <p:cBhvr>
                                        <p:cTn id="90" dur="1" fill="hold">
                                          <p:stCondLst>
                                            <p:cond delay="0"/>
                                          </p:stCondLst>
                                        </p:cTn>
                                        <p:tgtEl>
                                          <p:spTgt spid="63"/>
                                        </p:tgtEl>
                                        <p:attrNameLst>
                                          <p:attrName>style.visibility</p:attrName>
                                        </p:attrNameLst>
                                      </p:cBhvr>
                                      <p:to>
                                        <p:strVal val="visible"/>
                                      </p:to>
                                    </p:set>
                                    <p:animEffect transition="in" filter="wipe(down)">
                                      <p:cBhvr>
                                        <p:cTn id="91" dur="750"/>
                                        <p:tgtEl>
                                          <p:spTgt spid="6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1732</TotalTime>
  <Words>1428</Words>
  <Application>Microsoft Office PowerPoint</Application>
  <PresentationFormat>Widescreen</PresentationFormat>
  <Paragraphs>72</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20</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345</cp:revision>
  <dcterms:created xsi:type="dcterms:W3CDTF">2016-09-28T22:08:47Z</dcterms:created>
  <dcterms:modified xsi:type="dcterms:W3CDTF">2019-01-12T21:35:29Z</dcterms:modified>
</cp:coreProperties>
</file>