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84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FF7467"/>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01</a:t>
              </a:r>
            </a:p>
            <a:p>
              <a:pPr algn="ctr" defTabSz="1219170">
                <a:spcBef>
                  <a:spcPct val="20000"/>
                </a:spcBef>
                <a:defRPr/>
              </a:pPr>
              <a:r>
                <a:rPr lang="en-US" sz="900" b="1" dirty="0">
                  <a:solidFill>
                    <a:srgbClr val="4D4D4D"/>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ED7D31"/>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solidFill>
              <a:srgbClr val="4CC8EC"/>
            </a:solid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solidFill>
              <a:srgbClr val="4CC8E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solidFill>
              <a:srgbClr val="4CC8EC"/>
            </a:solid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02</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4CC8EC"/>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03</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F4C956"/>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04</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solidFill>
            <a:srgbClr val="FFF232"/>
          </a:soli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57CCC6"/>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05</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60DCFF"/>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06</a:t>
              </a:r>
            </a:p>
            <a:p>
              <a:pPr algn="ctr" defTabSz="1219170">
                <a:spcBef>
                  <a:spcPct val="20000"/>
                </a:spcBef>
                <a:defRPr/>
              </a:pPr>
              <a:r>
                <a:rPr lang="en-US" sz="900" b="1" dirty="0">
                  <a:solidFill>
                    <a:srgbClr val="4D4D4D"/>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C8FFEA69-DFA8-4ED8-A513-53A4943327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2019-01-12T21:35:29Z</dcterms:modified>
</cp:coreProperties>
</file>