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5354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dirty="0">
                <a:solidFill>
                  <a:srgbClr val="FF7467"/>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dirty="0">
                <a:solidFill>
                  <a:srgbClr val="4CC8EC"/>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F4C956"/>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66C848D9-C96B-42FB-ABAD-F4C8DB7FBE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1509</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2019-01-12T21:31:20Z</dcterms:modified>
</cp:coreProperties>
</file>