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799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38CF60C-65D0-4C87-88F9-7897805D0312}"/>
              </a:ext>
            </a:extLst>
          </p:cNvPr>
          <p:cNvSpPr/>
          <p:nvPr/>
        </p:nvSpPr>
        <p:spPr>
          <a:xfrm rot="16200000" flipV="1">
            <a:off x="581159" y="4090732"/>
            <a:ext cx="858655" cy="2020966"/>
          </a:xfrm>
          <a:custGeom>
            <a:avLst/>
            <a:gdLst>
              <a:gd name="connsiteX0" fmla="*/ 858655 w 858655"/>
              <a:gd name="connsiteY0" fmla="*/ 2020966 h 2020966"/>
              <a:gd name="connsiteX1" fmla="*/ 858655 w 858655"/>
              <a:gd name="connsiteY1" fmla="*/ 0 h 2020966"/>
              <a:gd name="connsiteX2" fmla="*/ 0 w 858655"/>
              <a:gd name="connsiteY2" fmla="*/ 419301 h 2020966"/>
              <a:gd name="connsiteX3" fmla="*/ 0 w 858655"/>
              <a:gd name="connsiteY3" fmla="*/ 2020966 h 2020966"/>
            </a:gdLst>
            <a:ahLst/>
            <a:cxnLst>
              <a:cxn ang="0">
                <a:pos x="connsiteX0" y="connsiteY0"/>
              </a:cxn>
              <a:cxn ang="0">
                <a:pos x="connsiteX1" y="connsiteY1"/>
              </a:cxn>
              <a:cxn ang="0">
                <a:pos x="connsiteX2" y="connsiteY2"/>
              </a:cxn>
              <a:cxn ang="0">
                <a:pos x="connsiteX3" y="connsiteY3"/>
              </a:cxn>
            </a:cxnLst>
            <a:rect l="l" t="t" r="r" b="b"/>
            <a:pathLst>
              <a:path w="858655" h="2020966">
                <a:moveTo>
                  <a:pt x="858655" y="2020966"/>
                </a:moveTo>
                <a:lnTo>
                  <a:pt x="858655" y="0"/>
                </a:lnTo>
                <a:lnTo>
                  <a:pt x="0" y="419301"/>
                </a:lnTo>
                <a:lnTo>
                  <a:pt x="0" y="2020966"/>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 name="Freeform: Shape 6">
            <a:extLst>
              <a:ext uri="{FF2B5EF4-FFF2-40B4-BE49-F238E27FC236}">
                <a16:creationId xmlns:a16="http://schemas.microsoft.com/office/drawing/2014/main" id="{061398BC-C27C-4B0A-8127-4D6AEC47B610}"/>
              </a:ext>
            </a:extLst>
          </p:cNvPr>
          <p:cNvSpPr/>
          <p:nvPr/>
        </p:nvSpPr>
        <p:spPr>
          <a:xfrm rot="16200000" flipV="1">
            <a:off x="1678600" y="3378051"/>
            <a:ext cx="1302578" cy="3890252"/>
          </a:xfrm>
          <a:custGeom>
            <a:avLst/>
            <a:gdLst>
              <a:gd name="connsiteX0" fmla="*/ 1302578 w 1302578"/>
              <a:gd name="connsiteY0" fmla="*/ 3258966 h 3890252"/>
              <a:gd name="connsiteX1" fmla="*/ 1302578 w 1302578"/>
              <a:gd name="connsiteY1" fmla="*/ 0 h 3890252"/>
              <a:gd name="connsiteX2" fmla="*/ 0 w 1302578"/>
              <a:gd name="connsiteY2" fmla="*/ 589114 h 3890252"/>
              <a:gd name="connsiteX3" fmla="*/ 0 w 1302578"/>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8" h="3890252">
                <a:moveTo>
                  <a:pt x="1302578" y="3258966"/>
                </a:moveTo>
                <a:lnTo>
                  <a:pt x="1302578" y="0"/>
                </a:lnTo>
                <a:lnTo>
                  <a:pt x="0" y="589114"/>
                </a:lnTo>
                <a:lnTo>
                  <a:pt x="0" y="38902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8" name="Freeform: Shape 7">
            <a:extLst>
              <a:ext uri="{FF2B5EF4-FFF2-40B4-BE49-F238E27FC236}">
                <a16:creationId xmlns:a16="http://schemas.microsoft.com/office/drawing/2014/main" id="{7A2ACC20-0A7A-488E-9E2B-C3D5DE1BEA2A}"/>
              </a:ext>
            </a:extLst>
          </p:cNvPr>
          <p:cNvSpPr/>
          <p:nvPr/>
        </p:nvSpPr>
        <p:spPr>
          <a:xfrm rot="16200000" flipV="1">
            <a:off x="2278184"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 name="Freeform: Shape 8">
            <a:extLst>
              <a:ext uri="{FF2B5EF4-FFF2-40B4-BE49-F238E27FC236}">
                <a16:creationId xmlns:a16="http://schemas.microsoft.com/office/drawing/2014/main" id="{1B9C5742-2713-431B-8AAF-B542EB8BDBF1}"/>
              </a:ext>
            </a:extLst>
          </p:cNvPr>
          <p:cNvSpPr/>
          <p:nvPr/>
        </p:nvSpPr>
        <p:spPr>
          <a:xfrm rot="16200000" flipV="1">
            <a:off x="3088066"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rgbClr val="EF9D2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 name="Freeform: Shape 9">
            <a:extLst>
              <a:ext uri="{FF2B5EF4-FFF2-40B4-BE49-F238E27FC236}">
                <a16:creationId xmlns:a16="http://schemas.microsoft.com/office/drawing/2014/main" id="{C39984C5-4085-450D-BEE7-E2D9C57DD0B4}"/>
              </a:ext>
            </a:extLst>
          </p:cNvPr>
          <p:cNvSpPr/>
          <p:nvPr/>
        </p:nvSpPr>
        <p:spPr>
          <a:xfrm rot="16200000" flipV="1">
            <a:off x="9008052" y="2790517"/>
            <a:ext cx="1302577" cy="5065320"/>
          </a:xfrm>
          <a:custGeom>
            <a:avLst/>
            <a:gdLst>
              <a:gd name="connsiteX0" fmla="*/ 1302577 w 1302577"/>
              <a:gd name="connsiteY0" fmla="*/ 4434035 h 5065320"/>
              <a:gd name="connsiteX1" fmla="*/ 1302577 w 1302577"/>
              <a:gd name="connsiteY1" fmla="*/ 0 h 5065320"/>
              <a:gd name="connsiteX2" fmla="*/ 0 w 1302577"/>
              <a:gd name="connsiteY2" fmla="*/ 1 h 5065320"/>
              <a:gd name="connsiteX3" fmla="*/ 0 w 1302577"/>
              <a:gd name="connsiteY3" fmla="*/ 5065320 h 5065320"/>
            </a:gdLst>
            <a:ahLst/>
            <a:cxnLst>
              <a:cxn ang="0">
                <a:pos x="connsiteX0" y="connsiteY0"/>
              </a:cxn>
              <a:cxn ang="0">
                <a:pos x="connsiteX1" y="connsiteY1"/>
              </a:cxn>
              <a:cxn ang="0">
                <a:pos x="connsiteX2" y="connsiteY2"/>
              </a:cxn>
              <a:cxn ang="0">
                <a:pos x="connsiteX3" y="connsiteY3"/>
              </a:cxn>
            </a:cxnLst>
            <a:rect l="l" t="t" r="r" b="b"/>
            <a:pathLst>
              <a:path w="1302577" h="5065320">
                <a:moveTo>
                  <a:pt x="1302577" y="4434035"/>
                </a:moveTo>
                <a:lnTo>
                  <a:pt x="1302577" y="0"/>
                </a:lnTo>
                <a:lnTo>
                  <a:pt x="0" y="1"/>
                </a:lnTo>
                <a:lnTo>
                  <a:pt x="0" y="5065320"/>
                </a:lnTo>
                <a:close/>
              </a:path>
            </a:pathLst>
          </a:custGeom>
          <a:solidFill>
            <a:srgbClr val="EF9D2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 name="Freeform: Shape 12">
            <a:extLst>
              <a:ext uri="{FF2B5EF4-FFF2-40B4-BE49-F238E27FC236}">
                <a16:creationId xmlns:a16="http://schemas.microsoft.com/office/drawing/2014/main" id="{1A1842A3-D551-4BE7-AE83-F616ED6CED60}"/>
              </a:ext>
            </a:extLst>
          </p:cNvPr>
          <p:cNvSpPr/>
          <p:nvPr/>
        </p:nvSpPr>
        <p:spPr>
          <a:xfrm rot="16200000" flipV="1">
            <a:off x="682670" y="2689294"/>
            <a:ext cx="1285165" cy="2650499"/>
          </a:xfrm>
          <a:custGeom>
            <a:avLst/>
            <a:gdLst>
              <a:gd name="connsiteX0" fmla="*/ 1285165 w 1285165"/>
              <a:gd name="connsiteY0" fmla="*/ 2650499 h 2650499"/>
              <a:gd name="connsiteX1" fmla="*/ 1285165 w 1285165"/>
              <a:gd name="connsiteY1" fmla="*/ 0 h 2650499"/>
              <a:gd name="connsiteX2" fmla="*/ 0 w 1285165"/>
              <a:gd name="connsiteY2" fmla="*/ 627577 h 2650499"/>
              <a:gd name="connsiteX3" fmla="*/ 0 w 1285165"/>
              <a:gd name="connsiteY3" fmla="*/ 2650499 h 2650499"/>
            </a:gdLst>
            <a:ahLst/>
            <a:cxnLst>
              <a:cxn ang="0">
                <a:pos x="connsiteX0" y="connsiteY0"/>
              </a:cxn>
              <a:cxn ang="0">
                <a:pos x="connsiteX1" y="connsiteY1"/>
              </a:cxn>
              <a:cxn ang="0">
                <a:pos x="connsiteX2" y="connsiteY2"/>
              </a:cxn>
              <a:cxn ang="0">
                <a:pos x="connsiteX3" y="connsiteY3"/>
              </a:cxn>
            </a:cxnLst>
            <a:rect l="l" t="t" r="r" b="b"/>
            <a:pathLst>
              <a:path w="1285165" h="2650499">
                <a:moveTo>
                  <a:pt x="1285165" y="2650499"/>
                </a:moveTo>
                <a:lnTo>
                  <a:pt x="1285165" y="0"/>
                </a:lnTo>
                <a:lnTo>
                  <a:pt x="0" y="627577"/>
                </a:lnTo>
                <a:lnTo>
                  <a:pt x="0" y="2650499"/>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 name="Freeform: Shape 13">
            <a:extLst>
              <a:ext uri="{FF2B5EF4-FFF2-40B4-BE49-F238E27FC236}">
                <a16:creationId xmlns:a16="http://schemas.microsoft.com/office/drawing/2014/main" id="{5FC31660-E124-477A-8D5A-8A10E906E126}"/>
              </a:ext>
            </a:extLst>
          </p:cNvPr>
          <p:cNvSpPr/>
          <p:nvPr/>
        </p:nvSpPr>
        <p:spPr>
          <a:xfrm rot="16200000" flipV="1">
            <a:off x="2295446" y="2094506"/>
            <a:ext cx="1285165" cy="3840077"/>
          </a:xfrm>
          <a:custGeom>
            <a:avLst/>
            <a:gdLst>
              <a:gd name="connsiteX0" fmla="*/ 1285165 w 1285165"/>
              <a:gd name="connsiteY0" fmla="*/ 3217231 h 3840077"/>
              <a:gd name="connsiteX1" fmla="*/ 1285165 w 1285165"/>
              <a:gd name="connsiteY1" fmla="*/ 0 h 3840077"/>
              <a:gd name="connsiteX2" fmla="*/ 0 w 1285165"/>
              <a:gd name="connsiteY2" fmla="*/ 581240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1"/>
                </a:moveTo>
                <a:lnTo>
                  <a:pt x="1285165" y="0"/>
                </a:lnTo>
                <a:lnTo>
                  <a:pt x="0" y="581240"/>
                </a:lnTo>
                <a:lnTo>
                  <a:pt x="0" y="3840077"/>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 name="Freeform: Shape 14">
            <a:extLst>
              <a:ext uri="{FF2B5EF4-FFF2-40B4-BE49-F238E27FC236}">
                <a16:creationId xmlns:a16="http://schemas.microsoft.com/office/drawing/2014/main" id="{B0E61AA7-9BE1-43B7-80CD-B01A98707882}"/>
              </a:ext>
            </a:extLst>
          </p:cNvPr>
          <p:cNvSpPr/>
          <p:nvPr/>
        </p:nvSpPr>
        <p:spPr>
          <a:xfrm rot="16200000" flipV="1">
            <a:off x="2895028" y="2094506"/>
            <a:ext cx="1285165" cy="3840076"/>
          </a:xfrm>
          <a:custGeom>
            <a:avLst/>
            <a:gdLst>
              <a:gd name="connsiteX0" fmla="*/ 1285165 w 1285165"/>
              <a:gd name="connsiteY0" fmla="*/ 3217230 h 3840076"/>
              <a:gd name="connsiteX1" fmla="*/ 1285165 w 1285165"/>
              <a:gd name="connsiteY1" fmla="*/ 0 h 3840076"/>
              <a:gd name="connsiteX2" fmla="*/ 0 w 1285165"/>
              <a:gd name="connsiteY2" fmla="*/ 581239 h 3840076"/>
              <a:gd name="connsiteX3" fmla="*/ 0 w 1285165"/>
              <a:gd name="connsiteY3" fmla="*/ 3840076 h 3840076"/>
            </a:gdLst>
            <a:ahLst/>
            <a:cxnLst>
              <a:cxn ang="0">
                <a:pos x="connsiteX0" y="connsiteY0"/>
              </a:cxn>
              <a:cxn ang="0">
                <a:pos x="connsiteX1" y="connsiteY1"/>
              </a:cxn>
              <a:cxn ang="0">
                <a:pos x="connsiteX2" y="connsiteY2"/>
              </a:cxn>
              <a:cxn ang="0">
                <a:pos x="connsiteX3" y="connsiteY3"/>
              </a:cxn>
            </a:cxnLst>
            <a:rect l="l" t="t" r="r" b="b"/>
            <a:pathLst>
              <a:path w="1285165" h="3840076">
                <a:moveTo>
                  <a:pt x="1285165" y="3217230"/>
                </a:moveTo>
                <a:lnTo>
                  <a:pt x="1285165" y="0"/>
                </a:lnTo>
                <a:lnTo>
                  <a:pt x="0" y="581239"/>
                </a:lnTo>
                <a:lnTo>
                  <a:pt x="0" y="3840076"/>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6" name="Freeform: Shape 15">
            <a:extLst>
              <a:ext uri="{FF2B5EF4-FFF2-40B4-BE49-F238E27FC236}">
                <a16:creationId xmlns:a16="http://schemas.microsoft.com/office/drawing/2014/main" id="{3D5AB337-03FE-4FF0-83E7-8BEBABE02723}"/>
              </a:ext>
            </a:extLst>
          </p:cNvPr>
          <p:cNvSpPr/>
          <p:nvPr/>
        </p:nvSpPr>
        <p:spPr>
          <a:xfrm rot="16200000" flipV="1">
            <a:off x="3704910" y="2094506"/>
            <a:ext cx="1285165" cy="3840077"/>
          </a:xfrm>
          <a:custGeom>
            <a:avLst/>
            <a:gdLst>
              <a:gd name="connsiteX0" fmla="*/ 1285165 w 1285165"/>
              <a:gd name="connsiteY0" fmla="*/ 3217230 h 3840077"/>
              <a:gd name="connsiteX1" fmla="*/ 1285165 w 1285165"/>
              <a:gd name="connsiteY1" fmla="*/ 0 h 3840077"/>
              <a:gd name="connsiteX2" fmla="*/ 0 w 1285165"/>
              <a:gd name="connsiteY2" fmla="*/ 581239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0"/>
                </a:moveTo>
                <a:lnTo>
                  <a:pt x="1285165" y="0"/>
                </a:lnTo>
                <a:lnTo>
                  <a:pt x="0" y="581239"/>
                </a:lnTo>
                <a:lnTo>
                  <a:pt x="0" y="3840077"/>
                </a:lnTo>
                <a:close/>
              </a:path>
            </a:pathLst>
          </a:custGeom>
          <a:solidFill>
            <a:srgbClr val="189A8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7" name="Freeform: Shape 16">
            <a:extLst>
              <a:ext uri="{FF2B5EF4-FFF2-40B4-BE49-F238E27FC236}">
                <a16:creationId xmlns:a16="http://schemas.microsoft.com/office/drawing/2014/main" id="{2DA07564-D859-4EF8-A1E2-987C730E7D55}"/>
              </a:ext>
            </a:extLst>
          </p:cNvPr>
          <p:cNvSpPr/>
          <p:nvPr/>
        </p:nvSpPr>
        <p:spPr>
          <a:xfrm rot="16200000" flipV="1">
            <a:off x="8680080" y="2451787"/>
            <a:ext cx="2591746" cy="4432094"/>
          </a:xfrm>
          <a:custGeom>
            <a:avLst/>
            <a:gdLst>
              <a:gd name="connsiteX0" fmla="*/ 2591746 w 2591746"/>
              <a:gd name="connsiteY0" fmla="*/ 3809248 h 4432094"/>
              <a:gd name="connsiteX1" fmla="*/ 2591745 w 2591746"/>
              <a:gd name="connsiteY1" fmla="*/ 0 h 4432094"/>
              <a:gd name="connsiteX2" fmla="*/ 0 w 2591746"/>
              <a:gd name="connsiteY2" fmla="*/ 1 h 4432094"/>
              <a:gd name="connsiteX3" fmla="*/ 0 w 2591746"/>
              <a:gd name="connsiteY3" fmla="*/ 2 h 4432094"/>
              <a:gd name="connsiteX4" fmla="*/ 1306581 w 2591746"/>
              <a:gd name="connsiteY4" fmla="*/ 1 h 4432094"/>
              <a:gd name="connsiteX5" fmla="*/ 1306581 w 2591746"/>
              <a:gd name="connsiteY5" fmla="*/ 4432094 h 443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1746" h="4432094">
                <a:moveTo>
                  <a:pt x="2591746" y="3809248"/>
                </a:moveTo>
                <a:lnTo>
                  <a:pt x="2591745" y="0"/>
                </a:lnTo>
                <a:lnTo>
                  <a:pt x="0" y="1"/>
                </a:lnTo>
                <a:lnTo>
                  <a:pt x="0" y="2"/>
                </a:lnTo>
                <a:lnTo>
                  <a:pt x="1306581" y="1"/>
                </a:lnTo>
                <a:lnTo>
                  <a:pt x="1306581" y="4432094"/>
                </a:lnTo>
                <a:close/>
              </a:path>
            </a:pathLst>
          </a:custGeom>
          <a:solidFill>
            <a:srgbClr val="189A8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8" name="Freeform: Shape 17">
            <a:extLst>
              <a:ext uri="{FF2B5EF4-FFF2-40B4-BE49-F238E27FC236}">
                <a16:creationId xmlns:a16="http://schemas.microsoft.com/office/drawing/2014/main" id="{598830C5-F37C-47E7-B2D5-31F0F3E95F7E}"/>
              </a:ext>
            </a:extLst>
          </p:cNvPr>
          <p:cNvSpPr/>
          <p:nvPr/>
        </p:nvSpPr>
        <p:spPr>
          <a:xfrm rot="16200000" flipV="1">
            <a:off x="1190049" y="1624548"/>
            <a:ext cx="537329" cy="2917422"/>
          </a:xfrm>
          <a:custGeom>
            <a:avLst/>
            <a:gdLst>
              <a:gd name="connsiteX0" fmla="*/ 537329 w 537329"/>
              <a:gd name="connsiteY0" fmla="*/ 2917422 h 2917422"/>
              <a:gd name="connsiteX1" fmla="*/ 537329 w 537329"/>
              <a:gd name="connsiteY1" fmla="*/ 0 h 2917422"/>
              <a:gd name="connsiteX2" fmla="*/ 0 w 537329"/>
              <a:gd name="connsiteY2" fmla="*/ 262392 h 2917422"/>
              <a:gd name="connsiteX3" fmla="*/ 0 w 537329"/>
              <a:gd name="connsiteY3" fmla="*/ 2917422 h 2917422"/>
            </a:gdLst>
            <a:ahLst/>
            <a:cxnLst>
              <a:cxn ang="0">
                <a:pos x="connsiteX0" y="connsiteY0"/>
              </a:cxn>
              <a:cxn ang="0">
                <a:pos x="connsiteX1" y="connsiteY1"/>
              </a:cxn>
              <a:cxn ang="0">
                <a:pos x="connsiteX2" y="connsiteY2"/>
              </a:cxn>
              <a:cxn ang="0">
                <a:pos x="connsiteX3" y="connsiteY3"/>
              </a:cxn>
            </a:cxnLst>
            <a:rect l="l" t="t" r="r" b="b"/>
            <a:pathLst>
              <a:path w="537329" h="2917422">
                <a:moveTo>
                  <a:pt x="537329" y="2917422"/>
                </a:moveTo>
                <a:lnTo>
                  <a:pt x="537329" y="0"/>
                </a:lnTo>
                <a:lnTo>
                  <a:pt x="0" y="262392"/>
                </a:lnTo>
                <a:lnTo>
                  <a:pt x="0" y="2917422"/>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9" name="Freeform: Shape 18">
            <a:extLst>
              <a:ext uri="{FF2B5EF4-FFF2-40B4-BE49-F238E27FC236}">
                <a16:creationId xmlns:a16="http://schemas.microsoft.com/office/drawing/2014/main" id="{FAC3D06C-87C5-4E8B-BB6B-77A6749CDD9A}"/>
              </a:ext>
            </a:extLst>
          </p:cNvPr>
          <p:cNvSpPr/>
          <p:nvPr/>
        </p:nvSpPr>
        <p:spPr>
          <a:xfrm rot="16200000" flipV="1">
            <a:off x="2897851" y="799691"/>
            <a:ext cx="1299715" cy="3804752"/>
          </a:xfrm>
          <a:custGeom>
            <a:avLst/>
            <a:gdLst>
              <a:gd name="connsiteX0" fmla="*/ 1299715 w 1299715"/>
              <a:gd name="connsiteY0" fmla="*/ 3174854 h 3804752"/>
              <a:gd name="connsiteX1" fmla="*/ 1299715 w 1299715"/>
              <a:gd name="connsiteY1" fmla="*/ 0 h 3804752"/>
              <a:gd name="connsiteX2" fmla="*/ 0 w 1299715"/>
              <a:gd name="connsiteY2" fmla="*/ 587821 h 3804752"/>
              <a:gd name="connsiteX3" fmla="*/ 0 w 1299715"/>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5" h="3804752">
                <a:moveTo>
                  <a:pt x="1299715" y="3174854"/>
                </a:moveTo>
                <a:lnTo>
                  <a:pt x="1299715" y="0"/>
                </a:lnTo>
                <a:lnTo>
                  <a:pt x="0" y="587821"/>
                </a:lnTo>
                <a:lnTo>
                  <a:pt x="0" y="38047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0" name="Freeform: Shape 19">
            <a:extLst>
              <a:ext uri="{FF2B5EF4-FFF2-40B4-BE49-F238E27FC236}">
                <a16:creationId xmlns:a16="http://schemas.microsoft.com/office/drawing/2014/main" id="{6ACD3C6B-F6F2-4B72-AAB8-0327C64BF11F}"/>
              </a:ext>
            </a:extLst>
          </p:cNvPr>
          <p:cNvSpPr/>
          <p:nvPr/>
        </p:nvSpPr>
        <p:spPr>
          <a:xfrm rot="16200000" flipV="1">
            <a:off x="3497433" y="799690"/>
            <a:ext cx="1299716" cy="3804752"/>
          </a:xfrm>
          <a:custGeom>
            <a:avLst/>
            <a:gdLst>
              <a:gd name="connsiteX0" fmla="*/ 1299716 w 1299716"/>
              <a:gd name="connsiteY0" fmla="*/ 3174853 h 3804752"/>
              <a:gd name="connsiteX1" fmla="*/ 1299716 w 1299716"/>
              <a:gd name="connsiteY1" fmla="*/ 0 h 3804752"/>
              <a:gd name="connsiteX2" fmla="*/ 0 w 1299716"/>
              <a:gd name="connsiteY2" fmla="*/ 587822 h 3804752"/>
              <a:gd name="connsiteX3" fmla="*/ 0 w 1299716"/>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6" h="3804752">
                <a:moveTo>
                  <a:pt x="1299716" y="3174853"/>
                </a:moveTo>
                <a:lnTo>
                  <a:pt x="1299716" y="0"/>
                </a:lnTo>
                <a:lnTo>
                  <a:pt x="0" y="587822"/>
                </a:lnTo>
                <a:lnTo>
                  <a:pt x="0" y="38047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1" name="Freeform: Shape 20">
            <a:extLst>
              <a:ext uri="{FF2B5EF4-FFF2-40B4-BE49-F238E27FC236}">
                <a16:creationId xmlns:a16="http://schemas.microsoft.com/office/drawing/2014/main" id="{89998C6E-0DB5-4B39-B7C0-F4A9B24CDB08}"/>
              </a:ext>
            </a:extLst>
          </p:cNvPr>
          <p:cNvSpPr/>
          <p:nvPr/>
        </p:nvSpPr>
        <p:spPr>
          <a:xfrm rot="16200000" flipV="1">
            <a:off x="4307315" y="799691"/>
            <a:ext cx="1299716" cy="3804751"/>
          </a:xfrm>
          <a:custGeom>
            <a:avLst/>
            <a:gdLst>
              <a:gd name="connsiteX0" fmla="*/ 1299716 w 1299716"/>
              <a:gd name="connsiteY0" fmla="*/ 3174852 h 3804751"/>
              <a:gd name="connsiteX1" fmla="*/ 1299716 w 1299716"/>
              <a:gd name="connsiteY1" fmla="*/ 0 h 3804751"/>
              <a:gd name="connsiteX2" fmla="*/ 0 w 1299716"/>
              <a:gd name="connsiteY2" fmla="*/ 587821 h 3804751"/>
              <a:gd name="connsiteX3" fmla="*/ 0 w 1299716"/>
              <a:gd name="connsiteY3" fmla="*/ 3804751 h 3804751"/>
            </a:gdLst>
            <a:ahLst/>
            <a:cxnLst>
              <a:cxn ang="0">
                <a:pos x="connsiteX0" y="connsiteY0"/>
              </a:cxn>
              <a:cxn ang="0">
                <a:pos x="connsiteX1" y="connsiteY1"/>
              </a:cxn>
              <a:cxn ang="0">
                <a:pos x="connsiteX2" y="connsiteY2"/>
              </a:cxn>
              <a:cxn ang="0">
                <a:pos x="connsiteX3" y="connsiteY3"/>
              </a:cxn>
            </a:cxnLst>
            <a:rect l="l" t="t" r="r" b="b"/>
            <a:pathLst>
              <a:path w="1299716" h="3804751">
                <a:moveTo>
                  <a:pt x="1299716" y="3174852"/>
                </a:moveTo>
                <a:lnTo>
                  <a:pt x="1299716" y="0"/>
                </a:lnTo>
                <a:lnTo>
                  <a:pt x="0" y="587821"/>
                </a:lnTo>
                <a:lnTo>
                  <a:pt x="0" y="3804751"/>
                </a:lnTo>
                <a:close/>
              </a:path>
            </a:pathLst>
          </a:custGeom>
          <a:solidFill>
            <a:srgbClr val="34738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2" name="Freeform: Shape 21">
            <a:extLst>
              <a:ext uri="{FF2B5EF4-FFF2-40B4-BE49-F238E27FC236}">
                <a16:creationId xmlns:a16="http://schemas.microsoft.com/office/drawing/2014/main" id="{3484D04D-BCEE-4EB9-972A-75ED497AC5E8}"/>
              </a:ext>
            </a:extLst>
          </p:cNvPr>
          <p:cNvSpPr/>
          <p:nvPr/>
        </p:nvSpPr>
        <p:spPr>
          <a:xfrm rot="16200000" flipV="1">
            <a:off x="8339255" y="2100204"/>
            <a:ext cx="3900741" cy="3804751"/>
          </a:xfrm>
          <a:custGeom>
            <a:avLst/>
            <a:gdLst>
              <a:gd name="connsiteX0" fmla="*/ 1302577 w 3900741"/>
              <a:gd name="connsiteY0" fmla="*/ 1 h 3804751"/>
              <a:gd name="connsiteX1" fmla="*/ 1302577 w 3900741"/>
              <a:gd name="connsiteY1" fmla="*/ 0 h 3804751"/>
              <a:gd name="connsiteX2" fmla="*/ 0 w 3900741"/>
              <a:gd name="connsiteY2" fmla="*/ 1 h 3804751"/>
              <a:gd name="connsiteX3" fmla="*/ 0 w 3900741"/>
              <a:gd name="connsiteY3" fmla="*/ 2 h 3804751"/>
              <a:gd name="connsiteX4" fmla="*/ 3900741 w 3900741"/>
              <a:gd name="connsiteY4" fmla="*/ 3174852 h 3804751"/>
              <a:gd name="connsiteX5" fmla="*/ 3900741 w 3900741"/>
              <a:gd name="connsiteY5" fmla="*/ 0 h 3804751"/>
              <a:gd name="connsiteX6" fmla="*/ 2601024 w 3900741"/>
              <a:gd name="connsiteY6" fmla="*/ 0 h 3804751"/>
              <a:gd name="connsiteX7" fmla="*/ 2601025 w 3900741"/>
              <a:gd name="connsiteY7" fmla="*/ 3804751 h 3804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00741" h="3804751">
                <a:moveTo>
                  <a:pt x="1302577" y="1"/>
                </a:moveTo>
                <a:lnTo>
                  <a:pt x="1302577" y="0"/>
                </a:lnTo>
                <a:lnTo>
                  <a:pt x="0" y="1"/>
                </a:lnTo>
                <a:lnTo>
                  <a:pt x="0" y="2"/>
                </a:lnTo>
                <a:close/>
                <a:moveTo>
                  <a:pt x="3900741" y="3174852"/>
                </a:moveTo>
                <a:lnTo>
                  <a:pt x="3900741" y="0"/>
                </a:lnTo>
                <a:lnTo>
                  <a:pt x="2601024" y="0"/>
                </a:lnTo>
                <a:lnTo>
                  <a:pt x="2601025" y="3804751"/>
                </a:lnTo>
                <a:close/>
              </a:path>
            </a:pathLst>
          </a:custGeom>
          <a:solidFill>
            <a:srgbClr val="34738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4" name="Oval 23">
            <a:extLst>
              <a:ext uri="{FF2B5EF4-FFF2-40B4-BE49-F238E27FC236}">
                <a16:creationId xmlns:a16="http://schemas.microsoft.com/office/drawing/2014/main" id="{B6CD8A84-C8ED-423A-ACCD-303BB99640AE}"/>
              </a:ext>
            </a:extLst>
          </p:cNvPr>
          <p:cNvSpPr>
            <a:spLocks noChangeAspect="1"/>
          </p:cNvSpPr>
          <p:nvPr/>
        </p:nvSpPr>
        <p:spPr>
          <a:xfrm>
            <a:off x="7072106" y="2153425"/>
            <a:ext cx="1097280" cy="1097280"/>
          </a:xfrm>
          <a:prstGeom prst="ellipse">
            <a:avLst/>
          </a:prstGeom>
          <a:blipFill>
            <a:blip r:embed="rId2"/>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759B21D-C07C-412C-BDD7-7013FF54520B}"/>
              </a:ext>
            </a:extLst>
          </p:cNvPr>
          <p:cNvSpPr>
            <a:spLocks noChangeAspect="1"/>
          </p:cNvSpPr>
          <p:nvPr/>
        </p:nvSpPr>
        <p:spPr>
          <a:xfrm>
            <a:off x="6465078" y="3453939"/>
            <a:ext cx="1097280" cy="1097280"/>
          </a:xfrm>
          <a:prstGeom prst="ellipse">
            <a:avLst/>
          </a:prstGeom>
          <a:blipFill>
            <a:blip r:embed="rId3"/>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1FE22B60-F261-44FB-B9CB-EA3EA2E8BF5A}"/>
              </a:ext>
            </a:extLst>
          </p:cNvPr>
          <p:cNvSpPr>
            <a:spLocks noChangeAspect="1"/>
          </p:cNvSpPr>
          <p:nvPr/>
        </p:nvSpPr>
        <p:spPr>
          <a:xfrm>
            <a:off x="5856940" y="4774537"/>
            <a:ext cx="1097280" cy="1097280"/>
          </a:xfrm>
          <a:prstGeom prst="ellipse">
            <a:avLst/>
          </a:prstGeom>
          <a:blipFill>
            <a:blip r:embed="rId4"/>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Placeholder 3">
            <a:extLst>
              <a:ext uri="{FF2B5EF4-FFF2-40B4-BE49-F238E27FC236}">
                <a16:creationId xmlns:a16="http://schemas.microsoft.com/office/drawing/2014/main" id="{155C8A05-F455-4782-A01D-93F0D4AB5DE6}"/>
              </a:ext>
            </a:extLst>
          </p:cNvPr>
          <p:cNvSpPr txBox="1">
            <a:spLocks/>
          </p:cNvSpPr>
          <p:nvPr/>
        </p:nvSpPr>
        <p:spPr>
          <a:xfrm>
            <a:off x="9192288" y="2355110"/>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78%</a:t>
            </a:r>
          </a:p>
        </p:txBody>
      </p:sp>
      <p:sp>
        <p:nvSpPr>
          <p:cNvPr id="33" name="Text Placeholder 3">
            <a:extLst>
              <a:ext uri="{FF2B5EF4-FFF2-40B4-BE49-F238E27FC236}">
                <a16:creationId xmlns:a16="http://schemas.microsoft.com/office/drawing/2014/main" id="{031BD86C-6D4F-4C84-B890-0563BDF930D3}"/>
              </a:ext>
            </a:extLst>
          </p:cNvPr>
          <p:cNvSpPr txBox="1">
            <a:spLocks/>
          </p:cNvSpPr>
          <p:nvPr/>
        </p:nvSpPr>
        <p:spPr>
          <a:xfrm>
            <a:off x="8558825" y="3664955"/>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56%</a:t>
            </a:r>
          </a:p>
        </p:txBody>
      </p:sp>
      <p:sp>
        <p:nvSpPr>
          <p:cNvPr id="34" name="Text Placeholder 3">
            <a:extLst>
              <a:ext uri="{FF2B5EF4-FFF2-40B4-BE49-F238E27FC236}">
                <a16:creationId xmlns:a16="http://schemas.microsoft.com/office/drawing/2014/main" id="{C775E76B-6098-495A-A2EA-DF216FBE03A0}"/>
              </a:ext>
            </a:extLst>
          </p:cNvPr>
          <p:cNvSpPr txBox="1">
            <a:spLocks/>
          </p:cNvSpPr>
          <p:nvPr/>
        </p:nvSpPr>
        <p:spPr>
          <a:xfrm>
            <a:off x="7745044" y="5035392"/>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34%</a:t>
            </a:r>
          </a:p>
        </p:txBody>
      </p:sp>
      <p:sp>
        <p:nvSpPr>
          <p:cNvPr id="35" name="TextBox 34">
            <a:extLst>
              <a:ext uri="{FF2B5EF4-FFF2-40B4-BE49-F238E27FC236}">
                <a16:creationId xmlns:a16="http://schemas.microsoft.com/office/drawing/2014/main" id="{540E8D17-9239-4802-84FE-E3A1615B7D1F}"/>
              </a:ext>
            </a:extLst>
          </p:cNvPr>
          <p:cNvSpPr txBox="1"/>
          <p:nvPr/>
        </p:nvSpPr>
        <p:spPr>
          <a:xfrm>
            <a:off x="3254055" y="2367305"/>
            <a:ext cx="3310116" cy="938719"/>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00" dirty="0">
                <a:solidFill>
                  <a:schemeClr val="bg1"/>
                </a:solidFill>
              </a:rPr>
              <a:t> Lorem ipsum dolor sit amet, consectetur adipiscing elit, sed do eiusmod tempor incididunt ut labore et dolore magna aliqua.</a:t>
            </a:r>
          </a:p>
        </p:txBody>
      </p:sp>
      <p:sp>
        <p:nvSpPr>
          <p:cNvPr id="36" name="TextBox 35">
            <a:extLst>
              <a:ext uri="{FF2B5EF4-FFF2-40B4-BE49-F238E27FC236}">
                <a16:creationId xmlns:a16="http://schemas.microsoft.com/office/drawing/2014/main" id="{D8E7FC8F-130B-4C58-A03D-993BFA7FCECB}"/>
              </a:ext>
            </a:extLst>
          </p:cNvPr>
          <p:cNvSpPr txBox="1"/>
          <p:nvPr/>
        </p:nvSpPr>
        <p:spPr>
          <a:xfrm>
            <a:off x="2752018" y="3553312"/>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7" name="TextBox 36">
            <a:extLst>
              <a:ext uri="{FF2B5EF4-FFF2-40B4-BE49-F238E27FC236}">
                <a16:creationId xmlns:a16="http://schemas.microsoft.com/office/drawing/2014/main" id="{60AA4821-4E2A-4421-9F5C-811D79335EBE}"/>
              </a:ext>
            </a:extLst>
          </p:cNvPr>
          <p:cNvSpPr txBox="1"/>
          <p:nvPr/>
        </p:nvSpPr>
        <p:spPr>
          <a:xfrm>
            <a:off x="2101915" y="4763113"/>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8" name="TextBox 37">
            <a:extLst>
              <a:ext uri="{FF2B5EF4-FFF2-40B4-BE49-F238E27FC236}">
                <a16:creationId xmlns:a16="http://schemas.microsoft.com/office/drawing/2014/main" id="{F76B4D33-82D9-435D-BD82-3824EF604A0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pic>
        <p:nvPicPr>
          <p:cNvPr id="28" name="Picture 27">
            <a:hlinkClick r:id="rId5"/>
            <a:extLst>
              <a:ext uri="{FF2B5EF4-FFF2-40B4-BE49-F238E27FC236}">
                <a16:creationId xmlns:a16="http://schemas.microsoft.com/office/drawing/2014/main" id="{F3FB356B-596E-4E44-8950-5924BF8B898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698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250" fill="hold"/>
                                        <p:tgtEl>
                                          <p:spTgt spid="18"/>
                                        </p:tgtEl>
                                        <p:attrNameLst>
                                          <p:attrName>ppt_x</p:attrName>
                                        </p:attrNameLst>
                                      </p:cBhvr>
                                      <p:tavLst>
                                        <p:tav tm="0">
                                          <p:val>
                                            <p:strVal val="0-#ppt_w/2"/>
                                          </p:val>
                                        </p:tav>
                                        <p:tav tm="100000">
                                          <p:val>
                                            <p:strVal val="#ppt_x"/>
                                          </p:val>
                                        </p:tav>
                                      </p:tavLst>
                                    </p:anim>
                                    <p:anim calcmode="lin" valueType="num">
                                      <p:cBhvr additive="base">
                                        <p:cTn id="12" dur="25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250" fill="hold"/>
                                        <p:tgtEl>
                                          <p:spTgt spid="19"/>
                                        </p:tgtEl>
                                        <p:attrNameLst>
                                          <p:attrName>ppt_x</p:attrName>
                                        </p:attrNameLst>
                                      </p:cBhvr>
                                      <p:tavLst>
                                        <p:tav tm="0">
                                          <p:val>
                                            <p:strVal val="0-#ppt_w/2"/>
                                          </p:val>
                                        </p:tav>
                                        <p:tav tm="100000">
                                          <p:val>
                                            <p:strVal val="#ppt_x"/>
                                          </p:val>
                                        </p:tav>
                                      </p:tavLst>
                                    </p:anim>
                                    <p:anim calcmode="lin" valueType="num">
                                      <p:cBhvr additive="base">
                                        <p:cTn id="17" dur="25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250" fill="hold"/>
                                        <p:tgtEl>
                                          <p:spTgt spid="20"/>
                                        </p:tgtEl>
                                        <p:attrNameLst>
                                          <p:attrName>ppt_x</p:attrName>
                                        </p:attrNameLst>
                                      </p:cBhvr>
                                      <p:tavLst>
                                        <p:tav tm="0">
                                          <p:val>
                                            <p:strVal val="0-#ppt_w/2"/>
                                          </p:val>
                                        </p:tav>
                                        <p:tav tm="100000">
                                          <p:val>
                                            <p:strVal val="#ppt_x"/>
                                          </p:val>
                                        </p:tav>
                                      </p:tavLst>
                                    </p:anim>
                                    <p:anim calcmode="lin" valueType="num">
                                      <p:cBhvr additive="base">
                                        <p:cTn id="22" dur="250" fill="hold"/>
                                        <p:tgtEl>
                                          <p:spTgt spid="20"/>
                                        </p:tgtEl>
                                        <p:attrNameLst>
                                          <p:attrName>ppt_y</p:attrName>
                                        </p:attrNameLst>
                                      </p:cBhvr>
                                      <p:tavLst>
                                        <p:tav tm="0">
                                          <p:val>
                                            <p:strVal val="#ppt_y"/>
                                          </p:val>
                                        </p:tav>
                                        <p:tav tm="100000">
                                          <p:val>
                                            <p:strVal val="#ppt_y"/>
                                          </p:val>
                                        </p:tav>
                                      </p:tavLst>
                                    </p:anim>
                                  </p:childTnLst>
                                </p:cTn>
                              </p:par>
                            </p:childTnLst>
                          </p:cTn>
                        </p:par>
                        <p:par>
                          <p:cTn id="23" fill="hold">
                            <p:stCondLst>
                              <p:cond delay="1250"/>
                            </p:stCondLst>
                            <p:childTnLst>
                              <p:par>
                                <p:cTn id="24" presetID="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250" fill="hold"/>
                                        <p:tgtEl>
                                          <p:spTgt spid="21"/>
                                        </p:tgtEl>
                                        <p:attrNameLst>
                                          <p:attrName>ppt_x</p:attrName>
                                        </p:attrNameLst>
                                      </p:cBhvr>
                                      <p:tavLst>
                                        <p:tav tm="0">
                                          <p:val>
                                            <p:strVal val="0-#ppt_w/2"/>
                                          </p:val>
                                        </p:tav>
                                        <p:tav tm="100000">
                                          <p:val>
                                            <p:strVal val="#ppt_x"/>
                                          </p:val>
                                        </p:tav>
                                      </p:tavLst>
                                    </p:anim>
                                    <p:anim calcmode="lin" valueType="num">
                                      <p:cBhvr additive="base">
                                        <p:cTn id="27" dur="250" fill="hold"/>
                                        <p:tgtEl>
                                          <p:spTgt spid="21"/>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0-#ppt_w/2"/>
                                          </p:val>
                                        </p:tav>
                                        <p:tav tm="100000">
                                          <p:val>
                                            <p:strVal val="#ppt_x"/>
                                          </p:val>
                                        </p:tav>
                                      </p:tavLst>
                                    </p:anim>
                                    <p:anim calcmode="lin" valueType="num">
                                      <p:cBhvr additive="base">
                                        <p:cTn id="31" dur="500" fill="hold"/>
                                        <p:tgtEl>
                                          <p:spTgt spid="22"/>
                                        </p:tgtEl>
                                        <p:attrNameLst>
                                          <p:attrName>ppt_y</p:attrName>
                                        </p:attrNameLst>
                                      </p:cBhvr>
                                      <p:tavLst>
                                        <p:tav tm="0">
                                          <p:val>
                                            <p:strVal val="#ppt_y"/>
                                          </p:val>
                                        </p:tav>
                                        <p:tav tm="100000">
                                          <p:val>
                                            <p:strVal val="#ppt_y"/>
                                          </p:val>
                                        </p:tav>
                                      </p:tavLst>
                                    </p:anim>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1000"/>
                                        <p:tgtEl>
                                          <p:spTgt spid="35"/>
                                        </p:tgtEl>
                                      </p:cBhvr>
                                    </p:animEffect>
                                    <p:anim calcmode="lin" valueType="num">
                                      <p:cBhvr>
                                        <p:cTn id="36" dur="1000" fill="hold"/>
                                        <p:tgtEl>
                                          <p:spTgt spid="35"/>
                                        </p:tgtEl>
                                        <p:attrNameLst>
                                          <p:attrName>ppt_x</p:attrName>
                                        </p:attrNameLst>
                                      </p:cBhvr>
                                      <p:tavLst>
                                        <p:tav tm="0">
                                          <p:val>
                                            <p:strVal val="#ppt_x"/>
                                          </p:val>
                                        </p:tav>
                                        <p:tav tm="100000">
                                          <p:val>
                                            <p:strVal val="#ppt_x"/>
                                          </p:val>
                                        </p:tav>
                                      </p:tavLst>
                                    </p:anim>
                                    <p:anim calcmode="lin" valueType="num">
                                      <p:cBhvr>
                                        <p:cTn id="37" dur="1000" fill="hold"/>
                                        <p:tgtEl>
                                          <p:spTgt spid="35"/>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fltVal val="0"/>
                                          </p:val>
                                        </p:tav>
                                        <p:tav tm="100000">
                                          <p:val>
                                            <p:strVal val="#ppt_w"/>
                                          </p:val>
                                        </p:tav>
                                      </p:tavLst>
                                    </p:anim>
                                    <p:anim calcmode="lin" valueType="num">
                                      <p:cBhvr>
                                        <p:cTn id="42" dur="500" fill="hold"/>
                                        <p:tgtEl>
                                          <p:spTgt spid="24"/>
                                        </p:tgtEl>
                                        <p:attrNameLst>
                                          <p:attrName>ppt_h</p:attrName>
                                        </p:attrNameLst>
                                      </p:cBhvr>
                                      <p:tavLst>
                                        <p:tav tm="0">
                                          <p:val>
                                            <p:fltVal val="0"/>
                                          </p:val>
                                        </p:tav>
                                        <p:tav tm="100000">
                                          <p:val>
                                            <p:strVal val="#ppt_h"/>
                                          </p:val>
                                        </p:tav>
                                      </p:tavLst>
                                    </p:anim>
                                    <p:animEffect transition="in" filter="fade">
                                      <p:cBhvr>
                                        <p:cTn id="43" dur="500"/>
                                        <p:tgtEl>
                                          <p:spTgt spid="24"/>
                                        </p:tgtEl>
                                      </p:cBhvr>
                                    </p:animEffect>
                                  </p:childTnLst>
                                </p:cTn>
                              </p:par>
                            </p:childTnLst>
                          </p:cTn>
                        </p:par>
                        <p:par>
                          <p:cTn id="44" fill="hold">
                            <p:stCondLst>
                              <p:cond delay="3250"/>
                            </p:stCondLst>
                            <p:childTnLst>
                              <p:par>
                                <p:cTn id="45" presetID="53" presetClass="entr" presetSubtype="16"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childTnLst>
                                </p:cTn>
                              </p:par>
                            </p:childTnLst>
                          </p:cTn>
                        </p:par>
                        <p:par>
                          <p:cTn id="50" fill="hold">
                            <p:stCondLst>
                              <p:cond delay="3750"/>
                            </p:stCondLst>
                            <p:childTnLst>
                              <p:par>
                                <p:cTn id="51" presetID="2" presetClass="entr" presetSubtype="8"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250" fill="hold"/>
                                        <p:tgtEl>
                                          <p:spTgt spid="13"/>
                                        </p:tgtEl>
                                        <p:attrNameLst>
                                          <p:attrName>ppt_x</p:attrName>
                                        </p:attrNameLst>
                                      </p:cBhvr>
                                      <p:tavLst>
                                        <p:tav tm="0">
                                          <p:val>
                                            <p:strVal val="0-#ppt_w/2"/>
                                          </p:val>
                                        </p:tav>
                                        <p:tav tm="100000">
                                          <p:val>
                                            <p:strVal val="#ppt_x"/>
                                          </p:val>
                                        </p:tav>
                                      </p:tavLst>
                                    </p:anim>
                                    <p:anim calcmode="lin" valueType="num">
                                      <p:cBhvr additive="base">
                                        <p:cTn id="54" dur="250" fill="hold"/>
                                        <p:tgtEl>
                                          <p:spTgt spid="13"/>
                                        </p:tgtEl>
                                        <p:attrNameLst>
                                          <p:attrName>ppt_y</p:attrName>
                                        </p:attrNameLst>
                                      </p:cBhvr>
                                      <p:tavLst>
                                        <p:tav tm="0">
                                          <p:val>
                                            <p:strVal val="#ppt_y"/>
                                          </p:val>
                                        </p:tav>
                                        <p:tav tm="100000">
                                          <p:val>
                                            <p:strVal val="#ppt_y"/>
                                          </p:val>
                                        </p:tav>
                                      </p:tavLst>
                                    </p:anim>
                                  </p:childTnLst>
                                </p:cTn>
                              </p:par>
                            </p:childTnLst>
                          </p:cTn>
                        </p:par>
                        <p:par>
                          <p:cTn id="55" fill="hold">
                            <p:stCondLst>
                              <p:cond delay="4000"/>
                            </p:stCondLst>
                            <p:childTnLst>
                              <p:par>
                                <p:cTn id="56" presetID="2" presetClass="entr" presetSubtype="8"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250" fill="hold"/>
                                        <p:tgtEl>
                                          <p:spTgt spid="14"/>
                                        </p:tgtEl>
                                        <p:attrNameLst>
                                          <p:attrName>ppt_x</p:attrName>
                                        </p:attrNameLst>
                                      </p:cBhvr>
                                      <p:tavLst>
                                        <p:tav tm="0">
                                          <p:val>
                                            <p:strVal val="0-#ppt_w/2"/>
                                          </p:val>
                                        </p:tav>
                                        <p:tav tm="100000">
                                          <p:val>
                                            <p:strVal val="#ppt_x"/>
                                          </p:val>
                                        </p:tav>
                                      </p:tavLst>
                                    </p:anim>
                                    <p:anim calcmode="lin" valueType="num">
                                      <p:cBhvr additive="base">
                                        <p:cTn id="59" dur="250" fill="hold"/>
                                        <p:tgtEl>
                                          <p:spTgt spid="14"/>
                                        </p:tgtEl>
                                        <p:attrNameLst>
                                          <p:attrName>ppt_y</p:attrName>
                                        </p:attrNameLst>
                                      </p:cBhvr>
                                      <p:tavLst>
                                        <p:tav tm="0">
                                          <p:val>
                                            <p:strVal val="#ppt_y"/>
                                          </p:val>
                                        </p:tav>
                                        <p:tav tm="100000">
                                          <p:val>
                                            <p:strVal val="#ppt_y"/>
                                          </p:val>
                                        </p:tav>
                                      </p:tavLst>
                                    </p:anim>
                                  </p:childTnLst>
                                </p:cTn>
                              </p:par>
                            </p:childTnLst>
                          </p:cTn>
                        </p:par>
                        <p:par>
                          <p:cTn id="60" fill="hold">
                            <p:stCondLst>
                              <p:cond delay="4250"/>
                            </p:stCondLst>
                            <p:childTnLst>
                              <p:par>
                                <p:cTn id="61" presetID="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250" fill="hold"/>
                                        <p:tgtEl>
                                          <p:spTgt spid="15"/>
                                        </p:tgtEl>
                                        <p:attrNameLst>
                                          <p:attrName>ppt_x</p:attrName>
                                        </p:attrNameLst>
                                      </p:cBhvr>
                                      <p:tavLst>
                                        <p:tav tm="0">
                                          <p:val>
                                            <p:strVal val="0-#ppt_w/2"/>
                                          </p:val>
                                        </p:tav>
                                        <p:tav tm="100000">
                                          <p:val>
                                            <p:strVal val="#ppt_x"/>
                                          </p:val>
                                        </p:tav>
                                      </p:tavLst>
                                    </p:anim>
                                    <p:anim calcmode="lin" valueType="num">
                                      <p:cBhvr additive="base">
                                        <p:cTn id="64" dur="250" fill="hold"/>
                                        <p:tgtEl>
                                          <p:spTgt spid="15"/>
                                        </p:tgtEl>
                                        <p:attrNameLst>
                                          <p:attrName>ppt_y</p:attrName>
                                        </p:attrNameLst>
                                      </p:cBhvr>
                                      <p:tavLst>
                                        <p:tav tm="0">
                                          <p:val>
                                            <p:strVal val="#ppt_y"/>
                                          </p:val>
                                        </p:tav>
                                        <p:tav tm="100000">
                                          <p:val>
                                            <p:strVal val="#ppt_y"/>
                                          </p:val>
                                        </p:tav>
                                      </p:tavLst>
                                    </p:anim>
                                  </p:childTnLst>
                                </p:cTn>
                              </p:par>
                            </p:childTnLst>
                          </p:cTn>
                        </p:par>
                        <p:par>
                          <p:cTn id="65" fill="hold">
                            <p:stCondLst>
                              <p:cond delay="4500"/>
                            </p:stCondLst>
                            <p:childTnLst>
                              <p:par>
                                <p:cTn id="66" presetID="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250" fill="hold"/>
                                        <p:tgtEl>
                                          <p:spTgt spid="16"/>
                                        </p:tgtEl>
                                        <p:attrNameLst>
                                          <p:attrName>ppt_x</p:attrName>
                                        </p:attrNameLst>
                                      </p:cBhvr>
                                      <p:tavLst>
                                        <p:tav tm="0">
                                          <p:val>
                                            <p:strVal val="0-#ppt_w/2"/>
                                          </p:val>
                                        </p:tav>
                                        <p:tav tm="100000">
                                          <p:val>
                                            <p:strVal val="#ppt_x"/>
                                          </p:val>
                                        </p:tav>
                                      </p:tavLst>
                                    </p:anim>
                                    <p:anim calcmode="lin" valueType="num">
                                      <p:cBhvr additive="base">
                                        <p:cTn id="69" dur="250" fill="hold"/>
                                        <p:tgtEl>
                                          <p:spTgt spid="16"/>
                                        </p:tgtEl>
                                        <p:attrNameLst>
                                          <p:attrName>ppt_y</p:attrName>
                                        </p:attrNameLst>
                                      </p:cBhvr>
                                      <p:tavLst>
                                        <p:tav tm="0">
                                          <p:val>
                                            <p:strVal val="#ppt_y"/>
                                          </p:val>
                                        </p:tav>
                                        <p:tav tm="100000">
                                          <p:val>
                                            <p:strVal val="#ppt_y"/>
                                          </p:val>
                                        </p:tav>
                                      </p:tavLst>
                                    </p:anim>
                                  </p:childTnLst>
                                </p:cTn>
                              </p:par>
                            </p:childTnLst>
                          </p:cTn>
                        </p:par>
                        <p:par>
                          <p:cTn id="70" fill="hold">
                            <p:stCondLst>
                              <p:cond delay="4750"/>
                            </p:stCondLst>
                            <p:childTnLst>
                              <p:par>
                                <p:cTn id="71" presetID="2" presetClass="entr" presetSubtype="8"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0-#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par>
                          <p:cTn id="75" fill="hold">
                            <p:stCondLst>
                              <p:cond delay="5250"/>
                            </p:stCondLst>
                            <p:childTnLst>
                              <p:par>
                                <p:cTn id="76" presetID="42" presetClass="entr" presetSubtype="0" fill="hold" grpId="0" nodeType="after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fade">
                                      <p:cBhvr>
                                        <p:cTn id="78" dur="1000"/>
                                        <p:tgtEl>
                                          <p:spTgt spid="36"/>
                                        </p:tgtEl>
                                      </p:cBhvr>
                                    </p:animEffect>
                                    <p:anim calcmode="lin" valueType="num">
                                      <p:cBhvr>
                                        <p:cTn id="79" dur="1000" fill="hold"/>
                                        <p:tgtEl>
                                          <p:spTgt spid="36"/>
                                        </p:tgtEl>
                                        <p:attrNameLst>
                                          <p:attrName>ppt_x</p:attrName>
                                        </p:attrNameLst>
                                      </p:cBhvr>
                                      <p:tavLst>
                                        <p:tav tm="0">
                                          <p:val>
                                            <p:strVal val="#ppt_x"/>
                                          </p:val>
                                        </p:tav>
                                        <p:tav tm="100000">
                                          <p:val>
                                            <p:strVal val="#ppt_x"/>
                                          </p:val>
                                        </p:tav>
                                      </p:tavLst>
                                    </p:anim>
                                    <p:anim calcmode="lin" valueType="num">
                                      <p:cBhvr>
                                        <p:cTn id="80" dur="1000" fill="hold"/>
                                        <p:tgtEl>
                                          <p:spTgt spid="3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16"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childTnLst>
                                </p:cTn>
                              </p:par>
                            </p:childTnLst>
                          </p:cTn>
                        </p:par>
                        <p:par>
                          <p:cTn id="87" fill="hold">
                            <p:stCondLst>
                              <p:cond delay="6750"/>
                            </p:stCondLst>
                            <p:childTnLst>
                              <p:par>
                                <p:cTn id="88" presetID="53" presetClass="entr" presetSubtype="16"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 calcmode="lin" valueType="num">
                                      <p:cBhvr>
                                        <p:cTn id="90" dur="500" fill="hold"/>
                                        <p:tgtEl>
                                          <p:spTgt spid="33"/>
                                        </p:tgtEl>
                                        <p:attrNameLst>
                                          <p:attrName>ppt_w</p:attrName>
                                        </p:attrNameLst>
                                      </p:cBhvr>
                                      <p:tavLst>
                                        <p:tav tm="0">
                                          <p:val>
                                            <p:fltVal val="0"/>
                                          </p:val>
                                        </p:tav>
                                        <p:tav tm="100000">
                                          <p:val>
                                            <p:strVal val="#ppt_w"/>
                                          </p:val>
                                        </p:tav>
                                      </p:tavLst>
                                    </p:anim>
                                    <p:anim calcmode="lin" valueType="num">
                                      <p:cBhvr>
                                        <p:cTn id="91" dur="500" fill="hold"/>
                                        <p:tgtEl>
                                          <p:spTgt spid="33"/>
                                        </p:tgtEl>
                                        <p:attrNameLst>
                                          <p:attrName>ppt_h</p:attrName>
                                        </p:attrNameLst>
                                      </p:cBhvr>
                                      <p:tavLst>
                                        <p:tav tm="0">
                                          <p:val>
                                            <p:fltVal val="0"/>
                                          </p:val>
                                        </p:tav>
                                        <p:tav tm="100000">
                                          <p:val>
                                            <p:strVal val="#ppt_h"/>
                                          </p:val>
                                        </p:tav>
                                      </p:tavLst>
                                    </p:anim>
                                    <p:animEffect transition="in" filter="fade">
                                      <p:cBhvr>
                                        <p:cTn id="92" dur="500"/>
                                        <p:tgtEl>
                                          <p:spTgt spid="33"/>
                                        </p:tgtEl>
                                      </p:cBhvr>
                                    </p:animEffect>
                                  </p:childTnLst>
                                </p:cTn>
                              </p:par>
                            </p:childTnLst>
                          </p:cTn>
                        </p:par>
                        <p:par>
                          <p:cTn id="93" fill="hold">
                            <p:stCondLst>
                              <p:cond delay="7250"/>
                            </p:stCondLst>
                            <p:childTnLst>
                              <p:par>
                                <p:cTn id="94" presetID="2" presetClass="entr" presetSubtype="8" fill="hold" grpId="0"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additive="base">
                                        <p:cTn id="96" dur="250" fill="hold"/>
                                        <p:tgtEl>
                                          <p:spTgt spid="12"/>
                                        </p:tgtEl>
                                        <p:attrNameLst>
                                          <p:attrName>ppt_x</p:attrName>
                                        </p:attrNameLst>
                                      </p:cBhvr>
                                      <p:tavLst>
                                        <p:tav tm="0">
                                          <p:val>
                                            <p:strVal val="0-#ppt_w/2"/>
                                          </p:val>
                                        </p:tav>
                                        <p:tav tm="100000">
                                          <p:val>
                                            <p:strVal val="#ppt_x"/>
                                          </p:val>
                                        </p:tav>
                                      </p:tavLst>
                                    </p:anim>
                                    <p:anim calcmode="lin" valueType="num">
                                      <p:cBhvr additive="base">
                                        <p:cTn id="97" dur="250" fill="hold"/>
                                        <p:tgtEl>
                                          <p:spTgt spid="12"/>
                                        </p:tgtEl>
                                        <p:attrNameLst>
                                          <p:attrName>ppt_y</p:attrName>
                                        </p:attrNameLst>
                                      </p:cBhvr>
                                      <p:tavLst>
                                        <p:tav tm="0">
                                          <p:val>
                                            <p:strVal val="#ppt_y"/>
                                          </p:val>
                                        </p:tav>
                                        <p:tav tm="100000">
                                          <p:val>
                                            <p:strVal val="#ppt_y"/>
                                          </p:val>
                                        </p:tav>
                                      </p:tavLst>
                                    </p:anim>
                                  </p:childTnLst>
                                </p:cTn>
                              </p:par>
                            </p:childTnLst>
                          </p:cTn>
                        </p:par>
                        <p:par>
                          <p:cTn id="98" fill="hold">
                            <p:stCondLst>
                              <p:cond delay="7500"/>
                            </p:stCondLst>
                            <p:childTnLst>
                              <p:par>
                                <p:cTn id="99" presetID="2" presetClass="entr" presetSubtype="8" fill="hold" grpId="0" nodeType="after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additive="base">
                                        <p:cTn id="101" dur="250" fill="hold"/>
                                        <p:tgtEl>
                                          <p:spTgt spid="7"/>
                                        </p:tgtEl>
                                        <p:attrNameLst>
                                          <p:attrName>ppt_x</p:attrName>
                                        </p:attrNameLst>
                                      </p:cBhvr>
                                      <p:tavLst>
                                        <p:tav tm="0">
                                          <p:val>
                                            <p:strVal val="0-#ppt_w/2"/>
                                          </p:val>
                                        </p:tav>
                                        <p:tav tm="100000">
                                          <p:val>
                                            <p:strVal val="#ppt_x"/>
                                          </p:val>
                                        </p:tav>
                                      </p:tavLst>
                                    </p:anim>
                                    <p:anim calcmode="lin" valueType="num">
                                      <p:cBhvr additive="base">
                                        <p:cTn id="102" dur="250" fill="hold"/>
                                        <p:tgtEl>
                                          <p:spTgt spid="7"/>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2" presetClass="entr" presetSubtype="8" fill="hold" grpId="0" nodeType="afterEffect">
                                  <p:stCondLst>
                                    <p:cond delay="0"/>
                                  </p:stCondLst>
                                  <p:childTnLst>
                                    <p:set>
                                      <p:cBhvr>
                                        <p:cTn id="105" dur="1" fill="hold">
                                          <p:stCondLst>
                                            <p:cond delay="0"/>
                                          </p:stCondLst>
                                        </p:cTn>
                                        <p:tgtEl>
                                          <p:spTgt spid="8"/>
                                        </p:tgtEl>
                                        <p:attrNameLst>
                                          <p:attrName>style.visibility</p:attrName>
                                        </p:attrNameLst>
                                      </p:cBhvr>
                                      <p:to>
                                        <p:strVal val="visible"/>
                                      </p:to>
                                    </p:set>
                                    <p:anim calcmode="lin" valueType="num">
                                      <p:cBhvr additive="base">
                                        <p:cTn id="106" dur="250" fill="hold"/>
                                        <p:tgtEl>
                                          <p:spTgt spid="8"/>
                                        </p:tgtEl>
                                        <p:attrNameLst>
                                          <p:attrName>ppt_x</p:attrName>
                                        </p:attrNameLst>
                                      </p:cBhvr>
                                      <p:tavLst>
                                        <p:tav tm="0">
                                          <p:val>
                                            <p:strVal val="0-#ppt_w/2"/>
                                          </p:val>
                                        </p:tav>
                                        <p:tav tm="100000">
                                          <p:val>
                                            <p:strVal val="#ppt_x"/>
                                          </p:val>
                                        </p:tav>
                                      </p:tavLst>
                                    </p:anim>
                                    <p:anim calcmode="lin" valueType="num">
                                      <p:cBhvr additive="base">
                                        <p:cTn id="107" dur="250" fill="hold"/>
                                        <p:tgtEl>
                                          <p:spTgt spid="8"/>
                                        </p:tgtEl>
                                        <p:attrNameLst>
                                          <p:attrName>ppt_y</p:attrName>
                                        </p:attrNameLst>
                                      </p:cBhvr>
                                      <p:tavLst>
                                        <p:tav tm="0">
                                          <p:val>
                                            <p:strVal val="#ppt_y"/>
                                          </p:val>
                                        </p:tav>
                                        <p:tav tm="100000">
                                          <p:val>
                                            <p:strVal val="#ppt_y"/>
                                          </p:val>
                                        </p:tav>
                                      </p:tavLst>
                                    </p:anim>
                                  </p:childTnLst>
                                </p:cTn>
                              </p:par>
                            </p:childTnLst>
                          </p:cTn>
                        </p:par>
                        <p:par>
                          <p:cTn id="108" fill="hold">
                            <p:stCondLst>
                              <p:cond delay="8000"/>
                            </p:stCondLst>
                            <p:childTnLst>
                              <p:par>
                                <p:cTn id="109" presetID="2" presetClass="entr" presetSubtype="8" fill="hold" grpId="0" nodeType="after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250" fill="hold"/>
                                        <p:tgtEl>
                                          <p:spTgt spid="9"/>
                                        </p:tgtEl>
                                        <p:attrNameLst>
                                          <p:attrName>ppt_x</p:attrName>
                                        </p:attrNameLst>
                                      </p:cBhvr>
                                      <p:tavLst>
                                        <p:tav tm="0">
                                          <p:val>
                                            <p:strVal val="0-#ppt_w/2"/>
                                          </p:val>
                                        </p:tav>
                                        <p:tav tm="100000">
                                          <p:val>
                                            <p:strVal val="#ppt_x"/>
                                          </p:val>
                                        </p:tav>
                                      </p:tavLst>
                                    </p:anim>
                                    <p:anim calcmode="lin" valueType="num">
                                      <p:cBhvr additive="base">
                                        <p:cTn id="112" dur="250" fill="hold"/>
                                        <p:tgtEl>
                                          <p:spTgt spid="9"/>
                                        </p:tgtEl>
                                        <p:attrNameLst>
                                          <p:attrName>ppt_y</p:attrName>
                                        </p:attrNameLst>
                                      </p:cBhvr>
                                      <p:tavLst>
                                        <p:tav tm="0">
                                          <p:val>
                                            <p:strVal val="#ppt_y"/>
                                          </p:val>
                                        </p:tav>
                                        <p:tav tm="100000">
                                          <p:val>
                                            <p:strVal val="#ppt_y"/>
                                          </p:val>
                                        </p:tav>
                                      </p:tavLst>
                                    </p:anim>
                                  </p:childTnLst>
                                </p:cTn>
                              </p:par>
                              <p:par>
                                <p:cTn id="113" presetID="2" presetClass="entr" presetSubtype="8" fill="hold" grpId="0" nodeType="withEffect">
                                  <p:stCondLst>
                                    <p:cond delay="0"/>
                                  </p:stCondLst>
                                  <p:childTnLst>
                                    <p:set>
                                      <p:cBhvr>
                                        <p:cTn id="114" dur="1" fill="hold">
                                          <p:stCondLst>
                                            <p:cond delay="0"/>
                                          </p:stCondLst>
                                        </p:cTn>
                                        <p:tgtEl>
                                          <p:spTgt spid="10"/>
                                        </p:tgtEl>
                                        <p:attrNameLst>
                                          <p:attrName>style.visibility</p:attrName>
                                        </p:attrNameLst>
                                      </p:cBhvr>
                                      <p:to>
                                        <p:strVal val="visible"/>
                                      </p:to>
                                    </p:set>
                                    <p:anim calcmode="lin" valueType="num">
                                      <p:cBhvr additive="base">
                                        <p:cTn id="115" dur="500" fill="hold"/>
                                        <p:tgtEl>
                                          <p:spTgt spid="10"/>
                                        </p:tgtEl>
                                        <p:attrNameLst>
                                          <p:attrName>ppt_x</p:attrName>
                                        </p:attrNameLst>
                                      </p:cBhvr>
                                      <p:tavLst>
                                        <p:tav tm="0">
                                          <p:val>
                                            <p:strVal val="0-#ppt_w/2"/>
                                          </p:val>
                                        </p:tav>
                                        <p:tav tm="100000">
                                          <p:val>
                                            <p:strVal val="#ppt_x"/>
                                          </p:val>
                                        </p:tav>
                                      </p:tavLst>
                                    </p:anim>
                                    <p:anim calcmode="lin" valueType="num">
                                      <p:cBhvr additive="base">
                                        <p:cTn id="116" dur="500" fill="hold"/>
                                        <p:tgtEl>
                                          <p:spTgt spid="10"/>
                                        </p:tgtEl>
                                        <p:attrNameLst>
                                          <p:attrName>ppt_y</p:attrName>
                                        </p:attrNameLst>
                                      </p:cBhvr>
                                      <p:tavLst>
                                        <p:tav tm="0">
                                          <p:val>
                                            <p:strVal val="#ppt_y"/>
                                          </p:val>
                                        </p:tav>
                                        <p:tav tm="100000">
                                          <p:val>
                                            <p:strVal val="#ppt_y"/>
                                          </p:val>
                                        </p:tav>
                                      </p:tavLst>
                                    </p:anim>
                                  </p:childTnLst>
                                </p:cTn>
                              </p:par>
                            </p:childTnLst>
                          </p:cTn>
                        </p:par>
                        <p:par>
                          <p:cTn id="117" fill="hold">
                            <p:stCondLst>
                              <p:cond delay="85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9500"/>
                            </p:stCondLst>
                            <p:childTnLst>
                              <p:par>
                                <p:cTn id="124" presetID="53" presetClass="entr" presetSubtype="16"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p:cTn id="126" dur="500" fill="hold"/>
                                        <p:tgtEl>
                                          <p:spTgt spid="30"/>
                                        </p:tgtEl>
                                        <p:attrNameLst>
                                          <p:attrName>ppt_w</p:attrName>
                                        </p:attrNameLst>
                                      </p:cBhvr>
                                      <p:tavLst>
                                        <p:tav tm="0">
                                          <p:val>
                                            <p:fltVal val="0"/>
                                          </p:val>
                                        </p:tav>
                                        <p:tav tm="100000">
                                          <p:val>
                                            <p:strVal val="#ppt_w"/>
                                          </p:val>
                                        </p:tav>
                                      </p:tavLst>
                                    </p:anim>
                                    <p:anim calcmode="lin" valueType="num">
                                      <p:cBhvr>
                                        <p:cTn id="127" dur="500" fill="hold"/>
                                        <p:tgtEl>
                                          <p:spTgt spid="30"/>
                                        </p:tgtEl>
                                        <p:attrNameLst>
                                          <p:attrName>ppt_h</p:attrName>
                                        </p:attrNameLst>
                                      </p:cBhvr>
                                      <p:tavLst>
                                        <p:tav tm="0">
                                          <p:val>
                                            <p:fltVal val="0"/>
                                          </p:val>
                                        </p:tav>
                                        <p:tav tm="100000">
                                          <p:val>
                                            <p:strVal val="#ppt_h"/>
                                          </p:val>
                                        </p:tav>
                                      </p:tavLst>
                                    </p:anim>
                                    <p:animEffect transition="in" filter="fade">
                                      <p:cBhvr>
                                        <p:cTn id="128" dur="500"/>
                                        <p:tgtEl>
                                          <p:spTgt spid="30"/>
                                        </p:tgtEl>
                                      </p:cBhvr>
                                    </p:animEffect>
                                  </p:childTnLst>
                                </p:cTn>
                              </p:par>
                            </p:childTnLst>
                          </p:cTn>
                        </p:par>
                        <p:par>
                          <p:cTn id="129" fill="hold">
                            <p:stCondLst>
                              <p:cond delay="10000"/>
                            </p:stCondLst>
                            <p:childTnLst>
                              <p:par>
                                <p:cTn id="130" presetID="53" presetClass="entr" presetSubtype="16" fill="hold" grpId="0" nodeType="afterEffect">
                                  <p:stCondLst>
                                    <p:cond delay="0"/>
                                  </p:stCondLst>
                                  <p:childTnLst>
                                    <p:set>
                                      <p:cBhvr>
                                        <p:cTn id="131" dur="1" fill="hold">
                                          <p:stCondLst>
                                            <p:cond delay="0"/>
                                          </p:stCondLst>
                                        </p:cTn>
                                        <p:tgtEl>
                                          <p:spTgt spid="34"/>
                                        </p:tgtEl>
                                        <p:attrNameLst>
                                          <p:attrName>style.visibility</p:attrName>
                                        </p:attrNameLst>
                                      </p:cBhvr>
                                      <p:to>
                                        <p:strVal val="visible"/>
                                      </p:to>
                                    </p:set>
                                    <p:anim calcmode="lin" valueType="num">
                                      <p:cBhvr>
                                        <p:cTn id="132" dur="500" fill="hold"/>
                                        <p:tgtEl>
                                          <p:spTgt spid="34"/>
                                        </p:tgtEl>
                                        <p:attrNameLst>
                                          <p:attrName>ppt_w</p:attrName>
                                        </p:attrNameLst>
                                      </p:cBhvr>
                                      <p:tavLst>
                                        <p:tav tm="0">
                                          <p:val>
                                            <p:fltVal val="0"/>
                                          </p:val>
                                        </p:tav>
                                        <p:tav tm="100000">
                                          <p:val>
                                            <p:strVal val="#ppt_w"/>
                                          </p:val>
                                        </p:tav>
                                      </p:tavLst>
                                    </p:anim>
                                    <p:anim calcmode="lin" valueType="num">
                                      <p:cBhvr>
                                        <p:cTn id="133" dur="500" fill="hold"/>
                                        <p:tgtEl>
                                          <p:spTgt spid="34"/>
                                        </p:tgtEl>
                                        <p:attrNameLst>
                                          <p:attrName>ppt_h</p:attrName>
                                        </p:attrNameLst>
                                      </p:cBhvr>
                                      <p:tavLst>
                                        <p:tav tm="0">
                                          <p:val>
                                            <p:fltVal val="0"/>
                                          </p:val>
                                        </p:tav>
                                        <p:tav tm="100000">
                                          <p:val>
                                            <p:strVal val="#ppt_h"/>
                                          </p:val>
                                        </p:tav>
                                      </p:tavLst>
                                    </p:anim>
                                    <p:animEffect transition="in" filter="fade">
                                      <p:cBhvr>
                                        <p:cTn id="13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8" grpId="0" animBg="1"/>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animBg="1"/>
      <p:bldP spid="27" grpId="0" animBg="1"/>
      <p:bldP spid="30" grpId="0" animBg="1"/>
      <p:bldP spid="32" grpId="0"/>
      <p:bldP spid="33"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1273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2018-02-19T20:12:19Z</dcterms:modified>
</cp:coreProperties>
</file>