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02657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A956CB9D-201D-4021-861E-D6089DA545C5}"/>
              </a:ext>
            </a:extLst>
          </p:cNvPr>
          <p:cNvSpPr>
            <a:spLocks noChangeAspect="1"/>
          </p:cNvSpPr>
          <p:nvPr/>
        </p:nvSpPr>
        <p:spPr>
          <a:xfrm>
            <a:off x="4099560" y="2173821"/>
            <a:ext cx="3840480" cy="3320237"/>
          </a:xfrm>
          <a:custGeom>
            <a:avLst/>
            <a:gdLst>
              <a:gd name="connsiteX0" fmla="*/ 1920240 w 3840480"/>
              <a:gd name="connsiteY0" fmla="*/ 0 h 3320237"/>
              <a:gd name="connsiteX1" fmla="*/ 3840480 w 3840480"/>
              <a:gd name="connsiteY1" fmla="*/ 1920240 h 3320237"/>
              <a:gd name="connsiteX2" fmla="*/ 3499481 w 3840480"/>
              <a:gd name="connsiteY2" fmla="*/ 3012937 h 3320237"/>
              <a:gd name="connsiteX3" fmla="*/ 3426393 w 3840480"/>
              <a:gd name="connsiteY3" fmla="*/ 3109465 h 3320237"/>
              <a:gd name="connsiteX4" fmla="*/ 3538845 w 3840480"/>
              <a:gd name="connsiteY4" fmla="*/ 3222210 h 3320237"/>
              <a:gd name="connsiteX5" fmla="*/ 3086156 w 3840480"/>
              <a:gd name="connsiteY5" fmla="*/ 3286278 h 3320237"/>
              <a:gd name="connsiteX6" fmla="*/ 3151404 w 3840480"/>
              <a:gd name="connsiteY6" fmla="*/ 2833758 h 3320237"/>
              <a:gd name="connsiteX7" fmla="*/ 3263530 w 3840480"/>
              <a:gd name="connsiteY7" fmla="*/ 2946177 h 3320237"/>
              <a:gd name="connsiteX8" fmla="*/ 3311476 w 3840480"/>
              <a:gd name="connsiteY8" fmla="*/ 2882854 h 3320237"/>
              <a:gd name="connsiteX9" fmla="*/ 3611880 w 3840480"/>
              <a:gd name="connsiteY9" fmla="*/ 1920240 h 3320237"/>
              <a:gd name="connsiteX10" fmla="*/ 1920240 w 3840480"/>
              <a:gd name="connsiteY10" fmla="*/ 228600 h 3320237"/>
              <a:gd name="connsiteX11" fmla="*/ 228600 w 3840480"/>
              <a:gd name="connsiteY11" fmla="*/ 1920240 h 3320237"/>
              <a:gd name="connsiteX12" fmla="*/ 724070 w 3840480"/>
              <a:gd name="connsiteY12" fmla="*/ 3116410 h 3320237"/>
              <a:gd name="connsiteX13" fmla="*/ 752712 w 3840480"/>
              <a:gd name="connsiteY13" fmla="*/ 3142442 h 3320237"/>
              <a:gd name="connsiteX14" fmla="*/ 691089 w 3840480"/>
              <a:gd name="connsiteY14" fmla="*/ 3210245 h 3320237"/>
              <a:gd name="connsiteX15" fmla="*/ 608838 w 3840480"/>
              <a:gd name="connsiteY15" fmla="*/ 3320237 h 3320237"/>
              <a:gd name="connsiteX16" fmla="*/ 562426 w 3840480"/>
              <a:gd name="connsiteY16" fmla="*/ 3278055 h 3320237"/>
              <a:gd name="connsiteX17" fmla="*/ 0 w 3840480"/>
              <a:gd name="connsiteY17" fmla="*/ 1920240 h 3320237"/>
              <a:gd name="connsiteX18" fmla="*/ 1920240 w 3840480"/>
              <a:gd name="connsiteY18" fmla="*/ 0 h 332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40480" h="3320237">
                <a:moveTo>
                  <a:pt x="1920240" y="0"/>
                </a:moveTo>
                <a:cubicBezTo>
                  <a:pt x="2980759" y="0"/>
                  <a:pt x="3840480" y="859721"/>
                  <a:pt x="3840480" y="1920240"/>
                </a:cubicBezTo>
                <a:cubicBezTo>
                  <a:pt x="3840480" y="2326220"/>
                  <a:pt x="3714492" y="2702774"/>
                  <a:pt x="3499481" y="3012937"/>
                </a:cubicBezTo>
                <a:lnTo>
                  <a:pt x="3426393" y="3109465"/>
                </a:lnTo>
                <a:lnTo>
                  <a:pt x="3538845" y="3222210"/>
                </a:lnTo>
                <a:lnTo>
                  <a:pt x="3086156" y="3286278"/>
                </a:lnTo>
                <a:lnTo>
                  <a:pt x="3151404" y="2833758"/>
                </a:lnTo>
                <a:lnTo>
                  <a:pt x="3263530" y="2946177"/>
                </a:lnTo>
                <a:lnTo>
                  <a:pt x="3311476" y="2882854"/>
                </a:lnTo>
                <a:cubicBezTo>
                  <a:pt x="3500891" y="2609615"/>
                  <a:pt x="3611880" y="2277889"/>
                  <a:pt x="3611880" y="1920240"/>
                </a:cubicBezTo>
                <a:cubicBezTo>
                  <a:pt x="3611880" y="985973"/>
                  <a:pt x="2854507" y="228600"/>
                  <a:pt x="1920240" y="228600"/>
                </a:cubicBezTo>
                <a:cubicBezTo>
                  <a:pt x="985973" y="228600"/>
                  <a:pt x="228600" y="985973"/>
                  <a:pt x="228600" y="1920240"/>
                </a:cubicBezTo>
                <a:cubicBezTo>
                  <a:pt x="228600" y="2387374"/>
                  <a:pt x="417944" y="2810284"/>
                  <a:pt x="724070" y="3116410"/>
                </a:cubicBezTo>
                <a:lnTo>
                  <a:pt x="752712" y="3142442"/>
                </a:lnTo>
                <a:lnTo>
                  <a:pt x="691089" y="3210245"/>
                </a:lnTo>
                <a:lnTo>
                  <a:pt x="608838" y="3320237"/>
                </a:lnTo>
                <a:lnTo>
                  <a:pt x="562426" y="3278055"/>
                </a:lnTo>
                <a:cubicBezTo>
                  <a:pt x="214931" y="2930560"/>
                  <a:pt x="0" y="2450500"/>
                  <a:pt x="0" y="1920240"/>
                </a:cubicBezTo>
                <a:cubicBezTo>
                  <a:pt x="0" y="859721"/>
                  <a:pt x="859721" y="0"/>
                  <a:pt x="192024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29" name="Group 28">
            <a:extLst>
              <a:ext uri="{FF2B5EF4-FFF2-40B4-BE49-F238E27FC236}">
                <a16:creationId xmlns:a16="http://schemas.microsoft.com/office/drawing/2014/main" id="{BF38B94E-F46E-4A76-82A9-8DF8B14678C6}"/>
              </a:ext>
            </a:extLst>
          </p:cNvPr>
          <p:cNvGrpSpPr/>
          <p:nvPr/>
        </p:nvGrpSpPr>
        <p:grpSpPr>
          <a:xfrm>
            <a:off x="3837569" y="3962400"/>
            <a:ext cx="822960" cy="822960"/>
            <a:chOff x="3837569" y="3962400"/>
            <a:chExt cx="822960" cy="822960"/>
          </a:xfrm>
        </p:grpSpPr>
        <p:sp>
          <p:nvSpPr>
            <p:cNvPr id="13" name="Oval 12">
              <a:extLst>
                <a:ext uri="{FF2B5EF4-FFF2-40B4-BE49-F238E27FC236}">
                  <a16:creationId xmlns:a16="http://schemas.microsoft.com/office/drawing/2014/main" id="{52C9B5D4-82CA-4680-8B8E-EF4CF7D33E2C}"/>
                </a:ext>
              </a:extLst>
            </p:cNvPr>
            <p:cNvSpPr>
              <a:spLocks noChangeAspect="1"/>
            </p:cNvSpPr>
            <p:nvPr/>
          </p:nvSpPr>
          <p:spPr>
            <a:xfrm>
              <a:off x="3837569" y="3962400"/>
              <a:ext cx="822960" cy="822960"/>
            </a:xfrm>
            <a:prstGeom prst="ellipse">
              <a:avLst/>
            </a:prstGeom>
            <a:solidFill>
              <a:srgbClr val="FF7467"/>
            </a:solidFill>
            <a:ln>
              <a:noFill/>
            </a:ln>
            <a:effectLst>
              <a:outerShdw blurRad="177800" dist="1778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9E420142-4228-47CE-9AF7-60A5ECCCFCD2}"/>
                </a:ext>
              </a:extLst>
            </p:cNvPr>
            <p:cNvSpPr txBox="1"/>
            <p:nvPr/>
          </p:nvSpPr>
          <p:spPr>
            <a:xfrm>
              <a:off x="3892707"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0" name="Group 29">
            <a:extLst>
              <a:ext uri="{FF2B5EF4-FFF2-40B4-BE49-F238E27FC236}">
                <a16:creationId xmlns:a16="http://schemas.microsoft.com/office/drawing/2014/main" id="{C6B4105C-1C04-44D5-93F9-C3E5F653DB9A}"/>
              </a:ext>
            </a:extLst>
          </p:cNvPr>
          <p:cNvGrpSpPr/>
          <p:nvPr/>
        </p:nvGrpSpPr>
        <p:grpSpPr>
          <a:xfrm>
            <a:off x="4572000" y="2210065"/>
            <a:ext cx="822960" cy="822960"/>
            <a:chOff x="4572000" y="2210065"/>
            <a:chExt cx="822960" cy="822960"/>
          </a:xfrm>
        </p:grpSpPr>
        <p:sp>
          <p:nvSpPr>
            <p:cNvPr id="14" name="Oval 13">
              <a:extLst>
                <a:ext uri="{FF2B5EF4-FFF2-40B4-BE49-F238E27FC236}">
                  <a16:creationId xmlns:a16="http://schemas.microsoft.com/office/drawing/2014/main" id="{521D14A9-A690-422E-A6D0-F73CE4F5F5DB}"/>
                </a:ext>
              </a:extLst>
            </p:cNvPr>
            <p:cNvSpPr>
              <a:spLocks noChangeAspect="1"/>
            </p:cNvSpPr>
            <p:nvPr/>
          </p:nvSpPr>
          <p:spPr>
            <a:xfrm>
              <a:off x="4572000" y="2210065"/>
              <a:ext cx="822960" cy="822960"/>
            </a:xfrm>
            <a:prstGeom prst="ellipse">
              <a:avLst/>
            </a:prstGeom>
            <a:solidFill>
              <a:srgbClr val="4CC8EC"/>
            </a:solidFill>
            <a:ln>
              <a:noFill/>
            </a:ln>
            <a:effectLst>
              <a:outerShdw blurRad="177800" dist="1778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69FF88BA-336E-4D0F-A761-DE053ADB29EF}"/>
                </a:ext>
              </a:extLst>
            </p:cNvPr>
            <p:cNvSpPr txBox="1"/>
            <p:nvPr/>
          </p:nvSpPr>
          <p:spPr>
            <a:xfrm>
              <a:off x="4605391" y="2271027"/>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1" name="Group 30">
            <a:extLst>
              <a:ext uri="{FF2B5EF4-FFF2-40B4-BE49-F238E27FC236}">
                <a16:creationId xmlns:a16="http://schemas.microsoft.com/office/drawing/2014/main" id="{828488A7-346C-4613-A22F-0E4B2861997B}"/>
              </a:ext>
            </a:extLst>
          </p:cNvPr>
          <p:cNvGrpSpPr/>
          <p:nvPr/>
        </p:nvGrpSpPr>
        <p:grpSpPr>
          <a:xfrm>
            <a:off x="6583680" y="2210065"/>
            <a:ext cx="822960" cy="822960"/>
            <a:chOff x="6583680" y="2210065"/>
            <a:chExt cx="822960" cy="822960"/>
          </a:xfrm>
        </p:grpSpPr>
        <p:sp>
          <p:nvSpPr>
            <p:cNvPr id="15" name="Oval 14">
              <a:extLst>
                <a:ext uri="{FF2B5EF4-FFF2-40B4-BE49-F238E27FC236}">
                  <a16:creationId xmlns:a16="http://schemas.microsoft.com/office/drawing/2014/main" id="{12B2C8AB-3736-490A-B9DD-A30FB6001B47}"/>
                </a:ext>
              </a:extLst>
            </p:cNvPr>
            <p:cNvSpPr>
              <a:spLocks noChangeAspect="1"/>
            </p:cNvSpPr>
            <p:nvPr/>
          </p:nvSpPr>
          <p:spPr>
            <a:xfrm>
              <a:off x="6583680" y="2210065"/>
              <a:ext cx="822960" cy="822960"/>
            </a:xfrm>
            <a:prstGeom prst="ellipse">
              <a:avLst/>
            </a:prstGeom>
            <a:solidFill>
              <a:srgbClr val="F4C956"/>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86282F8C-8497-4CE2-8793-E8C466FDBE84}"/>
                </a:ext>
              </a:extLst>
            </p:cNvPr>
            <p:cNvSpPr txBox="1"/>
            <p:nvPr/>
          </p:nvSpPr>
          <p:spPr>
            <a:xfrm>
              <a:off x="6645325" y="2271027"/>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2" name="Group 31">
            <a:extLst>
              <a:ext uri="{FF2B5EF4-FFF2-40B4-BE49-F238E27FC236}">
                <a16:creationId xmlns:a16="http://schemas.microsoft.com/office/drawing/2014/main" id="{731487D7-71FB-4049-8F29-5A63F84DD197}"/>
              </a:ext>
            </a:extLst>
          </p:cNvPr>
          <p:cNvGrpSpPr/>
          <p:nvPr/>
        </p:nvGrpSpPr>
        <p:grpSpPr>
          <a:xfrm>
            <a:off x="7379071" y="3962400"/>
            <a:ext cx="822960" cy="822960"/>
            <a:chOff x="7379071" y="3962400"/>
            <a:chExt cx="822960" cy="822960"/>
          </a:xfrm>
        </p:grpSpPr>
        <p:sp>
          <p:nvSpPr>
            <p:cNvPr id="16" name="Oval 15">
              <a:extLst>
                <a:ext uri="{FF2B5EF4-FFF2-40B4-BE49-F238E27FC236}">
                  <a16:creationId xmlns:a16="http://schemas.microsoft.com/office/drawing/2014/main" id="{82852CBF-B467-4943-8E31-7A8BADFEBE17}"/>
                </a:ext>
              </a:extLst>
            </p:cNvPr>
            <p:cNvSpPr>
              <a:spLocks noChangeAspect="1"/>
            </p:cNvSpPr>
            <p:nvPr/>
          </p:nvSpPr>
          <p:spPr>
            <a:xfrm>
              <a:off x="7379071" y="3962400"/>
              <a:ext cx="822960" cy="822960"/>
            </a:xfrm>
            <a:prstGeom prst="ellipse">
              <a:avLst/>
            </a:prstGeom>
            <a:solidFill>
              <a:srgbClr val="57CCC6"/>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542DA0C-1DCF-4F14-BFB6-4D4F38D461CA}"/>
                </a:ext>
              </a:extLst>
            </p:cNvPr>
            <p:cNvSpPr txBox="1"/>
            <p:nvPr/>
          </p:nvSpPr>
          <p:spPr>
            <a:xfrm>
              <a:off x="7434209"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grpSp>
      <p:pic>
        <p:nvPicPr>
          <p:cNvPr id="21" name="Graphic 20" descr="Microscope">
            <a:extLst>
              <a:ext uri="{FF2B5EF4-FFF2-40B4-BE49-F238E27FC236}">
                <a16:creationId xmlns:a16="http://schemas.microsoft.com/office/drawing/2014/main" id="{8E3CA670-EE89-4FD3-98BF-27E69437536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1970" y="5394999"/>
            <a:ext cx="731520" cy="731520"/>
          </a:xfrm>
          <a:prstGeom prst="rect">
            <a:avLst/>
          </a:prstGeom>
        </p:spPr>
      </p:pic>
      <p:pic>
        <p:nvPicPr>
          <p:cNvPr id="23" name="Graphic 22" descr="Test tubes">
            <a:extLst>
              <a:ext uri="{FF2B5EF4-FFF2-40B4-BE49-F238E27FC236}">
                <a16:creationId xmlns:a16="http://schemas.microsoft.com/office/drawing/2014/main" id="{6BEE7ACB-8B90-4C0B-9E09-9F269393EBF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17920" y="5437061"/>
            <a:ext cx="731520" cy="731520"/>
          </a:xfrm>
          <a:prstGeom prst="rect">
            <a:avLst/>
          </a:prstGeom>
        </p:spPr>
      </p:pic>
      <p:sp>
        <p:nvSpPr>
          <p:cNvPr id="24" name="TextBox 23">
            <a:extLst>
              <a:ext uri="{FF2B5EF4-FFF2-40B4-BE49-F238E27FC236}">
                <a16:creationId xmlns:a16="http://schemas.microsoft.com/office/drawing/2014/main" id="{A4BC3B58-0B73-4AEF-8834-15E9E85BEE97}"/>
              </a:ext>
            </a:extLst>
          </p:cNvPr>
          <p:cNvSpPr txBox="1"/>
          <p:nvPr/>
        </p:nvSpPr>
        <p:spPr>
          <a:xfrm>
            <a:off x="8389709" y="3956875"/>
            <a:ext cx="3601260" cy="1538883"/>
          </a:xfrm>
          <a:prstGeom prst="rect">
            <a:avLst/>
          </a:prstGeom>
          <a:noFill/>
        </p:spPr>
        <p:txBody>
          <a:bodyPr wrap="square" rtlCol="0">
            <a:spAutoFit/>
          </a:bodyPr>
          <a:lstStyle/>
          <a:p>
            <a:r>
              <a:rPr lang="en-US" sz="1400" dirty="0">
                <a:solidFill>
                  <a:srgbClr val="57CCC6"/>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BB77ECDF-9AF9-43CA-BC14-65ACDB387AAE}"/>
              </a:ext>
            </a:extLst>
          </p:cNvPr>
          <p:cNvSpPr txBox="1"/>
          <p:nvPr/>
        </p:nvSpPr>
        <p:spPr>
          <a:xfrm>
            <a:off x="7522228" y="1693946"/>
            <a:ext cx="4465146" cy="1154162"/>
          </a:xfrm>
          <a:prstGeom prst="rect">
            <a:avLst/>
          </a:prstGeom>
          <a:noFill/>
        </p:spPr>
        <p:txBody>
          <a:bodyPr wrap="square" rtlCol="0">
            <a:spAutoFit/>
          </a:bodyPr>
          <a:lstStyle/>
          <a:p>
            <a:r>
              <a:rPr lang="en-US" sz="1400" dirty="0">
                <a:solidFill>
                  <a:srgbClr val="F4C956"/>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B737698D-0B2C-488A-9622-E011014F81C1}"/>
              </a:ext>
            </a:extLst>
          </p:cNvPr>
          <p:cNvSpPr txBox="1"/>
          <p:nvPr/>
        </p:nvSpPr>
        <p:spPr>
          <a:xfrm>
            <a:off x="49060" y="1693946"/>
            <a:ext cx="4465146" cy="1154162"/>
          </a:xfrm>
          <a:prstGeom prst="rect">
            <a:avLst/>
          </a:prstGeom>
          <a:noFill/>
        </p:spPr>
        <p:txBody>
          <a:bodyPr wrap="square" rtlCol="0">
            <a:spAutoFit/>
          </a:bodyPr>
          <a:lstStyle/>
          <a:p>
            <a:pPr algn="r"/>
            <a:r>
              <a:rPr lang="en-US" sz="1400" dirty="0">
                <a:solidFill>
                  <a:srgbClr val="4CC8EC"/>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7" name="TextBox 26">
            <a:extLst>
              <a:ext uri="{FF2B5EF4-FFF2-40B4-BE49-F238E27FC236}">
                <a16:creationId xmlns:a16="http://schemas.microsoft.com/office/drawing/2014/main" id="{66862AAF-0E0F-4EB7-A6E1-88CC4964B531}"/>
              </a:ext>
            </a:extLst>
          </p:cNvPr>
          <p:cNvSpPr txBox="1"/>
          <p:nvPr/>
        </p:nvSpPr>
        <p:spPr>
          <a:xfrm>
            <a:off x="96326" y="3969203"/>
            <a:ext cx="3601260" cy="1538883"/>
          </a:xfrm>
          <a:prstGeom prst="rect">
            <a:avLst/>
          </a:prstGeom>
          <a:noFill/>
        </p:spPr>
        <p:txBody>
          <a:bodyPr wrap="square" rtlCol="0">
            <a:spAutoFit/>
          </a:bodyPr>
          <a:lstStyle/>
          <a:p>
            <a:pPr algn="r"/>
            <a:r>
              <a:rPr lang="en-US" sz="1400" dirty="0">
                <a:solidFill>
                  <a:srgbClr val="FF7467"/>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80716C41-BDD7-4B6E-AB07-0C53192A6375}"/>
              </a:ext>
            </a:extLst>
          </p:cNvPr>
          <p:cNvSpPr txBox="1"/>
          <p:nvPr/>
        </p:nvSpPr>
        <p:spPr>
          <a:xfrm>
            <a:off x="4920649" y="3253605"/>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33" name="Picture 32">
            <a:hlinkClick r:id="rId6"/>
            <a:extLst>
              <a:ext uri="{FF2B5EF4-FFF2-40B4-BE49-F238E27FC236}">
                <a16:creationId xmlns:a16="http://schemas.microsoft.com/office/drawing/2014/main" id="{7CD48EAB-5A92-4FC5-8230-2CB45BB7043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89113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 calcmode="lin" valueType="num">
                                      <p:cBhvr>
                                        <p:cTn id="13" dur="500" fill="hold"/>
                                        <p:tgtEl>
                                          <p:spTgt spid="12"/>
                                        </p:tgtEl>
                                        <p:attrNameLst>
                                          <p:attrName>style.rotation</p:attrName>
                                        </p:attrNameLst>
                                      </p:cBhvr>
                                      <p:tavLst>
                                        <p:tav tm="0">
                                          <p:val>
                                            <p:fltVal val="360"/>
                                          </p:val>
                                        </p:tav>
                                        <p:tav tm="100000">
                                          <p:val>
                                            <p:fltVal val="0"/>
                                          </p:val>
                                        </p:tav>
                                      </p:tavLst>
                                    </p:anim>
                                    <p:animEffect transition="in" filter="fade">
                                      <p:cBhvr>
                                        <p:cTn id="14" dur="500"/>
                                        <p:tgtEl>
                                          <p:spTgt spid="12"/>
                                        </p:tgtEl>
                                      </p:cBhvr>
                                    </p:animEffect>
                                  </p:childTnLst>
                                </p:cTn>
                              </p:par>
                            </p:childTnLst>
                          </p:cTn>
                        </p:par>
                        <p:par>
                          <p:cTn id="15" fill="hold">
                            <p:stCondLst>
                              <p:cond delay="1000"/>
                            </p:stCondLst>
                            <p:childTnLst>
                              <p:par>
                                <p:cTn id="16" presetID="53" presetClass="entr" presetSubtype="528"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anim calcmode="lin" valueType="num">
                                      <p:cBhvr>
                                        <p:cTn id="18" dur="500" fill="hold"/>
                                        <p:tgtEl>
                                          <p:spTgt spid="21"/>
                                        </p:tgtEl>
                                        <p:attrNameLst>
                                          <p:attrName>ppt_w</p:attrName>
                                        </p:attrNameLst>
                                      </p:cBhvr>
                                      <p:tavLst>
                                        <p:tav tm="0">
                                          <p:val>
                                            <p:fltVal val="0"/>
                                          </p:val>
                                        </p:tav>
                                        <p:tav tm="100000">
                                          <p:val>
                                            <p:strVal val="#ppt_w"/>
                                          </p:val>
                                        </p:tav>
                                      </p:tavLst>
                                    </p:anim>
                                    <p:anim calcmode="lin" valueType="num">
                                      <p:cBhvr>
                                        <p:cTn id="19" dur="500" fill="hold"/>
                                        <p:tgtEl>
                                          <p:spTgt spid="21"/>
                                        </p:tgtEl>
                                        <p:attrNameLst>
                                          <p:attrName>ppt_h</p:attrName>
                                        </p:attrNameLst>
                                      </p:cBhvr>
                                      <p:tavLst>
                                        <p:tav tm="0">
                                          <p:val>
                                            <p:fltVal val="0"/>
                                          </p:val>
                                        </p:tav>
                                        <p:tav tm="100000">
                                          <p:val>
                                            <p:strVal val="#ppt_h"/>
                                          </p:val>
                                        </p:tav>
                                      </p:tavLst>
                                    </p:anim>
                                    <p:animEffect transition="in" filter="fade">
                                      <p:cBhvr>
                                        <p:cTn id="20" dur="500"/>
                                        <p:tgtEl>
                                          <p:spTgt spid="21"/>
                                        </p:tgtEl>
                                      </p:cBhvr>
                                    </p:animEffect>
                                    <p:anim calcmode="lin" valueType="num">
                                      <p:cBhvr>
                                        <p:cTn id="21" dur="500" fill="hold"/>
                                        <p:tgtEl>
                                          <p:spTgt spid="21"/>
                                        </p:tgtEl>
                                        <p:attrNameLst>
                                          <p:attrName>ppt_x</p:attrName>
                                        </p:attrNameLst>
                                      </p:cBhvr>
                                      <p:tavLst>
                                        <p:tav tm="0">
                                          <p:val>
                                            <p:fltVal val="0.5"/>
                                          </p:val>
                                        </p:tav>
                                        <p:tav tm="100000">
                                          <p:val>
                                            <p:strVal val="#ppt_x"/>
                                          </p:val>
                                        </p:tav>
                                      </p:tavLst>
                                    </p:anim>
                                    <p:anim calcmode="lin" valueType="num">
                                      <p:cBhvr>
                                        <p:cTn id="22" dur="500" fill="hold"/>
                                        <p:tgtEl>
                                          <p:spTgt spid="21"/>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fltVal val="0.5"/>
                                          </p:val>
                                        </p:tav>
                                        <p:tav tm="100000">
                                          <p:val>
                                            <p:strVal val="#ppt_x"/>
                                          </p:val>
                                        </p:tav>
                                      </p:tavLst>
                                    </p:anim>
                                    <p:anim calcmode="lin" valueType="num">
                                      <p:cBhvr>
                                        <p:cTn id="29" dur="500" fill="hold"/>
                                        <p:tgtEl>
                                          <p:spTgt spid="23"/>
                                        </p:tgtEl>
                                        <p:attrNameLst>
                                          <p:attrName>ppt_y</p:attrName>
                                        </p:attrNameLst>
                                      </p:cBhvr>
                                      <p:tavLst>
                                        <p:tav tm="0">
                                          <p:val>
                                            <p:fltVal val="0.5"/>
                                          </p:val>
                                        </p:tav>
                                        <p:tav tm="100000">
                                          <p:val>
                                            <p:strVal val="#ppt_y"/>
                                          </p:val>
                                        </p:tav>
                                      </p:tavLst>
                                    </p:anim>
                                  </p:childTnLst>
                                </p:cTn>
                              </p:par>
                            </p:childTnLst>
                          </p:cTn>
                        </p:par>
                        <p:par>
                          <p:cTn id="30" fill="hold">
                            <p:stCondLst>
                              <p:cond delay="1500"/>
                            </p:stCondLst>
                            <p:childTnLst>
                              <p:par>
                                <p:cTn id="31" presetID="42" presetClass="entr" presetSubtype="0"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fade">
                                      <p:cBhvr>
                                        <p:cTn id="33" dur="1000"/>
                                        <p:tgtEl>
                                          <p:spTgt spid="28"/>
                                        </p:tgtEl>
                                      </p:cBhvr>
                                    </p:animEffect>
                                    <p:anim calcmode="lin" valueType="num">
                                      <p:cBhvr>
                                        <p:cTn id="34" dur="1000" fill="hold"/>
                                        <p:tgtEl>
                                          <p:spTgt spid="28"/>
                                        </p:tgtEl>
                                        <p:attrNameLst>
                                          <p:attrName>ppt_x</p:attrName>
                                        </p:attrNameLst>
                                      </p:cBhvr>
                                      <p:tavLst>
                                        <p:tav tm="0">
                                          <p:val>
                                            <p:strVal val="#ppt_x"/>
                                          </p:val>
                                        </p:tav>
                                        <p:tav tm="100000">
                                          <p:val>
                                            <p:strVal val="#ppt_x"/>
                                          </p:val>
                                        </p:tav>
                                      </p:tavLst>
                                    </p:anim>
                                    <p:anim calcmode="lin" valueType="num">
                                      <p:cBhvr>
                                        <p:cTn id="35" dur="1000" fill="hold"/>
                                        <p:tgtEl>
                                          <p:spTgt spid="28"/>
                                        </p:tgtEl>
                                        <p:attrNameLst>
                                          <p:attrName>ppt_y</p:attrName>
                                        </p:attrNameLst>
                                      </p:cBhvr>
                                      <p:tavLst>
                                        <p:tav tm="0">
                                          <p:val>
                                            <p:strVal val="#ppt_y+.1"/>
                                          </p:val>
                                        </p:tav>
                                        <p:tav tm="100000">
                                          <p:val>
                                            <p:strVal val="#ppt_y"/>
                                          </p:val>
                                        </p:tav>
                                      </p:tavLst>
                                    </p:anim>
                                  </p:childTnLst>
                                </p:cTn>
                              </p:par>
                            </p:childTnLst>
                          </p:cTn>
                        </p:par>
                        <p:par>
                          <p:cTn id="36" fill="hold">
                            <p:stCondLst>
                              <p:cond delay="2500"/>
                            </p:stCondLst>
                            <p:childTnLst>
                              <p:par>
                                <p:cTn id="37" presetID="53" presetClass="entr" presetSubtype="528" fill="hold" nodeType="afterEffect">
                                  <p:stCondLst>
                                    <p:cond delay="0"/>
                                  </p:stCondLst>
                                  <p:childTnLst>
                                    <p:set>
                                      <p:cBhvr>
                                        <p:cTn id="38" dur="1" fill="hold">
                                          <p:stCondLst>
                                            <p:cond delay="0"/>
                                          </p:stCondLst>
                                        </p:cTn>
                                        <p:tgtEl>
                                          <p:spTgt spid="29"/>
                                        </p:tgtEl>
                                        <p:attrNameLst>
                                          <p:attrName>style.visibility</p:attrName>
                                        </p:attrNameLst>
                                      </p:cBhvr>
                                      <p:to>
                                        <p:strVal val="visible"/>
                                      </p:to>
                                    </p:set>
                                    <p:anim calcmode="lin" valueType="num">
                                      <p:cBhvr>
                                        <p:cTn id="39" dur="500" fill="hold"/>
                                        <p:tgtEl>
                                          <p:spTgt spid="29"/>
                                        </p:tgtEl>
                                        <p:attrNameLst>
                                          <p:attrName>ppt_w</p:attrName>
                                        </p:attrNameLst>
                                      </p:cBhvr>
                                      <p:tavLst>
                                        <p:tav tm="0">
                                          <p:val>
                                            <p:fltVal val="0"/>
                                          </p:val>
                                        </p:tav>
                                        <p:tav tm="100000">
                                          <p:val>
                                            <p:strVal val="#ppt_w"/>
                                          </p:val>
                                        </p:tav>
                                      </p:tavLst>
                                    </p:anim>
                                    <p:anim calcmode="lin" valueType="num">
                                      <p:cBhvr>
                                        <p:cTn id="40" dur="500" fill="hold"/>
                                        <p:tgtEl>
                                          <p:spTgt spid="29"/>
                                        </p:tgtEl>
                                        <p:attrNameLst>
                                          <p:attrName>ppt_h</p:attrName>
                                        </p:attrNameLst>
                                      </p:cBhvr>
                                      <p:tavLst>
                                        <p:tav tm="0">
                                          <p:val>
                                            <p:fltVal val="0"/>
                                          </p:val>
                                        </p:tav>
                                        <p:tav tm="100000">
                                          <p:val>
                                            <p:strVal val="#ppt_h"/>
                                          </p:val>
                                        </p:tav>
                                      </p:tavLst>
                                    </p:anim>
                                    <p:animEffect transition="in" filter="fade">
                                      <p:cBhvr>
                                        <p:cTn id="41" dur="500"/>
                                        <p:tgtEl>
                                          <p:spTgt spid="29"/>
                                        </p:tgtEl>
                                      </p:cBhvr>
                                    </p:animEffect>
                                    <p:anim calcmode="lin" valueType="num">
                                      <p:cBhvr>
                                        <p:cTn id="42" dur="500" fill="hold"/>
                                        <p:tgtEl>
                                          <p:spTgt spid="29"/>
                                        </p:tgtEl>
                                        <p:attrNameLst>
                                          <p:attrName>ppt_x</p:attrName>
                                        </p:attrNameLst>
                                      </p:cBhvr>
                                      <p:tavLst>
                                        <p:tav tm="0">
                                          <p:val>
                                            <p:fltVal val="0.5"/>
                                          </p:val>
                                        </p:tav>
                                        <p:tav tm="100000">
                                          <p:val>
                                            <p:strVal val="#ppt_x"/>
                                          </p:val>
                                        </p:tav>
                                      </p:tavLst>
                                    </p:anim>
                                    <p:anim calcmode="lin" valueType="num">
                                      <p:cBhvr>
                                        <p:cTn id="43" dur="500" fill="hold"/>
                                        <p:tgtEl>
                                          <p:spTgt spid="29"/>
                                        </p:tgtEl>
                                        <p:attrNameLst>
                                          <p:attrName>ppt_y</p:attrName>
                                        </p:attrNameLst>
                                      </p:cBhvr>
                                      <p:tavLst>
                                        <p:tav tm="0">
                                          <p:val>
                                            <p:fltVal val="0.5"/>
                                          </p:val>
                                        </p:tav>
                                        <p:tav tm="100000">
                                          <p:val>
                                            <p:strVal val="#ppt_y"/>
                                          </p:val>
                                        </p:tav>
                                      </p:tavLst>
                                    </p:anim>
                                  </p:childTnLst>
                                </p:cTn>
                              </p:par>
                            </p:childTnLst>
                          </p:cTn>
                        </p:par>
                        <p:par>
                          <p:cTn id="44" fill="hold">
                            <p:stCondLst>
                              <p:cond delay="3000"/>
                            </p:stCondLst>
                            <p:childTnLst>
                              <p:par>
                                <p:cTn id="45" presetID="42" presetClass="entr" presetSubtype="0" fill="hold" grpId="0" nodeType="after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fade">
                                      <p:cBhvr>
                                        <p:cTn id="47" dur="1000"/>
                                        <p:tgtEl>
                                          <p:spTgt spid="27"/>
                                        </p:tgtEl>
                                      </p:cBhvr>
                                    </p:animEffect>
                                    <p:anim calcmode="lin" valueType="num">
                                      <p:cBhvr>
                                        <p:cTn id="48" dur="1000" fill="hold"/>
                                        <p:tgtEl>
                                          <p:spTgt spid="27"/>
                                        </p:tgtEl>
                                        <p:attrNameLst>
                                          <p:attrName>ppt_x</p:attrName>
                                        </p:attrNameLst>
                                      </p:cBhvr>
                                      <p:tavLst>
                                        <p:tav tm="0">
                                          <p:val>
                                            <p:strVal val="#ppt_x"/>
                                          </p:val>
                                        </p:tav>
                                        <p:tav tm="100000">
                                          <p:val>
                                            <p:strVal val="#ppt_x"/>
                                          </p:val>
                                        </p:tav>
                                      </p:tavLst>
                                    </p:anim>
                                    <p:anim calcmode="lin" valueType="num">
                                      <p:cBhvr>
                                        <p:cTn id="49" dur="1000" fill="hold"/>
                                        <p:tgtEl>
                                          <p:spTgt spid="27"/>
                                        </p:tgtEl>
                                        <p:attrNameLst>
                                          <p:attrName>ppt_y</p:attrName>
                                        </p:attrNameLst>
                                      </p:cBhvr>
                                      <p:tavLst>
                                        <p:tav tm="0">
                                          <p:val>
                                            <p:strVal val="#ppt_y+.1"/>
                                          </p:val>
                                        </p:tav>
                                        <p:tav tm="100000">
                                          <p:val>
                                            <p:strVal val="#ppt_y"/>
                                          </p:val>
                                        </p:tav>
                                      </p:tavLst>
                                    </p:anim>
                                  </p:childTnLst>
                                </p:cTn>
                              </p:par>
                            </p:childTnLst>
                          </p:cTn>
                        </p:par>
                        <p:par>
                          <p:cTn id="50" fill="hold">
                            <p:stCondLst>
                              <p:cond delay="4000"/>
                            </p:stCondLst>
                            <p:childTnLst>
                              <p:par>
                                <p:cTn id="51" presetID="53" presetClass="entr" presetSubtype="528" fill="hold" nodeType="afterEffect">
                                  <p:stCondLst>
                                    <p:cond delay="0"/>
                                  </p:stCondLst>
                                  <p:childTnLst>
                                    <p:set>
                                      <p:cBhvr>
                                        <p:cTn id="52" dur="1" fill="hold">
                                          <p:stCondLst>
                                            <p:cond delay="0"/>
                                          </p:stCondLst>
                                        </p:cTn>
                                        <p:tgtEl>
                                          <p:spTgt spid="30"/>
                                        </p:tgtEl>
                                        <p:attrNameLst>
                                          <p:attrName>style.visibility</p:attrName>
                                        </p:attrNameLst>
                                      </p:cBhvr>
                                      <p:to>
                                        <p:strVal val="visible"/>
                                      </p:to>
                                    </p:set>
                                    <p:anim calcmode="lin" valueType="num">
                                      <p:cBhvr>
                                        <p:cTn id="53" dur="500" fill="hold"/>
                                        <p:tgtEl>
                                          <p:spTgt spid="30"/>
                                        </p:tgtEl>
                                        <p:attrNameLst>
                                          <p:attrName>ppt_w</p:attrName>
                                        </p:attrNameLst>
                                      </p:cBhvr>
                                      <p:tavLst>
                                        <p:tav tm="0">
                                          <p:val>
                                            <p:fltVal val="0"/>
                                          </p:val>
                                        </p:tav>
                                        <p:tav tm="100000">
                                          <p:val>
                                            <p:strVal val="#ppt_w"/>
                                          </p:val>
                                        </p:tav>
                                      </p:tavLst>
                                    </p:anim>
                                    <p:anim calcmode="lin" valueType="num">
                                      <p:cBhvr>
                                        <p:cTn id="54" dur="500" fill="hold"/>
                                        <p:tgtEl>
                                          <p:spTgt spid="30"/>
                                        </p:tgtEl>
                                        <p:attrNameLst>
                                          <p:attrName>ppt_h</p:attrName>
                                        </p:attrNameLst>
                                      </p:cBhvr>
                                      <p:tavLst>
                                        <p:tav tm="0">
                                          <p:val>
                                            <p:fltVal val="0"/>
                                          </p:val>
                                        </p:tav>
                                        <p:tav tm="100000">
                                          <p:val>
                                            <p:strVal val="#ppt_h"/>
                                          </p:val>
                                        </p:tav>
                                      </p:tavLst>
                                    </p:anim>
                                    <p:animEffect transition="in" filter="fade">
                                      <p:cBhvr>
                                        <p:cTn id="55" dur="500"/>
                                        <p:tgtEl>
                                          <p:spTgt spid="30"/>
                                        </p:tgtEl>
                                      </p:cBhvr>
                                    </p:animEffect>
                                    <p:anim calcmode="lin" valueType="num">
                                      <p:cBhvr>
                                        <p:cTn id="56" dur="500" fill="hold"/>
                                        <p:tgtEl>
                                          <p:spTgt spid="30"/>
                                        </p:tgtEl>
                                        <p:attrNameLst>
                                          <p:attrName>ppt_x</p:attrName>
                                        </p:attrNameLst>
                                      </p:cBhvr>
                                      <p:tavLst>
                                        <p:tav tm="0">
                                          <p:val>
                                            <p:fltVal val="0.5"/>
                                          </p:val>
                                        </p:tav>
                                        <p:tav tm="100000">
                                          <p:val>
                                            <p:strVal val="#ppt_x"/>
                                          </p:val>
                                        </p:tav>
                                      </p:tavLst>
                                    </p:anim>
                                    <p:anim calcmode="lin" valueType="num">
                                      <p:cBhvr>
                                        <p:cTn id="57" dur="500" fill="hold"/>
                                        <p:tgtEl>
                                          <p:spTgt spid="30"/>
                                        </p:tgtEl>
                                        <p:attrNameLst>
                                          <p:attrName>ppt_y</p:attrName>
                                        </p:attrNameLst>
                                      </p:cBhvr>
                                      <p:tavLst>
                                        <p:tav tm="0">
                                          <p:val>
                                            <p:fltVal val="0.5"/>
                                          </p:val>
                                        </p:tav>
                                        <p:tav tm="100000">
                                          <p:val>
                                            <p:strVal val="#ppt_y"/>
                                          </p:val>
                                        </p:tav>
                                      </p:tavLst>
                                    </p:anim>
                                  </p:childTnLst>
                                </p:cTn>
                              </p:par>
                            </p:childTnLst>
                          </p:cTn>
                        </p:par>
                        <p:par>
                          <p:cTn id="58" fill="hold">
                            <p:stCondLst>
                              <p:cond delay="4500"/>
                            </p:stCondLst>
                            <p:childTnLst>
                              <p:par>
                                <p:cTn id="59" presetID="42" presetClass="entr" presetSubtype="0"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1000"/>
                                        <p:tgtEl>
                                          <p:spTgt spid="26"/>
                                        </p:tgtEl>
                                      </p:cBhvr>
                                    </p:animEffect>
                                    <p:anim calcmode="lin" valueType="num">
                                      <p:cBhvr>
                                        <p:cTn id="62" dur="1000" fill="hold"/>
                                        <p:tgtEl>
                                          <p:spTgt spid="26"/>
                                        </p:tgtEl>
                                        <p:attrNameLst>
                                          <p:attrName>ppt_x</p:attrName>
                                        </p:attrNameLst>
                                      </p:cBhvr>
                                      <p:tavLst>
                                        <p:tav tm="0">
                                          <p:val>
                                            <p:strVal val="#ppt_x"/>
                                          </p:val>
                                        </p:tav>
                                        <p:tav tm="100000">
                                          <p:val>
                                            <p:strVal val="#ppt_x"/>
                                          </p:val>
                                        </p:tav>
                                      </p:tavLst>
                                    </p:anim>
                                    <p:anim calcmode="lin" valueType="num">
                                      <p:cBhvr>
                                        <p:cTn id="63" dur="1000" fill="hold"/>
                                        <p:tgtEl>
                                          <p:spTgt spid="26"/>
                                        </p:tgtEl>
                                        <p:attrNameLst>
                                          <p:attrName>ppt_y</p:attrName>
                                        </p:attrNameLst>
                                      </p:cBhvr>
                                      <p:tavLst>
                                        <p:tav tm="0">
                                          <p:val>
                                            <p:strVal val="#ppt_y+.1"/>
                                          </p:val>
                                        </p:tav>
                                        <p:tav tm="100000">
                                          <p:val>
                                            <p:strVal val="#ppt_y"/>
                                          </p:val>
                                        </p:tav>
                                      </p:tavLst>
                                    </p:anim>
                                  </p:childTnLst>
                                </p:cTn>
                              </p:par>
                            </p:childTnLst>
                          </p:cTn>
                        </p:par>
                        <p:par>
                          <p:cTn id="64" fill="hold">
                            <p:stCondLst>
                              <p:cond delay="5500"/>
                            </p:stCondLst>
                            <p:childTnLst>
                              <p:par>
                                <p:cTn id="65" presetID="53" presetClass="entr" presetSubtype="528" fill="hold" nodeType="afterEffect">
                                  <p:stCondLst>
                                    <p:cond delay="0"/>
                                  </p:stCondLst>
                                  <p:childTnLst>
                                    <p:set>
                                      <p:cBhvr>
                                        <p:cTn id="66" dur="1" fill="hold">
                                          <p:stCondLst>
                                            <p:cond delay="0"/>
                                          </p:stCondLst>
                                        </p:cTn>
                                        <p:tgtEl>
                                          <p:spTgt spid="31"/>
                                        </p:tgtEl>
                                        <p:attrNameLst>
                                          <p:attrName>style.visibility</p:attrName>
                                        </p:attrNameLst>
                                      </p:cBhvr>
                                      <p:to>
                                        <p:strVal val="visible"/>
                                      </p:to>
                                    </p:set>
                                    <p:anim calcmode="lin" valueType="num">
                                      <p:cBhvr>
                                        <p:cTn id="67" dur="500" fill="hold"/>
                                        <p:tgtEl>
                                          <p:spTgt spid="31"/>
                                        </p:tgtEl>
                                        <p:attrNameLst>
                                          <p:attrName>ppt_w</p:attrName>
                                        </p:attrNameLst>
                                      </p:cBhvr>
                                      <p:tavLst>
                                        <p:tav tm="0">
                                          <p:val>
                                            <p:fltVal val="0"/>
                                          </p:val>
                                        </p:tav>
                                        <p:tav tm="100000">
                                          <p:val>
                                            <p:strVal val="#ppt_w"/>
                                          </p:val>
                                        </p:tav>
                                      </p:tavLst>
                                    </p:anim>
                                    <p:anim calcmode="lin" valueType="num">
                                      <p:cBhvr>
                                        <p:cTn id="68" dur="500" fill="hold"/>
                                        <p:tgtEl>
                                          <p:spTgt spid="31"/>
                                        </p:tgtEl>
                                        <p:attrNameLst>
                                          <p:attrName>ppt_h</p:attrName>
                                        </p:attrNameLst>
                                      </p:cBhvr>
                                      <p:tavLst>
                                        <p:tav tm="0">
                                          <p:val>
                                            <p:fltVal val="0"/>
                                          </p:val>
                                        </p:tav>
                                        <p:tav tm="100000">
                                          <p:val>
                                            <p:strVal val="#ppt_h"/>
                                          </p:val>
                                        </p:tav>
                                      </p:tavLst>
                                    </p:anim>
                                    <p:animEffect transition="in" filter="fade">
                                      <p:cBhvr>
                                        <p:cTn id="69" dur="500"/>
                                        <p:tgtEl>
                                          <p:spTgt spid="31"/>
                                        </p:tgtEl>
                                      </p:cBhvr>
                                    </p:animEffect>
                                    <p:anim calcmode="lin" valueType="num">
                                      <p:cBhvr>
                                        <p:cTn id="70" dur="500" fill="hold"/>
                                        <p:tgtEl>
                                          <p:spTgt spid="31"/>
                                        </p:tgtEl>
                                        <p:attrNameLst>
                                          <p:attrName>ppt_x</p:attrName>
                                        </p:attrNameLst>
                                      </p:cBhvr>
                                      <p:tavLst>
                                        <p:tav tm="0">
                                          <p:val>
                                            <p:fltVal val="0.5"/>
                                          </p:val>
                                        </p:tav>
                                        <p:tav tm="100000">
                                          <p:val>
                                            <p:strVal val="#ppt_x"/>
                                          </p:val>
                                        </p:tav>
                                      </p:tavLst>
                                    </p:anim>
                                    <p:anim calcmode="lin" valueType="num">
                                      <p:cBhvr>
                                        <p:cTn id="71" dur="500" fill="hold"/>
                                        <p:tgtEl>
                                          <p:spTgt spid="31"/>
                                        </p:tgtEl>
                                        <p:attrNameLst>
                                          <p:attrName>ppt_y</p:attrName>
                                        </p:attrNameLst>
                                      </p:cBhvr>
                                      <p:tavLst>
                                        <p:tav tm="0">
                                          <p:val>
                                            <p:fltVal val="0.5"/>
                                          </p:val>
                                        </p:tav>
                                        <p:tav tm="100000">
                                          <p:val>
                                            <p:strVal val="#ppt_y"/>
                                          </p:val>
                                        </p:tav>
                                      </p:tavLst>
                                    </p:anim>
                                  </p:childTnLst>
                                </p:cTn>
                              </p:par>
                            </p:childTnLst>
                          </p:cTn>
                        </p:par>
                        <p:par>
                          <p:cTn id="72" fill="hold">
                            <p:stCondLst>
                              <p:cond delay="6000"/>
                            </p:stCondLst>
                            <p:childTnLst>
                              <p:par>
                                <p:cTn id="73" presetID="42" presetClass="entr" presetSubtype="0" fill="hold" grpId="0" nodeType="afterEffect">
                                  <p:stCondLst>
                                    <p:cond delay="0"/>
                                  </p:stCondLst>
                                  <p:childTnLst>
                                    <p:set>
                                      <p:cBhvr>
                                        <p:cTn id="74" dur="1" fill="hold">
                                          <p:stCondLst>
                                            <p:cond delay="0"/>
                                          </p:stCondLst>
                                        </p:cTn>
                                        <p:tgtEl>
                                          <p:spTgt spid="25"/>
                                        </p:tgtEl>
                                        <p:attrNameLst>
                                          <p:attrName>style.visibility</p:attrName>
                                        </p:attrNameLst>
                                      </p:cBhvr>
                                      <p:to>
                                        <p:strVal val="visible"/>
                                      </p:to>
                                    </p:set>
                                    <p:animEffect transition="in" filter="fade">
                                      <p:cBhvr>
                                        <p:cTn id="75" dur="1000"/>
                                        <p:tgtEl>
                                          <p:spTgt spid="25"/>
                                        </p:tgtEl>
                                      </p:cBhvr>
                                    </p:animEffect>
                                    <p:anim calcmode="lin" valueType="num">
                                      <p:cBhvr>
                                        <p:cTn id="76" dur="1000" fill="hold"/>
                                        <p:tgtEl>
                                          <p:spTgt spid="25"/>
                                        </p:tgtEl>
                                        <p:attrNameLst>
                                          <p:attrName>ppt_x</p:attrName>
                                        </p:attrNameLst>
                                      </p:cBhvr>
                                      <p:tavLst>
                                        <p:tav tm="0">
                                          <p:val>
                                            <p:strVal val="#ppt_x"/>
                                          </p:val>
                                        </p:tav>
                                        <p:tav tm="100000">
                                          <p:val>
                                            <p:strVal val="#ppt_x"/>
                                          </p:val>
                                        </p:tav>
                                      </p:tavLst>
                                    </p:anim>
                                    <p:anim calcmode="lin" valueType="num">
                                      <p:cBhvr>
                                        <p:cTn id="77" dur="1000" fill="hold"/>
                                        <p:tgtEl>
                                          <p:spTgt spid="25"/>
                                        </p:tgtEl>
                                        <p:attrNameLst>
                                          <p:attrName>ppt_y</p:attrName>
                                        </p:attrNameLst>
                                      </p:cBhvr>
                                      <p:tavLst>
                                        <p:tav tm="0">
                                          <p:val>
                                            <p:strVal val="#ppt_y+.1"/>
                                          </p:val>
                                        </p:tav>
                                        <p:tav tm="100000">
                                          <p:val>
                                            <p:strVal val="#ppt_y"/>
                                          </p:val>
                                        </p:tav>
                                      </p:tavLst>
                                    </p:anim>
                                  </p:childTnLst>
                                </p:cTn>
                              </p:par>
                            </p:childTnLst>
                          </p:cTn>
                        </p:par>
                        <p:par>
                          <p:cTn id="78" fill="hold">
                            <p:stCondLst>
                              <p:cond delay="7000"/>
                            </p:stCondLst>
                            <p:childTnLst>
                              <p:par>
                                <p:cTn id="79" presetID="53" presetClass="entr" presetSubtype="528" fill="hold" nodeType="afterEffect">
                                  <p:stCondLst>
                                    <p:cond delay="0"/>
                                  </p:stCondLst>
                                  <p:childTnLst>
                                    <p:set>
                                      <p:cBhvr>
                                        <p:cTn id="80" dur="1" fill="hold">
                                          <p:stCondLst>
                                            <p:cond delay="0"/>
                                          </p:stCondLst>
                                        </p:cTn>
                                        <p:tgtEl>
                                          <p:spTgt spid="32"/>
                                        </p:tgtEl>
                                        <p:attrNameLst>
                                          <p:attrName>style.visibility</p:attrName>
                                        </p:attrNameLst>
                                      </p:cBhvr>
                                      <p:to>
                                        <p:strVal val="visible"/>
                                      </p:to>
                                    </p:set>
                                    <p:anim calcmode="lin" valueType="num">
                                      <p:cBhvr>
                                        <p:cTn id="81" dur="500" fill="hold"/>
                                        <p:tgtEl>
                                          <p:spTgt spid="32"/>
                                        </p:tgtEl>
                                        <p:attrNameLst>
                                          <p:attrName>ppt_w</p:attrName>
                                        </p:attrNameLst>
                                      </p:cBhvr>
                                      <p:tavLst>
                                        <p:tav tm="0">
                                          <p:val>
                                            <p:fltVal val="0"/>
                                          </p:val>
                                        </p:tav>
                                        <p:tav tm="100000">
                                          <p:val>
                                            <p:strVal val="#ppt_w"/>
                                          </p:val>
                                        </p:tav>
                                      </p:tavLst>
                                    </p:anim>
                                    <p:anim calcmode="lin" valueType="num">
                                      <p:cBhvr>
                                        <p:cTn id="82" dur="500" fill="hold"/>
                                        <p:tgtEl>
                                          <p:spTgt spid="32"/>
                                        </p:tgtEl>
                                        <p:attrNameLst>
                                          <p:attrName>ppt_h</p:attrName>
                                        </p:attrNameLst>
                                      </p:cBhvr>
                                      <p:tavLst>
                                        <p:tav tm="0">
                                          <p:val>
                                            <p:fltVal val="0"/>
                                          </p:val>
                                        </p:tav>
                                        <p:tav tm="100000">
                                          <p:val>
                                            <p:strVal val="#ppt_h"/>
                                          </p:val>
                                        </p:tav>
                                      </p:tavLst>
                                    </p:anim>
                                    <p:animEffect transition="in" filter="fade">
                                      <p:cBhvr>
                                        <p:cTn id="83" dur="500"/>
                                        <p:tgtEl>
                                          <p:spTgt spid="32"/>
                                        </p:tgtEl>
                                      </p:cBhvr>
                                    </p:animEffect>
                                    <p:anim calcmode="lin" valueType="num">
                                      <p:cBhvr>
                                        <p:cTn id="84" dur="500" fill="hold"/>
                                        <p:tgtEl>
                                          <p:spTgt spid="32"/>
                                        </p:tgtEl>
                                        <p:attrNameLst>
                                          <p:attrName>ppt_x</p:attrName>
                                        </p:attrNameLst>
                                      </p:cBhvr>
                                      <p:tavLst>
                                        <p:tav tm="0">
                                          <p:val>
                                            <p:fltVal val="0.5"/>
                                          </p:val>
                                        </p:tav>
                                        <p:tav tm="100000">
                                          <p:val>
                                            <p:strVal val="#ppt_x"/>
                                          </p:val>
                                        </p:tav>
                                      </p:tavLst>
                                    </p:anim>
                                    <p:anim calcmode="lin" valueType="num">
                                      <p:cBhvr>
                                        <p:cTn id="85" dur="500" fill="hold"/>
                                        <p:tgtEl>
                                          <p:spTgt spid="32"/>
                                        </p:tgtEl>
                                        <p:attrNameLst>
                                          <p:attrName>ppt_y</p:attrName>
                                        </p:attrNameLst>
                                      </p:cBhvr>
                                      <p:tavLst>
                                        <p:tav tm="0">
                                          <p:val>
                                            <p:fltVal val="0.5"/>
                                          </p:val>
                                        </p:tav>
                                        <p:tav tm="100000">
                                          <p:val>
                                            <p:strVal val="#ppt_y"/>
                                          </p:val>
                                        </p:tav>
                                      </p:tavLst>
                                    </p:anim>
                                  </p:childTnLst>
                                </p:cTn>
                              </p:par>
                            </p:childTnLst>
                          </p:cTn>
                        </p:par>
                        <p:par>
                          <p:cTn id="86" fill="hold">
                            <p:stCondLst>
                              <p:cond delay="7500"/>
                            </p:stCondLst>
                            <p:childTnLst>
                              <p:par>
                                <p:cTn id="87" presetID="42" presetClass="entr" presetSubtype="0" fill="hold" grpId="0" nodeType="afterEffect">
                                  <p:stCondLst>
                                    <p:cond delay="0"/>
                                  </p:stCondLst>
                                  <p:childTnLst>
                                    <p:set>
                                      <p:cBhvr>
                                        <p:cTn id="88" dur="1" fill="hold">
                                          <p:stCondLst>
                                            <p:cond delay="0"/>
                                          </p:stCondLst>
                                        </p:cTn>
                                        <p:tgtEl>
                                          <p:spTgt spid="24"/>
                                        </p:tgtEl>
                                        <p:attrNameLst>
                                          <p:attrName>style.visibility</p:attrName>
                                        </p:attrNameLst>
                                      </p:cBhvr>
                                      <p:to>
                                        <p:strVal val="visible"/>
                                      </p:to>
                                    </p:set>
                                    <p:animEffect transition="in" filter="fade">
                                      <p:cBhvr>
                                        <p:cTn id="89" dur="1000"/>
                                        <p:tgtEl>
                                          <p:spTgt spid="24"/>
                                        </p:tgtEl>
                                      </p:cBhvr>
                                    </p:animEffect>
                                    <p:anim calcmode="lin" valueType="num">
                                      <p:cBhvr>
                                        <p:cTn id="90" dur="1000" fill="hold"/>
                                        <p:tgtEl>
                                          <p:spTgt spid="24"/>
                                        </p:tgtEl>
                                        <p:attrNameLst>
                                          <p:attrName>ppt_x</p:attrName>
                                        </p:attrNameLst>
                                      </p:cBhvr>
                                      <p:tavLst>
                                        <p:tav tm="0">
                                          <p:val>
                                            <p:strVal val="#ppt_x"/>
                                          </p:val>
                                        </p:tav>
                                        <p:tav tm="100000">
                                          <p:val>
                                            <p:strVal val="#ppt_x"/>
                                          </p:val>
                                        </p:tav>
                                      </p:tavLst>
                                    </p:anim>
                                    <p:anim calcmode="lin" valueType="num">
                                      <p:cBhvr>
                                        <p:cTn id="91"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8" grpId="0"/>
      <p:bldP spid="24" grpId="0"/>
      <p:bldP spid="25" grpId="0"/>
      <p:bldP spid="26"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1694</TotalTime>
  <Words>1476</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2019-01-12T20:56:53Z</dcterms:modified>
</cp:coreProperties>
</file>