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90"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108"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236516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Arrow: Pentagon 13">
            <a:extLst>
              <a:ext uri="{FF2B5EF4-FFF2-40B4-BE49-F238E27FC236}">
                <a16:creationId xmlns:a16="http://schemas.microsoft.com/office/drawing/2014/main" id="{6012C2A0-5C06-4EC5-8137-4A98A9408FA4}"/>
              </a:ext>
            </a:extLst>
          </p:cNvPr>
          <p:cNvSpPr/>
          <p:nvPr/>
        </p:nvSpPr>
        <p:spPr>
          <a:xfrm>
            <a:off x="-19866" y="1912690"/>
            <a:ext cx="5764667" cy="2209800"/>
          </a:xfrm>
          <a:prstGeom prst="homePlate">
            <a:avLst/>
          </a:prstGeom>
          <a:gradFill flip="none" rotWithShape="1">
            <a:gsLst>
              <a:gs pos="25000">
                <a:srgbClr val="000000">
                  <a:alpha val="20000"/>
                </a:srgbClr>
              </a:gs>
              <a:gs pos="0">
                <a:schemeClr val="tx1">
                  <a:alpha val="0"/>
                </a:schemeClr>
              </a:gs>
              <a:gs pos="50000">
                <a:schemeClr val="tx1">
                  <a:alpha val="50000"/>
                </a:schemeClr>
              </a:gs>
              <a:gs pos="100000">
                <a:schemeClr val="tx1"/>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Arrow: Pentagon 15">
            <a:extLst>
              <a:ext uri="{FF2B5EF4-FFF2-40B4-BE49-F238E27FC236}">
                <a16:creationId xmlns:a16="http://schemas.microsoft.com/office/drawing/2014/main" id="{A173497C-9A32-451E-87DE-08824BB39CEB}"/>
              </a:ext>
            </a:extLst>
          </p:cNvPr>
          <p:cNvSpPr/>
          <p:nvPr/>
        </p:nvSpPr>
        <p:spPr>
          <a:xfrm rot="10800000">
            <a:off x="6268267" y="1912689"/>
            <a:ext cx="5943600" cy="2209800"/>
          </a:xfrm>
          <a:prstGeom prst="homePlate">
            <a:avLst/>
          </a:prstGeom>
          <a:gradFill flip="none" rotWithShape="1">
            <a:gsLst>
              <a:gs pos="0">
                <a:schemeClr val="tx1">
                  <a:alpha val="0"/>
                </a:schemeClr>
              </a:gs>
              <a:gs pos="25000">
                <a:srgbClr val="000000">
                  <a:alpha val="20000"/>
                </a:srgbClr>
              </a:gs>
              <a:gs pos="50000">
                <a:schemeClr val="tx1">
                  <a:alpha val="50000"/>
                </a:schemeClr>
              </a:gs>
              <a:gs pos="100000">
                <a:schemeClr val="tx1"/>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a:extLst>
              <a:ext uri="{FF2B5EF4-FFF2-40B4-BE49-F238E27FC236}">
                <a16:creationId xmlns:a16="http://schemas.microsoft.com/office/drawing/2014/main" id="{76CD4AAD-DFD7-4C85-A8B7-C781E1A6FE36}"/>
              </a:ext>
            </a:extLst>
          </p:cNvPr>
          <p:cNvGrpSpPr/>
          <p:nvPr/>
        </p:nvGrpSpPr>
        <p:grpSpPr>
          <a:xfrm>
            <a:off x="3429000" y="2331720"/>
            <a:ext cx="1280160" cy="1280160"/>
            <a:chOff x="3429000" y="2331720"/>
            <a:chExt cx="1280160" cy="1280160"/>
          </a:xfrm>
        </p:grpSpPr>
        <p:grpSp>
          <p:nvGrpSpPr>
            <p:cNvPr id="11" name="Group 10">
              <a:extLst>
                <a:ext uri="{FF2B5EF4-FFF2-40B4-BE49-F238E27FC236}">
                  <a16:creationId xmlns:a16="http://schemas.microsoft.com/office/drawing/2014/main" id="{300D131D-6D61-4DA2-849D-E803302D3B38}"/>
                </a:ext>
              </a:extLst>
            </p:cNvPr>
            <p:cNvGrpSpPr>
              <a:grpSpLocks noChangeAspect="1"/>
            </p:cNvGrpSpPr>
            <p:nvPr/>
          </p:nvGrpSpPr>
          <p:grpSpPr>
            <a:xfrm>
              <a:off x="3429000" y="2331720"/>
              <a:ext cx="1280160" cy="1280160"/>
              <a:chOff x="7315200" y="2057400"/>
              <a:chExt cx="1828800" cy="1828800"/>
            </a:xfrm>
          </p:grpSpPr>
          <p:sp>
            <p:nvSpPr>
              <p:cNvPr id="12" name="Oval 11">
                <a:extLst>
                  <a:ext uri="{FF2B5EF4-FFF2-40B4-BE49-F238E27FC236}">
                    <a16:creationId xmlns:a16="http://schemas.microsoft.com/office/drawing/2014/main" id="{2F121456-5742-4142-91DD-9ECBCA34084A}"/>
                  </a:ext>
                </a:extLst>
              </p:cNvPr>
              <p:cNvSpPr>
                <a:spLocks noChangeAspect="1"/>
              </p:cNvSpPr>
              <p:nvPr/>
            </p:nvSpPr>
            <p:spPr>
              <a:xfrm>
                <a:off x="7315200" y="2057400"/>
                <a:ext cx="1828800" cy="1828800"/>
              </a:xfrm>
              <a:prstGeom prst="ellipse">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Oval 12">
                <a:extLst>
                  <a:ext uri="{FF2B5EF4-FFF2-40B4-BE49-F238E27FC236}">
                    <a16:creationId xmlns:a16="http://schemas.microsoft.com/office/drawing/2014/main" id="{9210A54F-3E44-46C2-8D65-745A20E6755C}"/>
                  </a:ext>
                </a:extLst>
              </p:cNvPr>
              <p:cNvSpPr>
                <a:spLocks noChangeAspect="1"/>
              </p:cNvSpPr>
              <p:nvPr/>
            </p:nvSpPr>
            <p:spPr>
              <a:xfrm>
                <a:off x="7406640" y="2148840"/>
                <a:ext cx="1645920" cy="1645920"/>
              </a:xfrm>
              <a:prstGeom prst="ellipse">
                <a:avLst/>
              </a:prstGeom>
              <a:noFill/>
              <a:ln w="571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TextBox 9">
              <a:extLst>
                <a:ext uri="{FF2B5EF4-FFF2-40B4-BE49-F238E27FC236}">
                  <a16:creationId xmlns:a16="http://schemas.microsoft.com/office/drawing/2014/main" id="{49D7307C-6842-4D01-8526-E1A07F9669C8}"/>
                </a:ext>
              </a:extLst>
            </p:cNvPr>
            <p:cNvSpPr txBox="1"/>
            <p:nvPr/>
          </p:nvSpPr>
          <p:spPr>
            <a:xfrm>
              <a:off x="3459480" y="2628222"/>
              <a:ext cx="1219200" cy="677108"/>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24%</a:t>
              </a:r>
            </a:p>
            <a:p>
              <a:pPr algn="ctr"/>
              <a:r>
                <a:rPr lang="en-US" sz="1300" dirty="0">
                  <a:solidFill>
                    <a:schemeClr val="bg1"/>
                  </a:solidFill>
                  <a:latin typeface="Bernard MT Condensed" panose="02050806060905020404" pitchFamily="18" charset="0"/>
                </a:rPr>
                <a:t>LOREM IPSUM</a:t>
              </a:r>
            </a:p>
          </p:txBody>
        </p:sp>
      </p:grpSp>
      <p:grpSp>
        <p:nvGrpSpPr>
          <p:cNvPr id="15" name="Group 14">
            <a:extLst>
              <a:ext uri="{FF2B5EF4-FFF2-40B4-BE49-F238E27FC236}">
                <a16:creationId xmlns:a16="http://schemas.microsoft.com/office/drawing/2014/main" id="{FA5EFF50-0F82-4777-9EBA-3B556B0AEBF4}"/>
              </a:ext>
            </a:extLst>
          </p:cNvPr>
          <p:cNvGrpSpPr/>
          <p:nvPr/>
        </p:nvGrpSpPr>
        <p:grpSpPr>
          <a:xfrm>
            <a:off x="5092134" y="2103189"/>
            <a:ext cx="1828800" cy="1828800"/>
            <a:chOff x="7315200" y="2057400"/>
            <a:chExt cx="1828800" cy="1828800"/>
          </a:xfrm>
          <a:effectLst>
            <a:outerShdw blurRad="63500" sx="102000" sy="102000" algn="ctr" rotWithShape="0">
              <a:prstClr val="black">
                <a:alpha val="40000"/>
              </a:prstClr>
            </a:outerShdw>
          </a:effectLst>
        </p:grpSpPr>
        <p:grpSp>
          <p:nvGrpSpPr>
            <p:cNvPr id="3" name="Group 2">
              <a:extLst>
                <a:ext uri="{FF2B5EF4-FFF2-40B4-BE49-F238E27FC236}">
                  <a16:creationId xmlns:a16="http://schemas.microsoft.com/office/drawing/2014/main" id="{54A577F8-0CA1-4339-A843-4DB6021F2806}"/>
                </a:ext>
              </a:extLst>
            </p:cNvPr>
            <p:cNvGrpSpPr/>
            <p:nvPr/>
          </p:nvGrpSpPr>
          <p:grpSpPr>
            <a:xfrm>
              <a:off x="7315200" y="2057400"/>
              <a:ext cx="1828800" cy="1828800"/>
              <a:chOff x="7315200" y="2057400"/>
              <a:chExt cx="1828800" cy="1828800"/>
            </a:xfrm>
          </p:grpSpPr>
          <p:sp>
            <p:nvSpPr>
              <p:cNvPr id="7" name="Oval 6">
                <a:extLst>
                  <a:ext uri="{FF2B5EF4-FFF2-40B4-BE49-F238E27FC236}">
                    <a16:creationId xmlns:a16="http://schemas.microsoft.com/office/drawing/2014/main" id="{B86BB016-FAE6-4DF0-B1E1-9BBAE798E945}"/>
                  </a:ext>
                </a:extLst>
              </p:cNvPr>
              <p:cNvSpPr>
                <a:spLocks noChangeAspect="1"/>
              </p:cNvSpPr>
              <p:nvPr/>
            </p:nvSpPr>
            <p:spPr>
              <a:xfrm>
                <a:off x="7315200" y="2057400"/>
                <a:ext cx="1828800" cy="1828800"/>
              </a:xfrm>
              <a:prstGeom prst="ellipse">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val 1">
                <a:extLst>
                  <a:ext uri="{FF2B5EF4-FFF2-40B4-BE49-F238E27FC236}">
                    <a16:creationId xmlns:a16="http://schemas.microsoft.com/office/drawing/2014/main" id="{47BAB608-6EE3-4A9D-8FBE-43A495E39EA5}"/>
                  </a:ext>
                </a:extLst>
              </p:cNvPr>
              <p:cNvSpPr>
                <a:spLocks noChangeAspect="1"/>
              </p:cNvSpPr>
              <p:nvPr/>
            </p:nvSpPr>
            <p:spPr>
              <a:xfrm>
                <a:off x="7406640" y="2148840"/>
                <a:ext cx="1645920" cy="1645920"/>
              </a:xfrm>
              <a:prstGeom prst="ellipse">
                <a:avLst/>
              </a:prstGeom>
              <a:noFill/>
              <a:ln w="571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 name="TextBox 8">
              <a:extLst>
                <a:ext uri="{FF2B5EF4-FFF2-40B4-BE49-F238E27FC236}">
                  <a16:creationId xmlns:a16="http://schemas.microsoft.com/office/drawing/2014/main" id="{18800300-D4DC-4287-838A-F6BF74ECDC24}"/>
                </a:ext>
              </a:extLst>
            </p:cNvPr>
            <p:cNvSpPr txBox="1"/>
            <p:nvPr/>
          </p:nvSpPr>
          <p:spPr>
            <a:xfrm>
              <a:off x="7503675" y="2525116"/>
              <a:ext cx="1460411" cy="883319"/>
            </a:xfrm>
            <a:prstGeom prst="rect">
              <a:avLst/>
            </a:prstGeom>
            <a:noFill/>
          </p:spPr>
          <p:txBody>
            <a:bodyPr wrap="square" rtlCol="0">
              <a:spAutoFit/>
            </a:bodyPr>
            <a:lstStyle/>
            <a:p>
              <a:pPr algn="ctr" defTabSz="1219170">
                <a:spcBef>
                  <a:spcPct val="20000"/>
                </a:spcBef>
                <a:defRPr/>
              </a:pPr>
              <a:r>
                <a:rPr lang="en-US" sz="1600" dirty="0">
                  <a:solidFill>
                    <a:schemeClr val="bg1"/>
                  </a:solidFill>
                  <a:latin typeface="Bernard MT Condensed" panose="02050806060905020404" pitchFamily="18" charset="0"/>
                </a:rPr>
                <a:t>LOREM IPSUM</a:t>
              </a:r>
              <a:endParaRPr lang="en-US" sz="1600" b="1" dirty="0">
                <a:solidFill>
                  <a:schemeClr val="bg1"/>
                </a:solidFill>
                <a:latin typeface="Bernard MT Condensed" panose="02050806060905020404" pitchFamily="18"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100" dirty="0">
                  <a:solidFill>
                    <a:schemeClr val="bg1"/>
                  </a:solidFill>
                  <a:latin typeface="Candara" panose="020E0502030303020204" pitchFamily="34" charset="0"/>
                </a:rPr>
                <a:t>Lorem ipsum dolor sit amet, consectetur adipiscing </a:t>
              </a:r>
            </a:p>
          </p:txBody>
        </p:sp>
      </p:gr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grpSp>
        <p:nvGrpSpPr>
          <p:cNvPr id="17" name="Group 16">
            <a:extLst>
              <a:ext uri="{FF2B5EF4-FFF2-40B4-BE49-F238E27FC236}">
                <a16:creationId xmlns:a16="http://schemas.microsoft.com/office/drawing/2014/main" id="{252E6DA3-238B-4747-8E75-E68DD268D4CA}"/>
              </a:ext>
            </a:extLst>
          </p:cNvPr>
          <p:cNvGrpSpPr/>
          <p:nvPr/>
        </p:nvGrpSpPr>
        <p:grpSpPr>
          <a:xfrm>
            <a:off x="1625374" y="2372484"/>
            <a:ext cx="1280160" cy="1280160"/>
            <a:chOff x="3429000" y="2331720"/>
            <a:chExt cx="1280160" cy="1280160"/>
          </a:xfrm>
        </p:grpSpPr>
        <p:grpSp>
          <p:nvGrpSpPr>
            <p:cNvPr id="18" name="Group 17">
              <a:extLst>
                <a:ext uri="{FF2B5EF4-FFF2-40B4-BE49-F238E27FC236}">
                  <a16:creationId xmlns:a16="http://schemas.microsoft.com/office/drawing/2014/main" id="{31D04CFD-2EE7-46C4-B25F-08B2CCA8D725}"/>
                </a:ext>
              </a:extLst>
            </p:cNvPr>
            <p:cNvGrpSpPr>
              <a:grpSpLocks noChangeAspect="1"/>
            </p:cNvGrpSpPr>
            <p:nvPr/>
          </p:nvGrpSpPr>
          <p:grpSpPr>
            <a:xfrm>
              <a:off x="3429000" y="2331720"/>
              <a:ext cx="1280160" cy="1280160"/>
              <a:chOff x="7315200" y="2057400"/>
              <a:chExt cx="1828800" cy="1828800"/>
            </a:xfrm>
          </p:grpSpPr>
          <p:sp>
            <p:nvSpPr>
              <p:cNvPr id="20" name="Oval 19">
                <a:extLst>
                  <a:ext uri="{FF2B5EF4-FFF2-40B4-BE49-F238E27FC236}">
                    <a16:creationId xmlns:a16="http://schemas.microsoft.com/office/drawing/2014/main" id="{95030000-7AB8-4609-92D2-727D9C66DD94}"/>
                  </a:ext>
                </a:extLst>
              </p:cNvPr>
              <p:cNvSpPr>
                <a:spLocks noChangeAspect="1"/>
              </p:cNvSpPr>
              <p:nvPr/>
            </p:nvSpPr>
            <p:spPr>
              <a:xfrm>
                <a:off x="7315200" y="2057400"/>
                <a:ext cx="1828800" cy="1828800"/>
              </a:xfrm>
              <a:prstGeom prst="ellipse">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Oval 20">
                <a:extLst>
                  <a:ext uri="{FF2B5EF4-FFF2-40B4-BE49-F238E27FC236}">
                    <a16:creationId xmlns:a16="http://schemas.microsoft.com/office/drawing/2014/main" id="{0083F8C3-25C9-42A8-A8E9-A21ABACB2F34}"/>
                  </a:ext>
                </a:extLst>
              </p:cNvPr>
              <p:cNvSpPr>
                <a:spLocks noChangeAspect="1"/>
              </p:cNvSpPr>
              <p:nvPr/>
            </p:nvSpPr>
            <p:spPr>
              <a:xfrm>
                <a:off x="7406640" y="2148840"/>
                <a:ext cx="1645920" cy="1645920"/>
              </a:xfrm>
              <a:prstGeom prst="ellipse">
                <a:avLst/>
              </a:prstGeom>
              <a:noFill/>
              <a:ln w="571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9" name="TextBox 18">
              <a:extLst>
                <a:ext uri="{FF2B5EF4-FFF2-40B4-BE49-F238E27FC236}">
                  <a16:creationId xmlns:a16="http://schemas.microsoft.com/office/drawing/2014/main" id="{F4735BC3-0C28-4ADC-BD91-A47B419EF121}"/>
                </a:ext>
              </a:extLst>
            </p:cNvPr>
            <p:cNvSpPr txBox="1"/>
            <p:nvPr/>
          </p:nvSpPr>
          <p:spPr>
            <a:xfrm>
              <a:off x="3459480" y="2628222"/>
              <a:ext cx="1219200" cy="677108"/>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24%</a:t>
              </a:r>
            </a:p>
            <a:p>
              <a:pPr algn="ctr"/>
              <a:r>
                <a:rPr lang="en-US" sz="1300" dirty="0">
                  <a:solidFill>
                    <a:schemeClr val="bg1"/>
                  </a:solidFill>
                  <a:latin typeface="Bernard MT Condensed" panose="02050806060905020404" pitchFamily="18" charset="0"/>
                </a:rPr>
                <a:t>LOREM IPSUM</a:t>
              </a:r>
            </a:p>
          </p:txBody>
        </p:sp>
      </p:grpSp>
      <p:grpSp>
        <p:nvGrpSpPr>
          <p:cNvPr id="22" name="Group 21">
            <a:extLst>
              <a:ext uri="{FF2B5EF4-FFF2-40B4-BE49-F238E27FC236}">
                <a16:creationId xmlns:a16="http://schemas.microsoft.com/office/drawing/2014/main" id="{BFBC11CB-D0E1-4959-9BC9-FFA595C0339A}"/>
              </a:ext>
            </a:extLst>
          </p:cNvPr>
          <p:cNvGrpSpPr/>
          <p:nvPr/>
        </p:nvGrpSpPr>
        <p:grpSpPr>
          <a:xfrm>
            <a:off x="7303908" y="2331720"/>
            <a:ext cx="1280160" cy="1280160"/>
            <a:chOff x="3429000" y="2331720"/>
            <a:chExt cx="1280160" cy="1280160"/>
          </a:xfrm>
        </p:grpSpPr>
        <p:grpSp>
          <p:nvGrpSpPr>
            <p:cNvPr id="23" name="Group 22">
              <a:extLst>
                <a:ext uri="{FF2B5EF4-FFF2-40B4-BE49-F238E27FC236}">
                  <a16:creationId xmlns:a16="http://schemas.microsoft.com/office/drawing/2014/main" id="{AF160EBD-BD48-4585-BCAB-BF14FA99E90C}"/>
                </a:ext>
              </a:extLst>
            </p:cNvPr>
            <p:cNvGrpSpPr>
              <a:grpSpLocks noChangeAspect="1"/>
            </p:cNvGrpSpPr>
            <p:nvPr/>
          </p:nvGrpSpPr>
          <p:grpSpPr>
            <a:xfrm>
              <a:off x="3429000" y="2331720"/>
              <a:ext cx="1280160" cy="1280160"/>
              <a:chOff x="7315200" y="2057400"/>
              <a:chExt cx="1828800" cy="1828800"/>
            </a:xfrm>
          </p:grpSpPr>
          <p:sp>
            <p:nvSpPr>
              <p:cNvPr id="25" name="Oval 24">
                <a:extLst>
                  <a:ext uri="{FF2B5EF4-FFF2-40B4-BE49-F238E27FC236}">
                    <a16:creationId xmlns:a16="http://schemas.microsoft.com/office/drawing/2014/main" id="{E5159414-2290-4CE1-A780-E351BE4DFD05}"/>
                  </a:ext>
                </a:extLst>
              </p:cNvPr>
              <p:cNvSpPr>
                <a:spLocks noChangeAspect="1"/>
              </p:cNvSpPr>
              <p:nvPr/>
            </p:nvSpPr>
            <p:spPr>
              <a:xfrm>
                <a:off x="7315200" y="2057400"/>
                <a:ext cx="1828800" cy="1828800"/>
              </a:xfrm>
              <a:prstGeom prst="ellipse">
                <a:avLst/>
              </a:prstGeom>
              <a:solidFill>
                <a:srgbClr val="F4C95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Oval 25">
                <a:extLst>
                  <a:ext uri="{FF2B5EF4-FFF2-40B4-BE49-F238E27FC236}">
                    <a16:creationId xmlns:a16="http://schemas.microsoft.com/office/drawing/2014/main" id="{0372CA71-7044-4E1A-8114-F8E0A6C8A5D3}"/>
                  </a:ext>
                </a:extLst>
              </p:cNvPr>
              <p:cNvSpPr>
                <a:spLocks noChangeAspect="1"/>
              </p:cNvSpPr>
              <p:nvPr/>
            </p:nvSpPr>
            <p:spPr>
              <a:xfrm>
                <a:off x="7406640" y="2148840"/>
                <a:ext cx="1645920" cy="1645920"/>
              </a:xfrm>
              <a:prstGeom prst="ellipse">
                <a:avLst/>
              </a:prstGeom>
              <a:noFill/>
              <a:ln w="571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4" name="TextBox 23">
              <a:extLst>
                <a:ext uri="{FF2B5EF4-FFF2-40B4-BE49-F238E27FC236}">
                  <a16:creationId xmlns:a16="http://schemas.microsoft.com/office/drawing/2014/main" id="{9A8076CD-A26D-4C25-9D64-DF61CEA01A16}"/>
                </a:ext>
              </a:extLst>
            </p:cNvPr>
            <p:cNvSpPr txBox="1"/>
            <p:nvPr/>
          </p:nvSpPr>
          <p:spPr>
            <a:xfrm>
              <a:off x="3459480" y="2628222"/>
              <a:ext cx="1219200" cy="677108"/>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24%</a:t>
              </a:r>
            </a:p>
            <a:p>
              <a:pPr algn="ctr"/>
              <a:r>
                <a:rPr lang="en-US" sz="1300" dirty="0">
                  <a:solidFill>
                    <a:schemeClr val="bg1"/>
                  </a:solidFill>
                  <a:latin typeface="Bernard MT Condensed" panose="02050806060905020404" pitchFamily="18" charset="0"/>
                </a:rPr>
                <a:t>LOREM IPSUM</a:t>
              </a:r>
            </a:p>
          </p:txBody>
        </p:sp>
      </p:grpSp>
      <p:grpSp>
        <p:nvGrpSpPr>
          <p:cNvPr id="27" name="Group 26">
            <a:extLst>
              <a:ext uri="{FF2B5EF4-FFF2-40B4-BE49-F238E27FC236}">
                <a16:creationId xmlns:a16="http://schemas.microsoft.com/office/drawing/2014/main" id="{47C51963-5719-407B-B3AB-973C416E5D34}"/>
              </a:ext>
            </a:extLst>
          </p:cNvPr>
          <p:cNvGrpSpPr/>
          <p:nvPr/>
        </p:nvGrpSpPr>
        <p:grpSpPr>
          <a:xfrm>
            <a:off x="9112704" y="2331720"/>
            <a:ext cx="1280160" cy="1280160"/>
            <a:chOff x="3429000" y="2331720"/>
            <a:chExt cx="1280160" cy="1280160"/>
          </a:xfrm>
        </p:grpSpPr>
        <p:grpSp>
          <p:nvGrpSpPr>
            <p:cNvPr id="28" name="Group 27">
              <a:extLst>
                <a:ext uri="{FF2B5EF4-FFF2-40B4-BE49-F238E27FC236}">
                  <a16:creationId xmlns:a16="http://schemas.microsoft.com/office/drawing/2014/main" id="{D5A137F1-E4C6-4560-81A8-E5562A0C4432}"/>
                </a:ext>
              </a:extLst>
            </p:cNvPr>
            <p:cNvGrpSpPr>
              <a:grpSpLocks noChangeAspect="1"/>
            </p:cNvGrpSpPr>
            <p:nvPr/>
          </p:nvGrpSpPr>
          <p:grpSpPr>
            <a:xfrm>
              <a:off x="3429000" y="2331720"/>
              <a:ext cx="1280160" cy="1280160"/>
              <a:chOff x="7315200" y="2057400"/>
              <a:chExt cx="1828800" cy="1828800"/>
            </a:xfrm>
          </p:grpSpPr>
          <p:sp>
            <p:nvSpPr>
              <p:cNvPr id="30" name="Oval 29">
                <a:extLst>
                  <a:ext uri="{FF2B5EF4-FFF2-40B4-BE49-F238E27FC236}">
                    <a16:creationId xmlns:a16="http://schemas.microsoft.com/office/drawing/2014/main" id="{0F5FAF49-8358-405E-B6F7-43D135289CD3}"/>
                  </a:ext>
                </a:extLst>
              </p:cNvPr>
              <p:cNvSpPr>
                <a:spLocks noChangeAspect="1"/>
              </p:cNvSpPr>
              <p:nvPr/>
            </p:nvSpPr>
            <p:spPr>
              <a:xfrm>
                <a:off x="7315200" y="2057400"/>
                <a:ext cx="1828800" cy="1828800"/>
              </a:xfrm>
              <a:prstGeom prst="ellipse">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Oval 30">
                <a:extLst>
                  <a:ext uri="{FF2B5EF4-FFF2-40B4-BE49-F238E27FC236}">
                    <a16:creationId xmlns:a16="http://schemas.microsoft.com/office/drawing/2014/main" id="{84017E9E-73D9-4D8C-A98F-561CFD66AFF5}"/>
                  </a:ext>
                </a:extLst>
              </p:cNvPr>
              <p:cNvSpPr>
                <a:spLocks noChangeAspect="1"/>
              </p:cNvSpPr>
              <p:nvPr/>
            </p:nvSpPr>
            <p:spPr>
              <a:xfrm>
                <a:off x="7406640" y="2148840"/>
                <a:ext cx="1645920" cy="1645920"/>
              </a:xfrm>
              <a:prstGeom prst="ellipse">
                <a:avLst/>
              </a:prstGeom>
              <a:noFill/>
              <a:ln w="571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9" name="TextBox 28">
              <a:extLst>
                <a:ext uri="{FF2B5EF4-FFF2-40B4-BE49-F238E27FC236}">
                  <a16:creationId xmlns:a16="http://schemas.microsoft.com/office/drawing/2014/main" id="{DE59910B-40C6-4832-8EDB-81E9B98274DC}"/>
                </a:ext>
              </a:extLst>
            </p:cNvPr>
            <p:cNvSpPr txBox="1"/>
            <p:nvPr/>
          </p:nvSpPr>
          <p:spPr>
            <a:xfrm>
              <a:off x="3459480" y="2628222"/>
              <a:ext cx="1219200" cy="677108"/>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24%</a:t>
              </a:r>
            </a:p>
            <a:p>
              <a:pPr algn="ctr"/>
              <a:r>
                <a:rPr lang="en-US" sz="1300" dirty="0">
                  <a:solidFill>
                    <a:schemeClr val="bg1"/>
                  </a:solidFill>
                  <a:latin typeface="Bernard MT Condensed" panose="02050806060905020404" pitchFamily="18" charset="0"/>
                </a:rPr>
                <a:t>LOREM IPSUM</a:t>
              </a:r>
            </a:p>
          </p:txBody>
        </p:sp>
      </p:grpSp>
      <p:sp>
        <p:nvSpPr>
          <p:cNvPr id="33" name="Text Placeholder 3">
            <a:extLst>
              <a:ext uri="{FF2B5EF4-FFF2-40B4-BE49-F238E27FC236}">
                <a16:creationId xmlns:a16="http://schemas.microsoft.com/office/drawing/2014/main" id="{7C9664F1-E2F4-42FB-BD88-2CF1105B0ED4}"/>
              </a:ext>
            </a:extLst>
          </p:cNvPr>
          <p:cNvSpPr txBox="1">
            <a:spLocks/>
          </p:cNvSpPr>
          <p:nvPr/>
        </p:nvSpPr>
        <p:spPr>
          <a:xfrm>
            <a:off x="688768" y="4389120"/>
            <a:ext cx="187094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2000" b="0" dirty="0">
                <a:solidFill>
                  <a:srgbClr val="FF7467"/>
                </a:solidFill>
                <a:latin typeface="Bernard MT Condensed" panose="02050806060905020404" pitchFamily="18" charset="0"/>
              </a:rPr>
              <a:t>LOREM IPSUM</a:t>
            </a:r>
          </a:p>
        </p:txBody>
      </p:sp>
      <p:grpSp>
        <p:nvGrpSpPr>
          <p:cNvPr id="37" name="Group 36">
            <a:extLst>
              <a:ext uri="{FF2B5EF4-FFF2-40B4-BE49-F238E27FC236}">
                <a16:creationId xmlns:a16="http://schemas.microsoft.com/office/drawing/2014/main" id="{5B430879-215C-4EB2-9E32-6D3CF3407284}"/>
              </a:ext>
            </a:extLst>
          </p:cNvPr>
          <p:cNvGrpSpPr/>
          <p:nvPr/>
        </p:nvGrpSpPr>
        <p:grpSpPr>
          <a:xfrm>
            <a:off x="543008" y="4846320"/>
            <a:ext cx="2162460" cy="1396903"/>
            <a:chOff x="543008" y="4754832"/>
            <a:chExt cx="2162460" cy="1396903"/>
          </a:xfrm>
        </p:grpSpPr>
        <p:sp>
          <p:nvSpPr>
            <p:cNvPr id="34" name="Text Placeholder 3">
              <a:extLst>
                <a:ext uri="{FF2B5EF4-FFF2-40B4-BE49-F238E27FC236}">
                  <a16:creationId xmlns:a16="http://schemas.microsoft.com/office/drawing/2014/main" id="{7DF436C0-45DD-417E-BEF8-49F1C69F0A7E}"/>
                </a:ext>
              </a:extLst>
            </p:cNvPr>
            <p:cNvSpPr txBox="1">
              <a:spLocks/>
            </p:cNvSpPr>
            <p:nvPr/>
          </p:nvSpPr>
          <p:spPr>
            <a:xfrm flipH="1">
              <a:off x="757872" y="4887454"/>
              <a:ext cx="1732732"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400" b="0" dirty="0">
                  <a:solidFill>
                    <a:schemeClr val="bg1"/>
                  </a:solidFill>
                  <a:latin typeface="Bernard MT Condensed" panose="02050806060905020404" pitchFamily="18" charset="0"/>
                </a:rPr>
                <a:t>OPTION 01</a:t>
              </a:r>
            </a:p>
          </p:txBody>
        </p:sp>
        <p:cxnSp>
          <p:nvCxnSpPr>
            <p:cNvPr id="35" name="Straight Connector 34">
              <a:extLst>
                <a:ext uri="{FF2B5EF4-FFF2-40B4-BE49-F238E27FC236}">
                  <a16:creationId xmlns:a16="http://schemas.microsoft.com/office/drawing/2014/main" id="{D53DF7A8-1CBE-4DE7-A184-95D3A5F090E2}"/>
                </a:ext>
              </a:extLst>
            </p:cNvPr>
            <p:cNvCxnSpPr/>
            <p:nvPr/>
          </p:nvCxnSpPr>
          <p:spPr>
            <a:xfrm>
              <a:off x="848134" y="4754832"/>
              <a:ext cx="1554480" cy="2117"/>
            </a:xfrm>
            <a:prstGeom prst="line">
              <a:avLst/>
            </a:prstGeom>
            <a:ln w="19050">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36" name="Text Placeholder 3">
              <a:extLst>
                <a:ext uri="{FF2B5EF4-FFF2-40B4-BE49-F238E27FC236}">
                  <a16:creationId xmlns:a16="http://schemas.microsoft.com/office/drawing/2014/main" id="{F91230CE-9C45-49CB-8688-FEC0BDF2C086}"/>
                </a:ext>
              </a:extLst>
            </p:cNvPr>
            <p:cNvSpPr txBox="1">
              <a:spLocks/>
            </p:cNvSpPr>
            <p:nvPr/>
          </p:nvSpPr>
          <p:spPr>
            <a:xfrm>
              <a:off x="543008" y="5237335"/>
              <a:ext cx="2162460" cy="91440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500" b="1" dirty="0">
                <a:solidFill>
                  <a:schemeClr val="bg1"/>
                </a:solidFill>
                <a:latin typeface="Candara" panose="020E0502030303020204" pitchFamily="34" charset="0"/>
              </a:endParaRPr>
            </a:p>
          </p:txBody>
        </p:sp>
      </p:grpSp>
      <p:sp>
        <p:nvSpPr>
          <p:cNvPr id="38" name="Text Placeholder 3">
            <a:extLst>
              <a:ext uri="{FF2B5EF4-FFF2-40B4-BE49-F238E27FC236}">
                <a16:creationId xmlns:a16="http://schemas.microsoft.com/office/drawing/2014/main" id="{D32CF7B8-3844-4249-B875-B046EB45A3A8}"/>
              </a:ext>
            </a:extLst>
          </p:cNvPr>
          <p:cNvSpPr txBox="1">
            <a:spLocks/>
          </p:cNvSpPr>
          <p:nvPr/>
        </p:nvSpPr>
        <p:spPr>
          <a:xfrm>
            <a:off x="3387140" y="4389120"/>
            <a:ext cx="187094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2000" b="0" dirty="0">
                <a:solidFill>
                  <a:srgbClr val="4CC8EC"/>
                </a:solidFill>
                <a:latin typeface="Bernard MT Condensed" panose="02050806060905020404" pitchFamily="18" charset="0"/>
              </a:rPr>
              <a:t>LOREM IPSUM</a:t>
            </a:r>
          </a:p>
        </p:txBody>
      </p:sp>
      <p:grpSp>
        <p:nvGrpSpPr>
          <p:cNvPr id="39" name="Group 38">
            <a:extLst>
              <a:ext uri="{FF2B5EF4-FFF2-40B4-BE49-F238E27FC236}">
                <a16:creationId xmlns:a16="http://schemas.microsoft.com/office/drawing/2014/main" id="{B755D884-5739-42FB-B712-86D04226D7C9}"/>
              </a:ext>
            </a:extLst>
          </p:cNvPr>
          <p:cNvGrpSpPr/>
          <p:nvPr/>
        </p:nvGrpSpPr>
        <p:grpSpPr>
          <a:xfrm>
            <a:off x="3241380" y="4846320"/>
            <a:ext cx="2162460" cy="1396903"/>
            <a:chOff x="543008" y="4754832"/>
            <a:chExt cx="2162460" cy="1396903"/>
          </a:xfrm>
        </p:grpSpPr>
        <p:sp>
          <p:nvSpPr>
            <p:cNvPr id="40" name="Text Placeholder 3">
              <a:extLst>
                <a:ext uri="{FF2B5EF4-FFF2-40B4-BE49-F238E27FC236}">
                  <a16:creationId xmlns:a16="http://schemas.microsoft.com/office/drawing/2014/main" id="{9A2B0FBE-598A-44A9-A8D0-7CF92051EBBE}"/>
                </a:ext>
              </a:extLst>
            </p:cNvPr>
            <p:cNvSpPr txBox="1">
              <a:spLocks/>
            </p:cNvSpPr>
            <p:nvPr/>
          </p:nvSpPr>
          <p:spPr>
            <a:xfrm flipH="1">
              <a:off x="757872" y="4887454"/>
              <a:ext cx="1732732"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400" b="0" dirty="0">
                  <a:solidFill>
                    <a:schemeClr val="bg1"/>
                  </a:solidFill>
                  <a:latin typeface="Bernard MT Condensed" panose="02050806060905020404" pitchFamily="18" charset="0"/>
                </a:rPr>
                <a:t>OPTION 02</a:t>
              </a:r>
            </a:p>
          </p:txBody>
        </p:sp>
        <p:cxnSp>
          <p:nvCxnSpPr>
            <p:cNvPr id="41" name="Straight Connector 40">
              <a:extLst>
                <a:ext uri="{FF2B5EF4-FFF2-40B4-BE49-F238E27FC236}">
                  <a16:creationId xmlns:a16="http://schemas.microsoft.com/office/drawing/2014/main" id="{372D2B3B-1E83-49A8-910A-89F8C614ABD4}"/>
                </a:ext>
              </a:extLst>
            </p:cNvPr>
            <p:cNvCxnSpPr/>
            <p:nvPr/>
          </p:nvCxnSpPr>
          <p:spPr>
            <a:xfrm>
              <a:off x="848134" y="4754832"/>
              <a:ext cx="1554480" cy="2117"/>
            </a:xfrm>
            <a:prstGeom prst="line">
              <a:avLst/>
            </a:prstGeom>
            <a:ln w="19050">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42" name="Text Placeholder 3">
              <a:extLst>
                <a:ext uri="{FF2B5EF4-FFF2-40B4-BE49-F238E27FC236}">
                  <a16:creationId xmlns:a16="http://schemas.microsoft.com/office/drawing/2014/main" id="{D7852542-23E5-47AB-B740-60F6BFB43B7D}"/>
                </a:ext>
              </a:extLst>
            </p:cNvPr>
            <p:cNvSpPr txBox="1">
              <a:spLocks/>
            </p:cNvSpPr>
            <p:nvPr/>
          </p:nvSpPr>
          <p:spPr>
            <a:xfrm>
              <a:off x="543008" y="5237335"/>
              <a:ext cx="2162460" cy="91440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500" b="1" dirty="0">
                <a:solidFill>
                  <a:schemeClr val="bg1"/>
                </a:solidFill>
                <a:latin typeface="Candara" panose="020E0502030303020204" pitchFamily="34" charset="0"/>
              </a:endParaRPr>
            </a:p>
          </p:txBody>
        </p:sp>
      </p:grpSp>
      <p:sp>
        <p:nvSpPr>
          <p:cNvPr id="43" name="Text Placeholder 3">
            <a:extLst>
              <a:ext uri="{FF2B5EF4-FFF2-40B4-BE49-F238E27FC236}">
                <a16:creationId xmlns:a16="http://schemas.microsoft.com/office/drawing/2014/main" id="{BF16A6ED-B979-4DF1-9497-6CDDCB87FF4D}"/>
              </a:ext>
            </a:extLst>
          </p:cNvPr>
          <p:cNvSpPr txBox="1">
            <a:spLocks/>
          </p:cNvSpPr>
          <p:nvPr/>
        </p:nvSpPr>
        <p:spPr>
          <a:xfrm>
            <a:off x="6713128" y="4389120"/>
            <a:ext cx="187094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2000" b="0" dirty="0">
                <a:solidFill>
                  <a:srgbClr val="F4C956"/>
                </a:solidFill>
                <a:latin typeface="Bernard MT Condensed" panose="02050806060905020404" pitchFamily="18" charset="0"/>
              </a:rPr>
              <a:t>LOREM IPSUM</a:t>
            </a:r>
          </a:p>
        </p:txBody>
      </p:sp>
      <p:grpSp>
        <p:nvGrpSpPr>
          <p:cNvPr id="44" name="Group 43">
            <a:extLst>
              <a:ext uri="{FF2B5EF4-FFF2-40B4-BE49-F238E27FC236}">
                <a16:creationId xmlns:a16="http://schemas.microsoft.com/office/drawing/2014/main" id="{03835649-58F9-4353-93B0-FA06A4DAF6F0}"/>
              </a:ext>
            </a:extLst>
          </p:cNvPr>
          <p:cNvGrpSpPr/>
          <p:nvPr/>
        </p:nvGrpSpPr>
        <p:grpSpPr>
          <a:xfrm>
            <a:off x="6567368" y="4846320"/>
            <a:ext cx="2162460" cy="1396903"/>
            <a:chOff x="543008" y="4754832"/>
            <a:chExt cx="2162460" cy="1396903"/>
          </a:xfrm>
        </p:grpSpPr>
        <p:sp>
          <p:nvSpPr>
            <p:cNvPr id="45" name="Text Placeholder 3">
              <a:extLst>
                <a:ext uri="{FF2B5EF4-FFF2-40B4-BE49-F238E27FC236}">
                  <a16:creationId xmlns:a16="http://schemas.microsoft.com/office/drawing/2014/main" id="{5CA78DDE-110B-4150-99F5-28E69E651811}"/>
                </a:ext>
              </a:extLst>
            </p:cNvPr>
            <p:cNvSpPr txBox="1">
              <a:spLocks/>
            </p:cNvSpPr>
            <p:nvPr/>
          </p:nvSpPr>
          <p:spPr>
            <a:xfrm flipH="1">
              <a:off x="757872" y="4887454"/>
              <a:ext cx="1732732"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400" b="0" dirty="0">
                  <a:solidFill>
                    <a:schemeClr val="bg1"/>
                  </a:solidFill>
                  <a:latin typeface="Bernard MT Condensed" panose="02050806060905020404" pitchFamily="18" charset="0"/>
                </a:rPr>
                <a:t>OPTION 03</a:t>
              </a:r>
            </a:p>
          </p:txBody>
        </p:sp>
        <p:cxnSp>
          <p:nvCxnSpPr>
            <p:cNvPr id="46" name="Straight Connector 45">
              <a:extLst>
                <a:ext uri="{FF2B5EF4-FFF2-40B4-BE49-F238E27FC236}">
                  <a16:creationId xmlns:a16="http://schemas.microsoft.com/office/drawing/2014/main" id="{2784B660-07CE-4AB9-A89F-10FC9464E68B}"/>
                </a:ext>
              </a:extLst>
            </p:cNvPr>
            <p:cNvCxnSpPr/>
            <p:nvPr/>
          </p:nvCxnSpPr>
          <p:spPr>
            <a:xfrm>
              <a:off x="848134" y="4754832"/>
              <a:ext cx="1554480" cy="2117"/>
            </a:xfrm>
            <a:prstGeom prst="line">
              <a:avLst/>
            </a:prstGeom>
            <a:ln w="19050">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47" name="Text Placeholder 3">
              <a:extLst>
                <a:ext uri="{FF2B5EF4-FFF2-40B4-BE49-F238E27FC236}">
                  <a16:creationId xmlns:a16="http://schemas.microsoft.com/office/drawing/2014/main" id="{A007C8A8-8BC4-4060-90BE-E30C26590A10}"/>
                </a:ext>
              </a:extLst>
            </p:cNvPr>
            <p:cNvSpPr txBox="1">
              <a:spLocks/>
            </p:cNvSpPr>
            <p:nvPr/>
          </p:nvSpPr>
          <p:spPr>
            <a:xfrm>
              <a:off x="543008" y="5237335"/>
              <a:ext cx="2162460" cy="91440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500" b="1" dirty="0">
                <a:solidFill>
                  <a:schemeClr val="bg1"/>
                </a:solidFill>
                <a:latin typeface="Candara" panose="020E0502030303020204" pitchFamily="34" charset="0"/>
              </a:endParaRPr>
            </a:p>
          </p:txBody>
        </p:sp>
      </p:grpSp>
      <p:sp>
        <p:nvSpPr>
          <p:cNvPr id="48" name="Text Placeholder 3">
            <a:extLst>
              <a:ext uri="{FF2B5EF4-FFF2-40B4-BE49-F238E27FC236}">
                <a16:creationId xmlns:a16="http://schemas.microsoft.com/office/drawing/2014/main" id="{8E5D5956-44A2-40D9-96F0-5D8F219F513B}"/>
              </a:ext>
            </a:extLst>
          </p:cNvPr>
          <p:cNvSpPr txBox="1">
            <a:spLocks/>
          </p:cNvSpPr>
          <p:nvPr/>
        </p:nvSpPr>
        <p:spPr>
          <a:xfrm>
            <a:off x="9337100" y="4389120"/>
            <a:ext cx="187094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2000" b="0" dirty="0">
                <a:solidFill>
                  <a:srgbClr val="57CCC6"/>
                </a:solidFill>
                <a:latin typeface="Bernard MT Condensed" panose="02050806060905020404" pitchFamily="18" charset="0"/>
              </a:rPr>
              <a:t>LOREM IPSUM</a:t>
            </a:r>
          </a:p>
        </p:txBody>
      </p:sp>
      <p:grpSp>
        <p:nvGrpSpPr>
          <p:cNvPr id="49" name="Group 48">
            <a:extLst>
              <a:ext uri="{FF2B5EF4-FFF2-40B4-BE49-F238E27FC236}">
                <a16:creationId xmlns:a16="http://schemas.microsoft.com/office/drawing/2014/main" id="{0ECB19D0-E87C-4AD0-B7D2-418E9D6B4C3D}"/>
              </a:ext>
            </a:extLst>
          </p:cNvPr>
          <p:cNvGrpSpPr/>
          <p:nvPr/>
        </p:nvGrpSpPr>
        <p:grpSpPr>
          <a:xfrm>
            <a:off x="9191340" y="4846320"/>
            <a:ext cx="2162460" cy="1396903"/>
            <a:chOff x="543008" y="4754832"/>
            <a:chExt cx="2162460" cy="1396903"/>
          </a:xfrm>
        </p:grpSpPr>
        <p:sp>
          <p:nvSpPr>
            <p:cNvPr id="50" name="Text Placeholder 3">
              <a:extLst>
                <a:ext uri="{FF2B5EF4-FFF2-40B4-BE49-F238E27FC236}">
                  <a16:creationId xmlns:a16="http://schemas.microsoft.com/office/drawing/2014/main" id="{FEC07715-1145-47EB-B926-3DC2F4046676}"/>
                </a:ext>
              </a:extLst>
            </p:cNvPr>
            <p:cNvSpPr txBox="1">
              <a:spLocks/>
            </p:cNvSpPr>
            <p:nvPr/>
          </p:nvSpPr>
          <p:spPr>
            <a:xfrm flipH="1">
              <a:off x="757872" y="4887454"/>
              <a:ext cx="1732732"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400" b="0" dirty="0">
                  <a:solidFill>
                    <a:schemeClr val="bg1"/>
                  </a:solidFill>
                  <a:latin typeface="Bernard MT Condensed" panose="02050806060905020404" pitchFamily="18" charset="0"/>
                </a:rPr>
                <a:t>OPTION 04</a:t>
              </a:r>
            </a:p>
          </p:txBody>
        </p:sp>
        <p:cxnSp>
          <p:nvCxnSpPr>
            <p:cNvPr id="51" name="Straight Connector 50">
              <a:extLst>
                <a:ext uri="{FF2B5EF4-FFF2-40B4-BE49-F238E27FC236}">
                  <a16:creationId xmlns:a16="http://schemas.microsoft.com/office/drawing/2014/main" id="{9CF1F455-2D31-4A11-A41F-8667D2ECBE82}"/>
                </a:ext>
              </a:extLst>
            </p:cNvPr>
            <p:cNvCxnSpPr/>
            <p:nvPr/>
          </p:nvCxnSpPr>
          <p:spPr>
            <a:xfrm>
              <a:off x="848134" y="4754832"/>
              <a:ext cx="1554480" cy="2117"/>
            </a:xfrm>
            <a:prstGeom prst="line">
              <a:avLst/>
            </a:prstGeom>
            <a:ln w="19050">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52" name="Text Placeholder 3">
              <a:extLst>
                <a:ext uri="{FF2B5EF4-FFF2-40B4-BE49-F238E27FC236}">
                  <a16:creationId xmlns:a16="http://schemas.microsoft.com/office/drawing/2014/main" id="{8AE74306-A5BD-412E-AD33-E459394EFD1A}"/>
                </a:ext>
              </a:extLst>
            </p:cNvPr>
            <p:cNvSpPr txBox="1">
              <a:spLocks/>
            </p:cNvSpPr>
            <p:nvPr/>
          </p:nvSpPr>
          <p:spPr>
            <a:xfrm>
              <a:off x="543008" y="5237335"/>
              <a:ext cx="2162460" cy="91440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500" b="1" dirty="0">
                <a:solidFill>
                  <a:schemeClr val="bg1"/>
                </a:solidFill>
                <a:latin typeface="Candara" panose="020E0502030303020204" pitchFamily="34" charset="0"/>
              </a:endParaRPr>
            </a:p>
          </p:txBody>
        </p:sp>
      </p:grpSp>
      <p:pic>
        <p:nvPicPr>
          <p:cNvPr id="53" name="Picture 52">
            <a:hlinkClick r:id="rId2"/>
            <a:extLst>
              <a:ext uri="{FF2B5EF4-FFF2-40B4-BE49-F238E27FC236}">
                <a16:creationId xmlns:a16="http://schemas.microsoft.com/office/drawing/2014/main" id="{2DF16531-E3E7-435E-8024-9385ABB685F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621255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2" presetClass="entr" presetSubtype="8" fill="hold" grpId="0" nodeType="afterEffect">
                                  <p:stCondLst>
                                    <p:cond delay="0"/>
                                  </p:stCondLst>
                                  <p:childTnLst>
                                    <p:set>
                                      <p:cBhvr>
                                        <p:cTn id="10" dur="1" fill="hold">
                                          <p:stCondLst>
                                            <p:cond delay="0"/>
                                          </p:stCondLst>
                                        </p:cTn>
                                        <p:tgtEl>
                                          <p:spTgt spid="14"/>
                                        </p:tgtEl>
                                        <p:attrNameLst>
                                          <p:attrName>style.visibility</p:attrName>
                                        </p:attrNameLst>
                                      </p:cBhvr>
                                      <p:to>
                                        <p:strVal val="visible"/>
                                      </p:to>
                                    </p:set>
                                    <p:anim calcmode="lin" valueType="num">
                                      <p:cBhvr additive="base">
                                        <p:cTn id="11" dur="500" fill="hold"/>
                                        <p:tgtEl>
                                          <p:spTgt spid="14"/>
                                        </p:tgtEl>
                                        <p:attrNameLst>
                                          <p:attrName>ppt_x</p:attrName>
                                        </p:attrNameLst>
                                      </p:cBhvr>
                                      <p:tavLst>
                                        <p:tav tm="0">
                                          <p:val>
                                            <p:strVal val="0-#ppt_w/2"/>
                                          </p:val>
                                        </p:tav>
                                        <p:tav tm="100000">
                                          <p:val>
                                            <p:strVal val="#ppt_x"/>
                                          </p:val>
                                        </p:tav>
                                      </p:tavLst>
                                    </p:anim>
                                    <p:anim calcmode="lin" valueType="num">
                                      <p:cBhvr additive="base">
                                        <p:cTn id="12" dur="500" fill="hold"/>
                                        <p:tgtEl>
                                          <p:spTgt spid="14"/>
                                        </p:tgtEl>
                                        <p:attrNameLst>
                                          <p:attrName>ppt_y</p:attrName>
                                        </p:attrNameLst>
                                      </p:cBhvr>
                                      <p:tavLst>
                                        <p:tav tm="0">
                                          <p:val>
                                            <p:strVal val="#ppt_y"/>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16"/>
                                        </p:tgtEl>
                                        <p:attrNameLst>
                                          <p:attrName>style.visibility</p:attrName>
                                        </p:attrNameLst>
                                      </p:cBhvr>
                                      <p:to>
                                        <p:strVal val="visible"/>
                                      </p:to>
                                    </p:set>
                                    <p:anim calcmode="lin" valueType="num">
                                      <p:cBhvr additive="base">
                                        <p:cTn id="15" dur="500" fill="hold"/>
                                        <p:tgtEl>
                                          <p:spTgt spid="16"/>
                                        </p:tgtEl>
                                        <p:attrNameLst>
                                          <p:attrName>ppt_x</p:attrName>
                                        </p:attrNameLst>
                                      </p:cBhvr>
                                      <p:tavLst>
                                        <p:tav tm="0">
                                          <p:val>
                                            <p:strVal val="1+#ppt_w/2"/>
                                          </p:val>
                                        </p:tav>
                                        <p:tav tm="100000">
                                          <p:val>
                                            <p:strVal val="#ppt_x"/>
                                          </p:val>
                                        </p:tav>
                                      </p:tavLst>
                                    </p:anim>
                                    <p:anim calcmode="lin" valueType="num">
                                      <p:cBhvr additive="base">
                                        <p:cTn id="16" dur="500" fill="hold"/>
                                        <p:tgtEl>
                                          <p:spTgt spid="16"/>
                                        </p:tgtEl>
                                        <p:attrNameLst>
                                          <p:attrName>ppt_y</p:attrName>
                                        </p:attrNameLst>
                                      </p:cBhvr>
                                      <p:tavLst>
                                        <p:tav tm="0">
                                          <p:val>
                                            <p:strVal val="#ppt_y"/>
                                          </p:val>
                                        </p:tav>
                                        <p:tav tm="100000">
                                          <p:val>
                                            <p:strVal val="#ppt_y"/>
                                          </p:val>
                                        </p:tav>
                                      </p:tavLst>
                                    </p:anim>
                                  </p:childTnLst>
                                </p:cTn>
                              </p:par>
                            </p:childTnLst>
                          </p:cTn>
                        </p:par>
                        <p:par>
                          <p:cTn id="17" fill="hold">
                            <p:stCondLst>
                              <p:cond delay="1000"/>
                            </p:stCondLst>
                            <p:childTnLst>
                              <p:par>
                                <p:cTn id="18" presetID="53" presetClass="entr" presetSubtype="16" fill="hold" nodeType="afterEffect">
                                  <p:stCondLst>
                                    <p:cond delay="0"/>
                                  </p:stCondLst>
                                  <p:childTnLst>
                                    <p:set>
                                      <p:cBhvr>
                                        <p:cTn id="19" dur="1" fill="hold">
                                          <p:stCondLst>
                                            <p:cond delay="0"/>
                                          </p:stCondLst>
                                        </p:cTn>
                                        <p:tgtEl>
                                          <p:spTgt spid="15"/>
                                        </p:tgtEl>
                                        <p:attrNameLst>
                                          <p:attrName>style.visibility</p:attrName>
                                        </p:attrNameLst>
                                      </p:cBhvr>
                                      <p:to>
                                        <p:strVal val="visible"/>
                                      </p:to>
                                    </p:set>
                                    <p:anim calcmode="lin" valueType="num">
                                      <p:cBhvr>
                                        <p:cTn id="20" dur="750" fill="hold"/>
                                        <p:tgtEl>
                                          <p:spTgt spid="15"/>
                                        </p:tgtEl>
                                        <p:attrNameLst>
                                          <p:attrName>ppt_w</p:attrName>
                                        </p:attrNameLst>
                                      </p:cBhvr>
                                      <p:tavLst>
                                        <p:tav tm="0">
                                          <p:val>
                                            <p:fltVal val="0"/>
                                          </p:val>
                                        </p:tav>
                                        <p:tav tm="100000">
                                          <p:val>
                                            <p:strVal val="#ppt_w"/>
                                          </p:val>
                                        </p:tav>
                                      </p:tavLst>
                                    </p:anim>
                                    <p:anim calcmode="lin" valueType="num">
                                      <p:cBhvr>
                                        <p:cTn id="21" dur="750" fill="hold"/>
                                        <p:tgtEl>
                                          <p:spTgt spid="15"/>
                                        </p:tgtEl>
                                        <p:attrNameLst>
                                          <p:attrName>ppt_h</p:attrName>
                                        </p:attrNameLst>
                                      </p:cBhvr>
                                      <p:tavLst>
                                        <p:tav tm="0">
                                          <p:val>
                                            <p:fltVal val="0"/>
                                          </p:val>
                                        </p:tav>
                                        <p:tav tm="100000">
                                          <p:val>
                                            <p:strVal val="#ppt_h"/>
                                          </p:val>
                                        </p:tav>
                                      </p:tavLst>
                                    </p:anim>
                                    <p:animEffect transition="in" filter="fade">
                                      <p:cBhvr>
                                        <p:cTn id="22" dur="750"/>
                                        <p:tgtEl>
                                          <p:spTgt spid="15"/>
                                        </p:tgtEl>
                                      </p:cBhvr>
                                    </p:animEffect>
                                  </p:childTnLst>
                                </p:cTn>
                              </p:par>
                            </p:childTnLst>
                          </p:cTn>
                        </p:par>
                        <p:par>
                          <p:cTn id="23" fill="hold">
                            <p:stCondLst>
                              <p:cond delay="1750"/>
                            </p:stCondLst>
                            <p:childTnLst>
                              <p:par>
                                <p:cTn id="24" presetID="49" presetClass="entr" presetSubtype="0" decel="100000" fill="hold" nodeType="afterEffect">
                                  <p:stCondLst>
                                    <p:cond delay="250"/>
                                  </p:stCondLst>
                                  <p:childTnLst>
                                    <p:set>
                                      <p:cBhvr>
                                        <p:cTn id="25" dur="1" fill="hold">
                                          <p:stCondLst>
                                            <p:cond delay="0"/>
                                          </p:stCondLst>
                                        </p:cTn>
                                        <p:tgtEl>
                                          <p:spTgt spid="17"/>
                                        </p:tgtEl>
                                        <p:attrNameLst>
                                          <p:attrName>style.visibility</p:attrName>
                                        </p:attrNameLst>
                                      </p:cBhvr>
                                      <p:to>
                                        <p:strVal val="visible"/>
                                      </p:to>
                                    </p:set>
                                    <p:anim calcmode="lin" valueType="num">
                                      <p:cBhvr>
                                        <p:cTn id="26" dur="750" fill="hold"/>
                                        <p:tgtEl>
                                          <p:spTgt spid="17"/>
                                        </p:tgtEl>
                                        <p:attrNameLst>
                                          <p:attrName>ppt_w</p:attrName>
                                        </p:attrNameLst>
                                      </p:cBhvr>
                                      <p:tavLst>
                                        <p:tav tm="0">
                                          <p:val>
                                            <p:fltVal val="0"/>
                                          </p:val>
                                        </p:tav>
                                        <p:tav tm="100000">
                                          <p:val>
                                            <p:strVal val="#ppt_w"/>
                                          </p:val>
                                        </p:tav>
                                      </p:tavLst>
                                    </p:anim>
                                    <p:anim calcmode="lin" valueType="num">
                                      <p:cBhvr>
                                        <p:cTn id="27" dur="750" fill="hold"/>
                                        <p:tgtEl>
                                          <p:spTgt spid="17"/>
                                        </p:tgtEl>
                                        <p:attrNameLst>
                                          <p:attrName>ppt_h</p:attrName>
                                        </p:attrNameLst>
                                      </p:cBhvr>
                                      <p:tavLst>
                                        <p:tav tm="0">
                                          <p:val>
                                            <p:fltVal val="0"/>
                                          </p:val>
                                        </p:tav>
                                        <p:tav tm="100000">
                                          <p:val>
                                            <p:strVal val="#ppt_h"/>
                                          </p:val>
                                        </p:tav>
                                      </p:tavLst>
                                    </p:anim>
                                    <p:anim calcmode="lin" valueType="num">
                                      <p:cBhvr>
                                        <p:cTn id="28" dur="750" fill="hold"/>
                                        <p:tgtEl>
                                          <p:spTgt spid="17"/>
                                        </p:tgtEl>
                                        <p:attrNameLst>
                                          <p:attrName>style.rotation</p:attrName>
                                        </p:attrNameLst>
                                      </p:cBhvr>
                                      <p:tavLst>
                                        <p:tav tm="0">
                                          <p:val>
                                            <p:fltVal val="360"/>
                                          </p:val>
                                        </p:tav>
                                        <p:tav tm="100000">
                                          <p:val>
                                            <p:fltVal val="0"/>
                                          </p:val>
                                        </p:tav>
                                      </p:tavLst>
                                    </p:anim>
                                    <p:animEffect transition="in" filter="fade">
                                      <p:cBhvr>
                                        <p:cTn id="29" dur="750"/>
                                        <p:tgtEl>
                                          <p:spTgt spid="17"/>
                                        </p:tgtEl>
                                      </p:cBhvr>
                                    </p:animEffect>
                                  </p:childTnLst>
                                </p:cTn>
                              </p:par>
                            </p:childTnLst>
                          </p:cTn>
                        </p:par>
                        <p:par>
                          <p:cTn id="30" fill="hold">
                            <p:stCondLst>
                              <p:cond delay="2750"/>
                            </p:stCondLst>
                            <p:childTnLst>
                              <p:par>
                                <p:cTn id="31" presetID="42" presetClass="entr" presetSubtype="0" fill="hold" grpId="0" nodeType="afterEffect">
                                  <p:stCondLst>
                                    <p:cond delay="0"/>
                                  </p:stCondLst>
                                  <p:childTnLst>
                                    <p:set>
                                      <p:cBhvr>
                                        <p:cTn id="32" dur="1" fill="hold">
                                          <p:stCondLst>
                                            <p:cond delay="0"/>
                                          </p:stCondLst>
                                        </p:cTn>
                                        <p:tgtEl>
                                          <p:spTgt spid="33"/>
                                        </p:tgtEl>
                                        <p:attrNameLst>
                                          <p:attrName>style.visibility</p:attrName>
                                        </p:attrNameLst>
                                      </p:cBhvr>
                                      <p:to>
                                        <p:strVal val="visible"/>
                                      </p:to>
                                    </p:set>
                                    <p:animEffect transition="in" filter="fade">
                                      <p:cBhvr>
                                        <p:cTn id="33" dur="1000"/>
                                        <p:tgtEl>
                                          <p:spTgt spid="33"/>
                                        </p:tgtEl>
                                      </p:cBhvr>
                                    </p:animEffect>
                                    <p:anim calcmode="lin" valueType="num">
                                      <p:cBhvr>
                                        <p:cTn id="34" dur="1000" fill="hold"/>
                                        <p:tgtEl>
                                          <p:spTgt spid="33"/>
                                        </p:tgtEl>
                                        <p:attrNameLst>
                                          <p:attrName>ppt_x</p:attrName>
                                        </p:attrNameLst>
                                      </p:cBhvr>
                                      <p:tavLst>
                                        <p:tav tm="0">
                                          <p:val>
                                            <p:strVal val="#ppt_x"/>
                                          </p:val>
                                        </p:tav>
                                        <p:tav tm="100000">
                                          <p:val>
                                            <p:strVal val="#ppt_x"/>
                                          </p:val>
                                        </p:tav>
                                      </p:tavLst>
                                    </p:anim>
                                    <p:anim calcmode="lin" valueType="num">
                                      <p:cBhvr>
                                        <p:cTn id="35" dur="1000" fill="hold"/>
                                        <p:tgtEl>
                                          <p:spTgt spid="33"/>
                                        </p:tgtEl>
                                        <p:attrNameLst>
                                          <p:attrName>ppt_y</p:attrName>
                                        </p:attrNameLst>
                                      </p:cBhvr>
                                      <p:tavLst>
                                        <p:tav tm="0">
                                          <p:val>
                                            <p:strVal val="#ppt_y+.1"/>
                                          </p:val>
                                        </p:tav>
                                        <p:tav tm="100000">
                                          <p:val>
                                            <p:strVal val="#ppt_y"/>
                                          </p:val>
                                        </p:tav>
                                      </p:tavLst>
                                    </p:anim>
                                  </p:childTnLst>
                                </p:cTn>
                              </p:par>
                            </p:childTnLst>
                          </p:cTn>
                        </p:par>
                        <p:par>
                          <p:cTn id="36" fill="hold">
                            <p:stCondLst>
                              <p:cond delay="3750"/>
                            </p:stCondLst>
                            <p:childTnLst>
                              <p:par>
                                <p:cTn id="37" presetID="22" presetClass="entr" presetSubtype="1" fill="hold" nodeType="afterEffect">
                                  <p:stCondLst>
                                    <p:cond delay="0"/>
                                  </p:stCondLst>
                                  <p:childTnLst>
                                    <p:set>
                                      <p:cBhvr>
                                        <p:cTn id="38" dur="1" fill="hold">
                                          <p:stCondLst>
                                            <p:cond delay="0"/>
                                          </p:stCondLst>
                                        </p:cTn>
                                        <p:tgtEl>
                                          <p:spTgt spid="37"/>
                                        </p:tgtEl>
                                        <p:attrNameLst>
                                          <p:attrName>style.visibility</p:attrName>
                                        </p:attrNameLst>
                                      </p:cBhvr>
                                      <p:to>
                                        <p:strVal val="visible"/>
                                      </p:to>
                                    </p:set>
                                    <p:animEffect transition="in" filter="wipe(up)">
                                      <p:cBhvr>
                                        <p:cTn id="39" dur="500"/>
                                        <p:tgtEl>
                                          <p:spTgt spid="37"/>
                                        </p:tgtEl>
                                      </p:cBhvr>
                                    </p:animEffect>
                                  </p:childTnLst>
                                </p:cTn>
                              </p:par>
                            </p:childTnLst>
                          </p:cTn>
                        </p:par>
                        <p:par>
                          <p:cTn id="40" fill="hold">
                            <p:stCondLst>
                              <p:cond delay="4250"/>
                            </p:stCondLst>
                            <p:childTnLst>
                              <p:par>
                                <p:cTn id="41" presetID="49" presetClass="entr" presetSubtype="0" decel="100000" fill="hold" nodeType="afterEffect">
                                  <p:stCondLst>
                                    <p:cond delay="250"/>
                                  </p:stCondLst>
                                  <p:childTnLst>
                                    <p:set>
                                      <p:cBhvr>
                                        <p:cTn id="42" dur="1" fill="hold">
                                          <p:stCondLst>
                                            <p:cond delay="0"/>
                                          </p:stCondLst>
                                        </p:cTn>
                                        <p:tgtEl>
                                          <p:spTgt spid="4"/>
                                        </p:tgtEl>
                                        <p:attrNameLst>
                                          <p:attrName>style.visibility</p:attrName>
                                        </p:attrNameLst>
                                      </p:cBhvr>
                                      <p:to>
                                        <p:strVal val="visible"/>
                                      </p:to>
                                    </p:set>
                                    <p:anim calcmode="lin" valueType="num">
                                      <p:cBhvr>
                                        <p:cTn id="43" dur="750" fill="hold"/>
                                        <p:tgtEl>
                                          <p:spTgt spid="4"/>
                                        </p:tgtEl>
                                        <p:attrNameLst>
                                          <p:attrName>ppt_w</p:attrName>
                                        </p:attrNameLst>
                                      </p:cBhvr>
                                      <p:tavLst>
                                        <p:tav tm="0">
                                          <p:val>
                                            <p:fltVal val="0"/>
                                          </p:val>
                                        </p:tav>
                                        <p:tav tm="100000">
                                          <p:val>
                                            <p:strVal val="#ppt_w"/>
                                          </p:val>
                                        </p:tav>
                                      </p:tavLst>
                                    </p:anim>
                                    <p:anim calcmode="lin" valueType="num">
                                      <p:cBhvr>
                                        <p:cTn id="44" dur="750" fill="hold"/>
                                        <p:tgtEl>
                                          <p:spTgt spid="4"/>
                                        </p:tgtEl>
                                        <p:attrNameLst>
                                          <p:attrName>ppt_h</p:attrName>
                                        </p:attrNameLst>
                                      </p:cBhvr>
                                      <p:tavLst>
                                        <p:tav tm="0">
                                          <p:val>
                                            <p:fltVal val="0"/>
                                          </p:val>
                                        </p:tav>
                                        <p:tav tm="100000">
                                          <p:val>
                                            <p:strVal val="#ppt_h"/>
                                          </p:val>
                                        </p:tav>
                                      </p:tavLst>
                                    </p:anim>
                                    <p:anim calcmode="lin" valueType="num">
                                      <p:cBhvr>
                                        <p:cTn id="45" dur="750" fill="hold"/>
                                        <p:tgtEl>
                                          <p:spTgt spid="4"/>
                                        </p:tgtEl>
                                        <p:attrNameLst>
                                          <p:attrName>style.rotation</p:attrName>
                                        </p:attrNameLst>
                                      </p:cBhvr>
                                      <p:tavLst>
                                        <p:tav tm="0">
                                          <p:val>
                                            <p:fltVal val="360"/>
                                          </p:val>
                                        </p:tav>
                                        <p:tav tm="100000">
                                          <p:val>
                                            <p:fltVal val="0"/>
                                          </p:val>
                                        </p:tav>
                                      </p:tavLst>
                                    </p:anim>
                                    <p:animEffect transition="in" filter="fade">
                                      <p:cBhvr>
                                        <p:cTn id="46" dur="750"/>
                                        <p:tgtEl>
                                          <p:spTgt spid="4"/>
                                        </p:tgtEl>
                                      </p:cBhvr>
                                    </p:animEffect>
                                  </p:childTnLst>
                                </p:cTn>
                              </p:par>
                            </p:childTnLst>
                          </p:cTn>
                        </p:par>
                        <p:par>
                          <p:cTn id="47" fill="hold">
                            <p:stCondLst>
                              <p:cond delay="5250"/>
                            </p:stCondLst>
                            <p:childTnLst>
                              <p:par>
                                <p:cTn id="48" presetID="42" presetClass="entr" presetSubtype="0" fill="hold" grpId="0" nodeType="afterEffect">
                                  <p:stCondLst>
                                    <p:cond delay="0"/>
                                  </p:stCondLst>
                                  <p:childTnLst>
                                    <p:set>
                                      <p:cBhvr>
                                        <p:cTn id="49" dur="1" fill="hold">
                                          <p:stCondLst>
                                            <p:cond delay="0"/>
                                          </p:stCondLst>
                                        </p:cTn>
                                        <p:tgtEl>
                                          <p:spTgt spid="38"/>
                                        </p:tgtEl>
                                        <p:attrNameLst>
                                          <p:attrName>style.visibility</p:attrName>
                                        </p:attrNameLst>
                                      </p:cBhvr>
                                      <p:to>
                                        <p:strVal val="visible"/>
                                      </p:to>
                                    </p:set>
                                    <p:animEffect transition="in" filter="fade">
                                      <p:cBhvr>
                                        <p:cTn id="50" dur="1000"/>
                                        <p:tgtEl>
                                          <p:spTgt spid="38"/>
                                        </p:tgtEl>
                                      </p:cBhvr>
                                    </p:animEffect>
                                    <p:anim calcmode="lin" valueType="num">
                                      <p:cBhvr>
                                        <p:cTn id="51" dur="1000" fill="hold"/>
                                        <p:tgtEl>
                                          <p:spTgt spid="38"/>
                                        </p:tgtEl>
                                        <p:attrNameLst>
                                          <p:attrName>ppt_x</p:attrName>
                                        </p:attrNameLst>
                                      </p:cBhvr>
                                      <p:tavLst>
                                        <p:tav tm="0">
                                          <p:val>
                                            <p:strVal val="#ppt_x"/>
                                          </p:val>
                                        </p:tav>
                                        <p:tav tm="100000">
                                          <p:val>
                                            <p:strVal val="#ppt_x"/>
                                          </p:val>
                                        </p:tav>
                                      </p:tavLst>
                                    </p:anim>
                                    <p:anim calcmode="lin" valueType="num">
                                      <p:cBhvr>
                                        <p:cTn id="52" dur="1000" fill="hold"/>
                                        <p:tgtEl>
                                          <p:spTgt spid="38"/>
                                        </p:tgtEl>
                                        <p:attrNameLst>
                                          <p:attrName>ppt_y</p:attrName>
                                        </p:attrNameLst>
                                      </p:cBhvr>
                                      <p:tavLst>
                                        <p:tav tm="0">
                                          <p:val>
                                            <p:strVal val="#ppt_y+.1"/>
                                          </p:val>
                                        </p:tav>
                                        <p:tav tm="100000">
                                          <p:val>
                                            <p:strVal val="#ppt_y"/>
                                          </p:val>
                                        </p:tav>
                                      </p:tavLst>
                                    </p:anim>
                                  </p:childTnLst>
                                </p:cTn>
                              </p:par>
                            </p:childTnLst>
                          </p:cTn>
                        </p:par>
                        <p:par>
                          <p:cTn id="53" fill="hold">
                            <p:stCondLst>
                              <p:cond delay="6250"/>
                            </p:stCondLst>
                            <p:childTnLst>
                              <p:par>
                                <p:cTn id="54" presetID="22" presetClass="entr" presetSubtype="1" fill="hold" nodeType="afterEffect">
                                  <p:stCondLst>
                                    <p:cond delay="0"/>
                                  </p:stCondLst>
                                  <p:childTnLst>
                                    <p:set>
                                      <p:cBhvr>
                                        <p:cTn id="55" dur="1" fill="hold">
                                          <p:stCondLst>
                                            <p:cond delay="0"/>
                                          </p:stCondLst>
                                        </p:cTn>
                                        <p:tgtEl>
                                          <p:spTgt spid="39"/>
                                        </p:tgtEl>
                                        <p:attrNameLst>
                                          <p:attrName>style.visibility</p:attrName>
                                        </p:attrNameLst>
                                      </p:cBhvr>
                                      <p:to>
                                        <p:strVal val="visible"/>
                                      </p:to>
                                    </p:set>
                                    <p:animEffect transition="in" filter="wipe(up)">
                                      <p:cBhvr>
                                        <p:cTn id="56" dur="500"/>
                                        <p:tgtEl>
                                          <p:spTgt spid="39"/>
                                        </p:tgtEl>
                                      </p:cBhvr>
                                    </p:animEffect>
                                  </p:childTnLst>
                                </p:cTn>
                              </p:par>
                            </p:childTnLst>
                          </p:cTn>
                        </p:par>
                        <p:par>
                          <p:cTn id="57" fill="hold">
                            <p:stCondLst>
                              <p:cond delay="6750"/>
                            </p:stCondLst>
                            <p:childTnLst>
                              <p:par>
                                <p:cTn id="58" presetID="49" presetClass="entr" presetSubtype="0" decel="100000" fill="hold" nodeType="afterEffect">
                                  <p:stCondLst>
                                    <p:cond delay="250"/>
                                  </p:stCondLst>
                                  <p:childTnLst>
                                    <p:set>
                                      <p:cBhvr>
                                        <p:cTn id="59" dur="1" fill="hold">
                                          <p:stCondLst>
                                            <p:cond delay="0"/>
                                          </p:stCondLst>
                                        </p:cTn>
                                        <p:tgtEl>
                                          <p:spTgt spid="22"/>
                                        </p:tgtEl>
                                        <p:attrNameLst>
                                          <p:attrName>style.visibility</p:attrName>
                                        </p:attrNameLst>
                                      </p:cBhvr>
                                      <p:to>
                                        <p:strVal val="visible"/>
                                      </p:to>
                                    </p:set>
                                    <p:anim calcmode="lin" valueType="num">
                                      <p:cBhvr>
                                        <p:cTn id="60" dur="750" fill="hold"/>
                                        <p:tgtEl>
                                          <p:spTgt spid="22"/>
                                        </p:tgtEl>
                                        <p:attrNameLst>
                                          <p:attrName>ppt_w</p:attrName>
                                        </p:attrNameLst>
                                      </p:cBhvr>
                                      <p:tavLst>
                                        <p:tav tm="0">
                                          <p:val>
                                            <p:fltVal val="0"/>
                                          </p:val>
                                        </p:tav>
                                        <p:tav tm="100000">
                                          <p:val>
                                            <p:strVal val="#ppt_w"/>
                                          </p:val>
                                        </p:tav>
                                      </p:tavLst>
                                    </p:anim>
                                    <p:anim calcmode="lin" valueType="num">
                                      <p:cBhvr>
                                        <p:cTn id="61" dur="750" fill="hold"/>
                                        <p:tgtEl>
                                          <p:spTgt spid="22"/>
                                        </p:tgtEl>
                                        <p:attrNameLst>
                                          <p:attrName>ppt_h</p:attrName>
                                        </p:attrNameLst>
                                      </p:cBhvr>
                                      <p:tavLst>
                                        <p:tav tm="0">
                                          <p:val>
                                            <p:fltVal val="0"/>
                                          </p:val>
                                        </p:tav>
                                        <p:tav tm="100000">
                                          <p:val>
                                            <p:strVal val="#ppt_h"/>
                                          </p:val>
                                        </p:tav>
                                      </p:tavLst>
                                    </p:anim>
                                    <p:anim calcmode="lin" valueType="num">
                                      <p:cBhvr>
                                        <p:cTn id="62" dur="750" fill="hold"/>
                                        <p:tgtEl>
                                          <p:spTgt spid="22"/>
                                        </p:tgtEl>
                                        <p:attrNameLst>
                                          <p:attrName>style.rotation</p:attrName>
                                        </p:attrNameLst>
                                      </p:cBhvr>
                                      <p:tavLst>
                                        <p:tav tm="0">
                                          <p:val>
                                            <p:fltVal val="360"/>
                                          </p:val>
                                        </p:tav>
                                        <p:tav tm="100000">
                                          <p:val>
                                            <p:fltVal val="0"/>
                                          </p:val>
                                        </p:tav>
                                      </p:tavLst>
                                    </p:anim>
                                    <p:animEffect transition="in" filter="fade">
                                      <p:cBhvr>
                                        <p:cTn id="63" dur="750"/>
                                        <p:tgtEl>
                                          <p:spTgt spid="22"/>
                                        </p:tgtEl>
                                      </p:cBhvr>
                                    </p:animEffect>
                                  </p:childTnLst>
                                </p:cTn>
                              </p:par>
                            </p:childTnLst>
                          </p:cTn>
                        </p:par>
                        <p:par>
                          <p:cTn id="64" fill="hold">
                            <p:stCondLst>
                              <p:cond delay="7750"/>
                            </p:stCondLst>
                            <p:childTnLst>
                              <p:par>
                                <p:cTn id="65" presetID="42" presetClass="entr" presetSubtype="0" fill="hold" grpId="0" nodeType="afterEffect">
                                  <p:stCondLst>
                                    <p:cond delay="0"/>
                                  </p:stCondLst>
                                  <p:childTnLst>
                                    <p:set>
                                      <p:cBhvr>
                                        <p:cTn id="66" dur="1" fill="hold">
                                          <p:stCondLst>
                                            <p:cond delay="0"/>
                                          </p:stCondLst>
                                        </p:cTn>
                                        <p:tgtEl>
                                          <p:spTgt spid="43"/>
                                        </p:tgtEl>
                                        <p:attrNameLst>
                                          <p:attrName>style.visibility</p:attrName>
                                        </p:attrNameLst>
                                      </p:cBhvr>
                                      <p:to>
                                        <p:strVal val="visible"/>
                                      </p:to>
                                    </p:set>
                                    <p:animEffect transition="in" filter="fade">
                                      <p:cBhvr>
                                        <p:cTn id="67" dur="1000"/>
                                        <p:tgtEl>
                                          <p:spTgt spid="43"/>
                                        </p:tgtEl>
                                      </p:cBhvr>
                                    </p:animEffect>
                                    <p:anim calcmode="lin" valueType="num">
                                      <p:cBhvr>
                                        <p:cTn id="68" dur="1000" fill="hold"/>
                                        <p:tgtEl>
                                          <p:spTgt spid="43"/>
                                        </p:tgtEl>
                                        <p:attrNameLst>
                                          <p:attrName>ppt_x</p:attrName>
                                        </p:attrNameLst>
                                      </p:cBhvr>
                                      <p:tavLst>
                                        <p:tav tm="0">
                                          <p:val>
                                            <p:strVal val="#ppt_x"/>
                                          </p:val>
                                        </p:tav>
                                        <p:tav tm="100000">
                                          <p:val>
                                            <p:strVal val="#ppt_x"/>
                                          </p:val>
                                        </p:tav>
                                      </p:tavLst>
                                    </p:anim>
                                    <p:anim calcmode="lin" valueType="num">
                                      <p:cBhvr>
                                        <p:cTn id="69" dur="1000" fill="hold"/>
                                        <p:tgtEl>
                                          <p:spTgt spid="43"/>
                                        </p:tgtEl>
                                        <p:attrNameLst>
                                          <p:attrName>ppt_y</p:attrName>
                                        </p:attrNameLst>
                                      </p:cBhvr>
                                      <p:tavLst>
                                        <p:tav tm="0">
                                          <p:val>
                                            <p:strVal val="#ppt_y+.1"/>
                                          </p:val>
                                        </p:tav>
                                        <p:tav tm="100000">
                                          <p:val>
                                            <p:strVal val="#ppt_y"/>
                                          </p:val>
                                        </p:tav>
                                      </p:tavLst>
                                    </p:anim>
                                  </p:childTnLst>
                                </p:cTn>
                              </p:par>
                            </p:childTnLst>
                          </p:cTn>
                        </p:par>
                        <p:par>
                          <p:cTn id="70" fill="hold">
                            <p:stCondLst>
                              <p:cond delay="8750"/>
                            </p:stCondLst>
                            <p:childTnLst>
                              <p:par>
                                <p:cTn id="71" presetID="22" presetClass="entr" presetSubtype="1" fill="hold" nodeType="afterEffect">
                                  <p:stCondLst>
                                    <p:cond delay="0"/>
                                  </p:stCondLst>
                                  <p:childTnLst>
                                    <p:set>
                                      <p:cBhvr>
                                        <p:cTn id="72" dur="1" fill="hold">
                                          <p:stCondLst>
                                            <p:cond delay="0"/>
                                          </p:stCondLst>
                                        </p:cTn>
                                        <p:tgtEl>
                                          <p:spTgt spid="44"/>
                                        </p:tgtEl>
                                        <p:attrNameLst>
                                          <p:attrName>style.visibility</p:attrName>
                                        </p:attrNameLst>
                                      </p:cBhvr>
                                      <p:to>
                                        <p:strVal val="visible"/>
                                      </p:to>
                                    </p:set>
                                    <p:animEffect transition="in" filter="wipe(up)">
                                      <p:cBhvr>
                                        <p:cTn id="73" dur="500"/>
                                        <p:tgtEl>
                                          <p:spTgt spid="44"/>
                                        </p:tgtEl>
                                      </p:cBhvr>
                                    </p:animEffect>
                                  </p:childTnLst>
                                </p:cTn>
                              </p:par>
                            </p:childTnLst>
                          </p:cTn>
                        </p:par>
                        <p:par>
                          <p:cTn id="74" fill="hold">
                            <p:stCondLst>
                              <p:cond delay="9250"/>
                            </p:stCondLst>
                            <p:childTnLst>
                              <p:par>
                                <p:cTn id="75" presetID="49" presetClass="entr" presetSubtype="0" decel="100000" fill="hold" nodeType="afterEffect">
                                  <p:stCondLst>
                                    <p:cond delay="250"/>
                                  </p:stCondLst>
                                  <p:childTnLst>
                                    <p:set>
                                      <p:cBhvr>
                                        <p:cTn id="76" dur="1" fill="hold">
                                          <p:stCondLst>
                                            <p:cond delay="0"/>
                                          </p:stCondLst>
                                        </p:cTn>
                                        <p:tgtEl>
                                          <p:spTgt spid="27"/>
                                        </p:tgtEl>
                                        <p:attrNameLst>
                                          <p:attrName>style.visibility</p:attrName>
                                        </p:attrNameLst>
                                      </p:cBhvr>
                                      <p:to>
                                        <p:strVal val="visible"/>
                                      </p:to>
                                    </p:set>
                                    <p:anim calcmode="lin" valueType="num">
                                      <p:cBhvr>
                                        <p:cTn id="77" dur="750" fill="hold"/>
                                        <p:tgtEl>
                                          <p:spTgt spid="27"/>
                                        </p:tgtEl>
                                        <p:attrNameLst>
                                          <p:attrName>ppt_w</p:attrName>
                                        </p:attrNameLst>
                                      </p:cBhvr>
                                      <p:tavLst>
                                        <p:tav tm="0">
                                          <p:val>
                                            <p:fltVal val="0"/>
                                          </p:val>
                                        </p:tav>
                                        <p:tav tm="100000">
                                          <p:val>
                                            <p:strVal val="#ppt_w"/>
                                          </p:val>
                                        </p:tav>
                                      </p:tavLst>
                                    </p:anim>
                                    <p:anim calcmode="lin" valueType="num">
                                      <p:cBhvr>
                                        <p:cTn id="78" dur="750" fill="hold"/>
                                        <p:tgtEl>
                                          <p:spTgt spid="27"/>
                                        </p:tgtEl>
                                        <p:attrNameLst>
                                          <p:attrName>ppt_h</p:attrName>
                                        </p:attrNameLst>
                                      </p:cBhvr>
                                      <p:tavLst>
                                        <p:tav tm="0">
                                          <p:val>
                                            <p:fltVal val="0"/>
                                          </p:val>
                                        </p:tav>
                                        <p:tav tm="100000">
                                          <p:val>
                                            <p:strVal val="#ppt_h"/>
                                          </p:val>
                                        </p:tav>
                                      </p:tavLst>
                                    </p:anim>
                                    <p:anim calcmode="lin" valueType="num">
                                      <p:cBhvr>
                                        <p:cTn id="79" dur="750" fill="hold"/>
                                        <p:tgtEl>
                                          <p:spTgt spid="27"/>
                                        </p:tgtEl>
                                        <p:attrNameLst>
                                          <p:attrName>style.rotation</p:attrName>
                                        </p:attrNameLst>
                                      </p:cBhvr>
                                      <p:tavLst>
                                        <p:tav tm="0">
                                          <p:val>
                                            <p:fltVal val="360"/>
                                          </p:val>
                                        </p:tav>
                                        <p:tav tm="100000">
                                          <p:val>
                                            <p:fltVal val="0"/>
                                          </p:val>
                                        </p:tav>
                                      </p:tavLst>
                                    </p:anim>
                                    <p:animEffect transition="in" filter="fade">
                                      <p:cBhvr>
                                        <p:cTn id="80" dur="750"/>
                                        <p:tgtEl>
                                          <p:spTgt spid="27"/>
                                        </p:tgtEl>
                                      </p:cBhvr>
                                    </p:animEffect>
                                  </p:childTnLst>
                                </p:cTn>
                              </p:par>
                            </p:childTnLst>
                          </p:cTn>
                        </p:par>
                        <p:par>
                          <p:cTn id="81" fill="hold">
                            <p:stCondLst>
                              <p:cond delay="10250"/>
                            </p:stCondLst>
                            <p:childTnLst>
                              <p:par>
                                <p:cTn id="82" presetID="42" presetClass="entr" presetSubtype="0" fill="hold" grpId="0" nodeType="afterEffect">
                                  <p:stCondLst>
                                    <p:cond delay="0"/>
                                  </p:stCondLst>
                                  <p:childTnLst>
                                    <p:set>
                                      <p:cBhvr>
                                        <p:cTn id="83" dur="1" fill="hold">
                                          <p:stCondLst>
                                            <p:cond delay="0"/>
                                          </p:stCondLst>
                                        </p:cTn>
                                        <p:tgtEl>
                                          <p:spTgt spid="48"/>
                                        </p:tgtEl>
                                        <p:attrNameLst>
                                          <p:attrName>style.visibility</p:attrName>
                                        </p:attrNameLst>
                                      </p:cBhvr>
                                      <p:to>
                                        <p:strVal val="visible"/>
                                      </p:to>
                                    </p:set>
                                    <p:animEffect transition="in" filter="fade">
                                      <p:cBhvr>
                                        <p:cTn id="84" dur="1000"/>
                                        <p:tgtEl>
                                          <p:spTgt spid="48"/>
                                        </p:tgtEl>
                                      </p:cBhvr>
                                    </p:animEffect>
                                    <p:anim calcmode="lin" valueType="num">
                                      <p:cBhvr>
                                        <p:cTn id="85" dur="1000" fill="hold"/>
                                        <p:tgtEl>
                                          <p:spTgt spid="48"/>
                                        </p:tgtEl>
                                        <p:attrNameLst>
                                          <p:attrName>ppt_x</p:attrName>
                                        </p:attrNameLst>
                                      </p:cBhvr>
                                      <p:tavLst>
                                        <p:tav tm="0">
                                          <p:val>
                                            <p:strVal val="#ppt_x"/>
                                          </p:val>
                                        </p:tav>
                                        <p:tav tm="100000">
                                          <p:val>
                                            <p:strVal val="#ppt_x"/>
                                          </p:val>
                                        </p:tav>
                                      </p:tavLst>
                                    </p:anim>
                                    <p:anim calcmode="lin" valueType="num">
                                      <p:cBhvr>
                                        <p:cTn id="86" dur="1000" fill="hold"/>
                                        <p:tgtEl>
                                          <p:spTgt spid="48"/>
                                        </p:tgtEl>
                                        <p:attrNameLst>
                                          <p:attrName>ppt_y</p:attrName>
                                        </p:attrNameLst>
                                      </p:cBhvr>
                                      <p:tavLst>
                                        <p:tav tm="0">
                                          <p:val>
                                            <p:strVal val="#ppt_y+.1"/>
                                          </p:val>
                                        </p:tav>
                                        <p:tav tm="100000">
                                          <p:val>
                                            <p:strVal val="#ppt_y"/>
                                          </p:val>
                                        </p:tav>
                                      </p:tavLst>
                                    </p:anim>
                                  </p:childTnLst>
                                </p:cTn>
                              </p:par>
                            </p:childTnLst>
                          </p:cTn>
                        </p:par>
                        <p:par>
                          <p:cTn id="87" fill="hold">
                            <p:stCondLst>
                              <p:cond delay="11250"/>
                            </p:stCondLst>
                            <p:childTnLst>
                              <p:par>
                                <p:cTn id="88" presetID="22" presetClass="entr" presetSubtype="1" fill="hold" nodeType="afterEffect">
                                  <p:stCondLst>
                                    <p:cond delay="0"/>
                                  </p:stCondLst>
                                  <p:childTnLst>
                                    <p:set>
                                      <p:cBhvr>
                                        <p:cTn id="89" dur="1" fill="hold">
                                          <p:stCondLst>
                                            <p:cond delay="0"/>
                                          </p:stCondLst>
                                        </p:cTn>
                                        <p:tgtEl>
                                          <p:spTgt spid="49"/>
                                        </p:tgtEl>
                                        <p:attrNameLst>
                                          <p:attrName>style.visibility</p:attrName>
                                        </p:attrNameLst>
                                      </p:cBhvr>
                                      <p:to>
                                        <p:strVal val="visible"/>
                                      </p:to>
                                    </p:set>
                                    <p:animEffect transition="in" filter="wipe(up)">
                                      <p:cBhvr>
                                        <p:cTn id="90" dur="5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6" grpId="0" animBg="1"/>
      <p:bldP spid="8" grpId="0"/>
      <p:bldP spid="33" grpId="0"/>
      <p:bldP spid="38" grpId="0"/>
      <p:bldP spid="43" grpId="0"/>
      <p:bldP spid="4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1693</TotalTime>
  <Words>1442</Words>
  <Application>Microsoft Office PowerPoint</Application>
  <PresentationFormat>Widescreen</PresentationFormat>
  <Paragraphs>71</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338</cp:revision>
  <dcterms:created xsi:type="dcterms:W3CDTF">2016-09-28T22:08:47Z</dcterms:created>
  <dcterms:modified xsi:type="dcterms:W3CDTF">2019-01-12T20:56:02Z</dcterms:modified>
</cp:coreProperties>
</file>