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247375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UNITED KINGDOM MAP</a:t>
            </a:r>
          </a:p>
          <a:p>
            <a:r>
              <a:rPr lang="en-US" dirty="0">
                <a:solidFill>
                  <a:schemeClr val="bg1"/>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7D95961A-3419-4F8A-8A45-21CC8DA4CAB8}"/>
              </a:ext>
            </a:extLst>
          </p:cNvPr>
          <p:cNvGrpSpPr/>
          <p:nvPr/>
        </p:nvGrpSpPr>
        <p:grpSpPr>
          <a:xfrm>
            <a:off x="4572000" y="122686"/>
            <a:ext cx="4114800" cy="6612627"/>
            <a:chOff x="4724400" y="122686"/>
            <a:chExt cx="4114800" cy="6612627"/>
          </a:xfrm>
        </p:grpSpPr>
        <p:sp>
          <p:nvSpPr>
            <p:cNvPr id="66" name="Freeform 5">
              <a:extLst>
                <a:ext uri="{FF2B5EF4-FFF2-40B4-BE49-F238E27FC236}">
                  <a16:creationId xmlns:a16="http://schemas.microsoft.com/office/drawing/2014/main" id="{F8B37522-27EF-4568-8A8D-0E229C1A815A}"/>
                </a:ext>
              </a:extLst>
            </p:cNvPr>
            <p:cNvSpPr>
              <a:spLocks/>
            </p:cNvSpPr>
            <p:nvPr/>
          </p:nvSpPr>
          <p:spPr bwMode="auto">
            <a:xfrm>
              <a:off x="6059402" y="3845720"/>
              <a:ext cx="17468" cy="12477"/>
            </a:xfrm>
            <a:custGeom>
              <a:avLst/>
              <a:gdLst/>
              <a:ahLst/>
              <a:cxnLst>
                <a:cxn ang="0">
                  <a:pos x="5" y="3"/>
                </a:cxn>
                <a:cxn ang="0">
                  <a:pos x="4" y="4"/>
                </a:cxn>
                <a:cxn ang="0">
                  <a:pos x="2" y="4"/>
                </a:cxn>
                <a:cxn ang="0">
                  <a:pos x="1" y="4"/>
                </a:cxn>
                <a:cxn ang="0">
                  <a:pos x="0" y="3"/>
                </a:cxn>
                <a:cxn ang="0">
                  <a:pos x="1" y="1"/>
                </a:cxn>
                <a:cxn ang="0">
                  <a:pos x="3" y="1"/>
                </a:cxn>
                <a:cxn ang="0">
                  <a:pos x="4" y="1"/>
                </a:cxn>
                <a:cxn ang="0">
                  <a:pos x="5" y="1"/>
                </a:cxn>
                <a:cxn ang="0">
                  <a:pos x="5" y="3"/>
                </a:cxn>
              </a:cxnLst>
              <a:rect l="0" t="0" r="r" b="b"/>
              <a:pathLst>
                <a:path w="6" h="4">
                  <a:moveTo>
                    <a:pt x="5" y="3"/>
                  </a:moveTo>
                  <a:cubicBezTo>
                    <a:pt x="5" y="3"/>
                    <a:pt x="4" y="4"/>
                    <a:pt x="4" y="4"/>
                  </a:cubicBezTo>
                  <a:cubicBezTo>
                    <a:pt x="3" y="4"/>
                    <a:pt x="2" y="4"/>
                    <a:pt x="2" y="4"/>
                  </a:cubicBezTo>
                  <a:cubicBezTo>
                    <a:pt x="2" y="4"/>
                    <a:pt x="1" y="4"/>
                    <a:pt x="1" y="4"/>
                  </a:cubicBezTo>
                  <a:cubicBezTo>
                    <a:pt x="1" y="4"/>
                    <a:pt x="0" y="3"/>
                    <a:pt x="0" y="3"/>
                  </a:cubicBezTo>
                  <a:cubicBezTo>
                    <a:pt x="0" y="2"/>
                    <a:pt x="1" y="1"/>
                    <a:pt x="1" y="1"/>
                  </a:cubicBezTo>
                  <a:cubicBezTo>
                    <a:pt x="1" y="1"/>
                    <a:pt x="2" y="0"/>
                    <a:pt x="3" y="1"/>
                  </a:cubicBezTo>
                  <a:cubicBezTo>
                    <a:pt x="3" y="1"/>
                    <a:pt x="4" y="1"/>
                    <a:pt x="4" y="1"/>
                  </a:cubicBezTo>
                  <a:cubicBezTo>
                    <a:pt x="4" y="1"/>
                    <a:pt x="5" y="1"/>
                    <a:pt x="5" y="1"/>
                  </a:cubicBezTo>
                  <a:cubicBezTo>
                    <a:pt x="6" y="1"/>
                    <a:pt x="5" y="3"/>
                    <a:pt x="5"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6">
              <a:extLst>
                <a:ext uri="{FF2B5EF4-FFF2-40B4-BE49-F238E27FC236}">
                  <a16:creationId xmlns:a16="http://schemas.microsoft.com/office/drawing/2014/main" id="{3D1856BE-07CE-4BFC-85F5-4304EFBE7753}"/>
                </a:ext>
              </a:extLst>
            </p:cNvPr>
            <p:cNvSpPr>
              <a:spLocks/>
            </p:cNvSpPr>
            <p:nvPr/>
          </p:nvSpPr>
          <p:spPr bwMode="auto">
            <a:xfrm>
              <a:off x="6079365" y="3603673"/>
              <a:ext cx="204617" cy="254524"/>
            </a:xfrm>
            <a:custGeom>
              <a:avLst/>
              <a:gdLst/>
              <a:ahLst/>
              <a:cxnLst>
                <a:cxn ang="0">
                  <a:pos x="0" y="82"/>
                </a:cxn>
                <a:cxn ang="0">
                  <a:pos x="1" y="79"/>
                </a:cxn>
                <a:cxn ang="0">
                  <a:pos x="3" y="76"/>
                </a:cxn>
                <a:cxn ang="0">
                  <a:pos x="0" y="75"/>
                </a:cxn>
                <a:cxn ang="0">
                  <a:pos x="2" y="72"/>
                </a:cxn>
                <a:cxn ang="0">
                  <a:pos x="5" y="67"/>
                </a:cxn>
                <a:cxn ang="0">
                  <a:pos x="8" y="63"/>
                </a:cxn>
                <a:cxn ang="0">
                  <a:pos x="7" y="58"/>
                </a:cxn>
                <a:cxn ang="0">
                  <a:pos x="8" y="54"/>
                </a:cxn>
                <a:cxn ang="0">
                  <a:pos x="9" y="47"/>
                </a:cxn>
                <a:cxn ang="0">
                  <a:pos x="15" y="43"/>
                </a:cxn>
                <a:cxn ang="0">
                  <a:pos x="24" y="36"/>
                </a:cxn>
                <a:cxn ang="0">
                  <a:pos x="30" y="23"/>
                </a:cxn>
                <a:cxn ang="0">
                  <a:pos x="34" y="12"/>
                </a:cxn>
                <a:cxn ang="0">
                  <a:pos x="44" y="4"/>
                </a:cxn>
                <a:cxn ang="0">
                  <a:pos x="55" y="1"/>
                </a:cxn>
                <a:cxn ang="0">
                  <a:pos x="59" y="2"/>
                </a:cxn>
                <a:cxn ang="0">
                  <a:pos x="56" y="9"/>
                </a:cxn>
                <a:cxn ang="0">
                  <a:pos x="56" y="18"/>
                </a:cxn>
                <a:cxn ang="0">
                  <a:pos x="58" y="23"/>
                </a:cxn>
                <a:cxn ang="0">
                  <a:pos x="63" y="25"/>
                </a:cxn>
                <a:cxn ang="0">
                  <a:pos x="69" y="29"/>
                </a:cxn>
                <a:cxn ang="0">
                  <a:pos x="67" y="31"/>
                </a:cxn>
                <a:cxn ang="0">
                  <a:pos x="65" y="30"/>
                </a:cxn>
                <a:cxn ang="0">
                  <a:pos x="61" y="35"/>
                </a:cxn>
                <a:cxn ang="0">
                  <a:pos x="58" y="41"/>
                </a:cxn>
                <a:cxn ang="0">
                  <a:pos x="55" y="45"/>
                </a:cxn>
                <a:cxn ang="0">
                  <a:pos x="54" y="50"/>
                </a:cxn>
                <a:cxn ang="0">
                  <a:pos x="52" y="56"/>
                </a:cxn>
                <a:cxn ang="0">
                  <a:pos x="46" y="58"/>
                </a:cxn>
                <a:cxn ang="0">
                  <a:pos x="45" y="63"/>
                </a:cxn>
                <a:cxn ang="0">
                  <a:pos x="41" y="67"/>
                </a:cxn>
                <a:cxn ang="0">
                  <a:pos x="34" y="70"/>
                </a:cxn>
                <a:cxn ang="0">
                  <a:pos x="29" y="73"/>
                </a:cxn>
                <a:cxn ang="0">
                  <a:pos x="28" y="77"/>
                </a:cxn>
                <a:cxn ang="0">
                  <a:pos x="25" y="81"/>
                </a:cxn>
                <a:cxn ang="0">
                  <a:pos x="22" y="86"/>
                </a:cxn>
                <a:cxn ang="0">
                  <a:pos x="21" y="83"/>
                </a:cxn>
                <a:cxn ang="0">
                  <a:pos x="21" y="80"/>
                </a:cxn>
                <a:cxn ang="0">
                  <a:pos x="19" y="83"/>
                </a:cxn>
                <a:cxn ang="0">
                  <a:pos x="14" y="84"/>
                </a:cxn>
                <a:cxn ang="0">
                  <a:pos x="12" y="79"/>
                </a:cxn>
                <a:cxn ang="0">
                  <a:pos x="10" y="79"/>
                </a:cxn>
                <a:cxn ang="0">
                  <a:pos x="5" y="83"/>
                </a:cxn>
                <a:cxn ang="0">
                  <a:pos x="2" y="84"/>
                </a:cxn>
              </a:cxnLst>
              <a:rect l="0" t="0" r="r" b="b"/>
              <a:pathLst>
                <a:path w="69" h="86">
                  <a:moveTo>
                    <a:pt x="1" y="83"/>
                  </a:moveTo>
                  <a:cubicBezTo>
                    <a:pt x="0" y="83"/>
                    <a:pt x="1" y="82"/>
                    <a:pt x="0" y="82"/>
                  </a:cubicBezTo>
                  <a:cubicBezTo>
                    <a:pt x="0" y="81"/>
                    <a:pt x="0" y="81"/>
                    <a:pt x="0" y="81"/>
                  </a:cubicBezTo>
                  <a:cubicBezTo>
                    <a:pt x="0" y="80"/>
                    <a:pt x="0" y="79"/>
                    <a:pt x="1" y="79"/>
                  </a:cubicBezTo>
                  <a:cubicBezTo>
                    <a:pt x="1" y="78"/>
                    <a:pt x="2" y="78"/>
                    <a:pt x="2" y="78"/>
                  </a:cubicBezTo>
                  <a:cubicBezTo>
                    <a:pt x="2" y="78"/>
                    <a:pt x="3" y="77"/>
                    <a:pt x="3" y="76"/>
                  </a:cubicBezTo>
                  <a:cubicBezTo>
                    <a:pt x="3" y="76"/>
                    <a:pt x="2" y="76"/>
                    <a:pt x="1" y="76"/>
                  </a:cubicBezTo>
                  <a:cubicBezTo>
                    <a:pt x="1" y="75"/>
                    <a:pt x="0" y="75"/>
                    <a:pt x="0" y="75"/>
                  </a:cubicBezTo>
                  <a:cubicBezTo>
                    <a:pt x="0" y="74"/>
                    <a:pt x="0" y="74"/>
                    <a:pt x="0" y="73"/>
                  </a:cubicBezTo>
                  <a:cubicBezTo>
                    <a:pt x="1" y="73"/>
                    <a:pt x="1" y="73"/>
                    <a:pt x="2" y="72"/>
                  </a:cubicBezTo>
                  <a:cubicBezTo>
                    <a:pt x="3" y="72"/>
                    <a:pt x="4" y="71"/>
                    <a:pt x="5" y="70"/>
                  </a:cubicBezTo>
                  <a:cubicBezTo>
                    <a:pt x="5" y="69"/>
                    <a:pt x="5" y="68"/>
                    <a:pt x="5" y="67"/>
                  </a:cubicBezTo>
                  <a:cubicBezTo>
                    <a:pt x="6" y="66"/>
                    <a:pt x="7" y="65"/>
                    <a:pt x="7" y="65"/>
                  </a:cubicBezTo>
                  <a:cubicBezTo>
                    <a:pt x="7" y="64"/>
                    <a:pt x="8" y="63"/>
                    <a:pt x="8" y="63"/>
                  </a:cubicBezTo>
                  <a:cubicBezTo>
                    <a:pt x="8" y="62"/>
                    <a:pt x="8" y="61"/>
                    <a:pt x="8" y="61"/>
                  </a:cubicBezTo>
                  <a:cubicBezTo>
                    <a:pt x="8" y="60"/>
                    <a:pt x="7" y="59"/>
                    <a:pt x="7" y="58"/>
                  </a:cubicBezTo>
                  <a:cubicBezTo>
                    <a:pt x="7" y="58"/>
                    <a:pt x="7" y="56"/>
                    <a:pt x="7" y="56"/>
                  </a:cubicBezTo>
                  <a:cubicBezTo>
                    <a:pt x="7" y="55"/>
                    <a:pt x="7" y="55"/>
                    <a:pt x="8" y="54"/>
                  </a:cubicBezTo>
                  <a:cubicBezTo>
                    <a:pt x="8" y="54"/>
                    <a:pt x="9" y="52"/>
                    <a:pt x="9" y="51"/>
                  </a:cubicBezTo>
                  <a:cubicBezTo>
                    <a:pt x="10" y="50"/>
                    <a:pt x="9" y="48"/>
                    <a:pt x="9" y="47"/>
                  </a:cubicBezTo>
                  <a:cubicBezTo>
                    <a:pt x="9" y="46"/>
                    <a:pt x="10" y="45"/>
                    <a:pt x="11" y="45"/>
                  </a:cubicBezTo>
                  <a:cubicBezTo>
                    <a:pt x="12" y="44"/>
                    <a:pt x="14" y="43"/>
                    <a:pt x="15" y="43"/>
                  </a:cubicBezTo>
                  <a:cubicBezTo>
                    <a:pt x="17" y="42"/>
                    <a:pt x="20" y="41"/>
                    <a:pt x="21" y="40"/>
                  </a:cubicBezTo>
                  <a:cubicBezTo>
                    <a:pt x="22" y="39"/>
                    <a:pt x="23" y="37"/>
                    <a:pt x="24" y="36"/>
                  </a:cubicBezTo>
                  <a:cubicBezTo>
                    <a:pt x="25" y="34"/>
                    <a:pt x="26" y="31"/>
                    <a:pt x="26" y="29"/>
                  </a:cubicBezTo>
                  <a:cubicBezTo>
                    <a:pt x="27" y="27"/>
                    <a:pt x="29" y="24"/>
                    <a:pt x="30" y="23"/>
                  </a:cubicBezTo>
                  <a:cubicBezTo>
                    <a:pt x="30" y="21"/>
                    <a:pt x="31" y="18"/>
                    <a:pt x="31" y="17"/>
                  </a:cubicBezTo>
                  <a:cubicBezTo>
                    <a:pt x="32" y="15"/>
                    <a:pt x="33" y="13"/>
                    <a:pt x="34" y="12"/>
                  </a:cubicBezTo>
                  <a:cubicBezTo>
                    <a:pt x="35" y="11"/>
                    <a:pt x="37" y="9"/>
                    <a:pt x="39" y="8"/>
                  </a:cubicBezTo>
                  <a:cubicBezTo>
                    <a:pt x="40" y="7"/>
                    <a:pt x="43" y="5"/>
                    <a:pt x="44" y="4"/>
                  </a:cubicBezTo>
                  <a:cubicBezTo>
                    <a:pt x="46" y="4"/>
                    <a:pt x="49" y="3"/>
                    <a:pt x="50" y="3"/>
                  </a:cubicBezTo>
                  <a:cubicBezTo>
                    <a:pt x="52" y="2"/>
                    <a:pt x="54" y="1"/>
                    <a:pt x="55" y="1"/>
                  </a:cubicBezTo>
                  <a:cubicBezTo>
                    <a:pt x="55" y="1"/>
                    <a:pt x="57" y="0"/>
                    <a:pt x="58" y="0"/>
                  </a:cubicBezTo>
                  <a:cubicBezTo>
                    <a:pt x="58" y="0"/>
                    <a:pt x="59" y="1"/>
                    <a:pt x="59" y="2"/>
                  </a:cubicBezTo>
                  <a:cubicBezTo>
                    <a:pt x="60" y="2"/>
                    <a:pt x="59" y="4"/>
                    <a:pt x="58" y="5"/>
                  </a:cubicBezTo>
                  <a:cubicBezTo>
                    <a:pt x="58" y="6"/>
                    <a:pt x="57" y="8"/>
                    <a:pt x="56" y="9"/>
                  </a:cubicBezTo>
                  <a:cubicBezTo>
                    <a:pt x="56" y="10"/>
                    <a:pt x="55" y="13"/>
                    <a:pt x="55" y="14"/>
                  </a:cubicBezTo>
                  <a:cubicBezTo>
                    <a:pt x="55" y="15"/>
                    <a:pt x="55" y="17"/>
                    <a:pt x="56" y="18"/>
                  </a:cubicBezTo>
                  <a:cubicBezTo>
                    <a:pt x="56" y="18"/>
                    <a:pt x="57" y="20"/>
                    <a:pt x="57" y="21"/>
                  </a:cubicBezTo>
                  <a:cubicBezTo>
                    <a:pt x="57" y="21"/>
                    <a:pt x="57" y="23"/>
                    <a:pt x="58" y="23"/>
                  </a:cubicBezTo>
                  <a:cubicBezTo>
                    <a:pt x="58" y="24"/>
                    <a:pt x="59" y="24"/>
                    <a:pt x="60" y="24"/>
                  </a:cubicBezTo>
                  <a:cubicBezTo>
                    <a:pt x="61" y="25"/>
                    <a:pt x="62" y="25"/>
                    <a:pt x="63" y="25"/>
                  </a:cubicBezTo>
                  <a:cubicBezTo>
                    <a:pt x="63" y="25"/>
                    <a:pt x="65" y="26"/>
                    <a:pt x="66" y="26"/>
                  </a:cubicBezTo>
                  <a:cubicBezTo>
                    <a:pt x="67" y="27"/>
                    <a:pt x="68" y="28"/>
                    <a:pt x="69" y="29"/>
                  </a:cubicBezTo>
                  <a:cubicBezTo>
                    <a:pt x="69" y="29"/>
                    <a:pt x="69" y="31"/>
                    <a:pt x="69" y="31"/>
                  </a:cubicBezTo>
                  <a:cubicBezTo>
                    <a:pt x="69" y="31"/>
                    <a:pt x="68" y="31"/>
                    <a:pt x="67" y="31"/>
                  </a:cubicBezTo>
                  <a:cubicBezTo>
                    <a:pt x="67" y="31"/>
                    <a:pt x="67" y="30"/>
                    <a:pt x="66" y="30"/>
                  </a:cubicBezTo>
                  <a:cubicBezTo>
                    <a:pt x="66" y="30"/>
                    <a:pt x="66" y="30"/>
                    <a:pt x="65" y="30"/>
                  </a:cubicBezTo>
                  <a:cubicBezTo>
                    <a:pt x="65" y="31"/>
                    <a:pt x="64" y="32"/>
                    <a:pt x="63" y="33"/>
                  </a:cubicBezTo>
                  <a:cubicBezTo>
                    <a:pt x="63" y="33"/>
                    <a:pt x="62" y="34"/>
                    <a:pt x="61" y="35"/>
                  </a:cubicBezTo>
                  <a:cubicBezTo>
                    <a:pt x="61" y="35"/>
                    <a:pt x="60" y="37"/>
                    <a:pt x="59" y="38"/>
                  </a:cubicBezTo>
                  <a:cubicBezTo>
                    <a:pt x="59" y="39"/>
                    <a:pt x="58" y="40"/>
                    <a:pt x="58" y="41"/>
                  </a:cubicBezTo>
                  <a:cubicBezTo>
                    <a:pt x="58" y="42"/>
                    <a:pt x="57" y="43"/>
                    <a:pt x="56" y="44"/>
                  </a:cubicBezTo>
                  <a:cubicBezTo>
                    <a:pt x="56" y="44"/>
                    <a:pt x="55" y="45"/>
                    <a:pt x="55" y="45"/>
                  </a:cubicBezTo>
                  <a:cubicBezTo>
                    <a:pt x="54" y="46"/>
                    <a:pt x="54" y="47"/>
                    <a:pt x="54" y="48"/>
                  </a:cubicBezTo>
                  <a:cubicBezTo>
                    <a:pt x="54" y="48"/>
                    <a:pt x="55" y="50"/>
                    <a:pt x="54" y="50"/>
                  </a:cubicBezTo>
                  <a:cubicBezTo>
                    <a:pt x="54" y="51"/>
                    <a:pt x="54" y="52"/>
                    <a:pt x="54" y="53"/>
                  </a:cubicBezTo>
                  <a:cubicBezTo>
                    <a:pt x="53" y="54"/>
                    <a:pt x="52" y="55"/>
                    <a:pt x="52" y="56"/>
                  </a:cubicBezTo>
                  <a:cubicBezTo>
                    <a:pt x="51" y="56"/>
                    <a:pt x="50" y="57"/>
                    <a:pt x="49" y="57"/>
                  </a:cubicBezTo>
                  <a:cubicBezTo>
                    <a:pt x="48" y="57"/>
                    <a:pt x="47" y="58"/>
                    <a:pt x="46" y="58"/>
                  </a:cubicBezTo>
                  <a:cubicBezTo>
                    <a:pt x="45" y="59"/>
                    <a:pt x="44" y="60"/>
                    <a:pt x="44" y="60"/>
                  </a:cubicBezTo>
                  <a:cubicBezTo>
                    <a:pt x="44" y="61"/>
                    <a:pt x="45" y="62"/>
                    <a:pt x="45" y="63"/>
                  </a:cubicBezTo>
                  <a:cubicBezTo>
                    <a:pt x="45" y="63"/>
                    <a:pt x="45" y="65"/>
                    <a:pt x="44" y="65"/>
                  </a:cubicBezTo>
                  <a:cubicBezTo>
                    <a:pt x="44" y="66"/>
                    <a:pt x="42" y="67"/>
                    <a:pt x="41" y="67"/>
                  </a:cubicBezTo>
                  <a:cubicBezTo>
                    <a:pt x="40" y="68"/>
                    <a:pt x="37" y="68"/>
                    <a:pt x="36" y="68"/>
                  </a:cubicBezTo>
                  <a:cubicBezTo>
                    <a:pt x="35" y="68"/>
                    <a:pt x="35" y="70"/>
                    <a:pt x="34" y="70"/>
                  </a:cubicBezTo>
                  <a:cubicBezTo>
                    <a:pt x="34" y="71"/>
                    <a:pt x="33" y="72"/>
                    <a:pt x="32" y="72"/>
                  </a:cubicBezTo>
                  <a:cubicBezTo>
                    <a:pt x="31" y="72"/>
                    <a:pt x="30" y="73"/>
                    <a:pt x="29" y="73"/>
                  </a:cubicBezTo>
                  <a:cubicBezTo>
                    <a:pt x="29" y="73"/>
                    <a:pt x="28" y="74"/>
                    <a:pt x="28" y="74"/>
                  </a:cubicBezTo>
                  <a:cubicBezTo>
                    <a:pt x="28" y="75"/>
                    <a:pt x="28" y="77"/>
                    <a:pt x="28" y="77"/>
                  </a:cubicBezTo>
                  <a:cubicBezTo>
                    <a:pt x="27" y="78"/>
                    <a:pt x="27" y="79"/>
                    <a:pt x="26" y="80"/>
                  </a:cubicBezTo>
                  <a:cubicBezTo>
                    <a:pt x="26" y="80"/>
                    <a:pt x="25" y="81"/>
                    <a:pt x="25" y="81"/>
                  </a:cubicBezTo>
                  <a:cubicBezTo>
                    <a:pt x="25" y="82"/>
                    <a:pt x="24" y="83"/>
                    <a:pt x="24" y="83"/>
                  </a:cubicBezTo>
                  <a:cubicBezTo>
                    <a:pt x="23" y="84"/>
                    <a:pt x="23" y="86"/>
                    <a:pt x="22" y="86"/>
                  </a:cubicBezTo>
                  <a:cubicBezTo>
                    <a:pt x="22" y="86"/>
                    <a:pt x="21" y="85"/>
                    <a:pt x="21" y="85"/>
                  </a:cubicBezTo>
                  <a:cubicBezTo>
                    <a:pt x="21" y="84"/>
                    <a:pt x="21" y="83"/>
                    <a:pt x="21" y="83"/>
                  </a:cubicBezTo>
                  <a:cubicBezTo>
                    <a:pt x="21" y="83"/>
                    <a:pt x="22" y="82"/>
                    <a:pt x="22" y="81"/>
                  </a:cubicBezTo>
                  <a:cubicBezTo>
                    <a:pt x="22" y="81"/>
                    <a:pt x="21" y="80"/>
                    <a:pt x="21" y="80"/>
                  </a:cubicBezTo>
                  <a:cubicBezTo>
                    <a:pt x="21" y="80"/>
                    <a:pt x="20" y="80"/>
                    <a:pt x="20" y="80"/>
                  </a:cubicBezTo>
                  <a:cubicBezTo>
                    <a:pt x="19" y="81"/>
                    <a:pt x="19" y="82"/>
                    <a:pt x="19" y="83"/>
                  </a:cubicBezTo>
                  <a:cubicBezTo>
                    <a:pt x="18" y="83"/>
                    <a:pt x="17" y="84"/>
                    <a:pt x="17" y="84"/>
                  </a:cubicBezTo>
                  <a:cubicBezTo>
                    <a:pt x="16" y="85"/>
                    <a:pt x="15" y="85"/>
                    <a:pt x="14" y="84"/>
                  </a:cubicBezTo>
                  <a:cubicBezTo>
                    <a:pt x="14" y="84"/>
                    <a:pt x="14" y="82"/>
                    <a:pt x="13" y="81"/>
                  </a:cubicBezTo>
                  <a:cubicBezTo>
                    <a:pt x="13" y="81"/>
                    <a:pt x="13" y="80"/>
                    <a:pt x="12" y="79"/>
                  </a:cubicBezTo>
                  <a:cubicBezTo>
                    <a:pt x="12" y="79"/>
                    <a:pt x="11" y="79"/>
                    <a:pt x="11" y="79"/>
                  </a:cubicBezTo>
                  <a:cubicBezTo>
                    <a:pt x="11" y="79"/>
                    <a:pt x="10" y="79"/>
                    <a:pt x="10" y="79"/>
                  </a:cubicBezTo>
                  <a:cubicBezTo>
                    <a:pt x="9" y="80"/>
                    <a:pt x="8" y="80"/>
                    <a:pt x="8" y="81"/>
                  </a:cubicBezTo>
                  <a:cubicBezTo>
                    <a:pt x="7" y="81"/>
                    <a:pt x="6" y="82"/>
                    <a:pt x="5" y="83"/>
                  </a:cubicBezTo>
                  <a:cubicBezTo>
                    <a:pt x="4" y="83"/>
                    <a:pt x="3" y="84"/>
                    <a:pt x="3" y="84"/>
                  </a:cubicBezTo>
                  <a:cubicBezTo>
                    <a:pt x="3" y="84"/>
                    <a:pt x="2" y="84"/>
                    <a:pt x="2" y="84"/>
                  </a:cubicBezTo>
                  <a:cubicBezTo>
                    <a:pt x="1" y="84"/>
                    <a:pt x="1" y="84"/>
                    <a:pt x="1" y="8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
              <a:extLst>
                <a:ext uri="{FF2B5EF4-FFF2-40B4-BE49-F238E27FC236}">
                  <a16:creationId xmlns:a16="http://schemas.microsoft.com/office/drawing/2014/main" id="{EFC0A67E-8E28-465A-9307-6E6B018A21F0}"/>
                </a:ext>
              </a:extLst>
            </p:cNvPr>
            <p:cNvSpPr>
              <a:spLocks/>
            </p:cNvSpPr>
            <p:nvPr/>
          </p:nvSpPr>
          <p:spPr bwMode="auto">
            <a:xfrm>
              <a:off x="6663272" y="4484525"/>
              <a:ext cx="259514" cy="184654"/>
            </a:xfrm>
            <a:custGeom>
              <a:avLst/>
              <a:gdLst/>
              <a:ahLst/>
              <a:cxnLst>
                <a:cxn ang="0">
                  <a:pos x="88" y="41"/>
                </a:cxn>
                <a:cxn ang="0">
                  <a:pos x="85" y="49"/>
                </a:cxn>
                <a:cxn ang="0">
                  <a:pos x="80" y="50"/>
                </a:cxn>
                <a:cxn ang="0">
                  <a:pos x="72" y="52"/>
                </a:cxn>
                <a:cxn ang="0">
                  <a:pos x="65" y="45"/>
                </a:cxn>
                <a:cxn ang="0">
                  <a:pos x="59" y="46"/>
                </a:cxn>
                <a:cxn ang="0">
                  <a:pos x="54" y="43"/>
                </a:cxn>
                <a:cxn ang="0">
                  <a:pos x="49" y="44"/>
                </a:cxn>
                <a:cxn ang="0">
                  <a:pos x="46" y="48"/>
                </a:cxn>
                <a:cxn ang="0">
                  <a:pos x="38" y="50"/>
                </a:cxn>
                <a:cxn ang="0">
                  <a:pos x="35" y="54"/>
                </a:cxn>
                <a:cxn ang="0">
                  <a:pos x="31" y="57"/>
                </a:cxn>
                <a:cxn ang="0">
                  <a:pos x="30" y="58"/>
                </a:cxn>
                <a:cxn ang="0">
                  <a:pos x="26" y="55"/>
                </a:cxn>
                <a:cxn ang="0">
                  <a:pos x="22" y="55"/>
                </a:cxn>
                <a:cxn ang="0">
                  <a:pos x="21" y="60"/>
                </a:cxn>
                <a:cxn ang="0">
                  <a:pos x="14" y="62"/>
                </a:cxn>
                <a:cxn ang="0">
                  <a:pos x="1" y="60"/>
                </a:cxn>
                <a:cxn ang="0">
                  <a:pos x="4" y="56"/>
                </a:cxn>
                <a:cxn ang="0">
                  <a:pos x="7" y="50"/>
                </a:cxn>
                <a:cxn ang="0">
                  <a:pos x="11" y="46"/>
                </a:cxn>
                <a:cxn ang="0">
                  <a:pos x="19" y="46"/>
                </a:cxn>
                <a:cxn ang="0">
                  <a:pos x="27" y="45"/>
                </a:cxn>
                <a:cxn ang="0">
                  <a:pos x="36" y="45"/>
                </a:cxn>
                <a:cxn ang="0">
                  <a:pos x="39" y="40"/>
                </a:cxn>
                <a:cxn ang="0">
                  <a:pos x="36" y="35"/>
                </a:cxn>
                <a:cxn ang="0">
                  <a:pos x="31" y="31"/>
                </a:cxn>
                <a:cxn ang="0">
                  <a:pos x="33" y="26"/>
                </a:cxn>
                <a:cxn ang="0">
                  <a:pos x="33" y="20"/>
                </a:cxn>
                <a:cxn ang="0">
                  <a:pos x="33" y="18"/>
                </a:cxn>
                <a:cxn ang="0">
                  <a:pos x="38" y="15"/>
                </a:cxn>
                <a:cxn ang="0">
                  <a:pos x="46" y="13"/>
                </a:cxn>
                <a:cxn ang="0">
                  <a:pos x="49" y="8"/>
                </a:cxn>
                <a:cxn ang="0">
                  <a:pos x="55" y="2"/>
                </a:cxn>
                <a:cxn ang="0">
                  <a:pos x="58" y="2"/>
                </a:cxn>
                <a:cxn ang="0">
                  <a:pos x="62" y="4"/>
                </a:cxn>
                <a:cxn ang="0">
                  <a:pos x="66" y="7"/>
                </a:cxn>
                <a:cxn ang="0">
                  <a:pos x="66" y="16"/>
                </a:cxn>
                <a:cxn ang="0">
                  <a:pos x="71" y="27"/>
                </a:cxn>
                <a:cxn ang="0">
                  <a:pos x="72" y="34"/>
                </a:cxn>
                <a:cxn ang="0">
                  <a:pos x="78" y="35"/>
                </a:cxn>
                <a:cxn ang="0">
                  <a:pos x="82" y="36"/>
                </a:cxn>
                <a:cxn ang="0">
                  <a:pos x="87" y="38"/>
                </a:cxn>
              </a:cxnLst>
              <a:rect l="0" t="0" r="r" b="b"/>
              <a:pathLst>
                <a:path w="88" h="62">
                  <a:moveTo>
                    <a:pt x="87" y="38"/>
                  </a:moveTo>
                  <a:cubicBezTo>
                    <a:pt x="88" y="39"/>
                    <a:pt x="88" y="40"/>
                    <a:pt x="88" y="41"/>
                  </a:cubicBezTo>
                  <a:cubicBezTo>
                    <a:pt x="87" y="42"/>
                    <a:pt x="87" y="45"/>
                    <a:pt x="87" y="46"/>
                  </a:cubicBezTo>
                  <a:cubicBezTo>
                    <a:pt x="86" y="47"/>
                    <a:pt x="86" y="49"/>
                    <a:pt x="85" y="49"/>
                  </a:cubicBezTo>
                  <a:cubicBezTo>
                    <a:pt x="85" y="50"/>
                    <a:pt x="83" y="50"/>
                    <a:pt x="82" y="50"/>
                  </a:cubicBezTo>
                  <a:cubicBezTo>
                    <a:pt x="81" y="50"/>
                    <a:pt x="80" y="50"/>
                    <a:pt x="80" y="50"/>
                  </a:cubicBezTo>
                  <a:cubicBezTo>
                    <a:pt x="79" y="51"/>
                    <a:pt x="77" y="53"/>
                    <a:pt x="77" y="53"/>
                  </a:cubicBezTo>
                  <a:cubicBezTo>
                    <a:pt x="77" y="53"/>
                    <a:pt x="73" y="52"/>
                    <a:pt x="72" y="52"/>
                  </a:cubicBezTo>
                  <a:cubicBezTo>
                    <a:pt x="71" y="51"/>
                    <a:pt x="69" y="49"/>
                    <a:pt x="68" y="48"/>
                  </a:cubicBezTo>
                  <a:cubicBezTo>
                    <a:pt x="68" y="48"/>
                    <a:pt x="66" y="46"/>
                    <a:pt x="65" y="45"/>
                  </a:cubicBezTo>
                  <a:cubicBezTo>
                    <a:pt x="64" y="45"/>
                    <a:pt x="64" y="45"/>
                    <a:pt x="63" y="45"/>
                  </a:cubicBezTo>
                  <a:cubicBezTo>
                    <a:pt x="62" y="45"/>
                    <a:pt x="60" y="46"/>
                    <a:pt x="59" y="46"/>
                  </a:cubicBezTo>
                  <a:cubicBezTo>
                    <a:pt x="59" y="46"/>
                    <a:pt x="58" y="45"/>
                    <a:pt x="57" y="44"/>
                  </a:cubicBezTo>
                  <a:cubicBezTo>
                    <a:pt x="56" y="44"/>
                    <a:pt x="55" y="43"/>
                    <a:pt x="54" y="43"/>
                  </a:cubicBezTo>
                  <a:cubicBezTo>
                    <a:pt x="53" y="43"/>
                    <a:pt x="52" y="43"/>
                    <a:pt x="51" y="43"/>
                  </a:cubicBezTo>
                  <a:cubicBezTo>
                    <a:pt x="50" y="43"/>
                    <a:pt x="49" y="43"/>
                    <a:pt x="49" y="44"/>
                  </a:cubicBezTo>
                  <a:cubicBezTo>
                    <a:pt x="48" y="44"/>
                    <a:pt x="48" y="46"/>
                    <a:pt x="48" y="46"/>
                  </a:cubicBezTo>
                  <a:cubicBezTo>
                    <a:pt x="48" y="47"/>
                    <a:pt x="46" y="48"/>
                    <a:pt x="46" y="48"/>
                  </a:cubicBezTo>
                  <a:cubicBezTo>
                    <a:pt x="45" y="49"/>
                    <a:pt x="43" y="49"/>
                    <a:pt x="42" y="50"/>
                  </a:cubicBezTo>
                  <a:cubicBezTo>
                    <a:pt x="41" y="50"/>
                    <a:pt x="39" y="49"/>
                    <a:pt x="38" y="50"/>
                  </a:cubicBezTo>
                  <a:cubicBezTo>
                    <a:pt x="38" y="50"/>
                    <a:pt x="37" y="50"/>
                    <a:pt x="36" y="51"/>
                  </a:cubicBezTo>
                  <a:cubicBezTo>
                    <a:pt x="36" y="51"/>
                    <a:pt x="36" y="53"/>
                    <a:pt x="35" y="54"/>
                  </a:cubicBezTo>
                  <a:cubicBezTo>
                    <a:pt x="35" y="54"/>
                    <a:pt x="34" y="55"/>
                    <a:pt x="33" y="55"/>
                  </a:cubicBezTo>
                  <a:cubicBezTo>
                    <a:pt x="33" y="56"/>
                    <a:pt x="31" y="57"/>
                    <a:pt x="31" y="57"/>
                  </a:cubicBezTo>
                  <a:cubicBezTo>
                    <a:pt x="31" y="58"/>
                    <a:pt x="31" y="58"/>
                    <a:pt x="31" y="58"/>
                  </a:cubicBezTo>
                  <a:cubicBezTo>
                    <a:pt x="31" y="58"/>
                    <a:pt x="30" y="58"/>
                    <a:pt x="30" y="58"/>
                  </a:cubicBezTo>
                  <a:cubicBezTo>
                    <a:pt x="29" y="58"/>
                    <a:pt x="28" y="57"/>
                    <a:pt x="28" y="57"/>
                  </a:cubicBezTo>
                  <a:cubicBezTo>
                    <a:pt x="27" y="57"/>
                    <a:pt x="26" y="56"/>
                    <a:pt x="26" y="55"/>
                  </a:cubicBezTo>
                  <a:cubicBezTo>
                    <a:pt x="25" y="55"/>
                    <a:pt x="24" y="54"/>
                    <a:pt x="23" y="54"/>
                  </a:cubicBezTo>
                  <a:cubicBezTo>
                    <a:pt x="23" y="54"/>
                    <a:pt x="23" y="55"/>
                    <a:pt x="22" y="55"/>
                  </a:cubicBezTo>
                  <a:cubicBezTo>
                    <a:pt x="22" y="56"/>
                    <a:pt x="23" y="57"/>
                    <a:pt x="22" y="57"/>
                  </a:cubicBezTo>
                  <a:cubicBezTo>
                    <a:pt x="22" y="58"/>
                    <a:pt x="22" y="59"/>
                    <a:pt x="21" y="60"/>
                  </a:cubicBezTo>
                  <a:cubicBezTo>
                    <a:pt x="21" y="60"/>
                    <a:pt x="19" y="61"/>
                    <a:pt x="18" y="61"/>
                  </a:cubicBezTo>
                  <a:cubicBezTo>
                    <a:pt x="17" y="62"/>
                    <a:pt x="15" y="62"/>
                    <a:pt x="14" y="62"/>
                  </a:cubicBezTo>
                  <a:cubicBezTo>
                    <a:pt x="12" y="62"/>
                    <a:pt x="8" y="62"/>
                    <a:pt x="6" y="61"/>
                  </a:cubicBezTo>
                  <a:cubicBezTo>
                    <a:pt x="5" y="61"/>
                    <a:pt x="2" y="60"/>
                    <a:pt x="1" y="60"/>
                  </a:cubicBezTo>
                  <a:cubicBezTo>
                    <a:pt x="1" y="60"/>
                    <a:pt x="0" y="59"/>
                    <a:pt x="0" y="59"/>
                  </a:cubicBezTo>
                  <a:cubicBezTo>
                    <a:pt x="1" y="58"/>
                    <a:pt x="3" y="57"/>
                    <a:pt x="4" y="56"/>
                  </a:cubicBezTo>
                  <a:cubicBezTo>
                    <a:pt x="4" y="55"/>
                    <a:pt x="4" y="53"/>
                    <a:pt x="5" y="52"/>
                  </a:cubicBezTo>
                  <a:cubicBezTo>
                    <a:pt x="5" y="52"/>
                    <a:pt x="7" y="51"/>
                    <a:pt x="7" y="50"/>
                  </a:cubicBezTo>
                  <a:cubicBezTo>
                    <a:pt x="7" y="50"/>
                    <a:pt x="8" y="48"/>
                    <a:pt x="8" y="47"/>
                  </a:cubicBezTo>
                  <a:cubicBezTo>
                    <a:pt x="9" y="47"/>
                    <a:pt x="10" y="46"/>
                    <a:pt x="11" y="46"/>
                  </a:cubicBezTo>
                  <a:cubicBezTo>
                    <a:pt x="12" y="46"/>
                    <a:pt x="13" y="46"/>
                    <a:pt x="14" y="46"/>
                  </a:cubicBezTo>
                  <a:cubicBezTo>
                    <a:pt x="15" y="46"/>
                    <a:pt x="18" y="46"/>
                    <a:pt x="19" y="46"/>
                  </a:cubicBezTo>
                  <a:cubicBezTo>
                    <a:pt x="20" y="45"/>
                    <a:pt x="23" y="45"/>
                    <a:pt x="24" y="45"/>
                  </a:cubicBezTo>
                  <a:cubicBezTo>
                    <a:pt x="25" y="45"/>
                    <a:pt x="26" y="45"/>
                    <a:pt x="27" y="45"/>
                  </a:cubicBezTo>
                  <a:cubicBezTo>
                    <a:pt x="28" y="45"/>
                    <a:pt x="30" y="46"/>
                    <a:pt x="31" y="46"/>
                  </a:cubicBezTo>
                  <a:cubicBezTo>
                    <a:pt x="32" y="46"/>
                    <a:pt x="35" y="45"/>
                    <a:pt x="36" y="45"/>
                  </a:cubicBezTo>
                  <a:cubicBezTo>
                    <a:pt x="37" y="44"/>
                    <a:pt x="38" y="44"/>
                    <a:pt x="38" y="43"/>
                  </a:cubicBezTo>
                  <a:cubicBezTo>
                    <a:pt x="39" y="42"/>
                    <a:pt x="39" y="41"/>
                    <a:pt x="39" y="40"/>
                  </a:cubicBezTo>
                  <a:cubicBezTo>
                    <a:pt x="39" y="39"/>
                    <a:pt x="39" y="38"/>
                    <a:pt x="38" y="37"/>
                  </a:cubicBezTo>
                  <a:cubicBezTo>
                    <a:pt x="38" y="37"/>
                    <a:pt x="36" y="36"/>
                    <a:pt x="36" y="35"/>
                  </a:cubicBezTo>
                  <a:cubicBezTo>
                    <a:pt x="35" y="35"/>
                    <a:pt x="33" y="34"/>
                    <a:pt x="32" y="33"/>
                  </a:cubicBezTo>
                  <a:cubicBezTo>
                    <a:pt x="32" y="33"/>
                    <a:pt x="31" y="32"/>
                    <a:pt x="31" y="31"/>
                  </a:cubicBezTo>
                  <a:cubicBezTo>
                    <a:pt x="31" y="30"/>
                    <a:pt x="32" y="29"/>
                    <a:pt x="32" y="28"/>
                  </a:cubicBezTo>
                  <a:cubicBezTo>
                    <a:pt x="32" y="27"/>
                    <a:pt x="33" y="26"/>
                    <a:pt x="33" y="26"/>
                  </a:cubicBezTo>
                  <a:cubicBezTo>
                    <a:pt x="33" y="25"/>
                    <a:pt x="32" y="23"/>
                    <a:pt x="32" y="22"/>
                  </a:cubicBezTo>
                  <a:cubicBezTo>
                    <a:pt x="32" y="22"/>
                    <a:pt x="32" y="20"/>
                    <a:pt x="33" y="20"/>
                  </a:cubicBezTo>
                  <a:cubicBezTo>
                    <a:pt x="33" y="19"/>
                    <a:pt x="33" y="19"/>
                    <a:pt x="33" y="18"/>
                  </a:cubicBezTo>
                  <a:cubicBezTo>
                    <a:pt x="33" y="18"/>
                    <a:pt x="33" y="18"/>
                    <a:pt x="33" y="18"/>
                  </a:cubicBezTo>
                  <a:cubicBezTo>
                    <a:pt x="34" y="18"/>
                    <a:pt x="34" y="17"/>
                    <a:pt x="35" y="17"/>
                  </a:cubicBezTo>
                  <a:cubicBezTo>
                    <a:pt x="35" y="16"/>
                    <a:pt x="37" y="15"/>
                    <a:pt x="38" y="15"/>
                  </a:cubicBezTo>
                  <a:cubicBezTo>
                    <a:pt x="39" y="14"/>
                    <a:pt x="41" y="13"/>
                    <a:pt x="42" y="13"/>
                  </a:cubicBezTo>
                  <a:cubicBezTo>
                    <a:pt x="43" y="13"/>
                    <a:pt x="45" y="13"/>
                    <a:pt x="46" y="13"/>
                  </a:cubicBezTo>
                  <a:cubicBezTo>
                    <a:pt x="47" y="12"/>
                    <a:pt x="47" y="11"/>
                    <a:pt x="48" y="11"/>
                  </a:cubicBezTo>
                  <a:cubicBezTo>
                    <a:pt x="48" y="10"/>
                    <a:pt x="48" y="8"/>
                    <a:pt x="49" y="8"/>
                  </a:cubicBezTo>
                  <a:cubicBezTo>
                    <a:pt x="49" y="7"/>
                    <a:pt x="50" y="5"/>
                    <a:pt x="51" y="4"/>
                  </a:cubicBezTo>
                  <a:cubicBezTo>
                    <a:pt x="52" y="4"/>
                    <a:pt x="54" y="3"/>
                    <a:pt x="55" y="2"/>
                  </a:cubicBezTo>
                  <a:cubicBezTo>
                    <a:pt x="55" y="2"/>
                    <a:pt x="55" y="1"/>
                    <a:pt x="56" y="0"/>
                  </a:cubicBezTo>
                  <a:cubicBezTo>
                    <a:pt x="56" y="1"/>
                    <a:pt x="57" y="2"/>
                    <a:pt x="58" y="2"/>
                  </a:cubicBezTo>
                  <a:cubicBezTo>
                    <a:pt x="58" y="2"/>
                    <a:pt x="58" y="3"/>
                    <a:pt x="59" y="3"/>
                  </a:cubicBezTo>
                  <a:cubicBezTo>
                    <a:pt x="59" y="4"/>
                    <a:pt x="61" y="4"/>
                    <a:pt x="62" y="4"/>
                  </a:cubicBezTo>
                  <a:cubicBezTo>
                    <a:pt x="63" y="4"/>
                    <a:pt x="64" y="3"/>
                    <a:pt x="64" y="3"/>
                  </a:cubicBezTo>
                  <a:cubicBezTo>
                    <a:pt x="65" y="4"/>
                    <a:pt x="65" y="6"/>
                    <a:pt x="66" y="7"/>
                  </a:cubicBezTo>
                  <a:cubicBezTo>
                    <a:pt x="66" y="8"/>
                    <a:pt x="66" y="10"/>
                    <a:pt x="66" y="11"/>
                  </a:cubicBezTo>
                  <a:cubicBezTo>
                    <a:pt x="66" y="12"/>
                    <a:pt x="66" y="16"/>
                    <a:pt x="66" y="16"/>
                  </a:cubicBezTo>
                  <a:cubicBezTo>
                    <a:pt x="66" y="17"/>
                    <a:pt x="67" y="21"/>
                    <a:pt x="68" y="23"/>
                  </a:cubicBezTo>
                  <a:cubicBezTo>
                    <a:pt x="68" y="24"/>
                    <a:pt x="70" y="26"/>
                    <a:pt x="71" y="27"/>
                  </a:cubicBezTo>
                  <a:cubicBezTo>
                    <a:pt x="71" y="28"/>
                    <a:pt x="71" y="30"/>
                    <a:pt x="71" y="31"/>
                  </a:cubicBezTo>
                  <a:cubicBezTo>
                    <a:pt x="71" y="32"/>
                    <a:pt x="72" y="33"/>
                    <a:pt x="72" y="34"/>
                  </a:cubicBezTo>
                  <a:cubicBezTo>
                    <a:pt x="73" y="34"/>
                    <a:pt x="75" y="35"/>
                    <a:pt x="75" y="35"/>
                  </a:cubicBezTo>
                  <a:cubicBezTo>
                    <a:pt x="76" y="35"/>
                    <a:pt x="77" y="35"/>
                    <a:pt x="78" y="35"/>
                  </a:cubicBezTo>
                  <a:cubicBezTo>
                    <a:pt x="78" y="35"/>
                    <a:pt x="80" y="35"/>
                    <a:pt x="81" y="35"/>
                  </a:cubicBezTo>
                  <a:cubicBezTo>
                    <a:pt x="81" y="35"/>
                    <a:pt x="82" y="36"/>
                    <a:pt x="82" y="36"/>
                  </a:cubicBezTo>
                  <a:cubicBezTo>
                    <a:pt x="83" y="36"/>
                    <a:pt x="85" y="35"/>
                    <a:pt x="86" y="35"/>
                  </a:cubicBezTo>
                  <a:cubicBezTo>
                    <a:pt x="86" y="36"/>
                    <a:pt x="87" y="37"/>
                    <a:pt x="87" y="3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8">
              <a:extLst>
                <a:ext uri="{FF2B5EF4-FFF2-40B4-BE49-F238E27FC236}">
                  <a16:creationId xmlns:a16="http://schemas.microsoft.com/office/drawing/2014/main" id="{2D170500-AF3D-4F6A-964A-C315EC44F2E8}"/>
                </a:ext>
              </a:extLst>
            </p:cNvPr>
            <p:cNvSpPr>
              <a:spLocks/>
            </p:cNvSpPr>
            <p:nvPr/>
          </p:nvSpPr>
          <p:spPr bwMode="auto">
            <a:xfrm>
              <a:off x="6650795" y="4334805"/>
              <a:ext cx="189645" cy="204617"/>
            </a:xfrm>
            <a:custGeom>
              <a:avLst/>
              <a:gdLst/>
              <a:ahLst/>
              <a:cxnLst>
                <a:cxn ang="0">
                  <a:pos x="37" y="69"/>
                </a:cxn>
                <a:cxn ang="0">
                  <a:pos x="35" y="61"/>
                </a:cxn>
                <a:cxn ang="0">
                  <a:pos x="31" y="52"/>
                </a:cxn>
                <a:cxn ang="0">
                  <a:pos x="26" y="46"/>
                </a:cxn>
                <a:cxn ang="0">
                  <a:pos x="21" y="48"/>
                </a:cxn>
                <a:cxn ang="0">
                  <a:pos x="18" y="42"/>
                </a:cxn>
                <a:cxn ang="0">
                  <a:pos x="15" y="38"/>
                </a:cxn>
                <a:cxn ang="0">
                  <a:pos x="13" y="35"/>
                </a:cxn>
                <a:cxn ang="0">
                  <a:pos x="14" y="32"/>
                </a:cxn>
                <a:cxn ang="0">
                  <a:pos x="11" y="29"/>
                </a:cxn>
                <a:cxn ang="0">
                  <a:pos x="8" y="25"/>
                </a:cxn>
                <a:cxn ang="0">
                  <a:pos x="8" y="20"/>
                </a:cxn>
                <a:cxn ang="0">
                  <a:pos x="7" y="16"/>
                </a:cxn>
                <a:cxn ang="0">
                  <a:pos x="3" y="14"/>
                </a:cxn>
                <a:cxn ang="0">
                  <a:pos x="3" y="10"/>
                </a:cxn>
                <a:cxn ang="0">
                  <a:pos x="0" y="8"/>
                </a:cxn>
                <a:cxn ang="0">
                  <a:pos x="5" y="4"/>
                </a:cxn>
                <a:cxn ang="0">
                  <a:pos x="6" y="2"/>
                </a:cxn>
                <a:cxn ang="0">
                  <a:pos x="11" y="0"/>
                </a:cxn>
                <a:cxn ang="0">
                  <a:pos x="14" y="3"/>
                </a:cxn>
                <a:cxn ang="0">
                  <a:pos x="19" y="8"/>
                </a:cxn>
                <a:cxn ang="0">
                  <a:pos x="34" y="22"/>
                </a:cxn>
                <a:cxn ang="0">
                  <a:pos x="46" y="30"/>
                </a:cxn>
                <a:cxn ang="0">
                  <a:pos x="51" y="33"/>
                </a:cxn>
                <a:cxn ang="0">
                  <a:pos x="49" y="29"/>
                </a:cxn>
                <a:cxn ang="0">
                  <a:pos x="45" y="24"/>
                </a:cxn>
                <a:cxn ang="0">
                  <a:pos x="45" y="21"/>
                </a:cxn>
                <a:cxn ang="0">
                  <a:pos x="48" y="23"/>
                </a:cxn>
                <a:cxn ang="0">
                  <a:pos x="50" y="24"/>
                </a:cxn>
                <a:cxn ang="0">
                  <a:pos x="55" y="27"/>
                </a:cxn>
                <a:cxn ang="0">
                  <a:pos x="61" y="34"/>
                </a:cxn>
                <a:cxn ang="0">
                  <a:pos x="64" y="43"/>
                </a:cxn>
                <a:cxn ang="0">
                  <a:pos x="58" y="45"/>
                </a:cxn>
                <a:cxn ang="0">
                  <a:pos x="58" y="49"/>
                </a:cxn>
                <a:cxn ang="0">
                  <a:pos x="60" y="51"/>
                </a:cxn>
                <a:cxn ang="0">
                  <a:pos x="55" y="55"/>
                </a:cxn>
                <a:cxn ang="0">
                  <a:pos x="52" y="62"/>
                </a:cxn>
                <a:cxn ang="0">
                  <a:pos x="46" y="64"/>
                </a:cxn>
                <a:cxn ang="0">
                  <a:pos x="39" y="68"/>
                </a:cxn>
              </a:cxnLst>
              <a:rect l="0" t="0" r="r" b="b"/>
              <a:pathLst>
                <a:path w="64" h="69">
                  <a:moveTo>
                    <a:pt x="39" y="68"/>
                  </a:moveTo>
                  <a:cubicBezTo>
                    <a:pt x="38" y="68"/>
                    <a:pt x="38" y="69"/>
                    <a:pt x="37" y="69"/>
                  </a:cubicBezTo>
                  <a:cubicBezTo>
                    <a:pt x="38" y="68"/>
                    <a:pt x="38" y="66"/>
                    <a:pt x="37" y="65"/>
                  </a:cubicBezTo>
                  <a:cubicBezTo>
                    <a:pt x="37" y="64"/>
                    <a:pt x="36" y="62"/>
                    <a:pt x="35" y="61"/>
                  </a:cubicBezTo>
                  <a:cubicBezTo>
                    <a:pt x="34" y="60"/>
                    <a:pt x="33" y="57"/>
                    <a:pt x="32" y="56"/>
                  </a:cubicBezTo>
                  <a:cubicBezTo>
                    <a:pt x="32" y="55"/>
                    <a:pt x="31" y="53"/>
                    <a:pt x="31" y="52"/>
                  </a:cubicBezTo>
                  <a:cubicBezTo>
                    <a:pt x="30" y="51"/>
                    <a:pt x="30" y="49"/>
                    <a:pt x="29" y="49"/>
                  </a:cubicBezTo>
                  <a:cubicBezTo>
                    <a:pt x="29" y="48"/>
                    <a:pt x="27" y="46"/>
                    <a:pt x="26" y="46"/>
                  </a:cubicBezTo>
                  <a:cubicBezTo>
                    <a:pt x="26" y="46"/>
                    <a:pt x="25" y="47"/>
                    <a:pt x="24" y="48"/>
                  </a:cubicBezTo>
                  <a:cubicBezTo>
                    <a:pt x="23" y="48"/>
                    <a:pt x="22" y="48"/>
                    <a:pt x="21" y="48"/>
                  </a:cubicBezTo>
                  <a:cubicBezTo>
                    <a:pt x="20" y="47"/>
                    <a:pt x="20" y="46"/>
                    <a:pt x="19" y="45"/>
                  </a:cubicBezTo>
                  <a:cubicBezTo>
                    <a:pt x="19" y="45"/>
                    <a:pt x="19" y="43"/>
                    <a:pt x="18" y="42"/>
                  </a:cubicBezTo>
                  <a:cubicBezTo>
                    <a:pt x="18" y="42"/>
                    <a:pt x="16" y="40"/>
                    <a:pt x="16" y="39"/>
                  </a:cubicBezTo>
                  <a:cubicBezTo>
                    <a:pt x="16" y="39"/>
                    <a:pt x="15" y="38"/>
                    <a:pt x="15" y="38"/>
                  </a:cubicBezTo>
                  <a:cubicBezTo>
                    <a:pt x="15" y="37"/>
                    <a:pt x="15" y="36"/>
                    <a:pt x="15" y="35"/>
                  </a:cubicBezTo>
                  <a:cubicBezTo>
                    <a:pt x="14" y="35"/>
                    <a:pt x="13" y="35"/>
                    <a:pt x="13" y="35"/>
                  </a:cubicBezTo>
                  <a:cubicBezTo>
                    <a:pt x="13" y="34"/>
                    <a:pt x="13" y="33"/>
                    <a:pt x="13" y="33"/>
                  </a:cubicBezTo>
                  <a:cubicBezTo>
                    <a:pt x="13" y="33"/>
                    <a:pt x="14" y="32"/>
                    <a:pt x="14" y="32"/>
                  </a:cubicBezTo>
                  <a:cubicBezTo>
                    <a:pt x="14" y="31"/>
                    <a:pt x="14" y="30"/>
                    <a:pt x="13" y="30"/>
                  </a:cubicBezTo>
                  <a:cubicBezTo>
                    <a:pt x="13" y="30"/>
                    <a:pt x="12" y="29"/>
                    <a:pt x="11" y="29"/>
                  </a:cubicBezTo>
                  <a:cubicBezTo>
                    <a:pt x="11" y="29"/>
                    <a:pt x="9" y="28"/>
                    <a:pt x="9" y="28"/>
                  </a:cubicBezTo>
                  <a:cubicBezTo>
                    <a:pt x="8" y="27"/>
                    <a:pt x="8" y="26"/>
                    <a:pt x="8" y="25"/>
                  </a:cubicBezTo>
                  <a:cubicBezTo>
                    <a:pt x="8" y="24"/>
                    <a:pt x="9" y="23"/>
                    <a:pt x="10" y="22"/>
                  </a:cubicBezTo>
                  <a:cubicBezTo>
                    <a:pt x="10" y="21"/>
                    <a:pt x="9" y="20"/>
                    <a:pt x="8" y="20"/>
                  </a:cubicBezTo>
                  <a:cubicBezTo>
                    <a:pt x="8" y="19"/>
                    <a:pt x="7" y="19"/>
                    <a:pt x="6" y="19"/>
                  </a:cubicBezTo>
                  <a:cubicBezTo>
                    <a:pt x="6" y="18"/>
                    <a:pt x="7" y="17"/>
                    <a:pt x="7" y="16"/>
                  </a:cubicBezTo>
                  <a:cubicBezTo>
                    <a:pt x="7" y="16"/>
                    <a:pt x="7" y="15"/>
                    <a:pt x="6" y="14"/>
                  </a:cubicBezTo>
                  <a:cubicBezTo>
                    <a:pt x="6" y="14"/>
                    <a:pt x="4" y="14"/>
                    <a:pt x="3" y="14"/>
                  </a:cubicBezTo>
                  <a:cubicBezTo>
                    <a:pt x="3" y="13"/>
                    <a:pt x="3" y="12"/>
                    <a:pt x="3" y="12"/>
                  </a:cubicBezTo>
                  <a:cubicBezTo>
                    <a:pt x="3" y="11"/>
                    <a:pt x="3" y="10"/>
                    <a:pt x="3" y="10"/>
                  </a:cubicBezTo>
                  <a:cubicBezTo>
                    <a:pt x="2" y="10"/>
                    <a:pt x="1" y="10"/>
                    <a:pt x="1" y="9"/>
                  </a:cubicBezTo>
                  <a:cubicBezTo>
                    <a:pt x="0" y="9"/>
                    <a:pt x="0" y="8"/>
                    <a:pt x="0" y="8"/>
                  </a:cubicBezTo>
                  <a:cubicBezTo>
                    <a:pt x="0" y="7"/>
                    <a:pt x="1" y="7"/>
                    <a:pt x="2" y="6"/>
                  </a:cubicBezTo>
                  <a:cubicBezTo>
                    <a:pt x="2" y="6"/>
                    <a:pt x="4" y="5"/>
                    <a:pt x="5" y="4"/>
                  </a:cubicBezTo>
                  <a:cubicBezTo>
                    <a:pt x="5" y="4"/>
                    <a:pt x="5" y="3"/>
                    <a:pt x="5" y="2"/>
                  </a:cubicBezTo>
                  <a:cubicBezTo>
                    <a:pt x="6" y="2"/>
                    <a:pt x="6" y="2"/>
                    <a:pt x="6" y="2"/>
                  </a:cubicBezTo>
                  <a:cubicBezTo>
                    <a:pt x="7" y="2"/>
                    <a:pt x="8" y="0"/>
                    <a:pt x="9" y="0"/>
                  </a:cubicBezTo>
                  <a:cubicBezTo>
                    <a:pt x="10" y="0"/>
                    <a:pt x="11" y="0"/>
                    <a:pt x="11" y="0"/>
                  </a:cubicBezTo>
                  <a:cubicBezTo>
                    <a:pt x="12" y="0"/>
                    <a:pt x="13" y="1"/>
                    <a:pt x="13" y="2"/>
                  </a:cubicBezTo>
                  <a:cubicBezTo>
                    <a:pt x="13" y="2"/>
                    <a:pt x="13" y="3"/>
                    <a:pt x="14" y="3"/>
                  </a:cubicBezTo>
                  <a:cubicBezTo>
                    <a:pt x="14" y="4"/>
                    <a:pt x="15" y="4"/>
                    <a:pt x="16" y="5"/>
                  </a:cubicBezTo>
                  <a:cubicBezTo>
                    <a:pt x="17" y="6"/>
                    <a:pt x="19" y="7"/>
                    <a:pt x="19" y="8"/>
                  </a:cubicBezTo>
                  <a:cubicBezTo>
                    <a:pt x="21" y="10"/>
                    <a:pt x="25" y="13"/>
                    <a:pt x="27" y="14"/>
                  </a:cubicBezTo>
                  <a:cubicBezTo>
                    <a:pt x="29" y="16"/>
                    <a:pt x="32" y="20"/>
                    <a:pt x="34" y="22"/>
                  </a:cubicBezTo>
                  <a:cubicBezTo>
                    <a:pt x="36" y="23"/>
                    <a:pt x="39" y="26"/>
                    <a:pt x="41" y="27"/>
                  </a:cubicBezTo>
                  <a:cubicBezTo>
                    <a:pt x="42" y="28"/>
                    <a:pt x="45" y="29"/>
                    <a:pt x="46" y="30"/>
                  </a:cubicBezTo>
                  <a:cubicBezTo>
                    <a:pt x="47" y="31"/>
                    <a:pt x="48" y="33"/>
                    <a:pt x="49" y="33"/>
                  </a:cubicBezTo>
                  <a:cubicBezTo>
                    <a:pt x="50" y="33"/>
                    <a:pt x="51" y="34"/>
                    <a:pt x="51" y="33"/>
                  </a:cubicBezTo>
                  <a:cubicBezTo>
                    <a:pt x="51" y="33"/>
                    <a:pt x="50" y="31"/>
                    <a:pt x="50" y="31"/>
                  </a:cubicBezTo>
                  <a:cubicBezTo>
                    <a:pt x="50" y="30"/>
                    <a:pt x="49" y="30"/>
                    <a:pt x="49" y="29"/>
                  </a:cubicBezTo>
                  <a:cubicBezTo>
                    <a:pt x="49" y="28"/>
                    <a:pt x="48" y="27"/>
                    <a:pt x="47" y="26"/>
                  </a:cubicBezTo>
                  <a:cubicBezTo>
                    <a:pt x="46" y="26"/>
                    <a:pt x="45" y="25"/>
                    <a:pt x="45" y="24"/>
                  </a:cubicBezTo>
                  <a:cubicBezTo>
                    <a:pt x="45" y="24"/>
                    <a:pt x="44" y="23"/>
                    <a:pt x="44" y="22"/>
                  </a:cubicBezTo>
                  <a:cubicBezTo>
                    <a:pt x="44" y="22"/>
                    <a:pt x="45" y="21"/>
                    <a:pt x="45" y="21"/>
                  </a:cubicBezTo>
                  <a:cubicBezTo>
                    <a:pt x="46" y="20"/>
                    <a:pt x="46" y="22"/>
                    <a:pt x="47" y="22"/>
                  </a:cubicBezTo>
                  <a:cubicBezTo>
                    <a:pt x="47" y="23"/>
                    <a:pt x="47" y="24"/>
                    <a:pt x="48" y="23"/>
                  </a:cubicBezTo>
                  <a:cubicBezTo>
                    <a:pt x="48" y="23"/>
                    <a:pt x="48" y="23"/>
                    <a:pt x="48" y="22"/>
                  </a:cubicBezTo>
                  <a:cubicBezTo>
                    <a:pt x="49" y="23"/>
                    <a:pt x="50" y="24"/>
                    <a:pt x="50" y="24"/>
                  </a:cubicBezTo>
                  <a:cubicBezTo>
                    <a:pt x="51" y="24"/>
                    <a:pt x="51" y="25"/>
                    <a:pt x="51" y="25"/>
                  </a:cubicBezTo>
                  <a:cubicBezTo>
                    <a:pt x="52" y="26"/>
                    <a:pt x="54" y="26"/>
                    <a:pt x="55" y="27"/>
                  </a:cubicBezTo>
                  <a:cubicBezTo>
                    <a:pt x="56" y="27"/>
                    <a:pt x="57" y="28"/>
                    <a:pt x="58" y="28"/>
                  </a:cubicBezTo>
                  <a:cubicBezTo>
                    <a:pt x="59" y="30"/>
                    <a:pt x="61" y="33"/>
                    <a:pt x="61" y="34"/>
                  </a:cubicBezTo>
                  <a:cubicBezTo>
                    <a:pt x="62" y="35"/>
                    <a:pt x="63" y="38"/>
                    <a:pt x="64" y="40"/>
                  </a:cubicBezTo>
                  <a:cubicBezTo>
                    <a:pt x="64" y="41"/>
                    <a:pt x="64" y="42"/>
                    <a:pt x="64" y="43"/>
                  </a:cubicBezTo>
                  <a:cubicBezTo>
                    <a:pt x="63" y="44"/>
                    <a:pt x="62" y="45"/>
                    <a:pt x="62" y="45"/>
                  </a:cubicBezTo>
                  <a:cubicBezTo>
                    <a:pt x="61" y="45"/>
                    <a:pt x="59" y="45"/>
                    <a:pt x="58" y="45"/>
                  </a:cubicBezTo>
                  <a:cubicBezTo>
                    <a:pt x="58" y="46"/>
                    <a:pt x="56" y="46"/>
                    <a:pt x="56" y="47"/>
                  </a:cubicBezTo>
                  <a:cubicBezTo>
                    <a:pt x="56" y="48"/>
                    <a:pt x="58" y="48"/>
                    <a:pt x="58" y="49"/>
                  </a:cubicBezTo>
                  <a:cubicBezTo>
                    <a:pt x="59" y="49"/>
                    <a:pt x="59" y="51"/>
                    <a:pt x="60" y="51"/>
                  </a:cubicBezTo>
                  <a:cubicBezTo>
                    <a:pt x="60" y="51"/>
                    <a:pt x="60" y="51"/>
                    <a:pt x="60" y="51"/>
                  </a:cubicBezTo>
                  <a:cubicBezTo>
                    <a:pt x="59" y="52"/>
                    <a:pt x="59" y="53"/>
                    <a:pt x="59" y="53"/>
                  </a:cubicBezTo>
                  <a:cubicBezTo>
                    <a:pt x="58" y="54"/>
                    <a:pt x="56" y="55"/>
                    <a:pt x="55" y="55"/>
                  </a:cubicBezTo>
                  <a:cubicBezTo>
                    <a:pt x="54" y="56"/>
                    <a:pt x="53" y="58"/>
                    <a:pt x="53" y="59"/>
                  </a:cubicBezTo>
                  <a:cubicBezTo>
                    <a:pt x="52" y="59"/>
                    <a:pt x="52" y="61"/>
                    <a:pt x="52" y="62"/>
                  </a:cubicBezTo>
                  <a:cubicBezTo>
                    <a:pt x="51" y="62"/>
                    <a:pt x="51" y="63"/>
                    <a:pt x="50" y="64"/>
                  </a:cubicBezTo>
                  <a:cubicBezTo>
                    <a:pt x="49" y="64"/>
                    <a:pt x="47" y="64"/>
                    <a:pt x="46" y="64"/>
                  </a:cubicBezTo>
                  <a:cubicBezTo>
                    <a:pt x="45" y="64"/>
                    <a:pt x="43" y="65"/>
                    <a:pt x="42" y="66"/>
                  </a:cubicBezTo>
                  <a:cubicBezTo>
                    <a:pt x="41" y="66"/>
                    <a:pt x="39" y="67"/>
                    <a:pt x="39" y="6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9">
              <a:extLst>
                <a:ext uri="{FF2B5EF4-FFF2-40B4-BE49-F238E27FC236}">
                  <a16:creationId xmlns:a16="http://schemas.microsoft.com/office/drawing/2014/main" id="{8BC51FB5-F38C-4E65-B601-9AEA2B906100}"/>
                </a:ext>
              </a:extLst>
            </p:cNvPr>
            <p:cNvSpPr>
              <a:spLocks/>
            </p:cNvSpPr>
            <p:nvPr/>
          </p:nvSpPr>
          <p:spPr bwMode="auto">
            <a:xfrm>
              <a:off x="6573440" y="4339796"/>
              <a:ext cx="204617" cy="334374"/>
            </a:xfrm>
            <a:custGeom>
              <a:avLst/>
              <a:gdLst/>
              <a:ahLst/>
              <a:cxnLst>
                <a:cxn ang="0">
                  <a:pos x="30" y="108"/>
                </a:cxn>
                <a:cxn ang="0">
                  <a:pos x="25" y="110"/>
                </a:cxn>
                <a:cxn ang="0">
                  <a:pos x="18" y="113"/>
                </a:cxn>
                <a:cxn ang="0">
                  <a:pos x="15" y="110"/>
                </a:cxn>
                <a:cxn ang="0">
                  <a:pos x="15" y="105"/>
                </a:cxn>
                <a:cxn ang="0">
                  <a:pos x="17" y="102"/>
                </a:cxn>
                <a:cxn ang="0">
                  <a:pos x="17" y="98"/>
                </a:cxn>
                <a:cxn ang="0">
                  <a:pos x="16" y="94"/>
                </a:cxn>
                <a:cxn ang="0">
                  <a:pos x="21" y="88"/>
                </a:cxn>
                <a:cxn ang="0">
                  <a:pos x="20" y="83"/>
                </a:cxn>
                <a:cxn ang="0">
                  <a:pos x="17" y="81"/>
                </a:cxn>
                <a:cxn ang="0">
                  <a:pos x="15" y="74"/>
                </a:cxn>
                <a:cxn ang="0">
                  <a:pos x="18" y="70"/>
                </a:cxn>
                <a:cxn ang="0">
                  <a:pos x="17" y="67"/>
                </a:cxn>
                <a:cxn ang="0">
                  <a:pos x="16" y="62"/>
                </a:cxn>
                <a:cxn ang="0">
                  <a:pos x="14" y="62"/>
                </a:cxn>
                <a:cxn ang="0">
                  <a:pos x="9" y="61"/>
                </a:cxn>
                <a:cxn ang="0">
                  <a:pos x="5" y="60"/>
                </a:cxn>
                <a:cxn ang="0">
                  <a:pos x="2" y="62"/>
                </a:cxn>
                <a:cxn ang="0">
                  <a:pos x="0" y="60"/>
                </a:cxn>
                <a:cxn ang="0">
                  <a:pos x="4" y="55"/>
                </a:cxn>
                <a:cxn ang="0">
                  <a:pos x="7" y="51"/>
                </a:cxn>
                <a:cxn ang="0">
                  <a:pos x="14" y="50"/>
                </a:cxn>
                <a:cxn ang="0">
                  <a:pos x="18" y="45"/>
                </a:cxn>
                <a:cxn ang="0">
                  <a:pos x="19" y="35"/>
                </a:cxn>
                <a:cxn ang="0">
                  <a:pos x="15" y="28"/>
                </a:cxn>
                <a:cxn ang="0">
                  <a:pos x="12" y="25"/>
                </a:cxn>
                <a:cxn ang="0">
                  <a:pos x="15" y="19"/>
                </a:cxn>
                <a:cxn ang="0">
                  <a:pos x="17" y="13"/>
                </a:cxn>
                <a:cxn ang="0">
                  <a:pos x="14" y="8"/>
                </a:cxn>
                <a:cxn ang="0">
                  <a:pos x="13" y="6"/>
                </a:cxn>
                <a:cxn ang="0">
                  <a:pos x="25" y="1"/>
                </a:cxn>
                <a:cxn ang="0">
                  <a:pos x="31" y="0"/>
                </a:cxn>
                <a:cxn ang="0">
                  <a:pos x="28" y="4"/>
                </a:cxn>
                <a:cxn ang="0">
                  <a:pos x="27" y="7"/>
                </a:cxn>
                <a:cxn ang="0">
                  <a:pos x="29" y="10"/>
                </a:cxn>
                <a:cxn ang="0">
                  <a:pos x="32" y="12"/>
                </a:cxn>
                <a:cxn ang="0">
                  <a:pos x="32" y="17"/>
                </a:cxn>
                <a:cxn ang="0">
                  <a:pos x="36" y="20"/>
                </a:cxn>
                <a:cxn ang="0">
                  <a:pos x="35" y="26"/>
                </a:cxn>
                <a:cxn ang="0">
                  <a:pos x="39" y="28"/>
                </a:cxn>
                <a:cxn ang="0">
                  <a:pos x="39" y="31"/>
                </a:cxn>
                <a:cxn ang="0">
                  <a:pos x="41" y="33"/>
                </a:cxn>
                <a:cxn ang="0">
                  <a:pos x="42" y="37"/>
                </a:cxn>
                <a:cxn ang="0">
                  <a:pos x="45" y="43"/>
                </a:cxn>
                <a:cxn ang="0">
                  <a:pos x="50" y="46"/>
                </a:cxn>
                <a:cxn ang="0">
                  <a:pos x="55" y="47"/>
                </a:cxn>
                <a:cxn ang="0">
                  <a:pos x="58" y="54"/>
                </a:cxn>
                <a:cxn ang="0">
                  <a:pos x="63" y="63"/>
                </a:cxn>
                <a:cxn ang="0">
                  <a:pos x="63" y="67"/>
                </a:cxn>
                <a:cxn ang="0">
                  <a:pos x="62" y="71"/>
                </a:cxn>
                <a:cxn ang="0">
                  <a:pos x="62" y="77"/>
                </a:cxn>
                <a:cxn ang="0">
                  <a:pos x="62" y="82"/>
                </a:cxn>
                <a:cxn ang="0">
                  <a:pos x="68" y="86"/>
                </a:cxn>
                <a:cxn ang="0">
                  <a:pos x="68" y="92"/>
                </a:cxn>
                <a:cxn ang="0">
                  <a:pos x="61" y="95"/>
                </a:cxn>
                <a:cxn ang="0">
                  <a:pos x="54" y="94"/>
                </a:cxn>
                <a:cxn ang="0">
                  <a:pos x="44" y="95"/>
                </a:cxn>
                <a:cxn ang="0">
                  <a:pos x="38" y="96"/>
                </a:cxn>
                <a:cxn ang="0">
                  <a:pos x="35" y="101"/>
                </a:cxn>
                <a:cxn ang="0">
                  <a:pos x="30" y="108"/>
                </a:cxn>
              </a:cxnLst>
              <a:rect l="0" t="0" r="r" b="b"/>
              <a:pathLst>
                <a:path w="69" h="113">
                  <a:moveTo>
                    <a:pt x="30" y="108"/>
                  </a:moveTo>
                  <a:cubicBezTo>
                    <a:pt x="30" y="108"/>
                    <a:pt x="30" y="108"/>
                    <a:pt x="30" y="108"/>
                  </a:cubicBezTo>
                  <a:cubicBezTo>
                    <a:pt x="29" y="108"/>
                    <a:pt x="28" y="110"/>
                    <a:pt x="27" y="110"/>
                  </a:cubicBezTo>
                  <a:cubicBezTo>
                    <a:pt x="26" y="110"/>
                    <a:pt x="26" y="110"/>
                    <a:pt x="25" y="110"/>
                  </a:cubicBezTo>
                  <a:cubicBezTo>
                    <a:pt x="24" y="110"/>
                    <a:pt x="22" y="111"/>
                    <a:pt x="21" y="112"/>
                  </a:cubicBezTo>
                  <a:cubicBezTo>
                    <a:pt x="20" y="112"/>
                    <a:pt x="19" y="113"/>
                    <a:pt x="18" y="113"/>
                  </a:cubicBezTo>
                  <a:cubicBezTo>
                    <a:pt x="17" y="112"/>
                    <a:pt x="15" y="112"/>
                    <a:pt x="14" y="111"/>
                  </a:cubicBezTo>
                  <a:cubicBezTo>
                    <a:pt x="14" y="111"/>
                    <a:pt x="14" y="110"/>
                    <a:pt x="15" y="110"/>
                  </a:cubicBezTo>
                  <a:cubicBezTo>
                    <a:pt x="15" y="109"/>
                    <a:pt x="16" y="108"/>
                    <a:pt x="16" y="107"/>
                  </a:cubicBezTo>
                  <a:cubicBezTo>
                    <a:pt x="16" y="107"/>
                    <a:pt x="15" y="106"/>
                    <a:pt x="15" y="105"/>
                  </a:cubicBezTo>
                  <a:cubicBezTo>
                    <a:pt x="15" y="105"/>
                    <a:pt x="14" y="103"/>
                    <a:pt x="15" y="102"/>
                  </a:cubicBezTo>
                  <a:cubicBezTo>
                    <a:pt x="15" y="102"/>
                    <a:pt x="17" y="102"/>
                    <a:pt x="17" y="102"/>
                  </a:cubicBezTo>
                  <a:cubicBezTo>
                    <a:pt x="17" y="101"/>
                    <a:pt x="18" y="100"/>
                    <a:pt x="18" y="100"/>
                  </a:cubicBezTo>
                  <a:cubicBezTo>
                    <a:pt x="18" y="99"/>
                    <a:pt x="17" y="98"/>
                    <a:pt x="17" y="98"/>
                  </a:cubicBezTo>
                  <a:cubicBezTo>
                    <a:pt x="16" y="97"/>
                    <a:pt x="15" y="96"/>
                    <a:pt x="15" y="96"/>
                  </a:cubicBezTo>
                  <a:cubicBezTo>
                    <a:pt x="15" y="95"/>
                    <a:pt x="16" y="94"/>
                    <a:pt x="16" y="94"/>
                  </a:cubicBezTo>
                  <a:cubicBezTo>
                    <a:pt x="17" y="93"/>
                    <a:pt x="18" y="92"/>
                    <a:pt x="19" y="91"/>
                  </a:cubicBezTo>
                  <a:cubicBezTo>
                    <a:pt x="20" y="90"/>
                    <a:pt x="21" y="88"/>
                    <a:pt x="21" y="88"/>
                  </a:cubicBezTo>
                  <a:cubicBezTo>
                    <a:pt x="21" y="87"/>
                    <a:pt x="22" y="86"/>
                    <a:pt x="22" y="86"/>
                  </a:cubicBezTo>
                  <a:cubicBezTo>
                    <a:pt x="22" y="85"/>
                    <a:pt x="21" y="83"/>
                    <a:pt x="20" y="83"/>
                  </a:cubicBezTo>
                  <a:cubicBezTo>
                    <a:pt x="20" y="83"/>
                    <a:pt x="20" y="83"/>
                    <a:pt x="20" y="82"/>
                  </a:cubicBezTo>
                  <a:cubicBezTo>
                    <a:pt x="19" y="82"/>
                    <a:pt x="18" y="82"/>
                    <a:pt x="17" y="81"/>
                  </a:cubicBezTo>
                  <a:cubicBezTo>
                    <a:pt x="16" y="80"/>
                    <a:pt x="15" y="78"/>
                    <a:pt x="15" y="77"/>
                  </a:cubicBezTo>
                  <a:cubicBezTo>
                    <a:pt x="14" y="76"/>
                    <a:pt x="15" y="75"/>
                    <a:pt x="15" y="74"/>
                  </a:cubicBezTo>
                  <a:cubicBezTo>
                    <a:pt x="15" y="73"/>
                    <a:pt x="15" y="72"/>
                    <a:pt x="15" y="71"/>
                  </a:cubicBezTo>
                  <a:cubicBezTo>
                    <a:pt x="16" y="71"/>
                    <a:pt x="17" y="71"/>
                    <a:pt x="18" y="70"/>
                  </a:cubicBezTo>
                  <a:cubicBezTo>
                    <a:pt x="18" y="70"/>
                    <a:pt x="18" y="69"/>
                    <a:pt x="18" y="69"/>
                  </a:cubicBezTo>
                  <a:cubicBezTo>
                    <a:pt x="18" y="68"/>
                    <a:pt x="17" y="68"/>
                    <a:pt x="17" y="67"/>
                  </a:cubicBezTo>
                  <a:cubicBezTo>
                    <a:pt x="16" y="67"/>
                    <a:pt x="16" y="66"/>
                    <a:pt x="16" y="65"/>
                  </a:cubicBezTo>
                  <a:cubicBezTo>
                    <a:pt x="16" y="64"/>
                    <a:pt x="16" y="63"/>
                    <a:pt x="16" y="62"/>
                  </a:cubicBezTo>
                  <a:cubicBezTo>
                    <a:pt x="16" y="62"/>
                    <a:pt x="15" y="61"/>
                    <a:pt x="15" y="61"/>
                  </a:cubicBezTo>
                  <a:cubicBezTo>
                    <a:pt x="14" y="61"/>
                    <a:pt x="14" y="62"/>
                    <a:pt x="14" y="62"/>
                  </a:cubicBezTo>
                  <a:cubicBezTo>
                    <a:pt x="13" y="61"/>
                    <a:pt x="12" y="60"/>
                    <a:pt x="11" y="60"/>
                  </a:cubicBezTo>
                  <a:cubicBezTo>
                    <a:pt x="11" y="60"/>
                    <a:pt x="10" y="61"/>
                    <a:pt x="9" y="61"/>
                  </a:cubicBezTo>
                  <a:cubicBezTo>
                    <a:pt x="9" y="61"/>
                    <a:pt x="8" y="60"/>
                    <a:pt x="7" y="60"/>
                  </a:cubicBezTo>
                  <a:cubicBezTo>
                    <a:pt x="6" y="60"/>
                    <a:pt x="6" y="60"/>
                    <a:pt x="5" y="60"/>
                  </a:cubicBezTo>
                  <a:cubicBezTo>
                    <a:pt x="5" y="60"/>
                    <a:pt x="4" y="61"/>
                    <a:pt x="4" y="61"/>
                  </a:cubicBezTo>
                  <a:cubicBezTo>
                    <a:pt x="4" y="61"/>
                    <a:pt x="3" y="62"/>
                    <a:pt x="2" y="62"/>
                  </a:cubicBezTo>
                  <a:cubicBezTo>
                    <a:pt x="2" y="62"/>
                    <a:pt x="1" y="62"/>
                    <a:pt x="1" y="61"/>
                  </a:cubicBezTo>
                  <a:cubicBezTo>
                    <a:pt x="0" y="61"/>
                    <a:pt x="0" y="60"/>
                    <a:pt x="0" y="60"/>
                  </a:cubicBezTo>
                  <a:cubicBezTo>
                    <a:pt x="1" y="59"/>
                    <a:pt x="2" y="58"/>
                    <a:pt x="2" y="57"/>
                  </a:cubicBezTo>
                  <a:cubicBezTo>
                    <a:pt x="2" y="57"/>
                    <a:pt x="3" y="56"/>
                    <a:pt x="4" y="55"/>
                  </a:cubicBezTo>
                  <a:cubicBezTo>
                    <a:pt x="4" y="54"/>
                    <a:pt x="4" y="52"/>
                    <a:pt x="4" y="51"/>
                  </a:cubicBezTo>
                  <a:cubicBezTo>
                    <a:pt x="5" y="51"/>
                    <a:pt x="6" y="51"/>
                    <a:pt x="7" y="51"/>
                  </a:cubicBezTo>
                  <a:cubicBezTo>
                    <a:pt x="7" y="50"/>
                    <a:pt x="9" y="51"/>
                    <a:pt x="9" y="51"/>
                  </a:cubicBezTo>
                  <a:cubicBezTo>
                    <a:pt x="10" y="50"/>
                    <a:pt x="13" y="50"/>
                    <a:pt x="14" y="50"/>
                  </a:cubicBezTo>
                  <a:cubicBezTo>
                    <a:pt x="14" y="49"/>
                    <a:pt x="16" y="49"/>
                    <a:pt x="16" y="48"/>
                  </a:cubicBezTo>
                  <a:cubicBezTo>
                    <a:pt x="17" y="48"/>
                    <a:pt x="18" y="46"/>
                    <a:pt x="18" y="45"/>
                  </a:cubicBezTo>
                  <a:cubicBezTo>
                    <a:pt x="19" y="44"/>
                    <a:pt x="19" y="41"/>
                    <a:pt x="19" y="39"/>
                  </a:cubicBezTo>
                  <a:cubicBezTo>
                    <a:pt x="19" y="38"/>
                    <a:pt x="19" y="36"/>
                    <a:pt x="19" y="35"/>
                  </a:cubicBezTo>
                  <a:cubicBezTo>
                    <a:pt x="19" y="34"/>
                    <a:pt x="18" y="33"/>
                    <a:pt x="18" y="32"/>
                  </a:cubicBezTo>
                  <a:cubicBezTo>
                    <a:pt x="17" y="31"/>
                    <a:pt x="16" y="29"/>
                    <a:pt x="15" y="28"/>
                  </a:cubicBezTo>
                  <a:cubicBezTo>
                    <a:pt x="15" y="28"/>
                    <a:pt x="13" y="27"/>
                    <a:pt x="13" y="26"/>
                  </a:cubicBezTo>
                  <a:cubicBezTo>
                    <a:pt x="12" y="26"/>
                    <a:pt x="12" y="25"/>
                    <a:pt x="12" y="25"/>
                  </a:cubicBezTo>
                  <a:cubicBezTo>
                    <a:pt x="11" y="24"/>
                    <a:pt x="13" y="22"/>
                    <a:pt x="13" y="22"/>
                  </a:cubicBezTo>
                  <a:cubicBezTo>
                    <a:pt x="13" y="21"/>
                    <a:pt x="14" y="20"/>
                    <a:pt x="15" y="19"/>
                  </a:cubicBezTo>
                  <a:cubicBezTo>
                    <a:pt x="15" y="18"/>
                    <a:pt x="16" y="16"/>
                    <a:pt x="17" y="15"/>
                  </a:cubicBezTo>
                  <a:cubicBezTo>
                    <a:pt x="17" y="15"/>
                    <a:pt x="17" y="13"/>
                    <a:pt x="17" y="13"/>
                  </a:cubicBezTo>
                  <a:cubicBezTo>
                    <a:pt x="17" y="12"/>
                    <a:pt x="16" y="10"/>
                    <a:pt x="16" y="10"/>
                  </a:cubicBezTo>
                  <a:cubicBezTo>
                    <a:pt x="16" y="9"/>
                    <a:pt x="15" y="8"/>
                    <a:pt x="14" y="8"/>
                  </a:cubicBezTo>
                  <a:cubicBezTo>
                    <a:pt x="14" y="7"/>
                    <a:pt x="13" y="7"/>
                    <a:pt x="13" y="6"/>
                  </a:cubicBezTo>
                  <a:cubicBezTo>
                    <a:pt x="13" y="6"/>
                    <a:pt x="13" y="6"/>
                    <a:pt x="13" y="6"/>
                  </a:cubicBezTo>
                  <a:cubicBezTo>
                    <a:pt x="15" y="5"/>
                    <a:pt x="19" y="3"/>
                    <a:pt x="21" y="2"/>
                  </a:cubicBezTo>
                  <a:cubicBezTo>
                    <a:pt x="22" y="1"/>
                    <a:pt x="24" y="1"/>
                    <a:pt x="25" y="1"/>
                  </a:cubicBezTo>
                  <a:cubicBezTo>
                    <a:pt x="26" y="0"/>
                    <a:pt x="28" y="0"/>
                    <a:pt x="30" y="0"/>
                  </a:cubicBezTo>
                  <a:cubicBezTo>
                    <a:pt x="30" y="0"/>
                    <a:pt x="31" y="0"/>
                    <a:pt x="31" y="0"/>
                  </a:cubicBezTo>
                  <a:cubicBezTo>
                    <a:pt x="31" y="1"/>
                    <a:pt x="31" y="2"/>
                    <a:pt x="31" y="2"/>
                  </a:cubicBezTo>
                  <a:cubicBezTo>
                    <a:pt x="30" y="3"/>
                    <a:pt x="28" y="4"/>
                    <a:pt x="28" y="4"/>
                  </a:cubicBezTo>
                  <a:cubicBezTo>
                    <a:pt x="27" y="5"/>
                    <a:pt x="26" y="5"/>
                    <a:pt x="26" y="6"/>
                  </a:cubicBezTo>
                  <a:cubicBezTo>
                    <a:pt x="26" y="6"/>
                    <a:pt x="26" y="7"/>
                    <a:pt x="27" y="7"/>
                  </a:cubicBezTo>
                  <a:cubicBezTo>
                    <a:pt x="27" y="8"/>
                    <a:pt x="28" y="8"/>
                    <a:pt x="29" y="8"/>
                  </a:cubicBezTo>
                  <a:cubicBezTo>
                    <a:pt x="29" y="8"/>
                    <a:pt x="29" y="9"/>
                    <a:pt x="29" y="10"/>
                  </a:cubicBezTo>
                  <a:cubicBezTo>
                    <a:pt x="29" y="10"/>
                    <a:pt x="29" y="11"/>
                    <a:pt x="29" y="12"/>
                  </a:cubicBezTo>
                  <a:cubicBezTo>
                    <a:pt x="30" y="12"/>
                    <a:pt x="32" y="12"/>
                    <a:pt x="32" y="12"/>
                  </a:cubicBezTo>
                  <a:cubicBezTo>
                    <a:pt x="33" y="13"/>
                    <a:pt x="33" y="14"/>
                    <a:pt x="33" y="14"/>
                  </a:cubicBezTo>
                  <a:cubicBezTo>
                    <a:pt x="33" y="15"/>
                    <a:pt x="32" y="16"/>
                    <a:pt x="32" y="17"/>
                  </a:cubicBezTo>
                  <a:cubicBezTo>
                    <a:pt x="33" y="17"/>
                    <a:pt x="34" y="17"/>
                    <a:pt x="34" y="18"/>
                  </a:cubicBezTo>
                  <a:cubicBezTo>
                    <a:pt x="35" y="18"/>
                    <a:pt x="36" y="19"/>
                    <a:pt x="36" y="20"/>
                  </a:cubicBezTo>
                  <a:cubicBezTo>
                    <a:pt x="35" y="21"/>
                    <a:pt x="34" y="22"/>
                    <a:pt x="34" y="23"/>
                  </a:cubicBezTo>
                  <a:cubicBezTo>
                    <a:pt x="34" y="24"/>
                    <a:pt x="34" y="25"/>
                    <a:pt x="35" y="26"/>
                  </a:cubicBezTo>
                  <a:cubicBezTo>
                    <a:pt x="35" y="26"/>
                    <a:pt x="37" y="27"/>
                    <a:pt x="37" y="27"/>
                  </a:cubicBezTo>
                  <a:cubicBezTo>
                    <a:pt x="38" y="27"/>
                    <a:pt x="39" y="28"/>
                    <a:pt x="39" y="28"/>
                  </a:cubicBezTo>
                  <a:cubicBezTo>
                    <a:pt x="40" y="28"/>
                    <a:pt x="40" y="29"/>
                    <a:pt x="40" y="30"/>
                  </a:cubicBezTo>
                  <a:cubicBezTo>
                    <a:pt x="40" y="30"/>
                    <a:pt x="39" y="31"/>
                    <a:pt x="39" y="31"/>
                  </a:cubicBezTo>
                  <a:cubicBezTo>
                    <a:pt x="39" y="31"/>
                    <a:pt x="39" y="32"/>
                    <a:pt x="39" y="33"/>
                  </a:cubicBezTo>
                  <a:cubicBezTo>
                    <a:pt x="39" y="33"/>
                    <a:pt x="40" y="33"/>
                    <a:pt x="41" y="33"/>
                  </a:cubicBezTo>
                  <a:cubicBezTo>
                    <a:pt x="41" y="34"/>
                    <a:pt x="41" y="35"/>
                    <a:pt x="41" y="36"/>
                  </a:cubicBezTo>
                  <a:cubicBezTo>
                    <a:pt x="41" y="36"/>
                    <a:pt x="42" y="37"/>
                    <a:pt x="42" y="37"/>
                  </a:cubicBezTo>
                  <a:cubicBezTo>
                    <a:pt x="42" y="38"/>
                    <a:pt x="44" y="40"/>
                    <a:pt x="44" y="40"/>
                  </a:cubicBezTo>
                  <a:cubicBezTo>
                    <a:pt x="45" y="41"/>
                    <a:pt x="45" y="43"/>
                    <a:pt x="45" y="43"/>
                  </a:cubicBezTo>
                  <a:cubicBezTo>
                    <a:pt x="46" y="44"/>
                    <a:pt x="46" y="45"/>
                    <a:pt x="47" y="46"/>
                  </a:cubicBezTo>
                  <a:cubicBezTo>
                    <a:pt x="48" y="46"/>
                    <a:pt x="49" y="46"/>
                    <a:pt x="50" y="46"/>
                  </a:cubicBezTo>
                  <a:cubicBezTo>
                    <a:pt x="51" y="45"/>
                    <a:pt x="52" y="44"/>
                    <a:pt x="52" y="44"/>
                  </a:cubicBezTo>
                  <a:cubicBezTo>
                    <a:pt x="53" y="44"/>
                    <a:pt x="55" y="46"/>
                    <a:pt x="55" y="47"/>
                  </a:cubicBezTo>
                  <a:cubicBezTo>
                    <a:pt x="56" y="47"/>
                    <a:pt x="56" y="49"/>
                    <a:pt x="57" y="50"/>
                  </a:cubicBezTo>
                  <a:cubicBezTo>
                    <a:pt x="57" y="51"/>
                    <a:pt x="58" y="53"/>
                    <a:pt x="58" y="54"/>
                  </a:cubicBezTo>
                  <a:cubicBezTo>
                    <a:pt x="59" y="55"/>
                    <a:pt x="60" y="58"/>
                    <a:pt x="61" y="59"/>
                  </a:cubicBezTo>
                  <a:cubicBezTo>
                    <a:pt x="62" y="60"/>
                    <a:pt x="63" y="62"/>
                    <a:pt x="63" y="63"/>
                  </a:cubicBezTo>
                  <a:cubicBezTo>
                    <a:pt x="64" y="64"/>
                    <a:pt x="64" y="66"/>
                    <a:pt x="63" y="67"/>
                  </a:cubicBezTo>
                  <a:cubicBezTo>
                    <a:pt x="63" y="67"/>
                    <a:pt x="63" y="67"/>
                    <a:pt x="63" y="67"/>
                  </a:cubicBezTo>
                  <a:cubicBezTo>
                    <a:pt x="63" y="68"/>
                    <a:pt x="63" y="68"/>
                    <a:pt x="63" y="69"/>
                  </a:cubicBezTo>
                  <a:cubicBezTo>
                    <a:pt x="62" y="69"/>
                    <a:pt x="62" y="71"/>
                    <a:pt x="62" y="71"/>
                  </a:cubicBezTo>
                  <a:cubicBezTo>
                    <a:pt x="62" y="72"/>
                    <a:pt x="63" y="74"/>
                    <a:pt x="63" y="75"/>
                  </a:cubicBezTo>
                  <a:cubicBezTo>
                    <a:pt x="63" y="75"/>
                    <a:pt x="62" y="76"/>
                    <a:pt x="62" y="77"/>
                  </a:cubicBezTo>
                  <a:cubicBezTo>
                    <a:pt x="62" y="78"/>
                    <a:pt x="61" y="79"/>
                    <a:pt x="61" y="80"/>
                  </a:cubicBezTo>
                  <a:cubicBezTo>
                    <a:pt x="61" y="81"/>
                    <a:pt x="62" y="82"/>
                    <a:pt x="62" y="82"/>
                  </a:cubicBezTo>
                  <a:cubicBezTo>
                    <a:pt x="63" y="83"/>
                    <a:pt x="65" y="84"/>
                    <a:pt x="66" y="84"/>
                  </a:cubicBezTo>
                  <a:cubicBezTo>
                    <a:pt x="66" y="85"/>
                    <a:pt x="68" y="86"/>
                    <a:pt x="68" y="86"/>
                  </a:cubicBezTo>
                  <a:cubicBezTo>
                    <a:pt x="69" y="87"/>
                    <a:pt x="69" y="88"/>
                    <a:pt x="69" y="89"/>
                  </a:cubicBezTo>
                  <a:cubicBezTo>
                    <a:pt x="69" y="90"/>
                    <a:pt x="69" y="91"/>
                    <a:pt x="68" y="92"/>
                  </a:cubicBezTo>
                  <a:cubicBezTo>
                    <a:pt x="68" y="93"/>
                    <a:pt x="67" y="93"/>
                    <a:pt x="66" y="94"/>
                  </a:cubicBezTo>
                  <a:cubicBezTo>
                    <a:pt x="65" y="94"/>
                    <a:pt x="62" y="95"/>
                    <a:pt x="61" y="95"/>
                  </a:cubicBezTo>
                  <a:cubicBezTo>
                    <a:pt x="60" y="95"/>
                    <a:pt x="58" y="94"/>
                    <a:pt x="57" y="94"/>
                  </a:cubicBezTo>
                  <a:cubicBezTo>
                    <a:pt x="56" y="94"/>
                    <a:pt x="55" y="94"/>
                    <a:pt x="54" y="94"/>
                  </a:cubicBezTo>
                  <a:cubicBezTo>
                    <a:pt x="53" y="94"/>
                    <a:pt x="50" y="94"/>
                    <a:pt x="49" y="95"/>
                  </a:cubicBezTo>
                  <a:cubicBezTo>
                    <a:pt x="48" y="95"/>
                    <a:pt x="45" y="95"/>
                    <a:pt x="44" y="95"/>
                  </a:cubicBezTo>
                  <a:cubicBezTo>
                    <a:pt x="43" y="95"/>
                    <a:pt x="42" y="95"/>
                    <a:pt x="41" y="95"/>
                  </a:cubicBezTo>
                  <a:cubicBezTo>
                    <a:pt x="40" y="95"/>
                    <a:pt x="39" y="96"/>
                    <a:pt x="38" y="96"/>
                  </a:cubicBezTo>
                  <a:cubicBezTo>
                    <a:pt x="38" y="97"/>
                    <a:pt x="37" y="99"/>
                    <a:pt x="37" y="99"/>
                  </a:cubicBezTo>
                  <a:cubicBezTo>
                    <a:pt x="37" y="100"/>
                    <a:pt x="35" y="101"/>
                    <a:pt x="35" y="101"/>
                  </a:cubicBezTo>
                  <a:cubicBezTo>
                    <a:pt x="34" y="102"/>
                    <a:pt x="34" y="104"/>
                    <a:pt x="34" y="105"/>
                  </a:cubicBezTo>
                  <a:cubicBezTo>
                    <a:pt x="33" y="106"/>
                    <a:pt x="31" y="107"/>
                    <a:pt x="30" y="10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10">
              <a:extLst>
                <a:ext uri="{FF2B5EF4-FFF2-40B4-BE49-F238E27FC236}">
                  <a16:creationId xmlns:a16="http://schemas.microsoft.com/office/drawing/2014/main" id="{2541E2A7-245E-4443-9BE1-ABE9841F2E30}"/>
                </a:ext>
              </a:extLst>
            </p:cNvPr>
            <p:cNvSpPr>
              <a:spLocks/>
            </p:cNvSpPr>
            <p:nvPr/>
          </p:nvSpPr>
          <p:spPr bwMode="auto">
            <a:xfrm>
              <a:off x="6393777" y="4339796"/>
              <a:ext cx="239552" cy="271992"/>
            </a:xfrm>
            <a:custGeom>
              <a:avLst/>
              <a:gdLst/>
              <a:ahLst/>
              <a:cxnLst>
                <a:cxn ang="0">
                  <a:pos x="80" y="84"/>
                </a:cxn>
                <a:cxn ang="0">
                  <a:pos x="75" y="89"/>
                </a:cxn>
                <a:cxn ang="0">
                  <a:pos x="65" y="89"/>
                </a:cxn>
                <a:cxn ang="0">
                  <a:pos x="60" y="87"/>
                </a:cxn>
                <a:cxn ang="0">
                  <a:pos x="60" y="80"/>
                </a:cxn>
                <a:cxn ang="0">
                  <a:pos x="54" y="79"/>
                </a:cxn>
                <a:cxn ang="0">
                  <a:pos x="49" y="83"/>
                </a:cxn>
                <a:cxn ang="0">
                  <a:pos x="40" y="87"/>
                </a:cxn>
                <a:cxn ang="0">
                  <a:pos x="34" y="91"/>
                </a:cxn>
                <a:cxn ang="0">
                  <a:pos x="25" y="91"/>
                </a:cxn>
                <a:cxn ang="0">
                  <a:pos x="17" y="81"/>
                </a:cxn>
                <a:cxn ang="0">
                  <a:pos x="16" y="76"/>
                </a:cxn>
                <a:cxn ang="0">
                  <a:pos x="8" y="77"/>
                </a:cxn>
                <a:cxn ang="0">
                  <a:pos x="1" y="76"/>
                </a:cxn>
                <a:cxn ang="0">
                  <a:pos x="1" y="68"/>
                </a:cxn>
                <a:cxn ang="0">
                  <a:pos x="5" y="65"/>
                </a:cxn>
                <a:cxn ang="0">
                  <a:pos x="1" y="58"/>
                </a:cxn>
                <a:cxn ang="0">
                  <a:pos x="2" y="52"/>
                </a:cxn>
                <a:cxn ang="0">
                  <a:pos x="1" y="50"/>
                </a:cxn>
                <a:cxn ang="0">
                  <a:pos x="2" y="46"/>
                </a:cxn>
                <a:cxn ang="0">
                  <a:pos x="7" y="41"/>
                </a:cxn>
                <a:cxn ang="0">
                  <a:pos x="9" y="36"/>
                </a:cxn>
                <a:cxn ang="0">
                  <a:pos x="12" y="32"/>
                </a:cxn>
                <a:cxn ang="0">
                  <a:pos x="9" y="28"/>
                </a:cxn>
                <a:cxn ang="0">
                  <a:pos x="5" y="23"/>
                </a:cxn>
                <a:cxn ang="0">
                  <a:pos x="18" y="15"/>
                </a:cxn>
                <a:cxn ang="0">
                  <a:pos x="24" y="14"/>
                </a:cxn>
                <a:cxn ang="0">
                  <a:pos x="27" y="19"/>
                </a:cxn>
                <a:cxn ang="0">
                  <a:pos x="27" y="23"/>
                </a:cxn>
                <a:cxn ang="0">
                  <a:pos x="29" y="27"/>
                </a:cxn>
                <a:cxn ang="0">
                  <a:pos x="29" y="23"/>
                </a:cxn>
                <a:cxn ang="0">
                  <a:pos x="30" y="19"/>
                </a:cxn>
                <a:cxn ang="0">
                  <a:pos x="29" y="15"/>
                </a:cxn>
                <a:cxn ang="0">
                  <a:pos x="26" y="10"/>
                </a:cxn>
                <a:cxn ang="0">
                  <a:pos x="21" y="4"/>
                </a:cxn>
                <a:cxn ang="0">
                  <a:pos x="20" y="0"/>
                </a:cxn>
                <a:cxn ang="0">
                  <a:pos x="26" y="4"/>
                </a:cxn>
                <a:cxn ang="0">
                  <a:pos x="31" y="5"/>
                </a:cxn>
                <a:cxn ang="0">
                  <a:pos x="35" y="5"/>
                </a:cxn>
                <a:cxn ang="0">
                  <a:pos x="42" y="9"/>
                </a:cxn>
                <a:cxn ang="0">
                  <a:pos x="49" y="13"/>
                </a:cxn>
                <a:cxn ang="0">
                  <a:pos x="64" y="11"/>
                </a:cxn>
                <a:cxn ang="0">
                  <a:pos x="74" y="6"/>
                </a:cxn>
                <a:cxn ang="0">
                  <a:pos x="77" y="10"/>
                </a:cxn>
                <a:cxn ang="0">
                  <a:pos x="78" y="15"/>
                </a:cxn>
                <a:cxn ang="0">
                  <a:pos x="74" y="22"/>
                </a:cxn>
                <a:cxn ang="0">
                  <a:pos x="74" y="26"/>
                </a:cxn>
                <a:cxn ang="0">
                  <a:pos x="79" y="32"/>
                </a:cxn>
                <a:cxn ang="0">
                  <a:pos x="80" y="39"/>
                </a:cxn>
                <a:cxn ang="0">
                  <a:pos x="77" y="48"/>
                </a:cxn>
                <a:cxn ang="0">
                  <a:pos x="70" y="51"/>
                </a:cxn>
                <a:cxn ang="0">
                  <a:pos x="65" y="51"/>
                </a:cxn>
                <a:cxn ang="0">
                  <a:pos x="63" y="57"/>
                </a:cxn>
                <a:cxn ang="0">
                  <a:pos x="62" y="61"/>
                </a:cxn>
                <a:cxn ang="0">
                  <a:pos x="65" y="61"/>
                </a:cxn>
                <a:cxn ang="0">
                  <a:pos x="68" y="60"/>
                </a:cxn>
                <a:cxn ang="0">
                  <a:pos x="72" y="60"/>
                </a:cxn>
                <a:cxn ang="0">
                  <a:pos x="76" y="61"/>
                </a:cxn>
                <a:cxn ang="0">
                  <a:pos x="77" y="65"/>
                </a:cxn>
                <a:cxn ang="0">
                  <a:pos x="79" y="69"/>
                </a:cxn>
                <a:cxn ang="0">
                  <a:pos x="76" y="71"/>
                </a:cxn>
                <a:cxn ang="0">
                  <a:pos x="76" y="77"/>
                </a:cxn>
                <a:cxn ang="0">
                  <a:pos x="81" y="82"/>
                </a:cxn>
              </a:cxnLst>
              <a:rect l="0" t="0" r="r" b="b"/>
              <a:pathLst>
                <a:path w="81" h="92">
                  <a:moveTo>
                    <a:pt x="81" y="82"/>
                  </a:moveTo>
                  <a:cubicBezTo>
                    <a:pt x="81" y="83"/>
                    <a:pt x="80" y="84"/>
                    <a:pt x="80" y="84"/>
                  </a:cubicBezTo>
                  <a:cubicBezTo>
                    <a:pt x="80" y="85"/>
                    <a:pt x="78" y="87"/>
                    <a:pt x="77" y="88"/>
                  </a:cubicBezTo>
                  <a:cubicBezTo>
                    <a:pt x="77" y="88"/>
                    <a:pt x="76" y="89"/>
                    <a:pt x="75" y="89"/>
                  </a:cubicBezTo>
                  <a:cubicBezTo>
                    <a:pt x="74" y="90"/>
                    <a:pt x="72" y="90"/>
                    <a:pt x="71" y="90"/>
                  </a:cubicBezTo>
                  <a:cubicBezTo>
                    <a:pt x="69" y="90"/>
                    <a:pt x="67" y="89"/>
                    <a:pt x="65" y="89"/>
                  </a:cubicBezTo>
                  <a:cubicBezTo>
                    <a:pt x="65" y="88"/>
                    <a:pt x="63" y="89"/>
                    <a:pt x="62" y="89"/>
                  </a:cubicBezTo>
                  <a:cubicBezTo>
                    <a:pt x="62" y="88"/>
                    <a:pt x="61" y="88"/>
                    <a:pt x="60" y="87"/>
                  </a:cubicBezTo>
                  <a:cubicBezTo>
                    <a:pt x="60" y="87"/>
                    <a:pt x="60" y="84"/>
                    <a:pt x="59" y="83"/>
                  </a:cubicBezTo>
                  <a:cubicBezTo>
                    <a:pt x="59" y="82"/>
                    <a:pt x="60" y="81"/>
                    <a:pt x="60" y="80"/>
                  </a:cubicBezTo>
                  <a:cubicBezTo>
                    <a:pt x="59" y="79"/>
                    <a:pt x="59" y="78"/>
                    <a:pt x="58" y="78"/>
                  </a:cubicBezTo>
                  <a:cubicBezTo>
                    <a:pt x="57" y="77"/>
                    <a:pt x="55" y="78"/>
                    <a:pt x="54" y="79"/>
                  </a:cubicBezTo>
                  <a:cubicBezTo>
                    <a:pt x="53" y="79"/>
                    <a:pt x="52" y="80"/>
                    <a:pt x="51" y="81"/>
                  </a:cubicBezTo>
                  <a:cubicBezTo>
                    <a:pt x="51" y="81"/>
                    <a:pt x="50" y="83"/>
                    <a:pt x="49" y="83"/>
                  </a:cubicBezTo>
                  <a:cubicBezTo>
                    <a:pt x="48" y="84"/>
                    <a:pt x="45" y="85"/>
                    <a:pt x="44" y="85"/>
                  </a:cubicBezTo>
                  <a:cubicBezTo>
                    <a:pt x="43" y="86"/>
                    <a:pt x="41" y="86"/>
                    <a:pt x="40" y="87"/>
                  </a:cubicBezTo>
                  <a:cubicBezTo>
                    <a:pt x="39" y="87"/>
                    <a:pt x="39" y="89"/>
                    <a:pt x="38" y="89"/>
                  </a:cubicBezTo>
                  <a:cubicBezTo>
                    <a:pt x="37" y="90"/>
                    <a:pt x="35" y="91"/>
                    <a:pt x="34" y="91"/>
                  </a:cubicBezTo>
                  <a:cubicBezTo>
                    <a:pt x="33" y="92"/>
                    <a:pt x="30" y="92"/>
                    <a:pt x="29" y="92"/>
                  </a:cubicBezTo>
                  <a:cubicBezTo>
                    <a:pt x="28" y="92"/>
                    <a:pt x="26" y="91"/>
                    <a:pt x="25" y="91"/>
                  </a:cubicBezTo>
                  <a:cubicBezTo>
                    <a:pt x="24" y="90"/>
                    <a:pt x="22" y="87"/>
                    <a:pt x="20" y="86"/>
                  </a:cubicBezTo>
                  <a:cubicBezTo>
                    <a:pt x="19" y="85"/>
                    <a:pt x="17" y="83"/>
                    <a:pt x="17" y="81"/>
                  </a:cubicBezTo>
                  <a:cubicBezTo>
                    <a:pt x="17" y="81"/>
                    <a:pt x="18" y="79"/>
                    <a:pt x="17" y="78"/>
                  </a:cubicBezTo>
                  <a:cubicBezTo>
                    <a:pt x="17" y="77"/>
                    <a:pt x="16" y="76"/>
                    <a:pt x="16" y="76"/>
                  </a:cubicBezTo>
                  <a:cubicBezTo>
                    <a:pt x="15" y="76"/>
                    <a:pt x="13" y="76"/>
                    <a:pt x="13" y="76"/>
                  </a:cubicBezTo>
                  <a:cubicBezTo>
                    <a:pt x="11" y="76"/>
                    <a:pt x="9" y="77"/>
                    <a:pt x="8" y="77"/>
                  </a:cubicBezTo>
                  <a:cubicBezTo>
                    <a:pt x="7" y="78"/>
                    <a:pt x="4" y="78"/>
                    <a:pt x="3" y="77"/>
                  </a:cubicBezTo>
                  <a:cubicBezTo>
                    <a:pt x="2" y="77"/>
                    <a:pt x="1" y="77"/>
                    <a:pt x="1" y="76"/>
                  </a:cubicBezTo>
                  <a:cubicBezTo>
                    <a:pt x="0" y="75"/>
                    <a:pt x="0" y="73"/>
                    <a:pt x="0" y="72"/>
                  </a:cubicBezTo>
                  <a:cubicBezTo>
                    <a:pt x="0" y="71"/>
                    <a:pt x="0" y="69"/>
                    <a:pt x="1" y="68"/>
                  </a:cubicBezTo>
                  <a:cubicBezTo>
                    <a:pt x="1" y="68"/>
                    <a:pt x="3" y="67"/>
                    <a:pt x="3" y="67"/>
                  </a:cubicBezTo>
                  <a:cubicBezTo>
                    <a:pt x="4" y="66"/>
                    <a:pt x="5" y="65"/>
                    <a:pt x="5" y="65"/>
                  </a:cubicBezTo>
                  <a:cubicBezTo>
                    <a:pt x="5" y="64"/>
                    <a:pt x="4" y="62"/>
                    <a:pt x="3" y="61"/>
                  </a:cubicBezTo>
                  <a:cubicBezTo>
                    <a:pt x="3" y="61"/>
                    <a:pt x="2" y="59"/>
                    <a:pt x="1" y="58"/>
                  </a:cubicBezTo>
                  <a:cubicBezTo>
                    <a:pt x="1" y="58"/>
                    <a:pt x="1" y="56"/>
                    <a:pt x="1" y="55"/>
                  </a:cubicBezTo>
                  <a:cubicBezTo>
                    <a:pt x="1" y="54"/>
                    <a:pt x="2" y="53"/>
                    <a:pt x="2" y="52"/>
                  </a:cubicBezTo>
                  <a:cubicBezTo>
                    <a:pt x="3" y="52"/>
                    <a:pt x="3" y="51"/>
                    <a:pt x="3" y="51"/>
                  </a:cubicBezTo>
                  <a:cubicBezTo>
                    <a:pt x="3" y="50"/>
                    <a:pt x="1" y="50"/>
                    <a:pt x="1" y="50"/>
                  </a:cubicBezTo>
                  <a:cubicBezTo>
                    <a:pt x="0" y="49"/>
                    <a:pt x="0" y="48"/>
                    <a:pt x="0" y="48"/>
                  </a:cubicBezTo>
                  <a:cubicBezTo>
                    <a:pt x="1" y="47"/>
                    <a:pt x="2" y="46"/>
                    <a:pt x="2" y="46"/>
                  </a:cubicBezTo>
                  <a:cubicBezTo>
                    <a:pt x="3" y="45"/>
                    <a:pt x="4" y="44"/>
                    <a:pt x="5" y="44"/>
                  </a:cubicBezTo>
                  <a:cubicBezTo>
                    <a:pt x="5" y="43"/>
                    <a:pt x="6" y="42"/>
                    <a:pt x="7" y="41"/>
                  </a:cubicBezTo>
                  <a:cubicBezTo>
                    <a:pt x="7" y="41"/>
                    <a:pt x="7" y="39"/>
                    <a:pt x="8" y="39"/>
                  </a:cubicBezTo>
                  <a:cubicBezTo>
                    <a:pt x="8" y="38"/>
                    <a:pt x="9" y="37"/>
                    <a:pt x="9" y="36"/>
                  </a:cubicBezTo>
                  <a:cubicBezTo>
                    <a:pt x="10" y="35"/>
                    <a:pt x="11" y="35"/>
                    <a:pt x="11" y="34"/>
                  </a:cubicBezTo>
                  <a:cubicBezTo>
                    <a:pt x="12" y="34"/>
                    <a:pt x="12" y="33"/>
                    <a:pt x="12" y="32"/>
                  </a:cubicBezTo>
                  <a:cubicBezTo>
                    <a:pt x="12" y="32"/>
                    <a:pt x="12" y="30"/>
                    <a:pt x="11" y="29"/>
                  </a:cubicBezTo>
                  <a:cubicBezTo>
                    <a:pt x="11" y="29"/>
                    <a:pt x="9" y="28"/>
                    <a:pt x="9" y="28"/>
                  </a:cubicBezTo>
                  <a:cubicBezTo>
                    <a:pt x="8" y="27"/>
                    <a:pt x="8" y="26"/>
                    <a:pt x="7" y="26"/>
                  </a:cubicBezTo>
                  <a:cubicBezTo>
                    <a:pt x="7" y="25"/>
                    <a:pt x="6" y="24"/>
                    <a:pt x="5" y="23"/>
                  </a:cubicBezTo>
                  <a:cubicBezTo>
                    <a:pt x="8" y="22"/>
                    <a:pt x="10" y="20"/>
                    <a:pt x="12" y="19"/>
                  </a:cubicBezTo>
                  <a:cubicBezTo>
                    <a:pt x="13" y="18"/>
                    <a:pt x="16" y="16"/>
                    <a:pt x="18" y="15"/>
                  </a:cubicBezTo>
                  <a:cubicBezTo>
                    <a:pt x="18" y="15"/>
                    <a:pt x="20" y="14"/>
                    <a:pt x="21" y="14"/>
                  </a:cubicBezTo>
                  <a:cubicBezTo>
                    <a:pt x="22" y="14"/>
                    <a:pt x="23" y="14"/>
                    <a:pt x="24" y="14"/>
                  </a:cubicBezTo>
                  <a:cubicBezTo>
                    <a:pt x="25" y="14"/>
                    <a:pt x="26" y="15"/>
                    <a:pt x="27" y="16"/>
                  </a:cubicBezTo>
                  <a:cubicBezTo>
                    <a:pt x="27" y="17"/>
                    <a:pt x="27" y="18"/>
                    <a:pt x="27" y="19"/>
                  </a:cubicBezTo>
                  <a:cubicBezTo>
                    <a:pt x="28" y="20"/>
                    <a:pt x="28" y="21"/>
                    <a:pt x="28" y="22"/>
                  </a:cubicBezTo>
                  <a:cubicBezTo>
                    <a:pt x="28" y="22"/>
                    <a:pt x="27" y="23"/>
                    <a:pt x="27" y="23"/>
                  </a:cubicBezTo>
                  <a:cubicBezTo>
                    <a:pt x="27" y="24"/>
                    <a:pt x="27" y="25"/>
                    <a:pt x="27" y="25"/>
                  </a:cubicBezTo>
                  <a:cubicBezTo>
                    <a:pt x="28" y="26"/>
                    <a:pt x="28" y="27"/>
                    <a:pt x="29" y="27"/>
                  </a:cubicBezTo>
                  <a:cubicBezTo>
                    <a:pt x="29" y="26"/>
                    <a:pt x="30" y="25"/>
                    <a:pt x="30" y="25"/>
                  </a:cubicBezTo>
                  <a:cubicBezTo>
                    <a:pt x="30" y="24"/>
                    <a:pt x="29" y="23"/>
                    <a:pt x="29" y="23"/>
                  </a:cubicBezTo>
                  <a:cubicBezTo>
                    <a:pt x="29" y="22"/>
                    <a:pt x="30" y="22"/>
                    <a:pt x="30" y="22"/>
                  </a:cubicBezTo>
                  <a:cubicBezTo>
                    <a:pt x="30" y="21"/>
                    <a:pt x="31" y="20"/>
                    <a:pt x="30" y="19"/>
                  </a:cubicBezTo>
                  <a:cubicBezTo>
                    <a:pt x="30" y="19"/>
                    <a:pt x="30" y="17"/>
                    <a:pt x="30" y="16"/>
                  </a:cubicBezTo>
                  <a:cubicBezTo>
                    <a:pt x="30" y="16"/>
                    <a:pt x="29" y="15"/>
                    <a:pt x="29" y="15"/>
                  </a:cubicBezTo>
                  <a:cubicBezTo>
                    <a:pt x="28" y="14"/>
                    <a:pt x="27" y="13"/>
                    <a:pt x="27" y="13"/>
                  </a:cubicBezTo>
                  <a:cubicBezTo>
                    <a:pt x="26" y="12"/>
                    <a:pt x="26" y="10"/>
                    <a:pt x="26" y="10"/>
                  </a:cubicBezTo>
                  <a:cubicBezTo>
                    <a:pt x="25" y="9"/>
                    <a:pt x="24" y="7"/>
                    <a:pt x="23" y="7"/>
                  </a:cubicBezTo>
                  <a:cubicBezTo>
                    <a:pt x="23" y="6"/>
                    <a:pt x="21" y="5"/>
                    <a:pt x="21" y="4"/>
                  </a:cubicBezTo>
                  <a:cubicBezTo>
                    <a:pt x="20" y="3"/>
                    <a:pt x="19" y="2"/>
                    <a:pt x="19" y="1"/>
                  </a:cubicBezTo>
                  <a:cubicBezTo>
                    <a:pt x="19" y="1"/>
                    <a:pt x="20" y="1"/>
                    <a:pt x="20" y="0"/>
                  </a:cubicBezTo>
                  <a:cubicBezTo>
                    <a:pt x="21" y="0"/>
                    <a:pt x="23" y="1"/>
                    <a:pt x="24" y="1"/>
                  </a:cubicBezTo>
                  <a:cubicBezTo>
                    <a:pt x="25" y="1"/>
                    <a:pt x="26" y="3"/>
                    <a:pt x="26" y="4"/>
                  </a:cubicBezTo>
                  <a:cubicBezTo>
                    <a:pt x="27" y="4"/>
                    <a:pt x="28" y="5"/>
                    <a:pt x="29" y="5"/>
                  </a:cubicBezTo>
                  <a:cubicBezTo>
                    <a:pt x="29" y="5"/>
                    <a:pt x="30" y="6"/>
                    <a:pt x="31" y="5"/>
                  </a:cubicBezTo>
                  <a:cubicBezTo>
                    <a:pt x="31" y="5"/>
                    <a:pt x="32" y="5"/>
                    <a:pt x="32" y="5"/>
                  </a:cubicBezTo>
                  <a:cubicBezTo>
                    <a:pt x="33" y="5"/>
                    <a:pt x="34" y="5"/>
                    <a:pt x="35" y="5"/>
                  </a:cubicBezTo>
                  <a:cubicBezTo>
                    <a:pt x="36" y="5"/>
                    <a:pt x="38" y="6"/>
                    <a:pt x="39" y="7"/>
                  </a:cubicBezTo>
                  <a:cubicBezTo>
                    <a:pt x="40" y="8"/>
                    <a:pt x="41" y="9"/>
                    <a:pt x="42" y="9"/>
                  </a:cubicBezTo>
                  <a:cubicBezTo>
                    <a:pt x="42" y="10"/>
                    <a:pt x="43" y="11"/>
                    <a:pt x="44" y="12"/>
                  </a:cubicBezTo>
                  <a:cubicBezTo>
                    <a:pt x="45" y="12"/>
                    <a:pt x="47" y="12"/>
                    <a:pt x="49" y="13"/>
                  </a:cubicBezTo>
                  <a:cubicBezTo>
                    <a:pt x="51" y="13"/>
                    <a:pt x="55" y="13"/>
                    <a:pt x="57" y="13"/>
                  </a:cubicBezTo>
                  <a:cubicBezTo>
                    <a:pt x="59" y="13"/>
                    <a:pt x="63" y="12"/>
                    <a:pt x="64" y="11"/>
                  </a:cubicBezTo>
                  <a:cubicBezTo>
                    <a:pt x="66" y="11"/>
                    <a:pt x="68" y="9"/>
                    <a:pt x="70" y="8"/>
                  </a:cubicBezTo>
                  <a:cubicBezTo>
                    <a:pt x="71" y="7"/>
                    <a:pt x="72" y="7"/>
                    <a:pt x="74" y="6"/>
                  </a:cubicBezTo>
                  <a:cubicBezTo>
                    <a:pt x="74" y="7"/>
                    <a:pt x="75" y="7"/>
                    <a:pt x="75" y="8"/>
                  </a:cubicBezTo>
                  <a:cubicBezTo>
                    <a:pt x="76" y="8"/>
                    <a:pt x="77" y="9"/>
                    <a:pt x="77" y="10"/>
                  </a:cubicBezTo>
                  <a:cubicBezTo>
                    <a:pt x="77" y="10"/>
                    <a:pt x="78" y="12"/>
                    <a:pt x="78" y="13"/>
                  </a:cubicBezTo>
                  <a:cubicBezTo>
                    <a:pt x="78" y="13"/>
                    <a:pt x="78" y="15"/>
                    <a:pt x="78" y="15"/>
                  </a:cubicBezTo>
                  <a:cubicBezTo>
                    <a:pt x="77" y="16"/>
                    <a:pt x="76" y="18"/>
                    <a:pt x="76" y="19"/>
                  </a:cubicBezTo>
                  <a:cubicBezTo>
                    <a:pt x="75" y="20"/>
                    <a:pt x="74" y="21"/>
                    <a:pt x="74" y="22"/>
                  </a:cubicBezTo>
                  <a:cubicBezTo>
                    <a:pt x="74" y="22"/>
                    <a:pt x="72" y="24"/>
                    <a:pt x="73" y="25"/>
                  </a:cubicBezTo>
                  <a:cubicBezTo>
                    <a:pt x="73" y="25"/>
                    <a:pt x="73" y="26"/>
                    <a:pt x="74" y="26"/>
                  </a:cubicBezTo>
                  <a:cubicBezTo>
                    <a:pt x="74" y="27"/>
                    <a:pt x="76" y="28"/>
                    <a:pt x="76" y="28"/>
                  </a:cubicBezTo>
                  <a:cubicBezTo>
                    <a:pt x="77" y="29"/>
                    <a:pt x="78" y="31"/>
                    <a:pt x="79" y="32"/>
                  </a:cubicBezTo>
                  <a:cubicBezTo>
                    <a:pt x="79" y="33"/>
                    <a:pt x="80" y="34"/>
                    <a:pt x="80" y="35"/>
                  </a:cubicBezTo>
                  <a:cubicBezTo>
                    <a:pt x="80" y="36"/>
                    <a:pt x="80" y="38"/>
                    <a:pt x="80" y="39"/>
                  </a:cubicBezTo>
                  <a:cubicBezTo>
                    <a:pt x="80" y="41"/>
                    <a:pt x="80" y="44"/>
                    <a:pt x="79" y="45"/>
                  </a:cubicBezTo>
                  <a:cubicBezTo>
                    <a:pt x="79" y="46"/>
                    <a:pt x="78" y="48"/>
                    <a:pt x="77" y="48"/>
                  </a:cubicBezTo>
                  <a:cubicBezTo>
                    <a:pt x="77" y="49"/>
                    <a:pt x="75" y="49"/>
                    <a:pt x="75" y="50"/>
                  </a:cubicBezTo>
                  <a:cubicBezTo>
                    <a:pt x="74" y="50"/>
                    <a:pt x="71" y="50"/>
                    <a:pt x="70" y="51"/>
                  </a:cubicBezTo>
                  <a:cubicBezTo>
                    <a:pt x="70" y="51"/>
                    <a:pt x="68" y="50"/>
                    <a:pt x="68" y="51"/>
                  </a:cubicBezTo>
                  <a:cubicBezTo>
                    <a:pt x="67" y="51"/>
                    <a:pt x="66" y="51"/>
                    <a:pt x="65" y="51"/>
                  </a:cubicBezTo>
                  <a:cubicBezTo>
                    <a:pt x="65" y="52"/>
                    <a:pt x="65" y="54"/>
                    <a:pt x="65" y="55"/>
                  </a:cubicBezTo>
                  <a:cubicBezTo>
                    <a:pt x="64" y="56"/>
                    <a:pt x="63" y="57"/>
                    <a:pt x="63" y="57"/>
                  </a:cubicBezTo>
                  <a:cubicBezTo>
                    <a:pt x="63" y="58"/>
                    <a:pt x="62" y="59"/>
                    <a:pt x="61" y="60"/>
                  </a:cubicBezTo>
                  <a:cubicBezTo>
                    <a:pt x="61" y="60"/>
                    <a:pt x="61" y="61"/>
                    <a:pt x="62" y="61"/>
                  </a:cubicBezTo>
                  <a:cubicBezTo>
                    <a:pt x="62" y="62"/>
                    <a:pt x="63" y="62"/>
                    <a:pt x="63" y="62"/>
                  </a:cubicBezTo>
                  <a:cubicBezTo>
                    <a:pt x="64" y="62"/>
                    <a:pt x="65" y="61"/>
                    <a:pt x="65" y="61"/>
                  </a:cubicBezTo>
                  <a:cubicBezTo>
                    <a:pt x="65" y="61"/>
                    <a:pt x="66" y="60"/>
                    <a:pt x="66" y="60"/>
                  </a:cubicBezTo>
                  <a:cubicBezTo>
                    <a:pt x="67" y="60"/>
                    <a:pt x="67" y="60"/>
                    <a:pt x="68" y="60"/>
                  </a:cubicBezTo>
                  <a:cubicBezTo>
                    <a:pt x="69" y="60"/>
                    <a:pt x="70" y="61"/>
                    <a:pt x="70" y="61"/>
                  </a:cubicBezTo>
                  <a:cubicBezTo>
                    <a:pt x="71" y="61"/>
                    <a:pt x="72" y="60"/>
                    <a:pt x="72" y="60"/>
                  </a:cubicBezTo>
                  <a:cubicBezTo>
                    <a:pt x="73" y="60"/>
                    <a:pt x="74" y="61"/>
                    <a:pt x="75" y="62"/>
                  </a:cubicBezTo>
                  <a:cubicBezTo>
                    <a:pt x="75" y="62"/>
                    <a:pt x="75" y="61"/>
                    <a:pt x="76" y="61"/>
                  </a:cubicBezTo>
                  <a:cubicBezTo>
                    <a:pt x="76" y="61"/>
                    <a:pt x="77" y="62"/>
                    <a:pt x="77" y="62"/>
                  </a:cubicBezTo>
                  <a:cubicBezTo>
                    <a:pt x="77" y="63"/>
                    <a:pt x="77" y="64"/>
                    <a:pt x="77" y="65"/>
                  </a:cubicBezTo>
                  <a:cubicBezTo>
                    <a:pt x="77" y="66"/>
                    <a:pt x="77" y="67"/>
                    <a:pt x="78" y="67"/>
                  </a:cubicBezTo>
                  <a:cubicBezTo>
                    <a:pt x="78" y="68"/>
                    <a:pt x="79" y="68"/>
                    <a:pt x="79" y="69"/>
                  </a:cubicBezTo>
                  <a:cubicBezTo>
                    <a:pt x="79" y="69"/>
                    <a:pt x="79" y="70"/>
                    <a:pt x="79" y="70"/>
                  </a:cubicBezTo>
                  <a:cubicBezTo>
                    <a:pt x="78" y="71"/>
                    <a:pt x="77" y="71"/>
                    <a:pt x="76" y="71"/>
                  </a:cubicBezTo>
                  <a:cubicBezTo>
                    <a:pt x="76" y="72"/>
                    <a:pt x="76" y="73"/>
                    <a:pt x="76" y="74"/>
                  </a:cubicBezTo>
                  <a:cubicBezTo>
                    <a:pt x="76" y="75"/>
                    <a:pt x="75" y="76"/>
                    <a:pt x="76" y="77"/>
                  </a:cubicBezTo>
                  <a:cubicBezTo>
                    <a:pt x="76" y="78"/>
                    <a:pt x="77" y="80"/>
                    <a:pt x="78" y="81"/>
                  </a:cubicBezTo>
                  <a:cubicBezTo>
                    <a:pt x="79" y="82"/>
                    <a:pt x="80" y="82"/>
                    <a:pt x="81" y="8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11">
              <a:extLst>
                <a:ext uri="{FF2B5EF4-FFF2-40B4-BE49-F238E27FC236}">
                  <a16:creationId xmlns:a16="http://schemas.microsoft.com/office/drawing/2014/main" id="{33B5ED6C-2B11-4A1A-8B92-70C34467FCF4}"/>
                </a:ext>
              </a:extLst>
            </p:cNvPr>
            <p:cNvSpPr>
              <a:spLocks/>
            </p:cNvSpPr>
            <p:nvPr/>
          </p:nvSpPr>
          <p:spPr bwMode="auto">
            <a:xfrm>
              <a:off x="6259029" y="5437741"/>
              <a:ext cx="202123" cy="177169"/>
            </a:xfrm>
            <a:custGeom>
              <a:avLst/>
              <a:gdLst/>
              <a:ahLst/>
              <a:cxnLst>
                <a:cxn ang="0">
                  <a:pos x="59" y="7"/>
                </a:cxn>
                <a:cxn ang="0">
                  <a:pos x="63" y="15"/>
                </a:cxn>
                <a:cxn ang="0">
                  <a:pos x="64" y="20"/>
                </a:cxn>
                <a:cxn ang="0">
                  <a:pos x="68" y="24"/>
                </a:cxn>
                <a:cxn ang="0">
                  <a:pos x="65" y="27"/>
                </a:cxn>
                <a:cxn ang="0">
                  <a:pos x="63" y="32"/>
                </a:cxn>
                <a:cxn ang="0">
                  <a:pos x="63" y="38"/>
                </a:cxn>
                <a:cxn ang="0">
                  <a:pos x="55" y="41"/>
                </a:cxn>
                <a:cxn ang="0">
                  <a:pos x="51" y="42"/>
                </a:cxn>
                <a:cxn ang="0">
                  <a:pos x="49" y="45"/>
                </a:cxn>
                <a:cxn ang="0">
                  <a:pos x="48" y="50"/>
                </a:cxn>
                <a:cxn ang="0">
                  <a:pos x="46" y="53"/>
                </a:cxn>
                <a:cxn ang="0">
                  <a:pos x="42" y="51"/>
                </a:cxn>
                <a:cxn ang="0">
                  <a:pos x="38" y="53"/>
                </a:cxn>
                <a:cxn ang="0">
                  <a:pos x="33" y="52"/>
                </a:cxn>
                <a:cxn ang="0">
                  <a:pos x="27" y="51"/>
                </a:cxn>
                <a:cxn ang="0">
                  <a:pos x="24" y="51"/>
                </a:cxn>
                <a:cxn ang="0">
                  <a:pos x="24" y="55"/>
                </a:cxn>
                <a:cxn ang="0">
                  <a:pos x="21" y="58"/>
                </a:cxn>
                <a:cxn ang="0">
                  <a:pos x="16" y="58"/>
                </a:cxn>
                <a:cxn ang="0">
                  <a:pos x="14" y="60"/>
                </a:cxn>
                <a:cxn ang="0">
                  <a:pos x="10" y="57"/>
                </a:cxn>
                <a:cxn ang="0">
                  <a:pos x="6" y="53"/>
                </a:cxn>
                <a:cxn ang="0">
                  <a:pos x="1" y="51"/>
                </a:cxn>
                <a:cxn ang="0">
                  <a:pos x="2" y="47"/>
                </a:cxn>
                <a:cxn ang="0">
                  <a:pos x="1" y="41"/>
                </a:cxn>
                <a:cxn ang="0">
                  <a:pos x="3" y="38"/>
                </a:cxn>
                <a:cxn ang="0">
                  <a:pos x="8" y="34"/>
                </a:cxn>
                <a:cxn ang="0">
                  <a:pos x="10" y="33"/>
                </a:cxn>
                <a:cxn ang="0">
                  <a:pos x="12" y="37"/>
                </a:cxn>
                <a:cxn ang="0">
                  <a:pos x="20" y="37"/>
                </a:cxn>
                <a:cxn ang="0">
                  <a:pos x="27" y="36"/>
                </a:cxn>
                <a:cxn ang="0">
                  <a:pos x="32" y="33"/>
                </a:cxn>
                <a:cxn ang="0">
                  <a:pos x="33" y="29"/>
                </a:cxn>
                <a:cxn ang="0">
                  <a:pos x="34" y="26"/>
                </a:cxn>
                <a:cxn ang="0">
                  <a:pos x="36" y="21"/>
                </a:cxn>
                <a:cxn ang="0">
                  <a:pos x="39" y="14"/>
                </a:cxn>
                <a:cxn ang="0">
                  <a:pos x="42" y="10"/>
                </a:cxn>
                <a:cxn ang="0">
                  <a:pos x="44" y="5"/>
                </a:cxn>
                <a:cxn ang="0">
                  <a:pos x="46" y="1"/>
                </a:cxn>
                <a:cxn ang="0">
                  <a:pos x="49" y="3"/>
                </a:cxn>
                <a:cxn ang="0">
                  <a:pos x="54" y="3"/>
                </a:cxn>
                <a:cxn ang="0">
                  <a:pos x="57" y="2"/>
                </a:cxn>
                <a:cxn ang="0">
                  <a:pos x="58" y="6"/>
                </a:cxn>
              </a:cxnLst>
              <a:rect l="0" t="0" r="r" b="b"/>
              <a:pathLst>
                <a:path w="68" h="60">
                  <a:moveTo>
                    <a:pt x="58" y="6"/>
                  </a:moveTo>
                  <a:cubicBezTo>
                    <a:pt x="58" y="6"/>
                    <a:pt x="59" y="6"/>
                    <a:pt x="59" y="7"/>
                  </a:cubicBezTo>
                  <a:cubicBezTo>
                    <a:pt x="60" y="8"/>
                    <a:pt x="60" y="9"/>
                    <a:pt x="61" y="10"/>
                  </a:cubicBezTo>
                  <a:cubicBezTo>
                    <a:pt x="61" y="12"/>
                    <a:pt x="62" y="14"/>
                    <a:pt x="63" y="15"/>
                  </a:cubicBezTo>
                  <a:cubicBezTo>
                    <a:pt x="63" y="16"/>
                    <a:pt x="62" y="18"/>
                    <a:pt x="63" y="18"/>
                  </a:cubicBezTo>
                  <a:cubicBezTo>
                    <a:pt x="63" y="19"/>
                    <a:pt x="64" y="20"/>
                    <a:pt x="64" y="20"/>
                  </a:cubicBezTo>
                  <a:cubicBezTo>
                    <a:pt x="65" y="21"/>
                    <a:pt x="67" y="20"/>
                    <a:pt x="67" y="21"/>
                  </a:cubicBezTo>
                  <a:cubicBezTo>
                    <a:pt x="68" y="21"/>
                    <a:pt x="68" y="23"/>
                    <a:pt x="68" y="24"/>
                  </a:cubicBezTo>
                  <a:cubicBezTo>
                    <a:pt x="68" y="24"/>
                    <a:pt x="68" y="25"/>
                    <a:pt x="67" y="26"/>
                  </a:cubicBezTo>
                  <a:cubicBezTo>
                    <a:pt x="67" y="26"/>
                    <a:pt x="65" y="27"/>
                    <a:pt x="65" y="27"/>
                  </a:cubicBezTo>
                  <a:cubicBezTo>
                    <a:pt x="64" y="28"/>
                    <a:pt x="63" y="29"/>
                    <a:pt x="63" y="29"/>
                  </a:cubicBezTo>
                  <a:cubicBezTo>
                    <a:pt x="63" y="30"/>
                    <a:pt x="63" y="31"/>
                    <a:pt x="63" y="32"/>
                  </a:cubicBezTo>
                  <a:cubicBezTo>
                    <a:pt x="63" y="33"/>
                    <a:pt x="63" y="35"/>
                    <a:pt x="63" y="36"/>
                  </a:cubicBezTo>
                  <a:cubicBezTo>
                    <a:pt x="63" y="36"/>
                    <a:pt x="63" y="37"/>
                    <a:pt x="63" y="38"/>
                  </a:cubicBezTo>
                  <a:cubicBezTo>
                    <a:pt x="61" y="39"/>
                    <a:pt x="60" y="40"/>
                    <a:pt x="59" y="41"/>
                  </a:cubicBezTo>
                  <a:cubicBezTo>
                    <a:pt x="58" y="41"/>
                    <a:pt x="56" y="41"/>
                    <a:pt x="55" y="41"/>
                  </a:cubicBezTo>
                  <a:cubicBezTo>
                    <a:pt x="54" y="41"/>
                    <a:pt x="53" y="41"/>
                    <a:pt x="53" y="41"/>
                  </a:cubicBezTo>
                  <a:cubicBezTo>
                    <a:pt x="52" y="41"/>
                    <a:pt x="51" y="42"/>
                    <a:pt x="51" y="42"/>
                  </a:cubicBezTo>
                  <a:cubicBezTo>
                    <a:pt x="50" y="42"/>
                    <a:pt x="49" y="42"/>
                    <a:pt x="49" y="43"/>
                  </a:cubicBezTo>
                  <a:cubicBezTo>
                    <a:pt x="48" y="43"/>
                    <a:pt x="49" y="44"/>
                    <a:pt x="49" y="45"/>
                  </a:cubicBezTo>
                  <a:cubicBezTo>
                    <a:pt x="49" y="45"/>
                    <a:pt x="49" y="47"/>
                    <a:pt x="49" y="47"/>
                  </a:cubicBezTo>
                  <a:cubicBezTo>
                    <a:pt x="48" y="48"/>
                    <a:pt x="48" y="49"/>
                    <a:pt x="48" y="50"/>
                  </a:cubicBezTo>
                  <a:cubicBezTo>
                    <a:pt x="48" y="51"/>
                    <a:pt x="48" y="52"/>
                    <a:pt x="48" y="53"/>
                  </a:cubicBezTo>
                  <a:cubicBezTo>
                    <a:pt x="47" y="53"/>
                    <a:pt x="46" y="53"/>
                    <a:pt x="46" y="53"/>
                  </a:cubicBezTo>
                  <a:cubicBezTo>
                    <a:pt x="45" y="53"/>
                    <a:pt x="44" y="52"/>
                    <a:pt x="44" y="52"/>
                  </a:cubicBezTo>
                  <a:cubicBezTo>
                    <a:pt x="43" y="51"/>
                    <a:pt x="42" y="51"/>
                    <a:pt x="42" y="51"/>
                  </a:cubicBezTo>
                  <a:cubicBezTo>
                    <a:pt x="41" y="51"/>
                    <a:pt x="40" y="51"/>
                    <a:pt x="39" y="51"/>
                  </a:cubicBezTo>
                  <a:cubicBezTo>
                    <a:pt x="39" y="52"/>
                    <a:pt x="38" y="53"/>
                    <a:pt x="38" y="53"/>
                  </a:cubicBezTo>
                  <a:cubicBezTo>
                    <a:pt x="37" y="54"/>
                    <a:pt x="36" y="55"/>
                    <a:pt x="35" y="54"/>
                  </a:cubicBezTo>
                  <a:cubicBezTo>
                    <a:pt x="34" y="54"/>
                    <a:pt x="33" y="52"/>
                    <a:pt x="33" y="52"/>
                  </a:cubicBezTo>
                  <a:cubicBezTo>
                    <a:pt x="32" y="52"/>
                    <a:pt x="31" y="52"/>
                    <a:pt x="30" y="51"/>
                  </a:cubicBezTo>
                  <a:cubicBezTo>
                    <a:pt x="30" y="51"/>
                    <a:pt x="28" y="52"/>
                    <a:pt x="27" y="51"/>
                  </a:cubicBezTo>
                  <a:cubicBezTo>
                    <a:pt x="27" y="51"/>
                    <a:pt x="27" y="50"/>
                    <a:pt x="26" y="50"/>
                  </a:cubicBezTo>
                  <a:cubicBezTo>
                    <a:pt x="26" y="50"/>
                    <a:pt x="25" y="50"/>
                    <a:pt x="24" y="51"/>
                  </a:cubicBezTo>
                  <a:cubicBezTo>
                    <a:pt x="24" y="51"/>
                    <a:pt x="23" y="52"/>
                    <a:pt x="23" y="53"/>
                  </a:cubicBezTo>
                  <a:cubicBezTo>
                    <a:pt x="23" y="53"/>
                    <a:pt x="24" y="54"/>
                    <a:pt x="24" y="55"/>
                  </a:cubicBezTo>
                  <a:cubicBezTo>
                    <a:pt x="24" y="55"/>
                    <a:pt x="24" y="57"/>
                    <a:pt x="23" y="57"/>
                  </a:cubicBezTo>
                  <a:cubicBezTo>
                    <a:pt x="23" y="58"/>
                    <a:pt x="22" y="58"/>
                    <a:pt x="21" y="58"/>
                  </a:cubicBezTo>
                  <a:cubicBezTo>
                    <a:pt x="20" y="58"/>
                    <a:pt x="19" y="57"/>
                    <a:pt x="19" y="57"/>
                  </a:cubicBezTo>
                  <a:cubicBezTo>
                    <a:pt x="18" y="57"/>
                    <a:pt x="17" y="57"/>
                    <a:pt x="16" y="58"/>
                  </a:cubicBezTo>
                  <a:cubicBezTo>
                    <a:pt x="16" y="58"/>
                    <a:pt x="16" y="59"/>
                    <a:pt x="16" y="59"/>
                  </a:cubicBezTo>
                  <a:cubicBezTo>
                    <a:pt x="15" y="59"/>
                    <a:pt x="15" y="60"/>
                    <a:pt x="14" y="60"/>
                  </a:cubicBezTo>
                  <a:cubicBezTo>
                    <a:pt x="14" y="60"/>
                    <a:pt x="12" y="60"/>
                    <a:pt x="12" y="59"/>
                  </a:cubicBezTo>
                  <a:cubicBezTo>
                    <a:pt x="11" y="59"/>
                    <a:pt x="11" y="58"/>
                    <a:pt x="10" y="57"/>
                  </a:cubicBezTo>
                  <a:cubicBezTo>
                    <a:pt x="10" y="57"/>
                    <a:pt x="8" y="55"/>
                    <a:pt x="8" y="55"/>
                  </a:cubicBezTo>
                  <a:cubicBezTo>
                    <a:pt x="7" y="54"/>
                    <a:pt x="6" y="53"/>
                    <a:pt x="6" y="53"/>
                  </a:cubicBezTo>
                  <a:cubicBezTo>
                    <a:pt x="5" y="52"/>
                    <a:pt x="3" y="52"/>
                    <a:pt x="2" y="52"/>
                  </a:cubicBezTo>
                  <a:cubicBezTo>
                    <a:pt x="2" y="52"/>
                    <a:pt x="1" y="51"/>
                    <a:pt x="1" y="51"/>
                  </a:cubicBezTo>
                  <a:cubicBezTo>
                    <a:pt x="1" y="50"/>
                    <a:pt x="1" y="50"/>
                    <a:pt x="1" y="49"/>
                  </a:cubicBezTo>
                  <a:cubicBezTo>
                    <a:pt x="1" y="49"/>
                    <a:pt x="2" y="48"/>
                    <a:pt x="2" y="47"/>
                  </a:cubicBezTo>
                  <a:cubicBezTo>
                    <a:pt x="2" y="47"/>
                    <a:pt x="2" y="45"/>
                    <a:pt x="2" y="44"/>
                  </a:cubicBezTo>
                  <a:cubicBezTo>
                    <a:pt x="2" y="43"/>
                    <a:pt x="1" y="42"/>
                    <a:pt x="1" y="41"/>
                  </a:cubicBezTo>
                  <a:cubicBezTo>
                    <a:pt x="0" y="41"/>
                    <a:pt x="0" y="40"/>
                    <a:pt x="0" y="39"/>
                  </a:cubicBezTo>
                  <a:cubicBezTo>
                    <a:pt x="1" y="39"/>
                    <a:pt x="2" y="39"/>
                    <a:pt x="3" y="38"/>
                  </a:cubicBezTo>
                  <a:cubicBezTo>
                    <a:pt x="3" y="38"/>
                    <a:pt x="5" y="38"/>
                    <a:pt x="6" y="37"/>
                  </a:cubicBezTo>
                  <a:cubicBezTo>
                    <a:pt x="6" y="37"/>
                    <a:pt x="7" y="35"/>
                    <a:pt x="8" y="34"/>
                  </a:cubicBezTo>
                  <a:cubicBezTo>
                    <a:pt x="8" y="33"/>
                    <a:pt x="9" y="31"/>
                    <a:pt x="10" y="31"/>
                  </a:cubicBezTo>
                  <a:cubicBezTo>
                    <a:pt x="10" y="31"/>
                    <a:pt x="10" y="33"/>
                    <a:pt x="10" y="33"/>
                  </a:cubicBezTo>
                  <a:cubicBezTo>
                    <a:pt x="10" y="34"/>
                    <a:pt x="10" y="35"/>
                    <a:pt x="10" y="36"/>
                  </a:cubicBezTo>
                  <a:cubicBezTo>
                    <a:pt x="10" y="37"/>
                    <a:pt x="11" y="37"/>
                    <a:pt x="12" y="37"/>
                  </a:cubicBezTo>
                  <a:cubicBezTo>
                    <a:pt x="13" y="38"/>
                    <a:pt x="15" y="38"/>
                    <a:pt x="16" y="38"/>
                  </a:cubicBezTo>
                  <a:cubicBezTo>
                    <a:pt x="17" y="38"/>
                    <a:pt x="19" y="37"/>
                    <a:pt x="20" y="37"/>
                  </a:cubicBezTo>
                  <a:cubicBezTo>
                    <a:pt x="21" y="37"/>
                    <a:pt x="24" y="37"/>
                    <a:pt x="25" y="37"/>
                  </a:cubicBezTo>
                  <a:cubicBezTo>
                    <a:pt x="25" y="37"/>
                    <a:pt x="26" y="36"/>
                    <a:pt x="27" y="36"/>
                  </a:cubicBezTo>
                  <a:cubicBezTo>
                    <a:pt x="27" y="35"/>
                    <a:pt x="29" y="34"/>
                    <a:pt x="29" y="34"/>
                  </a:cubicBezTo>
                  <a:cubicBezTo>
                    <a:pt x="30" y="34"/>
                    <a:pt x="31" y="34"/>
                    <a:pt x="32" y="33"/>
                  </a:cubicBezTo>
                  <a:cubicBezTo>
                    <a:pt x="32" y="33"/>
                    <a:pt x="33" y="32"/>
                    <a:pt x="33" y="31"/>
                  </a:cubicBezTo>
                  <a:cubicBezTo>
                    <a:pt x="33" y="31"/>
                    <a:pt x="34" y="29"/>
                    <a:pt x="33" y="29"/>
                  </a:cubicBezTo>
                  <a:cubicBezTo>
                    <a:pt x="33" y="29"/>
                    <a:pt x="33" y="29"/>
                    <a:pt x="33" y="29"/>
                  </a:cubicBezTo>
                  <a:cubicBezTo>
                    <a:pt x="33" y="28"/>
                    <a:pt x="34" y="26"/>
                    <a:pt x="34" y="26"/>
                  </a:cubicBezTo>
                  <a:cubicBezTo>
                    <a:pt x="34" y="25"/>
                    <a:pt x="35" y="24"/>
                    <a:pt x="35" y="24"/>
                  </a:cubicBezTo>
                  <a:cubicBezTo>
                    <a:pt x="36" y="23"/>
                    <a:pt x="36" y="22"/>
                    <a:pt x="36" y="21"/>
                  </a:cubicBezTo>
                  <a:cubicBezTo>
                    <a:pt x="37" y="21"/>
                    <a:pt x="38" y="19"/>
                    <a:pt x="38" y="19"/>
                  </a:cubicBezTo>
                  <a:cubicBezTo>
                    <a:pt x="39" y="17"/>
                    <a:pt x="39" y="15"/>
                    <a:pt x="39" y="14"/>
                  </a:cubicBezTo>
                  <a:cubicBezTo>
                    <a:pt x="39" y="13"/>
                    <a:pt x="40" y="12"/>
                    <a:pt x="40" y="12"/>
                  </a:cubicBezTo>
                  <a:cubicBezTo>
                    <a:pt x="41" y="11"/>
                    <a:pt x="42" y="10"/>
                    <a:pt x="42" y="10"/>
                  </a:cubicBezTo>
                  <a:cubicBezTo>
                    <a:pt x="43" y="9"/>
                    <a:pt x="43" y="8"/>
                    <a:pt x="43" y="8"/>
                  </a:cubicBezTo>
                  <a:cubicBezTo>
                    <a:pt x="44" y="7"/>
                    <a:pt x="44" y="5"/>
                    <a:pt x="44" y="5"/>
                  </a:cubicBezTo>
                  <a:cubicBezTo>
                    <a:pt x="44" y="4"/>
                    <a:pt x="45" y="4"/>
                    <a:pt x="45" y="4"/>
                  </a:cubicBezTo>
                  <a:cubicBezTo>
                    <a:pt x="46" y="3"/>
                    <a:pt x="46" y="2"/>
                    <a:pt x="46" y="1"/>
                  </a:cubicBezTo>
                  <a:cubicBezTo>
                    <a:pt x="46" y="1"/>
                    <a:pt x="47" y="0"/>
                    <a:pt x="47" y="1"/>
                  </a:cubicBezTo>
                  <a:cubicBezTo>
                    <a:pt x="48" y="1"/>
                    <a:pt x="48" y="2"/>
                    <a:pt x="49" y="3"/>
                  </a:cubicBezTo>
                  <a:cubicBezTo>
                    <a:pt x="49" y="3"/>
                    <a:pt x="51" y="3"/>
                    <a:pt x="52" y="3"/>
                  </a:cubicBezTo>
                  <a:cubicBezTo>
                    <a:pt x="53" y="3"/>
                    <a:pt x="54" y="3"/>
                    <a:pt x="54" y="3"/>
                  </a:cubicBezTo>
                  <a:cubicBezTo>
                    <a:pt x="55" y="3"/>
                    <a:pt x="55" y="2"/>
                    <a:pt x="55" y="1"/>
                  </a:cubicBezTo>
                  <a:cubicBezTo>
                    <a:pt x="56" y="1"/>
                    <a:pt x="56" y="2"/>
                    <a:pt x="57" y="2"/>
                  </a:cubicBezTo>
                  <a:cubicBezTo>
                    <a:pt x="57" y="3"/>
                    <a:pt x="57" y="4"/>
                    <a:pt x="57" y="5"/>
                  </a:cubicBezTo>
                  <a:cubicBezTo>
                    <a:pt x="57" y="5"/>
                    <a:pt x="58" y="5"/>
                    <a:pt x="58"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12">
              <a:extLst>
                <a:ext uri="{FF2B5EF4-FFF2-40B4-BE49-F238E27FC236}">
                  <a16:creationId xmlns:a16="http://schemas.microsoft.com/office/drawing/2014/main" id="{19C56323-7409-434A-8046-D69EFAAFF266}"/>
                </a:ext>
              </a:extLst>
            </p:cNvPr>
            <p:cNvSpPr>
              <a:spLocks/>
            </p:cNvSpPr>
            <p:nvPr/>
          </p:nvSpPr>
          <p:spPr bwMode="auto">
            <a:xfrm>
              <a:off x="6051916" y="5190703"/>
              <a:ext cx="491581" cy="339365"/>
            </a:xfrm>
            <a:custGeom>
              <a:avLst/>
              <a:gdLst/>
              <a:ahLst/>
              <a:cxnLst>
                <a:cxn ang="0">
                  <a:pos x="163" y="28"/>
                </a:cxn>
                <a:cxn ang="0">
                  <a:pos x="158" y="36"/>
                </a:cxn>
                <a:cxn ang="0">
                  <a:pos x="160" y="44"/>
                </a:cxn>
                <a:cxn ang="0">
                  <a:pos x="158" y="57"/>
                </a:cxn>
                <a:cxn ang="0">
                  <a:pos x="150" y="68"/>
                </a:cxn>
                <a:cxn ang="0">
                  <a:pos x="146" y="75"/>
                </a:cxn>
                <a:cxn ang="0">
                  <a:pos x="134" y="78"/>
                </a:cxn>
                <a:cxn ang="0">
                  <a:pos x="133" y="82"/>
                </a:cxn>
                <a:cxn ang="0">
                  <a:pos x="128" y="90"/>
                </a:cxn>
                <a:cxn ang="0">
                  <a:pos x="124" y="87"/>
                </a:cxn>
                <a:cxn ang="0">
                  <a:pos x="116" y="85"/>
                </a:cxn>
                <a:cxn ang="0">
                  <a:pos x="112" y="94"/>
                </a:cxn>
                <a:cxn ang="0">
                  <a:pos x="106" y="105"/>
                </a:cxn>
                <a:cxn ang="0">
                  <a:pos x="102" y="112"/>
                </a:cxn>
                <a:cxn ang="0">
                  <a:pos x="96" y="115"/>
                </a:cxn>
                <a:cxn ang="0">
                  <a:pos x="91" y="112"/>
                </a:cxn>
                <a:cxn ang="0">
                  <a:pos x="83" y="110"/>
                </a:cxn>
                <a:cxn ang="0">
                  <a:pos x="72" y="110"/>
                </a:cxn>
                <a:cxn ang="0">
                  <a:pos x="61" y="100"/>
                </a:cxn>
                <a:cxn ang="0">
                  <a:pos x="65" y="99"/>
                </a:cxn>
                <a:cxn ang="0">
                  <a:pos x="66" y="96"/>
                </a:cxn>
                <a:cxn ang="0">
                  <a:pos x="59" y="89"/>
                </a:cxn>
                <a:cxn ang="0">
                  <a:pos x="66" y="80"/>
                </a:cxn>
                <a:cxn ang="0">
                  <a:pos x="58" y="88"/>
                </a:cxn>
                <a:cxn ang="0">
                  <a:pos x="51" y="87"/>
                </a:cxn>
                <a:cxn ang="0">
                  <a:pos x="49" y="84"/>
                </a:cxn>
                <a:cxn ang="0">
                  <a:pos x="52" y="92"/>
                </a:cxn>
                <a:cxn ang="0">
                  <a:pos x="40" y="95"/>
                </a:cxn>
                <a:cxn ang="0">
                  <a:pos x="26" y="92"/>
                </a:cxn>
                <a:cxn ang="0">
                  <a:pos x="23" y="83"/>
                </a:cxn>
                <a:cxn ang="0">
                  <a:pos x="21" y="73"/>
                </a:cxn>
                <a:cxn ang="0">
                  <a:pos x="14" y="72"/>
                </a:cxn>
                <a:cxn ang="0">
                  <a:pos x="0" y="73"/>
                </a:cxn>
                <a:cxn ang="0">
                  <a:pos x="7" y="70"/>
                </a:cxn>
                <a:cxn ang="0">
                  <a:pos x="9" y="64"/>
                </a:cxn>
                <a:cxn ang="0">
                  <a:pos x="12" y="52"/>
                </a:cxn>
                <a:cxn ang="0">
                  <a:pos x="22" y="52"/>
                </a:cxn>
                <a:cxn ang="0">
                  <a:pos x="33" y="51"/>
                </a:cxn>
                <a:cxn ang="0">
                  <a:pos x="40" y="44"/>
                </a:cxn>
                <a:cxn ang="0">
                  <a:pos x="47" y="40"/>
                </a:cxn>
                <a:cxn ang="0">
                  <a:pos x="41" y="32"/>
                </a:cxn>
                <a:cxn ang="0">
                  <a:pos x="40" y="23"/>
                </a:cxn>
                <a:cxn ang="0">
                  <a:pos x="51" y="25"/>
                </a:cxn>
                <a:cxn ang="0">
                  <a:pos x="64" y="26"/>
                </a:cxn>
                <a:cxn ang="0">
                  <a:pos x="73" y="21"/>
                </a:cxn>
                <a:cxn ang="0">
                  <a:pos x="77" y="25"/>
                </a:cxn>
                <a:cxn ang="0">
                  <a:pos x="85" y="21"/>
                </a:cxn>
                <a:cxn ang="0">
                  <a:pos x="95" y="15"/>
                </a:cxn>
                <a:cxn ang="0">
                  <a:pos x="103" y="10"/>
                </a:cxn>
                <a:cxn ang="0">
                  <a:pos x="109" y="8"/>
                </a:cxn>
                <a:cxn ang="0">
                  <a:pos x="119" y="7"/>
                </a:cxn>
                <a:cxn ang="0">
                  <a:pos x="125" y="4"/>
                </a:cxn>
                <a:cxn ang="0">
                  <a:pos x="133" y="1"/>
                </a:cxn>
                <a:cxn ang="0">
                  <a:pos x="143" y="7"/>
                </a:cxn>
                <a:cxn ang="0">
                  <a:pos x="149" y="4"/>
                </a:cxn>
                <a:cxn ang="0">
                  <a:pos x="153" y="1"/>
                </a:cxn>
                <a:cxn ang="0">
                  <a:pos x="157" y="9"/>
                </a:cxn>
                <a:cxn ang="0">
                  <a:pos x="164" y="18"/>
                </a:cxn>
              </a:cxnLst>
              <a:rect l="0" t="0" r="r" b="b"/>
              <a:pathLst>
                <a:path w="166" h="115">
                  <a:moveTo>
                    <a:pt x="166" y="22"/>
                  </a:moveTo>
                  <a:cubicBezTo>
                    <a:pt x="166" y="22"/>
                    <a:pt x="166" y="23"/>
                    <a:pt x="166" y="24"/>
                  </a:cubicBezTo>
                  <a:cubicBezTo>
                    <a:pt x="166" y="24"/>
                    <a:pt x="165" y="24"/>
                    <a:pt x="165" y="25"/>
                  </a:cubicBezTo>
                  <a:cubicBezTo>
                    <a:pt x="164" y="25"/>
                    <a:pt x="164" y="27"/>
                    <a:pt x="163" y="28"/>
                  </a:cubicBezTo>
                  <a:cubicBezTo>
                    <a:pt x="163" y="29"/>
                    <a:pt x="162" y="30"/>
                    <a:pt x="162" y="30"/>
                  </a:cubicBezTo>
                  <a:cubicBezTo>
                    <a:pt x="162" y="31"/>
                    <a:pt x="161" y="32"/>
                    <a:pt x="161" y="33"/>
                  </a:cubicBezTo>
                  <a:cubicBezTo>
                    <a:pt x="161" y="33"/>
                    <a:pt x="160" y="34"/>
                    <a:pt x="160" y="34"/>
                  </a:cubicBezTo>
                  <a:cubicBezTo>
                    <a:pt x="159" y="35"/>
                    <a:pt x="158" y="35"/>
                    <a:pt x="158" y="36"/>
                  </a:cubicBezTo>
                  <a:cubicBezTo>
                    <a:pt x="158" y="36"/>
                    <a:pt x="158" y="38"/>
                    <a:pt x="158" y="38"/>
                  </a:cubicBezTo>
                  <a:cubicBezTo>
                    <a:pt x="158" y="39"/>
                    <a:pt x="158" y="40"/>
                    <a:pt x="159" y="41"/>
                  </a:cubicBezTo>
                  <a:cubicBezTo>
                    <a:pt x="159" y="41"/>
                    <a:pt x="160" y="41"/>
                    <a:pt x="160" y="42"/>
                  </a:cubicBezTo>
                  <a:cubicBezTo>
                    <a:pt x="161" y="42"/>
                    <a:pt x="160" y="43"/>
                    <a:pt x="160" y="44"/>
                  </a:cubicBezTo>
                  <a:cubicBezTo>
                    <a:pt x="160" y="44"/>
                    <a:pt x="160" y="45"/>
                    <a:pt x="160" y="45"/>
                  </a:cubicBezTo>
                  <a:cubicBezTo>
                    <a:pt x="159" y="46"/>
                    <a:pt x="159" y="48"/>
                    <a:pt x="158" y="49"/>
                  </a:cubicBezTo>
                  <a:cubicBezTo>
                    <a:pt x="158" y="49"/>
                    <a:pt x="158" y="51"/>
                    <a:pt x="158" y="52"/>
                  </a:cubicBezTo>
                  <a:cubicBezTo>
                    <a:pt x="157" y="53"/>
                    <a:pt x="158" y="56"/>
                    <a:pt x="158" y="57"/>
                  </a:cubicBezTo>
                  <a:cubicBezTo>
                    <a:pt x="158" y="58"/>
                    <a:pt x="158" y="60"/>
                    <a:pt x="157" y="60"/>
                  </a:cubicBezTo>
                  <a:cubicBezTo>
                    <a:pt x="157" y="61"/>
                    <a:pt x="157" y="62"/>
                    <a:pt x="156" y="63"/>
                  </a:cubicBezTo>
                  <a:cubicBezTo>
                    <a:pt x="156" y="63"/>
                    <a:pt x="154" y="64"/>
                    <a:pt x="153" y="65"/>
                  </a:cubicBezTo>
                  <a:cubicBezTo>
                    <a:pt x="152" y="66"/>
                    <a:pt x="150" y="67"/>
                    <a:pt x="150" y="68"/>
                  </a:cubicBezTo>
                  <a:cubicBezTo>
                    <a:pt x="149" y="68"/>
                    <a:pt x="149" y="69"/>
                    <a:pt x="149" y="70"/>
                  </a:cubicBezTo>
                  <a:cubicBezTo>
                    <a:pt x="149" y="71"/>
                    <a:pt x="149" y="72"/>
                    <a:pt x="149" y="73"/>
                  </a:cubicBezTo>
                  <a:cubicBezTo>
                    <a:pt x="149" y="73"/>
                    <a:pt x="149" y="74"/>
                    <a:pt x="149" y="75"/>
                  </a:cubicBezTo>
                  <a:cubicBezTo>
                    <a:pt x="148" y="75"/>
                    <a:pt x="147" y="75"/>
                    <a:pt x="146" y="75"/>
                  </a:cubicBezTo>
                  <a:cubicBezTo>
                    <a:pt x="145" y="74"/>
                    <a:pt x="144" y="74"/>
                    <a:pt x="143" y="74"/>
                  </a:cubicBezTo>
                  <a:cubicBezTo>
                    <a:pt x="142" y="74"/>
                    <a:pt x="140" y="75"/>
                    <a:pt x="139" y="76"/>
                  </a:cubicBezTo>
                  <a:cubicBezTo>
                    <a:pt x="138" y="76"/>
                    <a:pt x="137" y="77"/>
                    <a:pt x="137" y="77"/>
                  </a:cubicBezTo>
                  <a:cubicBezTo>
                    <a:pt x="136" y="78"/>
                    <a:pt x="135" y="78"/>
                    <a:pt x="134" y="78"/>
                  </a:cubicBezTo>
                  <a:cubicBezTo>
                    <a:pt x="134" y="78"/>
                    <a:pt x="133" y="78"/>
                    <a:pt x="132" y="78"/>
                  </a:cubicBezTo>
                  <a:cubicBezTo>
                    <a:pt x="132" y="78"/>
                    <a:pt x="131" y="78"/>
                    <a:pt x="131" y="79"/>
                  </a:cubicBezTo>
                  <a:cubicBezTo>
                    <a:pt x="130" y="79"/>
                    <a:pt x="130" y="80"/>
                    <a:pt x="131" y="80"/>
                  </a:cubicBezTo>
                  <a:cubicBezTo>
                    <a:pt x="131" y="81"/>
                    <a:pt x="132" y="81"/>
                    <a:pt x="133" y="82"/>
                  </a:cubicBezTo>
                  <a:cubicBezTo>
                    <a:pt x="133" y="83"/>
                    <a:pt x="133" y="84"/>
                    <a:pt x="133" y="85"/>
                  </a:cubicBezTo>
                  <a:cubicBezTo>
                    <a:pt x="133" y="85"/>
                    <a:pt x="133" y="86"/>
                    <a:pt x="133" y="87"/>
                  </a:cubicBezTo>
                  <a:cubicBezTo>
                    <a:pt x="132" y="87"/>
                    <a:pt x="130" y="87"/>
                    <a:pt x="130" y="88"/>
                  </a:cubicBezTo>
                  <a:cubicBezTo>
                    <a:pt x="129" y="88"/>
                    <a:pt x="129" y="89"/>
                    <a:pt x="128" y="90"/>
                  </a:cubicBezTo>
                  <a:cubicBezTo>
                    <a:pt x="128" y="89"/>
                    <a:pt x="127" y="89"/>
                    <a:pt x="127" y="89"/>
                  </a:cubicBezTo>
                  <a:cubicBezTo>
                    <a:pt x="127" y="88"/>
                    <a:pt x="127" y="87"/>
                    <a:pt x="127" y="86"/>
                  </a:cubicBezTo>
                  <a:cubicBezTo>
                    <a:pt x="126" y="86"/>
                    <a:pt x="126" y="85"/>
                    <a:pt x="125" y="85"/>
                  </a:cubicBezTo>
                  <a:cubicBezTo>
                    <a:pt x="125" y="86"/>
                    <a:pt x="125" y="87"/>
                    <a:pt x="124" y="87"/>
                  </a:cubicBezTo>
                  <a:cubicBezTo>
                    <a:pt x="124" y="87"/>
                    <a:pt x="123" y="87"/>
                    <a:pt x="122" y="87"/>
                  </a:cubicBezTo>
                  <a:cubicBezTo>
                    <a:pt x="121" y="87"/>
                    <a:pt x="119" y="87"/>
                    <a:pt x="119" y="87"/>
                  </a:cubicBezTo>
                  <a:cubicBezTo>
                    <a:pt x="118" y="86"/>
                    <a:pt x="118" y="85"/>
                    <a:pt x="117" y="85"/>
                  </a:cubicBezTo>
                  <a:cubicBezTo>
                    <a:pt x="117" y="84"/>
                    <a:pt x="116" y="85"/>
                    <a:pt x="116" y="85"/>
                  </a:cubicBezTo>
                  <a:cubicBezTo>
                    <a:pt x="116" y="86"/>
                    <a:pt x="116" y="87"/>
                    <a:pt x="115" y="88"/>
                  </a:cubicBezTo>
                  <a:cubicBezTo>
                    <a:pt x="115" y="88"/>
                    <a:pt x="114" y="88"/>
                    <a:pt x="114" y="89"/>
                  </a:cubicBezTo>
                  <a:cubicBezTo>
                    <a:pt x="114" y="89"/>
                    <a:pt x="114" y="91"/>
                    <a:pt x="113" y="92"/>
                  </a:cubicBezTo>
                  <a:cubicBezTo>
                    <a:pt x="113" y="92"/>
                    <a:pt x="113" y="93"/>
                    <a:pt x="112" y="94"/>
                  </a:cubicBezTo>
                  <a:cubicBezTo>
                    <a:pt x="112" y="94"/>
                    <a:pt x="111" y="95"/>
                    <a:pt x="110" y="96"/>
                  </a:cubicBezTo>
                  <a:cubicBezTo>
                    <a:pt x="110" y="96"/>
                    <a:pt x="109" y="97"/>
                    <a:pt x="109" y="98"/>
                  </a:cubicBezTo>
                  <a:cubicBezTo>
                    <a:pt x="109" y="99"/>
                    <a:pt x="109" y="101"/>
                    <a:pt x="108" y="103"/>
                  </a:cubicBezTo>
                  <a:cubicBezTo>
                    <a:pt x="108" y="103"/>
                    <a:pt x="107" y="105"/>
                    <a:pt x="106" y="105"/>
                  </a:cubicBezTo>
                  <a:cubicBezTo>
                    <a:pt x="106" y="106"/>
                    <a:pt x="106" y="107"/>
                    <a:pt x="105" y="108"/>
                  </a:cubicBezTo>
                  <a:cubicBezTo>
                    <a:pt x="105" y="108"/>
                    <a:pt x="104" y="109"/>
                    <a:pt x="104" y="110"/>
                  </a:cubicBezTo>
                  <a:cubicBezTo>
                    <a:pt x="104" y="110"/>
                    <a:pt x="103" y="112"/>
                    <a:pt x="103" y="113"/>
                  </a:cubicBezTo>
                  <a:cubicBezTo>
                    <a:pt x="103" y="112"/>
                    <a:pt x="102" y="112"/>
                    <a:pt x="102" y="112"/>
                  </a:cubicBezTo>
                  <a:cubicBezTo>
                    <a:pt x="101" y="113"/>
                    <a:pt x="101" y="114"/>
                    <a:pt x="101" y="114"/>
                  </a:cubicBezTo>
                  <a:cubicBezTo>
                    <a:pt x="101" y="114"/>
                    <a:pt x="99" y="114"/>
                    <a:pt x="98" y="114"/>
                  </a:cubicBezTo>
                  <a:cubicBezTo>
                    <a:pt x="98" y="114"/>
                    <a:pt x="97" y="113"/>
                    <a:pt x="97" y="113"/>
                  </a:cubicBezTo>
                  <a:cubicBezTo>
                    <a:pt x="96" y="113"/>
                    <a:pt x="96" y="114"/>
                    <a:pt x="96" y="115"/>
                  </a:cubicBezTo>
                  <a:cubicBezTo>
                    <a:pt x="95" y="115"/>
                    <a:pt x="94" y="115"/>
                    <a:pt x="93" y="115"/>
                  </a:cubicBezTo>
                  <a:cubicBezTo>
                    <a:pt x="93" y="115"/>
                    <a:pt x="93" y="114"/>
                    <a:pt x="93" y="114"/>
                  </a:cubicBezTo>
                  <a:cubicBezTo>
                    <a:pt x="92" y="114"/>
                    <a:pt x="93" y="113"/>
                    <a:pt x="93" y="112"/>
                  </a:cubicBezTo>
                  <a:cubicBezTo>
                    <a:pt x="92" y="112"/>
                    <a:pt x="91" y="112"/>
                    <a:pt x="91" y="112"/>
                  </a:cubicBezTo>
                  <a:cubicBezTo>
                    <a:pt x="90" y="111"/>
                    <a:pt x="90" y="110"/>
                    <a:pt x="89" y="109"/>
                  </a:cubicBezTo>
                  <a:cubicBezTo>
                    <a:pt x="89" y="109"/>
                    <a:pt x="88" y="108"/>
                    <a:pt x="88" y="108"/>
                  </a:cubicBezTo>
                  <a:cubicBezTo>
                    <a:pt x="87" y="107"/>
                    <a:pt x="86" y="108"/>
                    <a:pt x="85" y="108"/>
                  </a:cubicBezTo>
                  <a:cubicBezTo>
                    <a:pt x="85" y="109"/>
                    <a:pt x="84" y="110"/>
                    <a:pt x="83" y="110"/>
                  </a:cubicBezTo>
                  <a:cubicBezTo>
                    <a:pt x="83" y="110"/>
                    <a:pt x="81" y="110"/>
                    <a:pt x="81" y="110"/>
                  </a:cubicBezTo>
                  <a:cubicBezTo>
                    <a:pt x="80" y="110"/>
                    <a:pt x="79" y="111"/>
                    <a:pt x="78" y="111"/>
                  </a:cubicBezTo>
                  <a:cubicBezTo>
                    <a:pt x="77" y="111"/>
                    <a:pt x="76" y="110"/>
                    <a:pt x="75" y="110"/>
                  </a:cubicBezTo>
                  <a:cubicBezTo>
                    <a:pt x="74" y="110"/>
                    <a:pt x="73" y="110"/>
                    <a:pt x="72" y="110"/>
                  </a:cubicBezTo>
                  <a:cubicBezTo>
                    <a:pt x="71" y="110"/>
                    <a:pt x="70" y="110"/>
                    <a:pt x="69" y="110"/>
                  </a:cubicBezTo>
                  <a:cubicBezTo>
                    <a:pt x="68" y="109"/>
                    <a:pt x="67" y="107"/>
                    <a:pt x="66" y="106"/>
                  </a:cubicBezTo>
                  <a:cubicBezTo>
                    <a:pt x="65" y="105"/>
                    <a:pt x="64" y="104"/>
                    <a:pt x="63" y="103"/>
                  </a:cubicBezTo>
                  <a:cubicBezTo>
                    <a:pt x="62" y="102"/>
                    <a:pt x="62" y="101"/>
                    <a:pt x="61" y="100"/>
                  </a:cubicBezTo>
                  <a:cubicBezTo>
                    <a:pt x="61" y="100"/>
                    <a:pt x="60" y="99"/>
                    <a:pt x="60" y="98"/>
                  </a:cubicBezTo>
                  <a:cubicBezTo>
                    <a:pt x="60" y="98"/>
                    <a:pt x="61" y="98"/>
                    <a:pt x="62" y="97"/>
                  </a:cubicBezTo>
                  <a:cubicBezTo>
                    <a:pt x="62" y="97"/>
                    <a:pt x="63" y="97"/>
                    <a:pt x="63" y="97"/>
                  </a:cubicBezTo>
                  <a:cubicBezTo>
                    <a:pt x="64" y="98"/>
                    <a:pt x="65" y="99"/>
                    <a:pt x="65" y="99"/>
                  </a:cubicBezTo>
                  <a:cubicBezTo>
                    <a:pt x="66" y="99"/>
                    <a:pt x="67" y="99"/>
                    <a:pt x="67" y="99"/>
                  </a:cubicBezTo>
                  <a:cubicBezTo>
                    <a:pt x="68" y="99"/>
                    <a:pt x="68" y="98"/>
                    <a:pt x="68" y="98"/>
                  </a:cubicBezTo>
                  <a:cubicBezTo>
                    <a:pt x="69" y="98"/>
                    <a:pt x="68" y="97"/>
                    <a:pt x="68" y="97"/>
                  </a:cubicBezTo>
                  <a:cubicBezTo>
                    <a:pt x="68" y="96"/>
                    <a:pt x="66" y="96"/>
                    <a:pt x="66" y="96"/>
                  </a:cubicBezTo>
                  <a:cubicBezTo>
                    <a:pt x="65" y="95"/>
                    <a:pt x="63" y="96"/>
                    <a:pt x="62" y="96"/>
                  </a:cubicBezTo>
                  <a:cubicBezTo>
                    <a:pt x="62" y="96"/>
                    <a:pt x="61" y="95"/>
                    <a:pt x="61" y="95"/>
                  </a:cubicBezTo>
                  <a:cubicBezTo>
                    <a:pt x="60" y="94"/>
                    <a:pt x="60" y="93"/>
                    <a:pt x="60" y="93"/>
                  </a:cubicBezTo>
                  <a:cubicBezTo>
                    <a:pt x="60" y="92"/>
                    <a:pt x="59" y="90"/>
                    <a:pt x="59" y="89"/>
                  </a:cubicBezTo>
                  <a:cubicBezTo>
                    <a:pt x="60" y="88"/>
                    <a:pt x="61" y="87"/>
                    <a:pt x="61" y="86"/>
                  </a:cubicBezTo>
                  <a:cubicBezTo>
                    <a:pt x="61" y="85"/>
                    <a:pt x="63" y="84"/>
                    <a:pt x="63" y="84"/>
                  </a:cubicBezTo>
                  <a:cubicBezTo>
                    <a:pt x="63" y="83"/>
                    <a:pt x="64" y="83"/>
                    <a:pt x="65" y="82"/>
                  </a:cubicBezTo>
                  <a:cubicBezTo>
                    <a:pt x="65" y="82"/>
                    <a:pt x="66" y="80"/>
                    <a:pt x="66" y="80"/>
                  </a:cubicBezTo>
                  <a:cubicBezTo>
                    <a:pt x="65" y="79"/>
                    <a:pt x="64" y="80"/>
                    <a:pt x="64" y="81"/>
                  </a:cubicBezTo>
                  <a:cubicBezTo>
                    <a:pt x="63" y="81"/>
                    <a:pt x="62" y="83"/>
                    <a:pt x="61" y="83"/>
                  </a:cubicBezTo>
                  <a:cubicBezTo>
                    <a:pt x="61" y="84"/>
                    <a:pt x="60" y="85"/>
                    <a:pt x="59" y="85"/>
                  </a:cubicBezTo>
                  <a:cubicBezTo>
                    <a:pt x="59" y="86"/>
                    <a:pt x="58" y="88"/>
                    <a:pt x="58" y="88"/>
                  </a:cubicBezTo>
                  <a:cubicBezTo>
                    <a:pt x="58" y="89"/>
                    <a:pt x="57" y="90"/>
                    <a:pt x="57" y="91"/>
                  </a:cubicBezTo>
                  <a:cubicBezTo>
                    <a:pt x="56" y="91"/>
                    <a:pt x="55" y="92"/>
                    <a:pt x="54" y="92"/>
                  </a:cubicBezTo>
                  <a:cubicBezTo>
                    <a:pt x="54" y="92"/>
                    <a:pt x="52" y="90"/>
                    <a:pt x="52" y="90"/>
                  </a:cubicBezTo>
                  <a:cubicBezTo>
                    <a:pt x="52" y="89"/>
                    <a:pt x="51" y="88"/>
                    <a:pt x="51" y="87"/>
                  </a:cubicBezTo>
                  <a:cubicBezTo>
                    <a:pt x="51" y="86"/>
                    <a:pt x="51" y="85"/>
                    <a:pt x="50" y="84"/>
                  </a:cubicBezTo>
                  <a:cubicBezTo>
                    <a:pt x="50" y="84"/>
                    <a:pt x="50" y="83"/>
                    <a:pt x="49" y="82"/>
                  </a:cubicBezTo>
                  <a:cubicBezTo>
                    <a:pt x="49" y="82"/>
                    <a:pt x="48" y="82"/>
                    <a:pt x="48" y="82"/>
                  </a:cubicBezTo>
                  <a:cubicBezTo>
                    <a:pt x="47" y="82"/>
                    <a:pt x="49" y="84"/>
                    <a:pt x="49" y="84"/>
                  </a:cubicBezTo>
                  <a:cubicBezTo>
                    <a:pt x="49" y="85"/>
                    <a:pt x="49" y="86"/>
                    <a:pt x="49" y="86"/>
                  </a:cubicBezTo>
                  <a:cubicBezTo>
                    <a:pt x="49" y="87"/>
                    <a:pt x="49" y="88"/>
                    <a:pt x="49" y="89"/>
                  </a:cubicBezTo>
                  <a:cubicBezTo>
                    <a:pt x="49" y="90"/>
                    <a:pt x="50" y="90"/>
                    <a:pt x="50" y="91"/>
                  </a:cubicBezTo>
                  <a:cubicBezTo>
                    <a:pt x="51" y="91"/>
                    <a:pt x="52" y="92"/>
                    <a:pt x="52" y="92"/>
                  </a:cubicBezTo>
                  <a:cubicBezTo>
                    <a:pt x="52" y="93"/>
                    <a:pt x="52" y="93"/>
                    <a:pt x="52" y="94"/>
                  </a:cubicBezTo>
                  <a:cubicBezTo>
                    <a:pt x="52" y="94"/>
                    <a:pt x="51" y="95"/>
                    <a:pt x="51" y="95"/>
                  </a:cubicBezTo>
                  <a:cubicBezTo>
                    <a:pt x="50" y="95"/>
                    <a:pt x="48" y="95"/>
                    <a:pt x="47" y="95"/>
                  </a:cubicBezTo>
                  <a:cubicBezTo>
                    <a:pt x="45" y="95"/>
                    <a:pt x="42" y="95"/>
                    <a:pt x="40" y="95"/>
                  </a:cubicBezTo>
                  <a:cubicBezTo>
                    <a:pt x="38" y="95"/>
                    <a:pt x="35" y="96"/>
                    <a:pt x="34" y="96"/>
                  </a:cubicBezTo>
                  <a:cubicBezTo>
                    <a:pt x="32" y="96"/>
                    <a:pt x="30" y="97"/>
                    <a:pt x="28" y="97"/>
                  </a:cubicBezTo>
                  <a:cubicBezTo>
                    <a:pt x="27" y="97"/>
                    <a:pt x="26" y="96"/>
                    <a:pt x="25" y="96"/>
                  </a:cubicBezTo>
                  <a:cubicBezTo>
                    <a:pt x="25" y="95"/>
                    <a:pt x="26" y="93"/>
                    <a:pt x="26" y="92"/>
                  </a:cubicBezTo>
                  <a:cubicBezTo>
                    <a:pt x="26" y="92"/>
                    <a:pt x="25" y="91"/>
                    <a:pt x="25" y="90"/>
                  </a:cubicBezTo>
                  <a:cubicBezTo>
                    <a:pt x="25" y="89"/>
                    <a:pt x="24" y="88"/>
                    <a:pt x="23" y="88"/>
                  </a:cubicBezTo>
                  <a:cubicBezTo>
                    <a:pt x="23" y="87"/>
                    <a:pt x="24" y="86"/>
                    <a:pt x="24" y="85"/>
                  </a:cubicBezTo>
                  <a:cubicBezTo>
                    <a:pt x="24" y="84"/>
                    <a:pt x="23" y="83"/>
                    <a:pt x="23" y="83"/>
                  </a:cubicBezTo>
                  <a:cubicBezTo>
                    <a:pt x="23" y="82"/>
                    <a:pt x="24" y="81"/>
                    <a:pt x="24" y="80"/>
                  </a:cubicBezTo>
                  <a:cubicBezTo>
                    <a:pt x="24" y="80"/>
                    <a:pt x="24" y="79"/>
                    <a:pt x="24" y="78"/>
                  </a:cubicBezTo>
                  <a:cubicBezTo>
                    <a:pt x="24" y="78"/>
                    <a:pt x="23" y="77"/>
                    <a:pt x="23" y="76"/>
                  </a:cubicBezTo>
                  <a:cubicBezTo>
                    <a:pt x="22" y="75"/>
                    <a:pt x="22" y="74"/>
                    <a:pt x="21" y="73"/>
                  </a:cubicBezTo>
                  <a:cubicBezTo>
                    <a:pt x="21" y="72"/>
                    <a:pt x="21" y="71"/>
                    <a:pt x="20" y="71"/>
                  </a:cubicBezTo>
                  <a:cubicBezTo>
                    <a:pt x="20" y="71"/>
                    <a:pt x="18" y="70"/>
                    <a:pt x="18" y="70"/>
                  </a:cubicBezTo>
                  <a:cubicBezTo>
                    <a:pt x="17" y="70"/>
                    <a:pt x="16" y="70"/>
                    <a:pt x="16" y="70"/>
                  </a:cubicBezTo>
                  <a:cubicBezTo>
                    <a:pt x="15" y="71"/>
                    <a:pt x="14" y="72"/>
                    <a:pt x="14" y="72"/>
                  </a:cubicBezTo>
                  <a:cubicBezTo>
                    <a:pt x="12" y="73"/>
                    <a:pt x="10" y="75"/>
                    <a:pt x="9" y="75"/>
                  </a:cubicBezTo>
                  <a:cubicBezTo>
                    <a:pt x="8" y="75"/>
                    <a:pt x="6" y="74"/>
                    <a:pt x="5" y="74"/>
                  </a:cubicBezTo>
                  <a:cubicBezTo>
                    <a:pt x="4" y="74"/>
                    <a:pt x="2" y="74"/>
                    <a:pt x="2" y="74"/>
                  </a:cubicBezTo>
                  <a:cubicBezTo>
                    <a:pt x="1" y="74"/>
                    <a:pt x="0" y="73"/>
                    <a:pt x="0" y="73"/>
                  </a:cubicBezTo>
                  <a:cubicBezTo>
                    <a:pt x="0" y="72"/>
                    <a:pt x="0" y="71"/>
                    <a:pt x="0" y="71"/>
                  </a:cubicBezTo>
                  <a:cubicBezTo>
                    <a:pt x="0" y="70"/>
                    <a:pt x="1" y="69"/>
                    <a:pt x="2" y="69"/>
                  </a:cubicBezTo>
                  <a:cubicBezTo>
                    <a:pt x="2" y="69"/>
                    <a:pt x="3" y="69"/>
                    <a:pt x="4" y="69"/>
                  </a:cubicBezTo>
                  <a:cubicBezTo>
                    <a:pt x="5" y="69"/>
                    <a:pt x="6" y="70"/>
                    <a:pt x="7" y="70"/>
                  </a:cubicBezTo>
                  <a:cubicBezTo>
                    <a:pt x="8" y="70"/>
                    <a:pt x="8" y="69"/>
                    <a:pt x="8" y="68"/>
                  </a:cubicBezTo>
                  <a:cubicBezTo>
                    <a:pt x="9" y="68"/>
                    <a:pt x="10" y="67"/>
                    <a:pt x="10" y="67"/>
                  </a:cubicBezTo>
                  <a:cubicBezTo>
                    <a:pt x="10" y="66"/>
                    <a:pt x="11" y="65"/>
                    <a:pt x="10" y="65"/>
                  </a:cubicBezTo>
                  <a:cubicBezTo>
                    <a:pt x="10" y="64"/>
                    <a:pt x="9" y="64"/>
                    <a:pt x="9" y="64"/>
                  </a:cubicBezTo>
                  <a:cubicBezTo>
                    <a:pt x="8" y="63"/>
                    <a:pt x="8" y="62"/>
                    <a:pt x="8" y="62"/>
                  </a:cubicBezTo>
                  <a:cubicBezTo>
                    <a:pt x="7" y="61"/>
                    <a:pt x="7" y="59"/>
                    <a:pt x="8" y="58"/>
                  </a:cubicBezTo>
                  <a:cubicBezTo>
                    <a:pt x="8" y="58"/>
                    <a:pt x="9" y="57"/>
                    <a:pt x="9" y="56"/>
                  </a:cubicBezTo>
                  <a:cubicBezTo>
                    <a:pt x="10" y="55"/>
                    <a:pt x="11" y="53"/>
                    <a:pt x="12" y="52"/>
                  </a:cubicBezTo>
                  <a:cubicBezTo>
                    <a:pt x="12" y="51"/>
                    <a:pt x="14" y="51"/>
                    <a:pt x="14" y="50"/>
                  </a:cubicBezTo>
                  <a:cubicBezTo>
                    <a:pt x="15" y="50"/>
                    <a:pt x="16" y="50"/>
                    <a:pt x="17" y="50"/>
                  </a:cubicBezTo>
                  <a:cubicBezTo>
                    <a:pt x="18" y="50"/>
                    <a:pt x="19" y="51"/>
                    <a:pt x="19" y="51"/>
                  </a:cubicBezTo>
                  <a:cubicBezTo>
                    <a:pt x="20" y="52"/>
                    <a:pt x="21" y="52"/>
                    <a:pt x="22" y="52"/>
                  </a:cubicBezTo>
                  <a:cubicBezTo>
                    <a:pt x="22" y="52"/>
                    <a:pt x="23" y="50"/>
                    <a:pt x="23" y="49"/>
                  </a:cubicBezTo>
                  <a:cubicBezTo>
                    <a:pt x="24" y="49"/>
                    <a:pt x="25" y="48"/>
                    <a:pt x="26" y="48"/>
                  </a:cubicBezTo>
                  <a:cubicBezTo>
                    <a:pt x="27" y="48"/>
                    <a:pt x="28" y="48"/>
                    <a:pt x="29" y="49"/>
                  </a:cubicBezTo>
                  <a:cubicBezTo>
                    <a:pt x="30" y="49"/>
                    <a:pt x="31" y="51"/>
                    <a:pt x="33" y="51"/>
                  </a:cubicBezTo>
                  <a:cubicBezTo>
                    <a:pt x="33" y="51"/>
                    <a:pt x="34" y="50"/>
                    <a:pt x="34" y="50"/>
                  </a:cubicBezTo>
                  <a:cubicBezTo>
                    <a:pt x="35" y="49"/>
                    <a:pt x="36" y="48"/>
                    <a:pt x="36" y="47"/>
                  </a:cubicBezTo>
                  <a:cubicBezTo>
                    <a:pt x="37" y="47"/>
                    <a:pt x="38" y="46"/>
                    <a:pt x="39" y="45"/>
                  </a:cubicBezTo>
                  <a:cubicBezTo>
                    <a:pt x="39" y="45"/>
                    <a:pt x="40" y="44"/>
                    <a:pt x="40" y="44"/>
                  </a:cubicBezTo>
                  <a:cubicBezTo>
                    <a:pt x="41" y="44"/>
                    <a:pt x="42" y="44"/>
                    <a:pt x="43" y="44"/>
                  </a:cubicBezTo>
                  <a:cubicBezTo>
                    <a:pt x="43" y="44"/>
                    <a:pt x="44" y="45"/>
                    <a:pt x="45" y="45"/>
                  </a:cubicBezTo>
                  <a:cubicBezTo>
                    <a:pt x="45" y="45"/>
                    <a:pt x="46" y="44"/>
                    <a:pt x="46" y="43"/>
                  </a:cubicBezTo>
                  <a:cubicBezTo>
                    <a:pt x="46" y="42"/>
                    <a:pt x="47" y="41"/>
                    <a:pt x="47" y="40"/>
                  </a:cubicBezTo>
                  <a:cubicBezTo>
                    <a:pt x="46" y="40"/>
                    <a:pt x="46" y="38"/>
                    <a:pt x="45" y="38"/>
                  </a:cubicBezTo>
                  <a:cubicBezTo>
                    <a:pt x="45" y="37"/>
                    <a:pt x="43" y="36"/>
                    <a:pt x="43" y="36"/>
                  </a:cubicBezTo>
                  <a:cubicBezTo>
                    <a:pt x="43" y="35"/>
                    <a:pt x="43" y="33"/>
                    <a:pt x="43" y="32"/>
                  </a:cubicBezTo>
                  <a:cubicBezTo>
                    <a:pt x="43" y="32"/>
                    <a:pt x="41" y="32"/>
                    <a:pt x="41" y="32"/>
                  </a:cubicBezTo>
                  <a:cubicBezTo>
                    <a:pt x="40" y="31"/>
                    <a:pt x="39" y="30"/>
                    <a:pt x="39" y="29"/>
                  </a:cubicBezTo>
                  <a:cubicBezTo>
                    <a:pt x="38" y="29"/>
                    <a:pt x="38" y="27"/>
                    <a:pt x="38" y="26"/>
                  </a:cubicBezTo>
                  <a:cubicBezTo>
                    <a:pt x="38" y="26"/>
                    <a:pt x="39" y="25"/>
                    <a:pt x="39" y="24"/>
                  </a:cubicBezTo>
                  <a:cubicBezTo>
                    <a:pt x="39" y="24"/>
                    <a:pt x="39" y="23"/>
                    <a:pt x="40" y="23"/>
                  </a:cubicBezTo>
                  <a:cubicBezTo>
                    <a:pt x="40" y="23"/>
                    <a:pt x="42" y="23"/>
                    <a:pt x="43" y="23"/>
                  </a:cubicBezTo>
                  <a:cubicBezTo>
                    <a:pt x="43" y="23"/>
                    <a:pt x="45" y="24"/>
                    <a:pt x="46" y="24"/>
                  </a:cubicBezTo>
                  <a:cubicBezTo>
                    <a:pt x="46" y="24"/>
                    <a:pt x="47" y="25"/>
                    <a:pt x="48" y="25"/>
                  </a:cubicBezTo>
                  <a:cubicBezTo>
                    <a:pt x="49" y="25"/>
                    <a:pt x="51" y="25"/>
                    <a:pt x="51" y="25"/>
                  </a:cubicBezTo>
                  <a:cubicBezTo>
                    <a:pt x="52" y="25"/>
                    <a:pt x="54" y="24"/>
                    <a:pt x="55" y="24"/>
                  </a:cubicBezTo>
                  <a:cubicBezTo>
                    <a:pt x="56" y="24"/>
                    <a:pt x="58" y="25"/>
                    <a:pt x="59" y="25"/>
                  </a:cubicBezTo>
                  <a:cubicBezTo>
                    <a:pt x="60" y="26"/>
                    <a:pt x="61" y="27"/>
                    <a:pt x="61" y="27"/>
                  </a:cubicBezTo>
                  <a:cubicBezTo>
                    <a:pt x="62" y="27"/>
                    <a:pt x="64" y="27"/>
                    <a:pt x="64" y="26"/>
                  </a:cubicBezTo>
                  <a:cubicBezTo>
                    <a:pt x="65" y="26"/>
                    <a:pt x="66" y="25"/>
                    <a:pt x="66" y="25"/>
                  </a:cubicBezTo>
                  <a:cubicBezTo>
                    <a:pt x="67" y="25"/>
                    <a:pt x="68" y="25"/>
                    <a:pt x="69" y="25"/>
                  </a:cubicBezTo>
                  <a:cubicBezTo>
                    <a:pt x="69" y="25"/>
                    <a:pt x="70" y="24"/>
                    <a:pt x="70" y="23"/>
                  </a:cubicBezTo>
                  <a:cubicBezTo>
                    <a:pt x="71" y="23"/>
                    <a:pt x="72" y="22"/>
                    <a:pt x="73" y="21"/>
                  </a:cubicBezTo>
                  <a:cubicBezTo>
                    <a:pt x="73" y="21"/>
                    <a:pt x="74" y="20"/>
                    <a:pt x="74" y="20"/>
                  </a:cubicBezTo>
                  <a:cubicBezTo>
                    <a:pt x="75" y="21"/>
                    <a:pt x="75" y="22"/>
                    <a:pt x="75" y="22"/>
                  </a:cubicBezTo>
                  <a:cubicBezTo>
                    <a:pt x="76" y="23"/>
                    <a:pt x="75" y="24"/>
                    <a:pt x="76" y="24"/>
                  </a:cubicBezTo>
                  <a:cubicBezTo>
                    <a:pt x="76" y="25"/>
                    <a:pt x="77" y="25"/>
                    <a:pt x="77" y="25"/>
                  </a:cubicBezTo>
                  <a:cubicBezTo>
                    <a:pt x="78" y="25"/>
                    <a:pt x="79" y="24"/>
                    <a:pt x="79" y="24"/>
                  </a:cubicBezTo>
                  <a:cubicBezTo>
                    <a:pt x="80" y="23"/>
                    <a:pt x="81" y="22"/>
                    <a:pt x="81" y="22"/>
                  </a:cubicBezTo>
                  <a:cubicBezTo>
                    <a:pt x="82" y="22"/>
                    <a:pt x="83" y="23"/>
                    <a:pt x="84" y="23"/>
                  </a:cubicBezTo>
                  <a:cubicBezTo>
                    <a:pt x="84" y="22"/>
                    <a:pt x="85" y="21"/>
                    <a:pt x="85" y="21"/>
                  </a:cubicBezTo>
                  <a:cubicBezTo>
                    <a:pt x="86" y="20"/>
                    <a:pt x="87" y="19"/>
                    <a:pt x="87" y="19"/>
                  </a:cubicBezTo>
                  <a:cubicBezTo>
                    <a:pt x="88" y="19"/>
                    <a:pt x="90" y="19"/>
                    <a:pt x="91" y="18"/>
                  </a:cubicBezTo>
                  <a:cubicBezTo>
                    <a:pt x="91" y="18"/>
                    <a:pt x="92" y="18"/>
                    <a:pt x="93" y="17"/>
                  </a:cubicBezTo>
                  <a:cubicBezTo>
                    <a:pt x="93" y="17"/>
                    <a:pt x="94" y="16"/>
                    <a:pt x="95" y="15"/>
                  </a:cubicBezTo>
                  <a:cubicBezTo>
                    <a:pt x="95" y="14"/>
                    <a:pt x="96" y="13"/>
                    <a:pt x="96" y="12"/>
                  </a:cubicBezTo>
                  <a:cubicBezTo>
                    <a:pt x="96" y="11"/>
                    <a:pt x="97" y="10"/>
                    <a:pt x="98" y="10"/>
                  </a:cubicBezTo>
                  <a:cubicBezTo>
                    <a:pt x="99" y="10"/>
                    <a:pt x="100" y="10"/>
                    <a:pt x="101" y="10"/>
                  </a:cubicBezTo>
                  <a:cubicBezTo>
                    <a:pt x="101" y="10"/>
                    <a:pt x="102" y="10"/>
                    <a:pt x="103" y="10"/>
                  </a:cubicBezTo>
                  <a:cubicBezTo>
                    <a:pt x="104" y="10"/>
                    <a:pt x="105" y="9"/>
                    <a:pt x="105" y="9"/>
                  </a:cubicBezTo>
                  <a:cubicBezTo>
                    <a:pt x="105" y="9"/>
                    <a:pt x="106" y="8"/>
                    <a:pt x="106" y="7"/>
                  </a:cubicBezTo>
                  <a:cubicBezTo>
                    <a:pt x="107" y="7"/>
                    <a:pt x="108" y="6"/>
                    <a:pt x="108" y="7"/>
                  </a:cubicBezTo>
                  <a:cubicBezTo>
                    <a:pt x="109" y="7"/>
                    <a:pt x="109" y="8"/>
                    <a:pt x="109" y="8"/>
                  </a:cubicBezTo>
                  <a:cubicBezTo>
                    <a:pt x="110" y="8"/>
                    <a:pt x="110" y="10"/>
                    <a:pt x="111" y="10"/>
                  </a:cubicBezTo>
                  <a:cubicBezTo>
                    <a:pt x="111" y="11"/>
                    <a:pt x="113" y="11"/>
                    <a:pt x="114" y="11"/>
                  </a:cubicBezTo>
                  <a:cubicBezTo>
                    <a:pt x="115" y="11"/>
                    <a:pt x="116" y="10"/>
                    <a:pt x="117" y="9"/>
                  </a:cubicBezTo>
                  <a:cubicBezTo>
                    <a:pt x="117" y="9"/>
                    <a:pt x="118" y="7"/>
                    <a:pt x="119" y="7"/>
                  </a:cubicBezTo>
                  <a:cubicBezTo>
                    <a:pt x="119" y="6"/>
                    <a:pt x="120" y="5"/>
                    <a:pt x="120" y="4"/>
                  </a:cubicBezTo>
                  <a:cubicBezTo>
                    <a:pt x="121" y="3"/>
                    <a:pt x="121" y="2"/>
                    <a:pt x="122" y="2"/>
                  </a:cubicBezTo>
                  <a:cubicBezTo>
                    <a:pt x="122" y="2"/>
                    <a:pt x="123" y="2"/>
                    <a:pt x="123" y="2"/>
                  </a:cubicBezTo>
                  <a:cubicBezTo>
                    <a:pt x="124" y="2"/>
                    <a:pt x="124" y="3"/>
                    <a:pt x="125" y="4"/>
                  </a:cubicBezTo>
                  <a:cubicBezTo>
                    <a:pt x="125" y="4"/>
                    <a:pt x="126" y="5"/>
                    <a:pt x="126" y="5"/>
                  </a:cubicBezTo>
                  <a:cubicBezTo>
                    <a:pt x="127" y="5"/>
                    <a:pt x="128" y="4"/>
                    <a:pt x="129" y="4"/>
                  </a:cubicBezTo>
                  <a:cubicBezTo>
                    <a:pt x="129" y="4"/>
                    <a:pt x="130" y="3"/>
                    <a:pt x="131" y="2"/>
                  </a:cubicBezTo>
                  <a:cubicBezTo>
                    <a:pt x="131" y="2"/>
                    <a:pt x="132" y="1"/>
                    <a:pt x="133" y="1"/>
                  </a:cubicBezTo>
                  <a:cubicBezTo>
                    <a:pt x="134" y="1"/>
                    <a:pt x="136" y="1"/>
                    <a:pt x="137" y="1"/>
                  </a:cubicBezTo>
                  <a:cubicBezTo>
                    <a:pt x="137" y="2"/>
                    <a:pt x="138" y="2"/>
                    <a:pt x="138" y="3"/>
                  </a:cubicBezTo>
                  <a:cubicBezTo>
                    <a:pt x="138" y="3"/>
                    <a:pt x="139" y="4"/>
                    <a:pt x="139" y="4"/>
                  </a:cubicBezTo>
                  <a:cubicBezTo>
                    <a:pt x="140" y="5"/>
                    <a:pt x="142" y="6"/>
                    <a:pt x="143" y="7"/>
                  </a:cubicBezTo>
                  <a:cubicBezTo>
                    <a:pt x="144" y="7"/>
                    <a:pt x="145" y="8"/>
                    <a:pt x="145" y="8"/>
                  </a:cubicBezTo>
                  <a:cubicBezTo>
                    <a:pt x="146" y="8"/>
                    <a:pt x="147" y="9"/>
                    <a:pt x="148" y="8"/>
                  </a:cubicBezTo>
                  <a:cubicBezTo>
                    <a:pt x="148" y="8"/>
                    <a:pt x="149" y="7"/>
                    <a:pt x="149" y="6"/>
                  </a:cubicBezTo>
                  <a:cubicBezTo>
                    <a:pt x="149" y="6"/>
                    <a:pt x="149" y="4"/>
                    <a:pt x="149" y="4"/>
                  </a:cubicBezTo>
                  <a:cubicBezTo>
                    <a:pt x="149" y="3"/>
                    <a:pt x="151" y="3"/>
                    <a:pt x="151" y="3"/>
                  </a:cubicBezTo>
                  <a:cubicBezTo>
                    <a:pt x="152" y="2"/>
                    <a:pt x="152" y="2"/>
                    <a:pt x="152" y="1"/>
                  </a:cubicBezTo>
                  <a:cubicBezTo>
                    <a:pt x="153" y="1"/>
                    <a:pt x="153" y="1"/>
                    <a:pt x="153" y="0"/>
                  </a:cubicBezTo>
                  <a:cubicBezTo>
                    <a:pt x="153" y="1"/>
                    <a:pt x="153" y="1"/>
                    <a:pt x="153" y="1"/>
                  </a:cubicBezTo>
                  <a:cubicBezTo>
                    <a:pt x="154" y="1"/>
                    <a:pt x="155" y="2"/>
                    <a:pt x="155" y="2"/>
                  </a:cubicBezTo>
                  <a:cubicBezTo>
                    <a:pt x="155" y="2"/>
                    <a:pt x="156" y="3"/>
                    <a:pt x="157" y="3"/>
                  </a:cubicBezTo>
                  <a:cubicBezTo>
                    <a:pt x="157" y="4"/>
                    <a:pt x="156" y="5"/>
                    <a:pt x="156" y="6"/>
                  </a:cubicBezTo>
                  <a:cubicBezTo>
                    <a:pt x="156" y="7"/>
                    <a:pt x="156" y="9"/>
                    <a:pt x="157" y="9"/>
                  </a:cubicBezTo>
                  <a:cubicBezTo>
                    <a:pt x="157" y="10"/>
                    <a:pt x="159" y="10"/>
                    <a:pt x="159" y="11"/>
                  </a:cubicBezTo>
                  <a:cubicBezTo>
                    <a:pt x="160" y="11"/>
                    <a:pt x="162" y="12"/>
                    <a:pt x="163" y="13"/>
                  </a:cubicBezTo>
                  <a:cubicBezTo>
                    <a:pt x="163" y="14"/>
                    <a:pt x="164" y="15"/>
                    <a:pt x="164" y="16"/>
                  </a:cubicBezTo>
                  <a:cubicBezTo>
                    <a:pt x="164" y="16"/>
                    <a:pt x="164" y="17"/>
                    <a:pt x="164" y="18"/>
                  </a:cubicBezTo>
                  <a:cubicBezTo>
                    <a:pt x="164" y="18"/>
                    <a:pt x="164" y="20"/>
                    <a:pt x="165" y="20"/>
                  </a:cubicBezTo>
                  <a:cubicBezTo>
                    <a:pt x="165" y="21"/>
                    <a:pt x="166" y="21"/>
                    <a:pt x="166"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13">
              <a:extLst>
                <a:ext uri="{FF2B5EF4-FFF2-40B4-BE49-F238E27FC236}">
                  <a16:creationId xmlns:a16="http://schemas.microsoft.com/office/drawing/2014/main" id="{FCD15BB0-FC15-4817-BAEF-7844A34CD5CD}"/>
                </a:ext>
              </a:extLst>
            </p:cNvPr>
            <p:cNvSpPr>
              <a:spLocks/>
            </p:cNvSpPr>
            <p:nvPr/>
          </p:nvSpPr>
          <p:spPr bwMode="auto">
            <a:xfrm>
              <a:off x="6091841" y="4888769"/>
              <a:ext cx="446665" cy="381786"/>
            </a:xfrm>
            <a:custGeom>
              <a:avLst/>
              <a:gdLst/>
              <a:ahLst/>
              <a:cxnLst>
                <a:cxn ang="0">
                  <a:pos x="136" y="106"/>
                </a:cxn>
                <a:cxn ang="0">
                  <a:pos x="130" y="109"/>
                </a:cxn>
                <a:cxn ang="0">
                  <a:pos x="120" y="103"/>
                </a:cxn>
                <a:cxn ang="0">
                  <a:pos x="112" y="106"/>
                </a:cxn>
                <a:cxn ang="0">
                  <a:pos x="106" y="109"/>
                </a:cxn>
                <a:cxn ang="0">
                  <a:pos x="96" y="110"/>
                </a:cxn>
                <a:cxn ang="0">
                  <a:pos x="90" y="112"/>
                </a:cxn>
                <a:cxn ang="0">
                  <a:pos x="82" y="117"/>
                </a:cxn>
                <a:cxn ang="0">
                  <a:pos x="72" y="123"/>
                </a:cxn>
                <a:cxn ang="0">
                  <a:pos x="64" y="127"/>
                </a:cxn>
                <a:cxn ang="0">
                  <a:pos x="60" y="123"/>
                </a:cxn>
                <a:cxn ang="0">
                  <a:pos x="51" y="128"/>
                </a:cxn>
                <a:cxn ang="0">
                  <a:pos x="38" y="127"/>
                </a:cxn>
                <a:cxn ang="0">
                  <a:pos x="27" y="125"/>
                </a:cxn>
                <a:cxn ang="0">
                  <a:pos x="22" y="125"/>
                </a:cxn>
                <a:cxn ang="0">
                  <a:pos x="13" y="120"/>
                </a:cxn>
                <a:cxn ang="0">
                  <a:pos x="9" y="116"/>
                </a:cxn>
                <a:cxn ang="0">
                  <a:pos x="6" y="121"/>
                </a:cxn>
                <a:cxn ang="0">
                  <a:pos x="2" y="116"/>
                </a:cxn>
                <a:cxn ang="0">
                  <a:pos x="1" y="110"/>
                </a:cxn>
                <a:cxn ang="0">
                  <a:pos x="5" y="114"/>
                </a:cxn>
                <a:cxn ang="0">
                  <a:pos x="2" y="105"/>
                </a:cxn>
                <a:cxn ang="0">
                  <a:pos x="11" y="102"/>
                </a:cxn>
                <a:cxn ang="0">
                  <a:pos x="22" y="102"/>
                </a:cxn>
                <a:cxn ang="0">
                  <a:pos x="33" y="93"/>
                </a:cxn>
                <a:cxn ang="0">
                  <a:pos x="37" y="94"/>
                </a:cxn>
                <a:cxn ang="0">
                  <a:pos x="47" y="82"/>
                </a:cxn>
                <a:cxn ang="0">
                  <a:pos x="58" y="80"/>
                </a:cxn>
                <a:cxn ang="0">
                  <a:pos x="71" y="73"/>
                </a:cxn>
                <a:cxn ang="0">
                  <a:pos x="77" y="68"/>
                </a:cxn>
                <a:cxn ang="0">
                  <a:pos x="77" y="64"/>
                </a:cxn>
                <a:cxn ang="0">
                  <a:pos x="87" y="49"/>
                </a:cxn>
                <a:cxn ang="0">
                  <a:pos x="92" y="36"/>
                </a:cxn>
                <a:cxn ang="0">
                  <a:pos x="96" y="18"/>
                </a:cxn>
                <a:cxn ang="0">
                  <a:pos x="98" y="8"/>
                </a:cxn>
                <a:cxn ang="0">
                  <a:pos x="106" y="7"/>
                </a:cxn>
                <a:cxn ang="0">
                  <a:pos x="113" y="1"/>
                </a:cxn>
                <a:cxn ang="0">
                  <a:pos x="118" y="0"/>
                </a:cxn>
                <a:cxn ang="0">
                  <a:pos x="128" y="5"/>
                </a:cxn>
                <a:cxn ang="0">
                  <a:pos x="128" y="14"/>
                </a:cxn>
                <a:cxn ang="0">
                  <a:pos x="135" y="16"/>
                </a:cxn>
                <a:cxn ang="0">
                  <a:pos x="140" y="11"/>
                </a:cxn>
                <a:cxn ang="0">
                  <a:pos x="139" y="20"/>
                </a:cxn>
                <a:cxn ang="0">
                  <a:pos x="144" y="30"/>
                </a:cxn>
                <a:cxn ang="0">
                  <a:pos x="146" y="42"/>
                </a:cxn>
                <a:cxn ang="0">
                  <a:pos x="151" y="49"/>
                </a:cxn>
                <a:cxn ang="0">
                  <a:pos x="142" y="56"/>
                </a:cxn>
                <a:cxn ang="0">
                  <a:pos x="144" y="65"/>
                </a:cxn>
                <a:cxn ang="0">
                  <a:pos x="140" y="75"/>
                </a:cxn>
                <a:cxn ang="0">
                  <a:pos x="139" y="86"/>
                </a:cxn>
                <a:cxn ang="0">
                  <a:pos x="140" y="100"/>
                </a:cxn>
              </a:cxnLst>
              <a:rect l="0" t="0" r="r" b="b"/>
              <a:pathLst>
                <a:path w="151" h="129">
                  <a:moveTo>
                    <a:pt x="140" y="102"/>
                  </a:moveTo>
                  <a:cubicBezTo>
                    <a:pt x="140" y="103"/>
                    <a:pt x="140" y="103"/>
                    <a:pt x="139" y="103"/>
                  </a:cubicBezTo>
                  <a:cubicBezTo>
                    <a:pt x="139" y="104"/>
                    <a:pt x="139" y="104"/>
                    <a:pt x="138" y="105"/>
                  </a:cubicBezTo>
                  <a:cubicBezTo>
                    <a:pt x="138" y="105"/>
                    <a:pt x="136" y="105"/>
                    <a:pt x="136" y="106"/>
                  </a:cubicBezTo>
                  <a:cubicBezTo>
                    <a:pt x="136" y="106"/>
                    <a:pt x="136" y="108"/>
                    <a:pt x="136" y="108"/>
                  </a:cubicBezTo>
                  <a:cubicBezTo>
                    <a:pt x="136" y="109"/>
                    <a:pt x="135" y="110"/>
                    <a:pt x="135" y="110"/>
                  </a:cubicBezTo>
                  <a:cubicBezTo>
                    <a:pt x="134" y="111"/>
                    <a:pt x="133" y="110"/>
                    <a:pt x="132" y="110"/>
                  </a:cubicBezTo>
                  <a:cubicBezTo>
                    <a:pt x="132" y="110"/>
                    <a:pt x="131" y="109"/>
                    <a:pt x="130" y="109"/>
                  </a:cubicBezTo>
                  <a:cubicBezTo>
                    <a:pt x="129" y="108"/>
                    <a:pt x="127" y="107"/>
                    <a:pt x="126" y="106"/>
                  </a:cubicBezTo>
                  <a:cubicBezTo>
                    <a:pt x="126" y="106"/>
                    <a:pt x="125" y="105"/>
                    <a:pt x="125" y="105"/>
                  </a:cubicBezTo>
                  <a:cubicBezTo>
                    <a:pt x="125" y="104"/>
                    <a:pt x="124" y="104"/>
                    <a:pt x="124" y="103"/>
                  </a:cubicBezTo>
                  <a:cubicBezTo>
                    <a:pt x="123" y="103"/>
                    <a:pt x="121" y="103"/>
                    <a:pt x="120" y="103"/>
                  </a:cubicBezTo>
                  <a:cubicBezTo>
                    <a:pt x="119" y="103"/>
                    <a:pt x="118" y="104"/>
                    <a:pt x="118" y="104"/>
                  </a:cubicBezTo>
                  <a:cubicBezTo>
                    <a:pt x="117" y="105"/>
                    <a:pt x="116" y="106"/>
                    <a:pt x="116" y="106"/>
                  </a:cubicBezTo>
                  <a:cubicBezTo>
                    <a:pt x="115" y="106"/>
                    <a:pt x="114" y="107"/>
                    <a:pt x="113" y="107"/>
                  </a:cubicBezTo>
                  <a:cubicBezTo>
                    <a:pt x="113" y="107"/>
                    <a:pt x="112" y="106"/>
                    <a:pt x="112" y="106"/>
                  </a:cubicBezTo>
                  <a:cubicBezTo>
                    <a:pt x="111" y="105"/>
                    <a:pt x="111" y="104"/>
                    <a:pt x="110" y="104"/>
                  </a:cubicBezTo>
                  <a:cubicBezTo>
                    <a:pt x="110" y="104"/>
                    <a:pt x="109" y="104"/>
                    <a:pt x="109" y="104"/>
                  </a:cubicBezTo>
                  <a:cubicBezTo>
                    <a:pt x="108" y="104"/>
                    <a:pt x="108" y="105"/>
                    <a:pt x="107" y="106"/>
                  </a:cubicBezTo>
                  <a:cubicBezTo>
                    <a:pt x="107" y="107"/>
                    <a:pt x="106" y="108"/>
                    <a:pt x="106" y="109"/>
                  </a:cubicBezTo>
                  <a:cubicBezTo>
                    <a:pt x="105" y="109"/>
                    <a:pt x="104" y="111"/>
                    <a:pt x="104" y="111"/>
                  </a:cubicBezTo>
                  <a:cubicBezTo>
                    <a:pt x="103" y="112"/>
                    <a:pt x="102" y="113"/>
                    <a:pt x="101" y="113"/>
                  </a:cubicBezTo>
                  <a:cubicBezTo>
                    <a:pt x="100" y="113"/>
                    <a:pt x="98" y="113"/>
                    <a:pt x="98" y="112"/>
                  </a:cubicBezTo>
                  <a:cubicBezTo>
                    <a:pt x="97" y="112"/>
                    <a:pt x="97" y="110"/>
                    <a:pt x="96" y="110"/>
                  </a:cubicBezTo>
                  <a:cubicBezTo>
                    <a:pt x="96" y="110"/>
                    <a:pt x="96" y="109"/>
                    <a:pt x="95" y="109"/>
                  </a:cubicBezTo>
                  <a:cubicBezTo>
                    <a:pt x="95" y="108"/>
                    <a:pt x="94" y="109"/>
                    <a:pt x="93" y="109"/>
                  </a:cubicBezTo>
                  <a:cubicBezTo>
                    <a:pt x="93" y="110"/>
                    <a:pt x="92" y="111"/>
                    <a:pt x="92" y="111"/>
                  </a:cubicBezTo>
                  <a:cubicBezTo>
                    <a:pt x="92" y="111"/>
                    <a:pt x="91" y="112"/>
                    <a:pt x="90" y="112"/>
                  </a:cubicBezTo>
                  <a:cubicBezTo>
                    <a:pt x="89" y="112"/>
                    <a:pt x="88" y="112"/>
                    <a:pt x="88" y="112"/>
                  </a:cubicBezTo>
                  <a:cubicBezTo>
                    <a:pt x="87" y="112"/>
                    <a:pt x="86" y="112"/>
                    <a:pt x="85" y="112"/>
                  </a:cubicBezTo>
                  <a:cubicBezTo>
                    <a:pt x="84" y="112"/>
                    <a:pt x="83" y="113"/>
                    <a:pt x="83" y="114"/>
                  </a:cubicBezTo>
                  <a:cubicBezTo>
                    <a:pt x="83" y="115"/>
                    <a:pt x="82" y="116"/>
                    <a:pt x="82" y="117"/>
                  </a:cubicBezTo>
                  <a:cubicBezTo>
                    <a:pt x="81" y="118"/>
                    <a:pt x="80" y="119"/>
                    <a:pt x="80" y="119"/>
                  </a:cubicBezTo>
                  <a:cubicBezTo>
                    <a:pt x="79" y="120"/>
                    <a:pt x="78" y="120"/>
                    <a:pt x="78" y="120"/>
                  </a:cubicBezTo>
                  <a:cubicBezTo>
                    <a:pt x="77" y="121"/>
                    <a:pt x="75" y="121"/>
                    <a:pt x="74" y="121"/>
                  </a:cubicBezTo>
                  <a:cubicBezTo>
                    <a:pt x="74" y="121"/>
                    <a:pt x="73" y="122"/>
                    <a:pt x="72" y="123"/>
                  </a:cubicBezTo>
                  <a:cubicBezTo>
                    <a:pt x="72" y="123"/>
                    <a:pt x="71" y="124"/>
                    <a:pt x="71" y="125"/>
                  </a:cubicBezTo>
                  <a:cubicBezTo>
                    <a:pt x="70" y="125"/>
                    <a:pt x="69" y="124"/>
                    <a:pt x="68" y="124"/>
                  </a:cubicBezTo>
                  <a:cubicBezTo>
                    <a:pt x="68" y="124"/>
                    <a:pt x="67" y="125"/>
                    <a:pt x="66" y="126"/>
                  </a:cubicBezTo>
                  <a:cubicBezTo>
                    <a:pt x="66" y="126"/>
                    <a:pt x="65" y="127"/>
                    <a:pt x="64" y="127"/>
                  </a:cubicBezTo>
                  <a:cubicBezTo>
                    <a:pt x="64" y="127"/>
                    <a:pt x="63" y="127"/>
                    <a:pt x="63" y="126"/>
                  </a:cubicBezTo>
                  <a:cubicBezTo>
                    <a:pt x="62" y="126"/>
                    <a:pt x="63" y="125"/>
                    <a:pt x="62" y="124"/>
                  </a:cubicBezTo>
                  <a:cubicBezTo>
                    <a:pt x="62" y="124"/>
                    <a:pt x="62" y="123"/>
                    <a:pt x="61" y="122"/>
                  </a:cubicBezTo>
                  <a:cubicBezTo>
                    <a:pt x="61" y="122"/>
                    <a:pt x="60" y="123"/>
                    <a:pt x="60" y="123"/>
                  </a:cubicBezTo>
                  <a:cubicBezTo>
                    <a:pt x="59" y="124"/>
                    <a:pt x="58" y="125"/>
                    <a:pt x="57" y="125"/>
                  </a:cubicBezTo>
                  <a:cubicBezTo>
                    <a:pt x="57" y="126"/>
                    <a:pt x="56" y="127"/>
                    <a:pt x="56" y="127"/>
                  </a:cubicBezTo>
                  <a:cubicBezTo>
                    <a:pt x="55" y="127"/>
                    <a:pt x="54" y="127"/>
                    <a:pt x="53" y="127"/>
                  </a:cubicBezTo>
                  <a:cubicBezTo>
                    <a:pt x="53" y="127"/>
                    <a:pt x="52" y="128"/>
                    <a:pt x="51" y="128"/>
                  </a:cubicBezTo>
                  <a:cubicBezTo>
                    <a:pt x="51" y="129"/>
                    <a:pt x="49" y="129"/>
                    <a:pt x="48" y="129"/>
                  </a:cubicBezTo>
                  <a:cubicBezTo>
                    <a:pt x="48" y="129"/>
                    <a:pt x="47" y="128"/>
                    <a:pt x="46" y="127"/>
                  </a:cubicBezTo>
                  <a:cubicBezTo>
                    <a:pt x="45" y="127"/>
                    <a:pt x="43" y="126"/>
                    <a:pt x="42" y="126"/>
                  </a:cubicBezTo>
                  <a:cubicBezTo>
                    <a:pt x="41" y="126"/>
                    <a:pt x="39" y="127"/>
                    <a:pt x="38" y="127"/>
                  </a:cubicBezTo>
                  <a:cubicBezTo>
                    <a:pt x="38" y="127"/>
                    <a:pt x="36" y="127"/>
                    <a:pt x="35" y="127"/>
                  </a:cubicBezTo>
                  <a:cubicBezTo>
                    <a:pt x="34" y="127"/>
                    <a:pt x="33" y="126"/>
                    <a:pt x="33" y="126"/>
                  </a:cubicBezTo>
                  <a:cubicBezTo>
                    <a:pt x="32" y="126"/>
                    <a:pt x="30" y="125"/>
                    <a:pt x="30" y="125"/>
                  </a:cubicBezTo>
                  <a:cubicBezTo>
                    <a:pt x="29" y="125"/>
                    <a:pt x="27" y="125"/>
                    <a:pt x="27" y="125"/>
                  </a:cubicBezTo>
                  <a:cubicBezTo>
                    <a:pt x="27" y="125"/>
                    <a:pt x="26" y="125"/>
                    <a:pt x="26" y="125"/>
                  </a:cubicBezTo>
                  <a:cubicBezTo>
                    <a:pt x="26" y="125"/>
                    <a:pt x="25" y="124"/>
                    <a:pt x="25" y="124"/>
                  </a:cubicBezTo>
                  <a:cubicBezTo>
                    <a:pt x="24" y="123"/>
                    <a:pt x="23" y="123"/>
                    <a:pt x="23" y="124"/>
                  </a:cubicBezTo>
                  <a:cubicBezTo>
                    <a:pt x="22" y="124"/>
                    <a:pt x="22" y="125"/>
                    <a:pt x="22" y="125"/>
                  </a:cubicBezTo>
                  <a:cubicBezTo>
                    <a:pt x="21" y="125"/>
                    <a:pt x="19" y="124"/>
                    <a:pt x="19" y="123"/>
                  </a:cubicBezTo>
                  <a:cubicBezTo>
                    <a:pt x="18" y="123"/>
                    <a:pt x="17" y="122"/>
                    <a:pt x="17" y="121"/>
                  </a:cubicBezTo>
                  <a:cubicBezTo>
                    <a:pt x="16" y="121"/>
                    <a:pt x="16" y="120"/>
                    <a:pt x="16" y="120"/>
                  </a:cubicBezTo>
                  <a:cubicBezTo>
                    <a:pt x="15" y="120"/>
                    <a:pt x="14" y="120"/>
                    <a:pt x="13" y="120"/>
                  </a:cubicBezTo>
                  <a:cubicBezTo>
                    <a:pt x="13" y="120"/>
                    <a:pt x="12" y="121"/>
                    <a:pt x="12" y="121"/>
                  </a:cubicBezTo>
                  <a:cubicBezTo>
                    <a:pt x="11" y="121"/>
                    <a:pt x="10" y="121"/>
                    <a:pt x="10" y="121"/>
                  </a:cubicBezTo>
                  <a:cubicBezTo>
                    <a:pt x="9" y="120"/>
                    <a:pt x="9" y="119"/>
                    <a:pt x="9" y="118"/>
                  </a:cubicBezTo>
                  <a:cubicBezTo>
                    <a:pt x="9" y="118"/>
                    <a:pt x="9" y="117"/>
                    <a:pt x="9" y="116"/>
                  </a:cubicBezTo>
                  <a:cubicBezTo>
                    <a:pt x="8" y="116"/>
                    <a:pt x="8" y="115"/>
                    <a:pt x="8" y="115"/>
                  </a:cubicBezTo>
                  <a:cubicBezTo>
                    <a:pt x="7" y="115"/>
                    <a:pt x="7" y="117"/>
                    <a:pt x="7" y="117"/>
                  </a:cubicBezTo>
                  <a:cubicBezTo>
                    <a:pt x="6" y="117"/>
                    <a:pt x="7" y="118"/>
                    <a:pt x="7" y="119"/>
                  </a:cubicBezTo>
                  <a:cubicBezTo>
                    <a:pt x="6" y="119"/>
                    <a:pt x="6" y="120"/>
                    <a:pt x="6" y="121"/>
                  </a:cubicBezTo>
                  <a:cubicBezTo>
                    <a:pt x="5" y="121"/>
                    <a:pt x="3" y="120"/>
                    <a:pt x="2" y="120"/>
                  </a:cubicBezTo>
                  <a:cubicBezTo>
                    <a:pt x="2" y="119"/>
                    <a:pt x="1" y="118"/>
                    <a:pt x="0" y="118"/>
                  </a:cubicBezTo>
                  <a:cubicBezTo>
                    <a:pt x="0" y="117"/>
                    <a:pt x="1" y="116"/>
                    <a:pt x="1" y="116"/>
                  </a:cubicBezTo>
                  <a:cubicBezTo>
                    <a:pt x="1" y="116"/>
                    <a:pt x="2" y="116"/>
                    <a:pt x="2" y="116"/>
                  </a:cubicBezTo>
                  <a:cubicBezTo>
                    <a:pt x="3" y="115"/>
                    <a:pt x="2" y="115"/>
                    <a:pt x="2" y="114"/>
                  </a:cubicBezTo>
                  <a:cubicBezTo>
                    <a:pt x="1" y="114"/>
                    <a:pt x="0" y="113"/>
                    <a:pt x="0" y="113"/>
                  </a:cubicBezTo>
                  <a:cubicBezTo>
                    <a:pt x="0" y="113"/>
                    <a:pt x="0" y="112"/>
                    <a:pt x="0" y="111"/>
                  </a:cubicBezTo>
                  <a:cubicBezTo>
                    <a:pt x="0" y="111"/>
                    <a:pt x="1" y="110"/>
                    <a:pt x="1" y="110"/>
                  </a:cubicBezTo>
                  <a:cubicBezTo>
                    <a:pt x="1" y="109"/>
                    <a:pt x="2" y="109"/>
                    <a:pt x="2" y="109"/>
                  </a:cubicBezTo>
                  <a:cubicBezTo>
                    <a:pt x="2" y="110"/>
                    <a:pt x="2" y="110"/>
                    <a:pt x="2" y="110"/>
                  </a:cubicBezTo>
                  <a:cubicBezTo>
                    <a:pt x="2" y="111"/>
                    <a:pt x="3" y="112"/>
                    <a:pt x="3" y="112"/>
                  </a:cubicBezTo>
                  <a:cubicBezTo>
                    <a:pt x="4" y="113"/>
                    <a:pt x="5" y="114"/>
                    <a:pt x="5" y="114"/>
                  </a:cubicBezTo>
                  <a:cubicBezTo>
                    <a:pt x="6" y="113"/>
                    <a:pt x="5" y="112"/>
                    <a:pt x="5" y="112"/>
                  </a:cubicBezTo>
                  <a:cubicBezTo>
                    <a:pt x="5" y="111"/>
                    <a:pt x="5" y="110"/>
                    <a:pt x="5" y="110"/>
                  </a:cubicBezTo>
                  <a:cubicBezTo>
                    <a:pt x="5" y="109"/>
                    <a:pt x="4" y="108"/>
                    <a:pt x="4" y="108"/>
                  </a:cubicBezTo>
                  <a:cubicBezTo>
                    <a:pt x="4" y="107"/>
                    <a:pt x="3" y="106"/>
                    <a:pt x="2" y="105"/>
                  </a:cubicBezTo>
                  <a:cubicBezTo>
                    <a:pt x="2" y="105"/>
                    <a:pt x="2" y="103"/>
                    <a:pt x="2" y="103"/>
                  </a:cubicBezTo>
                  <a:cubicBezTo>
                    <a:pt x="2" y="103"/>
                    <a:pt x="3" y="102"/>
                    <a:pt x="4" y="102"/>
                  </a:cubicBezTo>
                  <a:cubicBezTo>
                    <a:pt x="4" y="102"/>
                    <a:pt x="6" y="102"/>
                    <a:pt x="7" y="102"/>
                  </a:cubicBezTo>
                  <a:cubicBezTo>
                    <a:pt x="8" y="102"/>
                    <a:pt x="10" y="102"/>
                    <a:pt x="11" y="102"/>
                  </a:cubicBezTo>
                  <a:cubicBezTo>
                    <a:pt x="12" y="102"/>
                    <a:pt x="15" y="101"/>
                    <a:pt x="17" y="101"/>
                  </a:cubicBezTo>
                  <a:cubicBezTo>
                    <a:pt x="18" y="100"/>
                    <a:pt x="19" y="100"/>
                    <a:pt x="20" y="100"/>
                  </a:cubicBezTo>
                  <a:cubicBezTo>
                    <a:pt x="20" y="100"/>
                    <a:pt x="21" y="99"/>
                    <a:pt x="21" y="100"/>
                  </a:cubicBezTo>
                  <a:cubicBezTo>
                    <a:pt x="22" y="100"/>
                    <a:pt x="21" y="102"/>
                    <a:pt x="22" y="102"/>
                  </a:cubicBezTo>
                  <a:cubicBezTo>
                    <a:pt x="23" y="102"/>
                    <a:pt x="24" y="102"/>
                    <a:pt x="25" y="102"/>
                  </a:cubicBezTo>
                  <a:cubicBezTo>
                    <a:pt x="26" y="102"/>
                    <a:pt x="28" y="101"/>
                    <a:pt x="29" y="100"/>
                  </a:cubicBezTo>
                  <a:cubicBezTo>
                    <a:pt x="29" y="99"/>
                    <a:pt x="30" y="97"/>
                    <a:pt x="31" y="96"/>
                  </a:cubicBezTo>
                  <a:cubicBezTo>
                    <a:pt x="31" y="95"/>
                    <a:pt x="32" y="94"/>
                    <a:pt x="33" y="93"/>
                  </a:cubicBezTo>
                  <a:cubicBezTo>
                    <a:pt x="33" y="93"/>
                    <a:pt x="34" y="91"/>
                    <a:pt x="34" y="91"/>
                  </a:cubicBezTo>
                  <a:cubicBezTo>
                    <a:pt x="35" y="91"/>
                    <a:pt x="35" y="92"/>
                    <a:pt x="35" y="92"/>
                  </a:cubicBezTo>
                  <a:cubicBezTo>
                    <a:pt x="36" y="92"/>
                    <a:pt x="35" y="93"/>
                    <a:pt x="36" y="94"/>
                  </a:cubicBezTo>
                  <a:cubicBezTo>
                    <a:pt x="36" y="94"/>
                    <a:pt x="37" y="94"/>
                    <a:pt x="37" y="94"/>
                  </a:cubicBezTo>
                  <a:cubicBezTo>
                    <a:pt x="38" y="94"/>
                    <a:pt x="38" y="92"/>
                    <a:pt x="38" y="91"/>
                  </a:cubicBezTo>
                  <a:cubicBezTo>
                    <a:pt x="39" y="90"/>
                    <a:pt x="41" y="89"/>
                    <a:pt x="42" y="88"/>
                  </a:cubicBezTo>
                  <a:cubicBezTo>
                    <a:pt x="43" y="87"/>
                    <a:pt x="44" y="85"/>
                    <a:pt x="45" y="85"/>
                  </a:cubicBezTo>
                  <a:cubicBezTo>
                    <a:pt x="45" y="84"/>
                    <a:pt x="46" y="83"/>
                    <a:pt x="47" y="82"/>
                  </a:cubicBezTo>
                  <a:cubicBezTo>
                    <a:pt x="47" y="82"/>
                    <a:pt x="48" y="81"/>
                    <a:pt x="49" y="81"/>
                  </a:cubicBezTo>
                  <a:cubicBezTo>
                    <a:pt x="50" y="81"/>
                    <a:pt x="50" y="82"/>
                    <a:pt x="51" y="82"/>
                  </a:cubicBezTo>
                  <a:cubicBezTo>
                    <a:pt x="51" y="83"/>
                    <a:pt x="52" y="83"/>
                    <a:pt x="53" y="83"/>
                  </a:cubicBezTo>
                  <a:cubicBezTo>
                    <a:pt x="54" y="83"/>
                    <a:pt x="57" y="81"/>
                    <a:pt x="58" y="80"/>
                  </a:cubicBezTo>
                  <a:cubicBezTo>
                    <a:pt x="60" y="80"/>
                    <a:pt x="62" y="78"/>
                    <a:pt x="63" y="77"/>
                  </a:cubicBezTo>
                  <a:cubicBezTo>
                    <a:pt x="63" y="77"/>
                    <a:pt x="65" y="75"/>
                    <a:pt x="65" y="75"/>
                  </a:cubicBezTo>
                  <a:cubicBezTo>
                    <a:pt x="66" y="75"/>
                    <a:pt x="67" y="75"/>
                    <a:pt x="68" y="75"/>
                  </a:cubicBezTo>
                  <a:cubicBezTo>
                    <a:pt x="69" y="74"/>
                    <a:pt x="71" y="74"/>
                    <a:pt x="71" y="73"/>
                  </a:cubicBezTo>
                  <a:cubicBezTo>
                    <a:pt x="72" y="73"/>
                    <a:pt x="72" y="71"/>
                    <a:pt x="73" y="71"/>
                  </a:cubicBezTo>
                  <a:cubicBezTo>
                    <a:pt x="73" y="70"/>
                    <a:pt x="74" y="69"/>
                    <a:pt x="74" y="69"/>
                  </a:cubicBezTo>
                  <a:cubicBezTo>
                    <a:pt x="74" y="69"/>
                    <a:pt x="75" y="69"/>
                    <a:pt x="75" y="69"/>
                  </a:cubicBezTo>
                  <a:cubicBezTo>
                    <a:pt x="76" y="69"/>
                    <a:pt x="77" y="68"/>
                    <a:pt x="77" y="68"/>
                  </a:cubicBezTo>
                  <a:cubicBezTo>
                    <a:pt x="77" y="68"/>
                    <a:pt x="77" y="67"/>
                    <a:pt x="77" y="66"/>
                  </a:cubicBezTo>
                  <a:cubicBezTo>
                    <a:pt x="77" y="66"/>
                    <a:pt x="76" y="66"/>
                    <a:pt x="76" y="66"/>
                  </a:cubicBezTo>
                  <a:cubicBezTo>
                    <a:pt x="75" y="65"/>
                    <a:pt x="75" y="65"/>
                    <a:pt x="75" y="64"/>
                  </a:cubicBezTo>
                  <a:cubicBezTo>
                    <a:pt x="76" y="64"/>
                    <a:pt x="77" y="64"/>
                    <a:pt x="77" y="64"/>
                  </a:cubicBezTo>
                  <a:cubicBezTo>
                    <a:pt x="78" y="63"/>
                    <a:pt x="79" y="63"/>
                    <a:pt x="79" y="63"/>
                  </a:cubicBezTo>
                  <a:cubicBezTo>
                    <a:pt x="80" y="62"/>
                    <a:pt x="81" y="61"/>
                    <a:pt x="82" y="60"/>
                  </a:cubicBezTo>
                  <a:cubicBezTo>
                    <a:pt x="83" y="59"/>
                    <a:pt x="84" y="58"/>
                    <a:pt x="84" y="57"/>
                  </a:cubicBezTo>
                  <a:cubicBezTo>
                    <a:pt x="85" y="55"/>
                    <a:pt x="86" y="51"/>
                    <a:pt x="87" y="49"/>
                  </a:cubicBezTo>
                  <a:cubicBezTo>
                    <a:pt x="87" y="48"/>
                    <a:pt x="87" y="46"/>
                    <a:pt x="88" y="44"/>
                  </a:cubicBezTo>
                  <a:cubicBezTo>
                    <a:pt x="88" y="44"/>
                    <a:pt x="90" y="42"/>
                    <a:pt x="90" y="41"/>
                  </a:cubicBezTo>
                  <a:cubicBezTo>
                    <a:pt x="90" y="41"/>
                    <a:pt x="91" y="40"/>
                    <a:pt x="91" y="39"/>
                  </a:cubicBezTo>
                  <a:cubicBezTo>
                    <a:pt x="91" y="38"/>
                    <a:pt x="91" y="36"/>
                    <a:pt x="92" y="36"/>
                  </a:cubicBezTo>
                  <a:cubicBezTo>
                    <a:pt x="92" y="34"/>
                    <a:pt x="92" y="31"/>
                    <a:pt x="93" y="30"/>
                  </a:cubicBezTo>
                  <a:cubicBezTo>
                    <a:pt x="93" y="29"/>
                    <a:pt x="93" y="28"/>
                    <a:pt x="94" y="27"/>
                  </a:cubicBezTo>
                  <a:cubicBezTo>
                    <a:pt x="94" y="26"/>
                    <a:pt x="95" y="24"/>
                    <a:pt x="95" y="23"/>
                  </a:cubicBezTo>
                  <a:cubicBezTo>
                    <a:pt x="96" y="22"/>
                    <a:pt x="96" y="19"/>
                    <a:pt x="96" y="18"/>
                  </a:cubicBezTo>
                  <a:cubicBezTo>
                    <a:pt x="96" y="17"/>
                    <a:pt x="96" y="14"/>
                    <a:pt x="96" y="12"/>
                  </a:cubicBezTo>
                  <a:cubicBezTo>
                    <a:pt x="96" y="12"/>
                    <a:pt x="96" y="10"/>
                    <a:pt x="97" y="9"/>
                  </a:cubicBezTo>
                  <a:cubicBezTo>
                    <a:pt x="97" y="9"/>
                    <a:pt x="97" y="7"/>
                    <a:pt x="98" y="7"/>
                  </a:cubicBezTo>
                  <a:cubicBezTo>
                    <a:pt x="98" y="7"/>
                    <a:pt x="98" y="8"/>
                    <a:pt x="98" y="8"/>
                  </a:cubicBezTo>
                  <a:cubicBezTo>
                    <a:pt x="99" y="9"/>
                    <a:pt x="99" y="10"/>
                    <a:pt x="99" y="10"/>
                  </a:cubicBezTo>
                  <a:cubicBezTo>
                    <a:pt x="100" y="10"/>
                    <a:pt x="102" y="10"/>
                    <a:pt x="102" y="10"/>
                  </a:cubicBezTo>
                  <a:cubicBezTo>
                    <a:pt x="103" y="10"/>
                    <a:pt x="104" y="9"/>
                    <a:pt x="105" y="9"/>
                  </a:cubicBezTo>
                  <a:cubicBezTo>
                    <a:pt x="105" y="8"/>
                    <a:pt x="105" y="7"/>
                    <a:pt x="106" y="7"/>
                  </a:cubicBezTo>
                  <a:cubicBezTo>
                    <a:pt x="106" y="6"/>
                    <a:pt x="107" y="6"/>
                    <a:pt x="107" y="5"/>
                  </a:cubicBezTo>
                  <a:cubicBezTo>
                    <a:pt x="108" y="5"/>
                    <a:pt x="109" y="4"/>
                    <a:pt x="110" y="4"/>
                  </a:cubicBezTo>
                  <a:cubicBezTo>
                    <a:pt x="111" y="4"/>
                    <a:pt x="112" y="3"/>
                    <a:pt x="112" y="3"/>
                  </a:cubicBezTo>
                  <a:cubicBezTo>
                    <a:pt x="113" y="2"/>
                    <a:pt x="113" y="2"/>
                    <a:pt x="113" y="1"/>
                  </a:cubicBezTo>
                  <a:cubicBezTo>
                    <a:pt x="113" y="1"/>
                    <a:pt x="113" y="1"/>
                    <a:pt x="113" y="1"/>
                  </a:cubicBezTo>
                  <a:cubicBezTo>
                    <a:pt x="114" y="1"/>
                    <a:pt x="114" y="1"/>
                    <a:pt x="115" y="1"/>
                  </a:cubicBezTo>
                  <a:cubicBezTo>
                    <a:pt x="115" y="1"/>
                    <a:pt x="115" y="1"/>
                    <a:pt x="115" y="1"/>
                  </a:cubicBezTo>
                  <a:cubicBezTo>
                    <a:pt x="115" y="1"/>
                    <a:pt x="117" y="1"/>
                    <a:pt x="118" y="0"/>
                  </a:cubicBezTo>
                  <a:cubicBezTo>
                    <a:pt x="119" y="0"/>
                    <a:pt x="120" y="0"/>
                    <a:pt x="121" y="0"/>
                  </a:cubicBezTo>
                  <a:cubicBezTo>
                    <a:pt x="122" y="1"/>
                    <a:pt x="123" y="0"/>
                    <a:pt x="124" y="1"/>
                  </a:cubicBezTo>
                  <a:cubicBezTo>
                    <a:pt x="125" y="1"/>
                    <a:pt x="126" y="2"/>
                    <a:pt x="127" y="2"/>
                  </a:cubicBezTo>
                  <a:cubicBezTo>
                    <a:pt x="127" y="3"/>
                    <a:pt x="128" y="4"/>
                    <a:pt x="128" y="5"/>
                  </a:cubicBezTo>
                  <a:cubicBezTo>
                    <a:pt x="128" y="6"/>
                    <a:pt x="128" y="8"/>
                    <a:pt x="127" y="9"/>
                  </a:cubicBezTo>
                  <a:cubicBezTo>
                    <a:pt x="127" y="9"/>
                    <a:pt x="126" y="10"/>
                    <a:pt x="126" y="10"/>
                  </a:cubicBezTo>
                  <a:cubicBezTo>
                    <a:pt x="126" y="11"/>
                    <a:pt x="126" y="12"/>
                    <a:pt x="126" y="12"/>
                  </a:cubicBezTo>
                  <a:cubicBezTo>
                    <a:pt x="126" y="13"/>
                    <a:pt x="128" y="13"/>
                    <a:pt x="128" y="14"/>
                  </a:cubicBezTo>
                  <a:cubicBezTo>
                    <a:pt x="128" y="14"/>
                    <a:pt x="129" y="16"/>
                    <a:pt x="129" y="16"/>
                  </a:cubicBezTo>
                  <a:cubicBezTo>
                    <a:pt x="129" y="17"/>
                    <a:pt x="131" y="17"/>
                    <a:pt x="132" y="17"/>
                  </a:cubicBezTo>
                  <a:cubicBezTo>
                    <a:pt x="132" y="18"/>
                    <a:pt x="133" y="18"/>
                    <a:pt x="133" y="17"/>
                  </a:cubicBezTo>
                  <a:cubicBezTo>
                    <a:pt x="134" y="17"/>
                    <a:pt x="134" y="16"/>
                    <a:pt x="135" y="16"/>
                  </a:cubicBezTo>
                  <a:cubicBezTo>
                    <a:pt x="135" y="15"/>
                    <a:pt x="134" y="14"/>
                    <a:pt x="135" y="13"/>
                  </a:cubicBezTo>
                  <a:cubicBezTo>
                    <a:pt x="135" y="13"/>
                    <a:pt x="136" y="12"/>
                    <a:pt x="136" y="12"/>
                  </a:cubicBezTo>
                  <a:cubicBezTo>
                    <a:pt x="137" y="12"/>
                    <a:pt x="138" y="12"/>
                    <a:pt x="138" y="12"/>
                  </a:cubicBezTo>
                  <a:cubicBezTo>
                    <a:pt x="138" y="12"/>
                    <a:pt x="139" y="11"/>
                    <a:pt x="140" y="11"/>
                  </a:cubicBezTo>
                  <a:cubicBezTo>
                    <a:pt x="140" y="11"/>
                    <a:pt x="141" y="12"/>
                    <a:pt x="141" y="13"/>
                  </a:cubicBezTo>
                  <a:cubicBezTo>
                    <a:pt x="142" y="14"/>
                    <a:pt x="141" y="15"/>
                    <a:pt x="141" y="16"/>
                  </a:cubicBezTo>
                  <a:cubicBezTo>
                    <a:pt x="141" y="17"/>
                    <a:pt x="141" y="18"/>
                    <a:pt x="141" y="18"/>
                  </a:cubicBezTo>
                  <a:cubicBezTo>
                    <a:pt x="141" y="19"/>
                    <a:pt x="139" y="20"/>
                    <a:pt x="139" y="20"/>
                  </a:cubicBezTo>
                  <a:cubicBezTo>
                    <a:pt x="138" y="21"/>
                    <a:pt x="139" y="23"/>
                    <a:pt x="139" y="23"/>
                  </a:cubicBezTo>
                  <a:cubicBezTo>
                    <a:pt x="139" y="24"/>
                    <a:pt x="139" y="25"/>
                    <a:pt x="139" y="26"/>
                  </a:cubicBezTo>
                  <a:cubicBezTo>
                    <a:pt x="140" y="27"/>
                    <a:pt x="141" y="28"/>
                    <a:pt x="142" y="28"/>
                  </a:cubicBezTo>
                  <a:cubicBezTo>
                    <a:pt x="142" y="29"/>
                    <a:pt x="143" y="30"/>
                    <a:pt x="144" y="30"/>
                  </a:cubicBezTo>
                  <a:cubicBezTo>
                    <a:pt x="144" y="30"/>
                    <a:pt x="145" y="31"/>
                    <a:pt x="145" y="31"/>
                  </a:cubicBezTo>
                  <a:cubicBezTo>
                    <a:pt x="146" y="32"/>
                    <a:pt x="145" y="35"/>
                    <a:pt x="145" y="36"/>
                  </a:cubicBezTo>
                  <a:cubicBezTo>
                    <a:pt x="145" y="37"/>
                    <a:pt x="145" y="38"/>
                    <a:pt x="145" y="39"/>
                  </a:cubicBezTo>
                  <a:cubicBezTo>
                    <a:pt x="145" y="40"/>
                    <a:pt x="146" y="41"/>
                    <a:pt x="146" y="42"/>
                  </a:cubicBezTo>
                  <a:cubicBezTo>
                    <a:pt x="147" y="42"/>
                    <a:pt x="148" y="43"/>
                    <a:pt x="149" y="43"/>
                  </a:cubicBezTo>
                  <a:cubicBezTo>
                    <a:pt x="149" y="43"/>
                    <a:pt x="150" y="43"/>
                    <a:pt x="150" y="44"/>
                  </a:cubicBezTo>
                  <a:cubicBezTo>
                    <a:pt x="150" y="44"/>
                    <a:pt x="151" y="46"/>
                    <a:pt x="151" y="47"/>
                  </a:cubicBezTo>
                  <a:cubicBezTo>
                    <a:pt x="151" y="47"/>
                    <a:pt x="151" y="48"/>
                    <a:pt x="151" y="49"/>
                  </a:cubicBezTo>
                  <a:cubicBezTo>
                    <a:pt x="151" y="49"/>
                    <a:pt x="150" y="50"/>
                    <a:pt x="150" y="51"/>
                  </a:cubicBezTo>
                  <a:cubicBezTo>
                    <a:pt x="149" y="51"/>
                    <a:pt x="148" y="52"/>
                    <a:pt x="148" y="52"/>
                  </a:cubicBezTo>
                  <a:cubicBezTo>
                    <a:pt x="147" y="52"/>
                    <a:pt x="145" y="53"/>
                    <a:pt x="145" y="53"/>
                  </a:cubicBezTo>
                  <a:cubicBezTo>
                    <a:pt x="144" y="54"/>
                    <a:pt x="143" y="55"/>
                    <a:pt x="142" y="56"/>
                  </a:cubicBezTo>
                  <a:cubicBezTo>
                    <a:pt x="142" y="57"/>
                    <a:pt x="141" y="58"/>
                    <a:pt x="141" y="59"/>
                  </a:cubicBezTo>
                  <a:cubicBezTo>
                    <a:pt x="141" y="60"/>
                    <a:pt x="141" y="61"/>
                    <a:pt x="142" y="61"/>
                  </a:cubicBezTo>
                  <a:cubicBezTo>
                    <a:pt x="142" y="62"/>
                    <a:pt x="142" y="63"/>
                    <a:pt x="142" y="63"/>
                  </a:cubicBezTo>
                  <a:cubicBezTo>
                    <a:pt x="142" y="64"/>
                    <a:pt x="143" y="64"/>
                    <a:pt x="144" y="65"/>
                  </a:cubicBezTo>
                  <a:cubicBezTo>
                    <a:pt x="144" y="65"/>
                    <a:pt x="144" y="66"/>
                    <a:pt x="144" y="67"/>
                  </a:cubicBezTo>
                  <a:cubicBezTo>
                    <a:pt x="143" y="67"/>
                    <a:pt x="142" y="68"/>
                    <a:pt x="142" y="68"/>
                  </a:cubicBezTo>
                  <a:cubicBezTo>
                    <a:pt x="141" y="69"/>
                    <a:pt x="141" y="70"/>
                    <a:pt x="140" y="70"/>
                  </a:cubicBezTo>
                  <a:cubicBezTo>
                    <a:pt x="140" y="72"/>
                    <a:pt x="140" y="74"/>
                    <a:pt x="140" y="75"/>
                  </a:cubicBezTo>
                  <a:cubicBezTo>
                    <a:pt x="140" y="76"/>
                    <a:pt x="140" y="78"/>
                    <a:pt x="140" y="78"/>
                  </a:cubicBezTo>
                  <a:cubicBezTo>
                    <a:pt x="140" y="79"/>
                    <a:pt x="141" y="81"/>
                    <a:pt x="140" y="81"/>
                  </a:cubicBezTo>
                  <a:cubicBezTo>
                    <a:pt x="140" y="82"/>
                    <a:pt x="140" y="83"/>
                    <a:pt x="139" y="84"/>
                  </a:cubicBezTo>
                  <a:cubicBezTo>
                    <a:pt x="139" y="84"/>
                    <a:pt x="139" y="85"/>
                    <a:pt x="139" y="86"/>
                  </a:cubicBezTo>
                  <a:cubicBezTo>
                    <a:pt x="139" y="87"/>
                    <a:pt x="139" y="88"/>
                    <a:pt x="139" y="89"/>
                  </a:cubicBezTo>
                  <a:cubicBezTo>
                    <a:pt x="139" y="90"/>
                    <a:pt x="140" y="91"/>
                    <a:pt x="140" y="92"/>
                  </a:cubicBezTo>
                  <a:cubicBezTo>
                    <a:pt x="141" y="93"/>
                    <a:pt x="140" y="95"/>
                    <a:pt x="140" y="96"/>
                  </a:cubicBezTo>
                  <a:cubicBezTo>
                    <a:pt x="140" y="97"/>
                    <a:pt x="141" y="99"/>
                    <a:pt x="140" y="100"/>
                  </a:cubicBezTo>
                  <a:cubicBezTo>
                    <a:pt x="140" y="101"/>
                    <a:pt x="140" y="102"/>
                    <a:pt x="140" y="10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4">
              <a:extLst>
                <a:ext uri="{FF2B5EF4-FFF2-40B4-BE49-F238E27FC236}">
                  <a16:creationId xmlns:a16="http://schemas.microsoft.com/office/drawing/2014/main" id="{97FC98D9-E63E-4B9D-A05D-5A6554909BBE}"/>
                </a:ext>
              </a:extLst>
            </p:cNvPr>
            <p:cNvSpPr>
              <a:spLocks/>
            </p:cNvSpPr>
            <p:nvPr/>
          </p:nvSpPr>
          <p:spPr bwMode="auto">
            <a:xfrm>
              <a:off x="6431206" y="4644226"/>
              <a:ext cx="414225" cy="810983"/>
            </a:xfrm>
            <a:custGeom>
              <a:avLst/>
              <a:gdLst/>
              <a:ahLst/>
              <a:cxnLst>
                <a:cxn ang="0">
                  <a:pos x="29" y="244"/>
                </a:cxn>
                <a:cxn ang="0">
                  <a:pos x="31" y="225"/>
                </a:cxn>
                <a:cxn ang="0">
                  <a:pos x="37" y="209"/>
                </a:cxn>
                <a:cxn ang="0">
                  <a:pos x="31" y="195"/>
                </a:cxn>
                <a:cxn ang="0">
                  <a:pos x="25" y="182"/>
                </a:cxn>
                <a:cxn ang="0">
                  <a:pos x="25" y="160"/>
                </a:cxn>
                <a:cxn ang="0">
                  <a:pos x="27" y="143"/>
                </a:cxn>
                <a:cxn ang="0">
                  <a:pos x="36" y="129"/>
                </a:cxn>
                <a:cxn ang="0">
                  <a:pos x="29" y="112"/>
                </a:cxn>
                <a:cxn ang="0">
                  <a:pos x="26" y="95"/>
                </a:cxn>
                <a:cxn ang="0">
                  <a:pos x="17" y="99"/>
                </a:cxn>
                <a:cxn ang="0">
                  <a:pos x="12" y="84"/>
                </a:cxn>
                <a:cxn ang="0">
                  <a:pos x="4" y="78"/>
                </a:cxn>
                <a:cxn ang="0">
                  <a:pos x="14" y="60"/>
                </a:cxn>
                <a:cxn ang="0">
                  <a:pos x="32" y="51"/>
                </a:cxn>
                <a:cxn ang="0">
                  <a:pos x="46" y="45"/>
                </a:cxn>
                <a:cxn ang="0">
                  <a:pos x="43" y="24"/>
                </a:cxn>
                <a:cxn ang="0">
                  <a:pos x="61" y="9"/>
                </a:cxn>
                <a:cxn ang="0">
                  <a:pos x="78" y="5"/>
                </a:cxn>
                <a:cxn ang="0">
                  <a:pos x="100" y="1"/>
                </a:cxn>
                <a:cxn ang="0">
                  <a:pos x="110" y="6"/>
                </a:cxn>
                <a:cxn ang="0">
                  <a:pos x="107" y="20"/>
                </a:cxn>
                <a:cxn ang="0">
                  <a:pos x="117" y="28"/>
                </a:cxn>
                <a:cxn ang="0">
                  <a:pos x="127" y="35"/>
                </a:cxn>
                <a:cxn ang="0">
                  <a:pos x="132" y="44"/>
                </a:cxn>
                <a:cxn ang="0">
                  <a:pos x="123" y="58"/>
                </a:cxn>
                <a:cxn ang="0">
                  <a:pos x="114" y="74"/>
                </a:cxn>
                <a:cxn ang="0">
                  <a:pos x="117" y="88"/>
                </a:cxn>
                <a:cxn ang="0">
                  <a:pos x="126" y="75"/>
                </a:cxn>
                <a:cxn ang="0">
                  <a:pos x="128" y="88"/>
                </a:cxn>
                <a:cxn ang="0">
                  <a:pos x="115" y="97"/>
                </a:cxn>
                <a:cxn ang="0">
                  <a:pos x="98" y="110"/>
                </a:cxn>
                <a:cxn ang="0">
                  <a:pos x="113" y="122"/>
                </a:cxn>
                <a:cxn ang="0">
                  <a:pos x="135" y="128"/>
                </a:cxn>
                <a:cxn ang="0">
                  <a:pos x="130" y="140"/>
                </a:cxn>
                <a:cxn ang="0">
                  <a:pos x="137" y="148"/>
                </a:cxn>
                <a:cxn ang="0">
                  <a:pos x="128" y="154"/>
                </a:cxn>
                <a:cxn ang="0">
                  <a:pos x="119" y="167"/>
                </a:cxn>
                <a:cxn ang="0">
                  <a:pos x="118" y="175"/>
                </a:cxn>
                <a:cxn ang="0">
                  <a:pos x="115" y="179"/>
                </a:cxn>
                <a:cxn ang="0">
                  <a:pos x="116" y="188"/>
                </a:cxn>
                <a:cxn ang="0">
                  <a:pos x="121" y="204"/>
                </a:cxn>
                <a:cxn ang="0">
                  <a:pos x="125" y="220"/>
                </a:cxn>
                <a:cxn ang="0">
                  <a:pos x="127" y="237"/>
                </a:cxn>
                <a:cxn ang="0">
                  <a:pos x="114" y="259"/>
                </a:cxn>
                <a:cxn ang="0">
                  <a:pos x="100" y="259"/>
                </a:cxn>
                <a:cxn ang="0">
                  <a:pos x="88" y="260"/>
                </a:cxn>
                <a:cxn ang="0">
                  <a:pos x="79" y="255"/>
                </a:cxn>
                <a:cxn ang="0">
                  <a:pos x="71" y="249"/>
                </a:cxn>
                <a:cxn ang="0">
                  <a:pos x="66" y="254"/>
                </a:cxn>
                <a:cxn ang="0">
                  <a:pos x="61" y="264"/>
                </a:cxn>
                <a:cxn ang="0">
                  <a:pos x="51" y="270"/>
                </a:cxn>
                <a:cxn ang="0">
                  <a:pos x="40" y="269"/>
                </a:cxn>
                <a:cxn ang="0">
                  <a:pos x="26" y="268"/>
                </a:cxn>
                <a:cxn ang="0">
                  <a:pos x="15" y="265"/>
                </a:cxn>
              </a:cxnLst>
              <a:rect l="0" t="0" r="r" b="b"/>
              <a:pathLst>
                <a:path w="140" h="274">
                  <a:moveTo>
                    <a:pt x="21" y="259"/>
                  </a:moveTo>
                  <a:cubicBezTo>
                    <a:pt x="21" y="258"/>
                    <a:pt x="21" y="257"/>
                    <a:pt x="21" y="257"/>
                  </a:cubicBezTo>
                  <a:cubicBezTo>
                    <a:pt x="21" y="256"/>
                    <a:pt x="21" y="255"/>
                    <a:pt x="21" y="254"/>
                  </a:cubicBezTo>
                  <a:cubicBezTo>
                    <a:pt x="21" y="253"/>
                    <a:pt x="21" y="252"/>
                    <a:pt x="22" y="252"/>
                  </a:cubicBezTo>
                  <a:cubicBezTo>
                    <a:pt x="22" y="251"/>
                    <a:pt x="24" y="250"/>
                    <a:pt x="25" y="249"/>
                  </a:cubicBezTo>
                  <a:cubicBezTo>
                    <a:pt x="26" y="248"/>
                    <a:pt x="28" y="247"/>
                    <a:pt x="28" y="247"/>
                  </a:cubicBezTo>
                  <a:cubicBezTo>
                    <a:pt x="29" y="246"/>
                    <a:pt x="29" y="245"/>
                    <a:pt x="29" y="244"/>
                  </a:cubicBezTo>
                  <a:cubicBezTo>
                    <a:pt x="30" y="244"/>
                    <a:pt x="30" y="242"/>
                    <a:pt x="30" y="241"/>
                  </a:cubicBezTo>
                  <a:cubicBezTo>
                    <a:pt x="30" y="240"/>
                    <a:pt x="29" y="237"/>
                    <a:pt x="30" y="236"/>
                  </a:cubicBezTo>
                  <a:cubicBezTo>
                    <a:pt x="30" y="235"/>
                    <a:pt x="30" y="233"/>
                    <a:pt x="30" y="233"/>
                  </a:cubicBezTo>
                  <a:cubicBezTo>
                    <a:pt x="31" y="232"/>
                    <a:pt x="31" y="230"/>
                    <a:pt x="32" y="229"/>
                  </a:cubicBezTo>
                  <a:cubicBezTo>
                    <a:pt x="32" y="229"/>
                    <a:pt x="32" y="228"/>
                    <a:pt x="32" y="228"/>
                  </a:cubicBezTo>
                  <a:cubicBezTo>
                    <a:pt x="32" y="227"/>
                    <a:pt x="33" y="226"/>
                    <a:pt x="32" y="226"/>
                  </a:cubicBezTo>
                  <a:cubicBezTo>
                    <a:pt x="32" y="225"/>
                    <a:pt x="31" y="225"/>
                    <a:pt x="31" y="225"/>
                  </a:cubicBezTo>
                  <a:cubicBezTo>
                    <a:pt x="30" y="224"/>
                    <a:pt x="30" y="223"/>
                    <a:pt x="30" y="222"/>
                  </a:cubicBezTo>
                  <a:cubicBezTo>
                    <a:pt x="30" y="222"/>
                    <a:pt x="30" y="220"/>
                    <a:pt x="30" y="220"/>
                  </a:cubicBezTo>
                  <a:cubicBezTo>
                    <a:pt x="30" y="219"/>
                    <a:pt x="31" y="219"/>
                    <a:pt x="32" y="218"/>
                  </a:cubicBezTo>
                  <a:cubicBezTo>
                    <a:pt x="32" y="218"/>
                    <a:pt x="33" y="217"/>
                    <a:pt x="33" y="217"/>
                  </a:cubicBezTo>
                  <a:cubicBezTo>
                    <a:pt x="33" y="216"/>
                    <a:pt x="34" y="215"/>
                    <a:pt x="34" y="214"/>
                  </a:cubicBezTo>
                  <a:cubicBezTo>
                    <a:pt x="34" y="214"/>
                    <a:pt x="35" y="213"/>
                    <a:pt x="35" y="212"/>
                  </a:cubicBezTo>
                  <a:cubicBezTo>
                    <a:pt x="36" y="211"/>
                    <a:pt x="36" y="209"/>
                    <a:pt x="37" y="209"/>
                  </a:cubicBezTo>
                  <a:cubicBezTo>
                    <a:pt x="37" y="208"/>
                    <a:pt x="38" y="208"/>
                    <a:pt x="38" y="208"/>
                  </a:cubicBezTo>
                  <a:cubicBezTo>
                    <a:pt x="38" y="207"/>
                    <a:pt x="38" y="206"/>
                    <a:pt x="38" y="206"/>
                  </a:cubicBezTo>
                  <a:cubicBezTo>
                    <a:pt x="38" y="205"/>
                    <a:pt x="37" y="205"/>
                    <a:pt x="37" y="204"/>
                  </a:cubicBezTo>
                  <a:cubicBezTo>
                    <a:pt x="36" y="204"/>
                    <a:pt x="36" y="202"/>
                    <a:pt x="36" y="202"/>
                  </a:cubicBezTo>
                  <a:cubicBezTo>
                    <a:pt x="36" y="201"/>
                    <a:pt x="36" y="200"/>
                    <a:pt x="36" y="200"/>
                  </a:cubicBezTo>
                  <a:cubicBezTo>
                    <a:pt x="36" y="199"/>
                    <a:pt x="35" y="198"/>
                    <a:pt x="35" y="197"/>
                  </a:cubicBezTo>
                  <a:cubicBezTo>
                    <a:pt x="34" y="196"/>
                    <a:pt x="32" y="195"/>
                    <a:pt x="31" y="195"/>
                  </a:cubicBezTo>
                  <a:cubicBezTo>
                    <a:pt x="31" y="194"/>
                    <a:pt x="29" y="194"/>
                    <a:pt x="29" y="193"/>
                  </a:cubicBezTo>
                  <a:cubicBezTo>
                    <a:pt x="28" y="193"/>
                    <a:pt x="28" y="191"/>
                    <a:pt x="28" y="190"/>
                  </a:cubicBezTo>
                  <a:cubicBezTo>
                    <a:pt x="28" y="189"/>
                    <a:pt x="29" y="188"/>
                    <a:pt x="29" y="187"/>
                  </a:cubicBezTo>
                  <a:cubicBezTo>
                    <a:pt x="28" y="187"/>
                    <a:pt x="27" y="186"/>
                    <a:pt x="27" y="186"/>
                  </a:cubicBezTo>
                  <a:cubicBezTo>
                    <a:pt x="27" y="186"/>
                    <a:pt x="26" y="185"/>
                    <a:pt x="25" y="185"/>
                  </a:cubicBezTo>
                  <a:cubicBezTo>
                    <a:pt x="25" y="185"/>
                    <a:pt x="25" y="185"/>
                    <a:pt x="25" y="184"/>
                  </a:cubicBezTo>
                  <a:cubicBezTo>
                    <a:pt x="25" y="184"/>
                    <a:pt x="25" y="183"/>
                    <a:pt x="25" y="182"/>
                  </a:cubicBezTo>
                  <a:cubicBezTo>
                    <a:pt x="26" y="181"/>
                    <a:pt x="25" y="179"/>
                    <a:pt x="25" y="178"/>
                  </a:cubicBezTo>
                  <a:cubicBezTo>
                    <a:pt x="25" y="177"/>
                    <a:pt x="26" y="175"/>
                    <a:pt x="25" y="174"/>
                  </a:cubicBezTo>
                  <a:cubicBezTo>
                    <a:pt x="25" y="173"/>
                    <a:pt x="24" y="172"/>
                    <a:pt x="24" y="171"/>
                  </a:cubicBezTo>
                  <a:cubicBezTo>
                    <a:pt x="24" y="170"/>
                    <a:pt x="24" y="169"/>
                    <a:pt x="24" y="168"/>
                  </a:cubicBezTo>
                  <a:cubicBezTo>
                    <a:pt x="24" y="167"/>
                    <a:pt x="24" y="166"/>
                    <a:pt x="24" y="166"/>
                  </a:cubicBezTo>
                  <a:cubicBezTo>
                    <a:pt x="25" y="165"/>
                    <a:pt x="25" y="164"/>
                    <a:pt x="25" y="163"/>
                  </a:cubicBezTo>
                  <a:cubicBezTo>
                    <a:pt x="26" y="163"/>
                    <a:pt x="25" y="161"/>
                    <a:pt x="25" y="160"/>
                  </a:cubicBezTo>
                  <a:cubicBezTo>
                    <a:pt x="25" y="160"/>
                    <a:pt x="25" y="158"/>
                    <a:pt x="25" y="157"/>
                  </a:cubicBezTo>
                  <a:cubicBezTo>
                    <a:pt x="25" y="156"/>
                    <a:pt x="25" y="154"/>
                    <a:pt x="25" y="152"/>
                  </a:cubicBezTo>
                  <a:cubicBezTo>
                    <a:pt x="26" y="152"/>
                    <a:pt x="26" y="151"/>
                    <a:pt x="27" y="150"/>
                  </a:cubicBezTo>
                  <a:cubicBezTo>
                    <a:pt x="27" y="150"/>
                    <a:pt x="28" y="149"/>
                    <a:pt x="29" y="149"/>
                  </a:cubicBezTo>
                  <a:cubicBezTo>
                    <a:pt x="29" y="148"/>
                    <a:pt x="29" y="147"/>
                    <a:pt x="29" y="147"/>
                  </a:cubicBezTo>
                  <a:cubicBezTo>
                    <a:pt x="28" y="146"/>
                    <a:pt x="27" y="146"/>
                    <a:pt x="27" y="145"/>
                  </a:cubicBezTo>
                  <a:cubicBezTo>
                    <a:pt x="27" y="145"/>
                    <a:pt x="27" y="144"/>
                    <a:pt x="27" y="143"/>
                  </a:cubicBezTo>
                  <a:cubicBezTo>
                    <a:pt x="26" y="143"/>
                    <a:pt x="26" y="142"/>
                    <a:pt x="26" y="141"/>
                  </a:cubicBezTo>
                  <a:cubicBezTo>
                    <a:pt x="26" y="140"/>
                    <a:pt x="27" y="139"/>
                    <a:pt x="27" y="138"/>
                  </a:cubicBezTo>
                  <a:cubicBezTo>
                    <a:pt x="28" y="137"/>
                    <a:pt x="29" y="136"/>
                    <a:pt x="30" y="135"/>
                  </a:cubicBezTo>
                  <a:cubicBezTo>
                    <a:pt x="30" y="135"/>
                    <a:pt x="32" y="134"/>
                    <a:pt x="33" y="134"/>
                  </a:cubicBezTo>
                  <a:cubicBezTo>
                    <a:pt x="33" y="134"/>
                    <a:pt x="34" y="133"/>
                    <a:pt x="35" y="133"/>
                  </a:cubicBezTo>
                  <a:cubicBezTo>
                    <a:pt x="35" y="132"/>
                    <a:pt x="36" y="131"/>
                    <a:pt x="36" y="131"/>
                  </a:cubicBezTo>
                  <a:cubicBezTo>
                    <a:pt x="36" y="130"/>
                    <a:pt x="36" y="129"/>
                    <a:pt x="36" y="129"/>
                  </a:cubicBezTo>
                  <a:cubicBezTo>
                    <a:pt x="36" y="128"/>
                    <a:pt x="35" y="126"/>
                    <a:pt x="35" y="126"/>
                  </a:cubicBezTo>
                  <a:cubicBezTo>
                    <a:pt x="35" y="125"/>
                    <a:pt x="34" y="125"/>
                    <a:pt x="34" y="125"/>
                  </a:cubicBezTo>
                  <a:cubicBezTo>
                    <a:pt x="33" y="125"/>
                    <a:pt x="32" y="124"/>
                    <a:pt x="31" y="124"/>
                  </a:cubicBezTo>
                  <a:cubicBezTo>
                    <a:pt x="31" y="123"/>
                    <a:pt x="30" y="122"/>
                    <a:pt x="30" y="121"/>
                  </a:cubicBezTo>
                  <a:cubicBezTo>
                    <a:pt x="30" y="120"/>
                    <a:pt x="30" y="119"/>
                    <a:pt x="30" y="118"/>
                  </a:cubicBezTo>
                  <a:cubicBezTo>
                    <a:pt x="30" y="117"/>
                    <a:pt x="31" y="114"/>
                    <a:pt x="30" y="113"/>
                  </a:cubicBezTo>
                  <a:cubicBezTo>
                    <a:pt x="30" y="113"/>
                    <a:pt x="29" y="112"/>
                    <a:pt x="29" y="112"/>
                  </a:cubicBezTo>
                  <a:cubicBezTo>
                    <a:pt x="28" y="112"/>
                    <a:pt x="27" y="111"/>
                    <a:pt x="27" y="110"/>
                  </a:cubicBezTo>
                  <a:cubicBezTo>
                    <a:pt x="26" y="110"/>
                    <a:pt x="25" y="109"/>
                    <a:pt x="24" y="108"/>
                  </a:cubicBezTo>
                  <a:cubicBezTo>
                    <a:pt x="24" y="107"/>
                    <a:pt x="24" y="106"/>
                    <a:pt x="24" y="105"/>
                  </a:cubicBezTo>
                  <a:cubicBezTo>
                    <a:pt x="24" y="105"/>
                    <a:pt x="23" y="103"/>
                    <a:pt x="24" y="102"/>
                  </a:cubicBezTo>
                  <a:cubicBezTo>
                    <a:pt x="24" y="102"/>
                    <a:pt x="26" y="101"/>
                    <a:pt x="26" y="100"/>
                  </a:cubicBezTo>
                  <a:cubicBezTo>
                    <a:pt x="26" y="100"/>
                    <a:pt x="26" y="99"/>
                    <a:pt x="26" y="98"/>
                  </a:cubicBezTo>
                  <a:cubicBezTo>
                    <a:pt x="26" y="97"/>
                    <a:pt x="27" y="96"/>
                    <a:pt x="26" y="95"/>
                  </a:cubicBezTo>
                  <a:cubicBezTo>
                    <a:pt x="26" y="94"/>
                    <a:pt x="25" y="93"/>
                    <a:pt x="25" y="93"/>
                  </a:cubicBezTo>
                  <a:cubicBezTo>
                    <a:pt x="24" y="93"/>
                    <a:pt x="23" y="94"/>
                    <a:pt x="23" y="94"/>
                  </a:cubicBezTo>
                  <a:cubicBezTo>
                    <a:pt x="23" y="94"/>
                    <a:pt x="22" y="94"/>
                    <a:pt x="21" y="94"/>
                  </a:cubicBezTo>
                  <a:cubicBezTo>
                    <a:pt x="21" y="94"/>
                    <a:pt x="20" y="95"/>
                    <a:pt x="20" y="95"/>
                  </a:cubicBezTo>
                  <a:cubicBezTo>
                    <a:pt x="19" y="96"/>
                    <a:pt x="20" y="97"/>
                    <a:pt x="20" y="98"/>
                  </a:cubicBezTo>
                  <a:cubicBezTo>
                    <a:pt x="19" y="98"/>
                    <a:pt x="19" y="99"/>
                    <a:pt x="18" y="99"/>
                  </a:cubicBezTo>
                  <a:cubicBezTo>
                    <a:pt x="18" y="100"/>
                    <a:pt x="17" y="100"/>
                    <a:pt x="17" y="99"/>
                  </a:cubicBezTo>
                  <a:cubicBezTo>
                    <a:pt x="16" y="99"/>
                    <a:pt x="14" y="99"/>
                    <a:pt x="14" y="98"/>
                  </a:cubicBezTo>
                  <a:cubicBezTo>
                    <a:pt x="14" y="98"/>
                    <a:pt x="13" y="96"/>
                    <a:pt x="13" y="96"/>
                  </a:cubicBezTo>
                  <a:cubicBezTo>
                    <a:pt x="13" y="95"/>
                    <a:pt x="11" y="95"/>
                    <a:pt x="11" y="94"/>
                  </a:cubicBezTo>
                  <a:cubicBezTo>
                    <a:pt x="11" y="94"/>
                    <a:pt x="11" y="93"/>
                    <a:pt x="11" y="92"/>
                  </a:cubicBezTo>
                  <a:cubicBezTo>
                    <a:pt x="11" y="92"/>
                    <a:pt x="12" y="91"/>
                    <a:pt x="12" y="91"/>
                  </a:cubicBezTo>
                  <a:cubicBezTo>
                    <a:pt x="13" y="90"/>
                    <a:pt x="13" y="88"/>
                    <a:pt x="13" y="87"/>
                  </a:cubicBezTo>
                  <a:cubicBezTo>
                    <a:pt x="13" y="86"/>
                    <a:pt x="12" y="85"/>
                    <a:pt x="12" y="84"/>
                  </a:cubicBezTo>
                  <a:cubicBezTo>
                    <a:pt x="11" y="84"/>
                    <a:pt x="10" y="83"/>
                    <a:pt x="9" y="83"/>
                  </a:cubicBezTo>
                  <a:cubicBezTo>
                    <a:pt x="8" y="82"/>
                    <a:pt x="7" y="83"/>
                    <a:pt x="6" y="82"/>
                  </a:cubicBezTo>
                  <a:cubicBezTo>
                    <a:pt x="5" y="82"/>
                    <a:pt x="4" y="82"/>
                    <a:pt x="3" y="82"/>
                  </a:cubicBezTo>
                  <a:cubicBezTo>
                    <a:pt x="2" y="83"/>
                    <a:pt x="0" y="83"/>
                    <a:pt x="0" y="83"/>
                  </a:cubicBezTo>
                  <a:cubicBezTo>
                    <a:pt x="0" y="82"/>
                    <a:pt x="0" y="82"/>
                    <a:pt x="0" y="81"/>
                  </a:cubicBezTo>
                  <a:cubicBezTo>
                    <a:pt x="0" y="81"/>
                    <a:pt x="1" y="79"/>
                    <a:pt x="1" y="79"/>
                  </a:cubicBezTo>
                  <a:cubicBezTo>
                    <a:pt x="2" y="78"/>
                    <a:pt x="3" y="78"/>
                    <a:pt x="4" y="78"/>
                  </a:cubicBezTo>
                  <a:cubicBezTo>
                    <a:pt x="5" y="77"/>
                    <a:pt x="6" y="77"/>
                    <a:pt x="6" y="77"/>
                  </a:cubicBezTo>
                  <a:cubicBezTo>
                    <a:pt x="7" y="76"/>
                    <a:pt x="8" y="76"/>
                    <a:pt x="8" y="75"/>
                  </a:cubicBezTo>
                  <a:cubicBezTo>
                    <a:pt x="9" y="75"/>
                    <a:pt x="10" y="73"/>
                    <a:pt x="11" y="73"/>
                  </a:cubicBezTo>
                  <a:cubicBezTo>
                    <a:pt x="11" y="72"/>
                    <a:pt x="11" y="71"/>
                    <a:pt x="12" y="70"/>
                  </a:cubicBezTo>
                  <a:cubicBezTo>
                    <a:pt x="12" y="69"/>
                    <a:pt x="11" y="68"/>
                    <a:pt x="11" y="67"/>
                  </a:cubicBezTo>
                  <a:cubicBezTo>
                    <a:pt x="11" y="66"/>
                    <a:pt x="12" y="64"/>
                    <a:pt x="12" y="63"/>
                  </a:cubicBezTo>
                  <a:cubicBezTo>
                    <a:pt x="12" y="62"/>
                    <a:pt x="14" y="60"/>
                    <a:pt x="14" y="60"/>
                  </a:cubicBezTo>
                  <a:cubicBezTo>
                    <a:pt x="15" y="59"/>
                    <a:pt x="17" y="57"/>
                    <a:pt x="17" y="57"/>
                  </a:cubicBezTo>
                  <a:cubicBezTo>
                    <a:pt x="18" y="56"/>
                    <a:pt x="19" y="55"/>
                    <a:pt x="19" y="55"/>
                  </a:cubicBezTo>
                  <a:cubicBezTo>
                    <a:pt x="20" y="55"/>
                    <a:pt x="23" y="55"/>
                    <a:pt x="24" y="55"/>
                  </a:cubicBezTo>
                  <a:cubicBezTo>
                    <a:pt x="24" y="55"/>
                    <a:pt x="25" y="53"/>
                    <a:pt x="25" y="52"/>
                  </a:cubicBezTo>
                  <a:cubicBezTo>
                    <a:pt x="26" y="52"/>
                    <a:pt x="27" y="52"/>
                    <a:pt x="28" y="52"/>
                  </a:cubicBezTo>
                  <a:cubicBezTo>
                    <a:pt x="29" y="53"/>
                    <a:pt x="30" y="54"/>
                    <a:pt x="31" y="53"/>
                  </a:cubicBezTo>
                  <a:cubicBezTo>
                    <a:pt x="32" y="53"/>
                    <a:pt x="32" y="52"/>
                    <a:pt x="32" y="51"/>
                  </a:cubicBezTo>
                  <a:cubicBezTo>
                    <a:pt x="33" y="51"/>
                    <a:pt x="34" y="51"/>
                    <a:pt x="35" y="51"/>
                  </a:cubicBezTo>
                  <a:cubicBezTo>
                    <a:pt x="35" y="51"/>
                    <a:pt x="35" y="50"/>
                    <a:pt x="36" y="49"/>
                  </a:cubicBezTo>
                  <a:cubicBezTo>
                    <a:pt x="36" y="49"/>
                    <a:pt x="38" y="48"/>
                    <a:pt x="38" y="48"/>
                  </a:cubicBezTo>
                  <a:cubicBezTo>
                    <a:pt x="39" y="48"/>
                    <a:pt x="40" y="48"/>
                    <a:pt x="40" y="48"/>
                  </a:cubicBezTo>
                  <a:cubicBezTo>
                    <a:pt x="41" y="49"/>
                    <a:pt x="42" y="48"/>
                    <a:pt x="43" y="48"/>
                  </a:cubicBezTo>
                  <a:cubicBezTo>
                    <a:pt x="44" y="48"/>
                    <a:pt x="45" y="47"/>
                    <a:pt x="46" y="47"/>
                  </a:cubicBezTo>
                  <a:cubicBezTo>
                    <a:pt x="46" y="46"/>
                    <a:pt x="46" y="45"/>
                    <a:pt x="46" y="45"/>
                  </a:cubicBezTo>
                  <a:cubicBezTo>
                    <a:pt x="47" y="44"/>
                    <a:pt x="47" y="43"/>
                    <a:pt x="48" y="43"/>
                  </a:cubicBezTo>
                  <a:cubicBezTo>
                    <a:pt x="48" y="42"/>
                    <a:pt x="48" y="40"/>
                    <a:pt x="48" y="40"/>
                  </a:cubicBezTo>
                  <a:cubicBezTo>
                    <a:pt x="47" y="39"/>
                    <a:pt x="46" y="38"/>
                    <a:pt x="46" y="37"/>
                  </a:cubicBezTo>
                  <a:cubicBezTo>
                    <a:pt x="46" y="36"/>
                    <a:pt x="47" y="35"/>
                    <a:pt x="47" y="34"/>
                  </a:cubicBezTo>
                  <a:cubicBezTo>
                    <a:pt x="47" y="33"/>
                    <a:pt x="48" y="31"/>
                    <a:pt x="47" y="30"/>
                  </a:cubicBezTo>
                  <a:cubicBezTo>
                    <a:pt x="47" y="29"/>
                    <a:pt x="46" y="27"/>
                    <a:pt x="45" y="27"/>
                  </a:cubicBezTo>
                  <a:cubicBezTo>
                    <a:pt x="45" y="26"/>
                    <a:pt x="44" y="25"/>
                    <a:pt x="43" y="24"/>
                  </a:cubicBezTo>
                  <a:cubicBezTo>
                    <a:pt x="43" y="23"/>
                    <a:pt x="44" y="20"/>
                    <a:pt x="44" y="19"/>
                  </a:cubicBezTo>
                  <a:cubicBezTo>
                    <a:pt x="45" y="18"/>
                    <a:pt x="46" y="17"/>
                    <a:pt x="47" y="16"/>
                  </a:cubicBezTo>
                  <a:cubicBezTo>
                    <a:pt x="48" y="15"/>
                    <a:pt x="50" y="15"/>
                    <a:pt x="51" y="15"/>
                  </a:cubicBezTo>
                  <a:cubicBezTo>
                    <a:pt x="51" y="14"/>
                    <a:pt x="52" y="14"/>
                    <a:pt x="53" y="14"/>
                  </a:cubicBezTo>
                  <a:cubicBezTo>
                    <a:pt x="54" y="14"/>
                    <a:pt x="55" y="14"/>
                    <a:pt x="56" y="13"/>
                  </a:cubicBezTo>
                  <a:cubicBezTo>
                    <a:pt x="57" y="13"/>
                    <a:pt x="59" y="13"/>
                    <a:pt x="59" y="12"/>
                  </a:cubicBezTo>
                  <a:cubicBezTo>
                    <a:pt x="60" y="12"/>
                    <a:pt x="61" y="10"/>
                    <a:pt x="61" y="9"/>
                  </a:cubicBezTo>
                  <a:cubicBezTo>
                    <a:pt x="62" y="9"/>
                    <a:pt x="62" y="9"/>
                    <a:pt x="62" y="8"/>
                  </a:cubicBezTo>
                  <a:cubicBezTo>
                    <a:pt x="63" y="9"/>
                    <a:pt x="65" y="9"/>
                    <a:pt x="66" y="10"/>
                  </a:cubicBezTo>
                  <a:cubicBezTo>
                    <a:pt x="67" y="10"/>
                    <a:pt x="68" y="9"/>
                    <a:pt x="69" y="9"/>
                  </a:cubicBezTo>
                  <a:cubicBezTo>
                    <a:pt x="70" y="8"/>
                    <a:pt x="72" y="7"/>
                    <a:pt x="73" y="7"/>
                  </a:cubicBezTo>
                  <a:cubicBezTo>
                    <a:pt x="74" y="7"/>
                    <a:pt x="74" y="7"/>
                    <a:pt x="75" y="7"/>
                  </a:cubicBezTo>
                  <a:cubicBezTo>
                    <a:pt x="76" y="7"/>
                    <a:pt x="77" y="5"/>
                    <a:pt x="78" y="5"/>
                  </a:cubicBezTo>
                  <a:cubicBezTo>
                    <a:pt x="78" y="5"/>
                    <a:pt x="78" y="5"/>
                    <a:pt x="78" y="5"/>
                  </a:cubicBezTo>
                  <a:cubicBezTo>
                    <a:pt x="78" y="5"/>
                    <a:pt x="79" y="6"/>
                    <a:pt x="79" y="6"/>
                  </a:cubicBezTo>
                  <a:cubicBezTo>
                    <a:pt x="80" y="6"/>
                    <a:pt x="83" y="7"/>
                    <a:pt x="84" y="7"/>
                  </a:cubicBezTo>
                  <a:cubicBezTo>
                    <a:pt x="86" y="8"/>
                    <a:pt x="90" y="8"/>
                    <a:pt x="92" y="8"/>
                  </a:cubicBezTo>
                  <a:cubicBezTo>
                    <a:pt x="93" y="8"/>
                    <a:pt x="95" y="8"/>
                    <a:pt x="96" y="7"/>
                  </a:cubicBezTo>
                  <a:cubicBezTo>
                    <a:pt x="97" y="7"/>
                    <a:pt x="99" y="6"/>
                    <a:pt x="99" y="6"/>
                  </a:cubicBezTo>
                  <a:cubicBezTo>
                    <a:pt x="100" y="5"/>
                    <a:pt x="100" y="4"/>
                    <a:pt x="100" y="3"/>
                  </a:cubicBezTo>
                  <a:cubicBezTo>
                    <a:pt x="101" y="3"/>
                    <a:pt x="100" y="2"/>
                    <a:pt x="100" y="1"/>
                  </a:cubicBezTo>
                  <a:cubicBezTo>
                    <a:pt x="101" y="1"/>
                    <a:pt x="101" y="0"/>
                    <a:pt x="101" y="0"/>
                  </a:cubicBezTo>
                  <a:cubicBezTo>
                    <a:pt x="102" y="0"/>
                    <a:pt x="103" y="1"/>
                    <a:pt x="104" y="1"/>
                  </a:cubicBezTo>
                  <a:cubicBezTo>
                    <a:pt x="104" y="2"/>
                    <a:pt x="105" y="3"/>
                    <a:pt x="106" y="3"/>
                  </a:cubicBezTo>
                  <a:cubicBezTo>
                    <a:pt x="106" y="3"/>
                    <a:pt x="107" y="4"/>
                    <a:pt x="108" y="4"/>
                  </a:cubicBezTo>
                  <a:cubicBezTo>
                    <a:pt x="108" y="4"/>
                    <a:pt x="109" y="4"/>
                    <a:pt x="109" y="4"/>
                  </a:cubicBezTo>
                  <a:cubicBezTo>
                    <a:pt x="109" y="5"/>
                    <a:pt x="109" y="5"/>
                    <a:pt x="109" y="5"/>
                  </a:cubicBezTo>
                  <a:cubicBezTo>
                    <a:pt x="109" y="6"/>
                    <a:pt x="110" y="6"/>
                    <a:pt x="110" y="6"/>
                  </a:cubicBezTo>
                  <a:cubicBezTo>
                    <a:pt x="111" y="7"/>
                    <a:pt x="110" y="8"/>
                    <a:pt x="110" y="8"/>
                  </a:cubicBezTo>
                  <a:cubicBezTo>
                    <a:pt x="110" y="9"/>
                    <a:pt x="109" y="9"/>
                    <a:pt x="109" y="9"/>
                  </a:cubicBezTo>
                  <a:cubicBezTo>
                    <a:pt x="109" y="10"/>
                    <a:pt x="108" y="10"/>
                    <a:pt x="108" y="11"/>
                  </a:cubicBezTo>
                  <a:cubicBezTo>
                    <a:pt x="108" y="11"/>
                    <a:pt x="109" y="12"/>
                    <a:pt x="109" y="13"/>
                  </a:cubicBezTo>
                  <a:cubicBezTo>
                    <a:pt x="109" y="14"/>
                    <a:pt x="108" y="15"/>
                    <a:pt x="108" y="16"/>
                  </a:cubicBezTo>
                  <a:cubicBezTo>
                    <a:pt x="108" y="17"/>
                    <a:pt x="106" y="18"/>
                    <a:pt x="106" y="19"/>
                  </a:cubicBezTo>
                  <a:cubicBezTo>
                    <a:pt x="106" y="19"/>
                    <a:pt x="107" y="20"/>
                    <a:pt x="107" y="20"/>
                  </a:cubicBezTo>
                  <a:cubicBezTo>
                    <a:pt x="108" y="21"/>
                    <a:pt x="108" y="22"/>
                    <a:pt x="109" y="23"/>
                  </a:cubicBezTo>
                  <a:cubicBezTo>
                    <a:pt x="109" y="24"/>
                    <a:pt x="110" y="26"/>
                    <a:pt x="110" y="26"/>
                  </a:cubicBezTo>
                  <a:cubicBezTo>
                    <a:pt x="110" y="27"/>
                    <a:pt x="112" y="28"/>
                    <a:pt x="112" y="28"/>
                  </a:cubicBezTo>
                  <a:cubicBezTo>
                    <a:pt x="113" y="28"/>
                    <a:pt x="114" y="28"/>
                    <a:pt x="114" y="28"/>
                  </a:cubicBezTo>
                  <a:cubicBezTo>
                    <a:pt x="115" y="27"/>
                    <a:pt x="115" y="26"/>
                    <a:pt x="115" y="26"/>
                  </a:cubicBezTo>
                  <a:cubicBezTo>
                    <a:pt x="115" y="26"/>
                    <a:pt x="116" y="26"/>
                    <a:pt x="116" y="26"/>
                  </a:cubicBezTo>
                  <a:cubicBezTo>
                    <a:pt x="117" y="27"/>
                    <a:pt x="117" y="28"/>
                    <a:pt x="117" y="28"/>
                  </a:cubicBezTo>
                  <a:cubicBezTo>
                    <a:pt x="117" y="29"/>
                    <a:pt x="116" y="29"/>
                    <a:pt x="116" y="30"/>
                  </a:cubicBezTo>
                  <a:cubicBezTo>
                    <a:pt x="116" y="30"/>
                    <a:pt x="116" y="31"/>
                    <a:pt x="116" y="31"/>
                  </a:cubicBezTo>
                  <a:cubicBezTo>
                    <a:pt x="117" y="32"/>
                    <a:pt x="119" y="31"/>
                    <a:pt x="119" y="31"/>
                  </a:cubicBezTo>
                  <a:cubicBezTo>
                    <a:pt x="120" y="32"/>
                    <a:pt x="121" y="32"/>
                    <a:pt x="121" y="32"/>
                  </a:cubicBezTo>
                  <a:cubicBezTo>
                    <a:pt x="122" y="32"/>
                    <a:pt x="123" y="33"/>
                    <a:pt x="123" y="33"/>
                  </a:cubicBezTo>
                  <a:cubicBezTo>
                    <a:pt x="124" y="33"/>
                    <a:pt x="125" y="33"/>
                    <a:pt x="126" y="34"/>
                  </a:cubicBezTo>
                  <a:cubicBezTo>
                    <a:pt x="126" y="34"/>
                    <a:pt x="127" y="35"/>
                    <a:pt x="127" y="35"/>
                  </a:cubicBezTo>
                  <a:cubicBezTo>
                    <a:pt x="127" y="35"/>
                    <a:pt x="129" y="36"/>
                    <a:pt x="129" y="36"/>
                  </a:cubicBezTo>
                  <a:cubicBezTo>
                    <a:pt x="130" y="36"/>
                    <a:pt x="130" y="36"/>
                    <a:pt x="131" y="37"/>
                  </a:cubicBezTo>
                  <a:cubicBezTo>
                    <a:pt x="131" y="37"/>
                    <a:pt x="131" y="39"/>
                    <a:pt x="132" y="39"/>
                  </a:cubicBezTo>
                  <a:cubicBezTo>
                    <a:pt x="132" y="40"/>
                    <a:pt x="133" y="40"/>
                    <a:pt x="133" y="40"/>
                  </a:cubicBezTo>
                  <a:cubicBezTo>
                    <a:pt x="134" y="40"/>
                    <a:pt x="134" y="42"/>
                    <a:pt x="134" y="42"/>
                  </a:cubicBezTo>
                  <a:cubicBezTo>
                    <a:pt x="134" y="43"/>
                    <a:pt x="134" y="44"/>
                    <a:pt x="134" y="44"/>
                  </a:cubicBezTo>
                  <a:cubicBezTo>
                    <a:pt x="134" y="45"/>
                    <a:pt x="133" y="44"/>
                    <a:pt x="132" y="44"/>
                  </a:cubicBezTo>
                  <a:cubicBezTo>
                    <a:pt x="132" y="43"/>
                    <a:pt x="130" y="43"/>
                    <a:pt x="130" y="43"/>
                  </a:cubicBezTo>
                  <a:cubicBezTo>
                    <a:pt x="129" y="43"/>
                    <a:pt x="128" y="44"/>
                    <a:pt x="127" y="45"/>
                  </a:cubicBezTo>
                  <a:cubicBezTo>
                    <a:pt x="127" y="45"/>
                    <a:pt x="126" y="46"/>
                    <a:pt x="126" y="47"/>
                  </a:cubicBezTo>
                  <a:cubicBezTo>
                    <a:pt x="126" y="47"/>
                    <a:pt x="127" y="48"/>
                    <a:pt x="127" y="49"/>
                  </a:cubicBezTo>
                  <a:cubicBezTo>
                    <a:pt x="126" y="49"/>
                    <a:pt x="126" y="51"/>
                    <a:pt x="125" y="52"/>
                  </a:cubicBezTo>
                  <a:cubicBezTo>
                    <a:pt x="125" y="52"/>
                    <a:pt x="124" y="54"/>
                    <a:pt x="123" y="54"/>
                  </a:cubicBezTo>
                  <a:cubicBezTo>
                    <a:pt x="123" y="55"/>
                    <a:pt x="124" y="57"/>
                    <a:pt x="123" y="58"/>
                  </a:cubicBezTo>
                  <a:cubicBezTo>
                    <a:pt x="123" y="59"/>
                    <a:pt x="122" y="60"/>
                    <a:pt x="122" y="60"/>
                  </a:cubicBezTo>
                  <a:cubicBezTo>
                    <a:pt x="121" y="60"/>
                    <a:pt x="120" y="61"/>
                    <a:pt x="119" y="62"/>
                  </a:cubicBezTo>
                  <a:cubicBezTo>
                    <a:pt x="119" y="62"/>
                    <a:pt x="119" y="64"/>
                    <a:pt x="119" y="65"/>
                  </a:cubicBezTo>
                  <a:cubicBezTo>
                    <a:pt x="119" y="65"/>
                    <a:pt x="118" y="66"/>
                    <a:pt x="118" y="67"/>
                  </a:cubicBezTo>
                  <a:cubicBezTo>
                    <a:pt x="118" y="68"/>
                    <a:pt x="117" y="70"/>
                    <a:pt x="117" y="70"/>
                  </a:cubicBezTo>
                  <a:cubicBezTo>
                    <a:pt x="116" y="71"/>
                    <a:pt x="116" y="72"/>
                    <a:pt x="116" y="73"/>
                  </a:cubicBezTo>
                  <a:cubicBezTo>
                    <a:pt x="116" y="73"/>
                    <a:pt x="115" y="74"/>
                    <a:pt x="114" y="74"/>
                  </a:cubicBezTo>
                  <a:cubicBezTo>
                    <a:pt x="114" y="74"/>
                    <a:pt x="113" y="75"/>
                    <a:pt x="112" y="76"/>
                  </a:cubicBezTo>
                  <a:cubicBezTo>
                    <a:pt x="112" y="77"/>
                    <a:pt x="112" y="79"/>
                    <a:pt x="112" y="80"/>
                  </a:cubicBezTo>
                  <a:cubicBezTo>
                    <a:pt x="112" y="80"/>
                    <a:pt x="113" y="82"/>
                    <a:pt x="113" y="82"/>
                  </a:cubicBezTo>
                  <a:cubicBezTo>
                    <a:pt x="114" y="83"/>
                    <a:pt x="114" y="84"/>
                    <a:pt x="114" y="84"/>
                  </a:cubicBezTo>
                  <a:cubicBezTo>
                    <a:pt x="114" y="85"/>
                    <a:pt x="113" y="86"/>
                    <a:pt x="113" y="87"/>
                  </a:cubicBezTo>
                  <a:cubicBezTo>
                    <a:pt x="113" y="87"/>
                    <a:pt x="114" y="88"/>
                    <a:pt x="114" y="89"/>
                  </a:cubicBezTo>
                  <a:cubicBezTo>
                    <a:pt x="115" y="89"/>
                    <a:pt x="116" y="88"/>
                    <a:pt x="117" y="88"/>
                  </a:cubicBezTo>
                  <a:cubicBezTo>
                    <a:pt x="117" y="87"/>
                    <a:pt x="117" y="86"/>
                    <a:pt x="117" y="86"/>
                  </a:cubicBezTo>
                  <a:cubicBezTo>
                    <a:pt x="118" y="85"/>
                    <a:pt x="118" y="84"/>
                    <a:pt x="118" y="84"/>
                  </a:cubicBezTo>
                  <a:cubicBezTo>
                    <a:pt x="118" y="83"/>
                    <a:pt x="118" y="82"/>
                    <a:pt x="118" y="82"/>
                  </a:cubicBezTo>
                  <a:cubicBezTo>
                    <a:pt x="118" y="81"/>
                    <a:pt x="119" y="81"/>
                    <a:pt x="119" y="80"/>
                  </a:cubicBezTo>
                  <a:cubicBezTo>
                    <a:pt x="120" y="80"/>
                    <a:pt x="121" y="79"/>
                    <a:pt x="122" y="78"/>
                  </a:cubicBezTo>
                  <a:cubicBezTo>
                    <a:pt x="122" y="78"/>
                    <a:pt x="124" y="77"/>
                    <a:pt x="124" y="77"/>
                  </a:cubicBezTo>
                  <a:cubicBezTo>
                    <a:pt x="125" y="76"/>
                    <a:pt x="126" y="76"/>
                    <a:pt x="126" y="75"/>
                  </a:cubicBezTo>
                  <a:cubicBezTo>
                    <a:pt x="127" y="75"/>
                    <a:pt x="128" y="74"/>
                    <a:pt x="129" y="75"/>
                  </a:cubicBezTo>
                  <a:cubicBezTo>
                    <a:pt x="130" y="75"/>
                    <a:pt x="130" y="76"/>
                    <a:pt x="130" y="77"/>
                  </a:cubicBezTo>
                  <a:cubicBezTo>
                    <a:pt x="131" y="78"/>
                    <a:pt x="131" y="79"/>
                    <a:pt x="131" y="80"/>
                  </a:cubicBezTo>
                  <a:cubicBezTo>
                    <a:pt x="130" y="81"/>
                    <a:pt x="130" y="82"/>
                    <a:pt x="130" y="83"/>
                  </a:cubicBezTo>
                  <a:cubicBezTo>
                    <a:pt x="130" y="83"/>
                    <a:pt x="130" y="85"/>
                    <a:pt x="130" y="85"/>
                  </a:cubicBezTo>
                  <a:cubicBezTo>
                    <a:pt x="130" y="86"/>
                    <a:pt x="131" y="87"/>
                    <a:pt x="131" y="87"/>
                  </a:cubicBezTo>
                  <a:cubicBezTo>
                    <a:pt x="130" y="88"/>
                    <a:pt x="129" y="88"/>
                    <a:pt x="128" y="88"/>
                  </a:cubicBezTo>
                  <a:cubicBezTo>
                    <a:pt x="128" y="88"/>
                    <a:pt x="128" y="87"/>
                    <a:pt x="128" y="87"/>
                  </a:cubicBezTo>
                  <a:cubicBezTo>
                    <a:pt x="127" y="87"/>
                    <a:pt x="127" y="87"/>
                    <a:pt x="127" y="87"/>
                  </a:cubicBezTo>
                  <a:cubicBezTo>
                    <a:pt x="126" y="88"/>
                    <a:pt x="126" y="89"/>
                    <a:pt x="126" y="90"/>
                  </a:cubicBezTo>
                  <a:cubicBezTo>
                    <a:pt x="126" y="90"/>
                    <a:pt x="126" y="92"/>
                    <a:pt x="126" y="93"/>
                  </a:cubicBezTo>
                  <a:cubicBezTo>
                    <a:pt x="125" y="93"/>
                    <a:pt x="125" y="95"/>
                    <a:pt x="125" y="95"/>
                  </a:cubicBezTo>
                  <a:cubicBezTo>
                    <a:pt x="124" y="96"/>
                    <a:pt x="122" y="95"/>
                    <a:pt x="121" y="95"/>
                  </a:cubicBezTo>
                  <a:cubicBezTo>
                    <a:pt x="119" y="96"/>
                    <a:pt x="116" y="97"/>
                    <a:pt x="115" y="97"/>
                  </a:cubicBezTo>
                  <a:cubicBezTo>
                    <a:pt x="114" y="98"/>
                    <a:pt x="111" y="100"/>
                    <a:pt x="110" y="100"/>
                  </a:cubicBezTo>
                  <a:cubicBezTo>
                    <a:pt x="109" y="100"/>
                    <a:pt x="108" y="100"/>
                    <a:pt x="107" y="100"/>
                  </a:cubicBezTo>
                  <a:cubicBezTo>
                    <a:pt x="106" y="100"/>
                    <a:pt x="105" y="102"/>
                    <a:pt x="105" y="102"/>
                  </a:cubicBezTo>
                  <a:cubicBezTo>
                    <a:pt x="104" y="102"/>
                    <a:pt x="102" y="102"/>
                    <a:pt x="101" y="102"/>
                  </a:cubicBezTo>
                  <a:cubicBezTo>
                    <a:pt x="101" y="102"/>
                    <a:pt x="100" y="104"/>
                    <a:pt x="100" y="104"/>
                  </a:cubicBezTo>
                  <a:cubicBezTo>
                    <a:pt x="100" y="105"/>
                    <a:pt x="99" y="106"/>
                    <a:pt x="99" y="107"/>
                  </a:cubicBezTo>
                  <a:cubicBezTo>
                    <a:pt x="99" y="108"/>
                    <a:pt x="98" y="109"/>
                    <a:pt x="98" y="110"/>
                  </a:cubicBezTo>
                  <a:cubicBezTo>
                    <a:pt x="98" y="111"/>
                    <a:pt x="100" y="112"/>
                    <a:pt x="100" y="113"/>
                  </a:cubicBezTo>
                  <a:cubicBezTo>
                    <a:pt x="100" y="113"/>
                    <a:pt x="101" y="115"/>
                    <a:pt x="101" y="115"/>
                  </a:cubicBezTo>
                  <a:cubicBezTo>
                    <a:pt x="102" y="115"/>
                    <a:pt x="103" y="115"/>
                    <a:pt x="104" y="115"/>
                  </a:cubicBezTo>
                  <a:cubicBezTo>
                    <a:pt x="105" y="116"/>
                    <a:pt x="106" y="116"/>
                    <a:pt x="106" y="117"/>
                  </a:cubicBezTo>
                  <a:cubicBezTo>
                    <a:pt x="107" y="117"/>
                    <a:pt x="108" y="119"/>
                    <a:pt x="108" y="119"/>
                  </a:cubicBezTo>
                  <a:cubicBezTo>
                    <a:pt x="109" y="120"/>
                    <a:pt x="109" y="121"/>
                    <a:pt x="110" y="122"/>
                  </a:cubicBezTo>
                  <a:cubicBezTo>
                    <a:pt x="110" y="122"/>
                    <a:pt x="112" y="122"/>
                    <a:pt x="113" y="122"/>
                  </a:cubicBezTo>
                  <a:cubicBezTo>
                    <a:pt x="113" y="122"/>
                    <a:pt x="115" y="123"/>
                    <a:pt x="115" y="123"/>
                  </a:cubicBezTo>
                  <a:cubicBezTo>
                    <a:pt x="116" y="124"/>
                    <a:pt x="118" y="127"/>
                    <a:pt x="119" y="128"/>
                  </a:cubicBezTo>
                  <a:cubicBezTo>
                    <a:pt x="120" y="128"/>
                    <a:pt x="122" y="129"/>
                    <a:pt x="123" y="130"/>
                  </a:cubicBezTo>
                  <a:cubicBezTo>
                    <a:pt x="124" y="130"/>
                    <a:pt x="126" y="131"/>
                    <a:pt x="127" y="131"/>
                  </a:cubicBezTo>
                  <a:cubicBezTo>
                    <a:pt x="127" y="131"/>
                    <a:pt x="129" y="131"/>
                    <a:pt x="130" y="130"/>
                  </a:cubicBezTo>
                  <a:cubicBezTo>
                    <a:pt x="131" y="130"/>
                    <a:pt x="132" y="129"/>
                    <a:pt x="133" y="129"/>
                  </a:cubicBezTo>
                  <a:cubicBezTo>
                    <a:pt x="134" y="128"/>
                    <a:pt x="134" y="128"/>
                    <a:pt x="135" y="128"/>
                  </a:cubicBezTo>
                  <a:cubicBezTo>
                    <a:pt x="136" y="127"/>
                    <a:pt x="138" y="127"/>
                    <a:pt x="139" y="128"/>
                  </a:cubicBezTo>
                  <a:cubicBezTo>
                    <a:pt x="140" y="128"/>
                    <a:pt x="140" y="129"/>
                    <a:pt x="140" y="130"/>
                  </a:cubicBezTo>
                  <a:cubicBezTo>
                    <a:pt x="140" y="131"/>
                    <a:pt x="140" y="132"/>
                    <a:pt x="140" y="132"/>
                  </a:cubicBezTo>
                  <a:cubicBezTo>
                    <a:pt x="139" y="133"/>
                    <a:pt x="138" y="134"/>
                    <a:pt x="137" y="134"/>
                  </a:cubicBezTo>
                  <a:cubicBezTo>
                    <a:pt x="137" y="135"/>
                    <a:pt x="135" y="135"/>
                    <a:pt x="134" y="135"/>
                  </a:cubicBezTo>
                  <a:cubicBezTo>
                    <a:pt x="134" y="136"/>
                    <a:pt x="132" y="137"/>
                    <a:pt x="132" y="138"/>
                  </a:cubicBezTo>
                  <a:cubicBezTo>
                    <a:pt x="131" y="138"/>
                    <a:pt x="131" y="139"/>
                    <a:pt x="130" y="140"/>
                  </a:cubicBezTo>
                  <a:cubicBezTo>
                    <a:pt x="130" y="141"/>
                    <a:pt x="130" y="142"/>
                    <a:pt x="130" y="143"/>
                  </a:cubicBezTo>
                  <a:cubicBezTo>
                    <a:pt x="130" y="144"/>
                    <a:pt x="130" y="145"/>
                    <a:pt x="131" y="145"/>
                  </a:cubicBezTo>
                  <a:cubicBezTo>
                    <a:pt x="131" y="146"/>
                    <a:pt x="133" y="145"/>
                    <a:pt x="133" y="145"/>
                  </a:cubicBezTo>
                  <a:cubicBezTo>
                    <a:pt x="134" y="145"/>
                    <a:pt x="135" y="145"/>
                    <a:pt x="135" y="145"/>
                  </a:cubicBezTo>
                  <a:cubicBezTo>
                    <a:pt x="136" y="145"/>
                    <a:pt x="138" y="145"/>
                    <a:pt x="138" y="145"/>
                  </a:cubicBezTo>
                  <a:cubicBezTo>
                    <a:pt x="139" y="145"/>
                    <a:pt x="139" y="146"/>
                    <a:pt x="139" y="147"/>
                  </a:cubicBezTo>
                  <a:cubicBezTo>
                    <a:pt x="139" y="147"/>
                    <a:pt x="138" y="148"/>
                    <a:pt x="137" y="148"/>
                  </a:cubicBezTo>
                  <a:cubicBezTo>
                    <a:pt x="137" y="148"/>
                    <a:pt x="136" y="149"/>
                    <a:pt x="136" y="149"/>
                  </a:cubicBezTo>
                  <a:cubicBezTo>
                    <a:pt x="135" y="149"/>
                    <a:pt x="134" y="149"/>
                    <a:pt x="134" y="149"/>
                  </a:cubicBezTo>
                  <a:cubicBezTo>
                    <a:pt x="133" y="149"/>
                    <a:pt x="132" y="149"/>
                    <a:pt x="132" y="149"/>
                  </a:cubicBezTo>
                  <a:cubicBezTo>
                    <a:pt x="131" y="149"/>
                    <a:pt x="130" y="149"/>
                    <a:pt x="130" y="149"/>
                  </a:cubicBezTo>
                  <a:cubicBezTo>
                    <a:pt x="129" y="149"/>
                    <a:pt x="129" y="150"/>
                    <a:pt x="129" y="150"/>
                  </a:cubicBezTo>
                  <a:cubicBezTo>
                    <a:pt x="128" y="151"/>
                    <a:pt x="129" y="152"/>
                    <a:pt x="129" y="152"/>
                  </a:cubicBezTo>
                  <a:cubicBezTo>
                    <a:pt x="129" y="153"/>
                    <a:pt x="128" y="153"/>
                    <a:pt x="128" y="154"/>
                  </a:cubicBezTo>
                  <a:cubicBezTo>
                    <a:pt x="127" y="154"/>
                    <a:pt x="126" y="154"/>
                    <a:pt x="125" y="154"/>
                  </a:cubicBezTo>
                  <a:cubicBezTo>
                    <a:pt x="125" y="154"/>
                    <a:pt x="123" y="154"/>
                    <a:pt x="123" y="155"/>
                  </a:cubicBezTo>
                  <a:cubicBezTo>
                    <a:pt x="122" y="155"/>
                    <a:pt x="122" y="157"/>
                    <a:pt x="122" y="158"/>
                  </a:cubicBezTo>
                  <a:cubicBezTo>
                    <a:pt x="122" y="158"/>
                    <a:pt x="122" y="160"/>
                    <a:pt x="122" y="160"/>
                  </a:cubicBezTo>
                  <a:cubicBezTo>
                    <a:pt x="122" y="161"/>
                    <a:pt x="122" y="162"/>
                    <a:pt x="122" y="163"/>
                  </a:cubicBezTo>
                  <a:cubicBezTo>
                    <a:pt x="122" y="163"/>
                    <a:pt x="121" y="164"/>
                    <a:pt x="120" y="165"/>
                  </a:cubicBezTo>
                  <a:cubicBezTo>
                    <a:pt x="120" y="165"/>
                    <a:pt x="119" y="166"/>
                    <a:pt x="119" y="167"/>
                  </a:cubicBezTo>
                  <a:cubicBezTo>
                    <a:pt x="118" y="167"/>
                    <a:pt x="118" y="168"/>
                    <a:pt x="118" y="168"/>
                  </a:cubicBezTo>
                  <a:cubicBezTo>
                    <a:pt x="118" y="169"/>
                    <a:pt x="118" y="170"/>
                    <a:pt x="118" y="171"/>
                  </a:cubicBezTo>
                  <a:cubicBezTo>
                    <a:pt x="118" y="171"/>
                    <a:pt x="117" y="171"/>
                    <a:pt x="116" y="171"/>
                  </a:cubicBezTo>
                  <a:cubicBezTo>
                    <a:pt x="116" y="172"/>
                    <a:pt x="115" y="172"/>
                    <a:pt x="115" y="172"/>
                  </a:cubicBezTo>
                  <a:cubicBezTo>
                    <a:pt x="115" y="172"/>
                    <a:pt x="115" y="173"/>
                    <a:pt x="115" y="173"/>
                  </a:cubicBezTo>
                  <a:cubicBezTo>
                    <a:pt x="115" y="174"/>
                    <a:pt x="116" y="175"/>
                    <a:pt x="116" y="175"/>
                  </a:cubicBezTo>
                  <a:cubicBezTo>
                    <a:pt x="117" y="175"/>
                    <a:pt x="118" y="175"/>
                    <a:pt x="118" y="175"/>
                  </a:cubicBezTo>
                  <a:cubicBezTo>
                    <a:pt x="119" y="175"/>
                    <a:pt x="119" y="174"/>
                    <a:pt x="119" y="174"/>
                  </a:cubicBezTo>
                  <a:cubicBezTo>
                    <a:pt x="120" y="174"/>
                    <a:pt x="122" y="174"/>
                    <a:pt x="122" y="175"/>
                  </a:cubicBezTo>
                  <a:cubicBezTo>
                    <a:pt x="122" y="175"/>
                    <a:pt x="122" y="176"/>
                    <a:pt x="122" y="176"/>
                  </a:cubicBezTo>
                  <a:cubicBezTo>
                    <a:pt x="121" y="177"/>
                    <a:pt x="121" y="178"/>
                    <a:pt x="120" y="178"/>
                  </a:cubicBezTo>
                  <a:cubicBezTo>
                    <a:pt x="120" y="178"/>
                    <a:pt x="119" y="178"/>
                    <a:pt x="118" y="179"/>
                  </a:cubicBezTo>
                  <a:cubicBezTo>
                    <a:pt x="118" y="179"/>
                    <a:pt x="117" y="179"/>
                    <a:pt x="116" y="179"/>
                  </a:cubicBezTo>
                  <a:cubicBezTo>
                    <a:pt x="116" y="180"/>
                    <a:pt x="115" y="179"/>
                    <a:pt x="115" y="179"/>
                  </a:cubicBezTo>
                  <a:cubicBezTo>
                    <a:pt x="114" y="180"/>
                    <a:pt x="114" y="181"/>
                    <a:pt x="114" y="181"/>
                  </a:cubicBezTo>
                  <a:cubicBezTo>
                    <a:pt x="114" y="182"/>
                    <a:pt x="114" y="183"/>
                    <a:pt x="114" y="183"/>
                  </a:cubicBezTo>
                  <a:cubicBezTo>
                    <a:pt x="115" y="183"/>
                    <a:pt x="117" y="184"/>
                    <a:pt x="117" y="184"/>
                  </a:cubicBezTo>
                  <a:cubicBezTo>
                    <a:pt x="117" y="184"/>
                    <a:pt x="118" y="185"/>
                    <a:pt x="118" y="186"/>
                  </a:cubicBezTo>
                  <a:cubicBezTo>
                    <a:pt x="119" y="186"/>
                    <a:pt x="119" y="188"/>
                    <a:pt x="119" y="188"/>
                  </a:cubicBezTo>
                  <a:cubicBezTo>
                    <a:pt x="119" y="189"/>
                    <a:pt x="118" y="189"/>
                    <a:pt x="118" y="189"/>
                  </a:cubicBezTo>
                  <a:cubicBezTo>
                    <a:pt x="117" y="189"/>
                    <a:pt x="117" y="188"/>
                    <a:pt x="116" y="188"/>
                  </a:cubicBezTo>
                  <a:cubicBezTo>
                    <a:pt x="116" y="188"/>
                    <a:pt x="115" y="189"/>
                    <a:pt x="115" y="189"/>
                  </a:cubicBezTo>
                  <a:cubicBezTo>
                    <a:pt x="115" y="189"/>
                    <a:pt x="115" y="191"/>
                    <a:pt x="115" y="191"/>
                  </a:cubicBezTo>
                  <a:cubicBezTo>
                    <a:pt x="115" y="192"/>
                    <a:pt x="116" y="192"/>
                    <a:pt x="116" y="193"/>
                  </a:cubicBezTo>
                  <a:cubicBezTo>
                    <a:pt x="116" y="193"/>
                    <a:pt x="116" y="194"/>
                    <a:pt x="116" y="195"/>
                  </a:cubicBezTo>
                  <a:cubicBezTo>
                    <a:pt x="116" y="196"/>
                    <a:pt x="117" y="197"/>
                    <a:pt x="118" y="198"/>
                  </a:cubicBezTo>
                  <a:cubicBezTo>
                    <a:pt x="118" y="199"/>
                    <a:pt x="119" y="200"/>
                    <a:pt x="119" y="201"/>
                  </a:cubicBezTo>
                  <a:cubicBezTo>
                    <a:pt x="120" y="202"/>
                    <a:pt x="120" y="203"/>
                    <a:pt x="121" y="204"/>
                  </a:cubicBezTo>
                  <a:cubicBezTo>
                    <a:pt x="121" y="205"/>
                    <a:pt x="120" y="206"/>
                    <a:pt x="120" y="206"/>
                  </a:cubicBezTo>
                  <a:cubicBezTo>
                    <a:pt x="120" y="207"/>
                    <a:pt x="119" y="208"/>
                    <a:pt x="119" y="208"/>
                  </a:cubicBezTo>
                  <a:cubicBezTo>
                    <a:pt x="119" y="209"/>
                    <a:pt x="119" y="210"/>
                    <a:pt x="119" y="211"/>
                  </a:cubicBezTo>
                  <a:cubicBezTo>
                    <a:pt x="119" y="212"/>
                    <a:pt x="120" y="213"/>
                    <a:pt x="121" y="213"/>
                  </a:cubicBezTo>
                  <a:cubicBezTo>
                    <a:pt x="121" y="214"/>
                    <a:pt x="122" y="216"/>
                    <a:pt x="122" y="216"/>
                  </a:cubicBezTo>
                  <a:cubicBezTo>
                    <a:pt x="122" y="217"/>
                    <a:pt x="123" y="219"/>
                    <a:pt x="123" y="219"/>
                  </a:cubicBezTo>
                  <a:cubicBezTo>
                    <a:pt x="124" y="220"/>
                    <a:pt x="124" y="220"/>
                    <a:pt x="125" y="220"/>
                  </a:cubicBezTo>
                  <a:cubicBezTo>
                    <a:pt x="124" y="221"/>
                    <a:pt x="124" y="221"/>
                    <a:pt x="123" y="221"/>
                  </a:cubicBezTo>
                  <a:cubicBezTo>
                    <a:pt x="123" y="221"/>
                    <a:pt x="122" y="221"/>
                    <a:pt x="121" y="222"/>
                  </a:cubicBezTo>
                  <a:cubicBezTo>
                    <a:pt x="121" y="222"/>
                    <a:pt x="120" y="223"/>
                    <a:pt x="120" y="223"/>
                  </a:cubicBezTo>
                  <a:cubicBezTo>
                    <a:pt x="120" y="224"/>
                    <a:pt x="121" y="225"/>
                    <a:pt x="121" y="226"/>
                  </a:cubicBezTo>
                  <a:cubicBezTo>
                    <a:pt x="121" y="226"/>
                    <a:pt x="122" y="228"/>
                    <a:pt x="123" y="228"/>
                  </a:cubicBezTo>
                  <a:cubicBezTo>
                    <a:pt x="124" y="230"/>
                    <a:pt x="126" y="232"/>
                    <a:pt x="127" y="233"/>
                  </a:cubicBezTo>
                  <a:cubicBezTo>
                    <a:pt x="127" y="234"/>
                    <a:pt x="127" y="236"/>
                    <a:pt x="127" y="237"/>
                  </a:cubicBezTo>
                  <a:cubicBezTo>
                    <a:pt x="128" y="238"/>
                    <a:pt x="128" y="239"/>
                    <a:pt x="128" y="240"/>
                  </a:cubicBezTo>
                  <a:cubicBezTo>
                    <a:pt x="128" y="241"/>
                    <a:pt x="127" y="243"/>
                    <a:pt x="127" y="243"/>
                  </a:cubicBezTo>
                  <a:cubicBezTo>
                    <a:pt x="127" y="245"/>
                    <a:pt x="125" y="247"/>
                    <a:pt x="125" y="248"/>
                  </a:cubicBezTo>
                  <a:cubicBezTo>
                    <a:pt x="124" y="249"/>
                    <a:pt x="124" y="250"/>
                    <a:pt x="123" y="251"/>
                  </a:cubicBezTo>
                  <a:cubicBezTo>
                    <a:pt x="122" y="252"/>
                    <a:pt x="120" y="253"/>
                    <a:pt x="120" y="254"/>
                  </a:cubicBezTo>
                  <a:cubicBezTo>
                    <a:pt x="119" y="254"/>
                    <a:pt x="117" y="255"/>
                    <a:pt x="117" y="256"/>
                  </a:cubicBezTo>
                  <a:cubicBezTo>
                    <a:pt x="116" y="257"/>
                    <a:pt x="115" y="259"/>
                    <a:pt x="114" y="259"/>
                  </a:cubicBezTo>
                  <a:cubicBezTo>
                    <a:pt x="113" y="260"/>
                    <a:pt x="112" y="261"/>
                    <a:pt x="111" y="261"/>
                  </a:cubicBezTo>
                  <a:cubicBezTo>
                    <a:pt x="111" y="261"/>
                    <a:pt x="110" y="261"/>
                    <a:pt x="110" y="261"/>
                  </a:cubicBezTo>
                  <a:cubicBezTo>
                    <a:pt x="110" y="261"/>
                    <a:pt x="109" y="261"/>
                    <a:pt x="109" y="261"/>
                  </a:cubicBezTo>
                  <a:cubicBezTo>
                    <a:pt x="109" y="261"/>
                    <a:pt x="108" y="260"/>
                    <a:pt x="108" y="259"/>
                  </a:cubicBezTo>
                  <a:cubicBezTo>
                    <a:pt x="107" y="259"/>
                    <a:pt x="104" y="260"/>
                    <a:pt x="103" y="259"/>
                  </a:cubicBezTo>
                  <a:cubicBezTo>
                    <a:pt x="103" y="259"/>
                    <a:pt x="102" y="258"/>
                    <a:pt x="102" y="258"/>
                  </a:cubicBezTo>
                  <a:cubicBezTo>
                    <a:pt x="101" y="258"/>
                    <a:pt x="101" y="259"/>
                    <a:pt x="100" y="259"/>
                  </a:cubicBezTo>
                  <a:cubicBezTo>
                    <a:pt x="99" y="259"/>
                    <a:pt x="98" y="259"/>
                    <a:pt x="97" y="258"/>
                  </a:cubicBezTo>
                  <a:cubicBezTo>
                    <a:pt x="96" y="258"/>
                    <a:pt x="95" y="257"/>
                    <a:pt x="95" y="257"/>
                  </a:cubicBezTo>
                  <a:cubicBezTo>
                    <a:pt x="94" y="257"/>
                    <a:pt x="94" y="255"/>
                    <a:pt x="93" y="255"/>
                  </a:cubicBezTo>
                  <a:cubicBezTo>
                    <a:pt x="93" y="254"/>
                    <a:pt x="93" y="254"/>
                    <a:pt x="92" y="254"/>
                  </a:cubicBezTo>
                  <a:cubicBezTo>
                    <a:pt x="91" y="254"/>
                    <a:pt x="91" y="256"/>
                    <a:pt x="91" y="257"/>
                  </a:cubicBezTo>
                  <a:cubicBezTo>
                    <a:pt x="91" y="257"/>
                    <a:pt x="90" y="258"/>
                    <a:pt x="89" y="259"/>
                  </a:cubicBezTo>
                  <a:cubicBezTo>
                    <a:pt x="89" y="259"/>
                    <a:pt x="89" y="260"/>
                    <a:pt x="88" y="260"/>
                  </a:cubicBezTo>
                  <a:cubicBezTo>
                    <a:pt x="88" y="261"/>
                    <a:pt x="88" y="261"/>
                    <a:pt x="88" y="261"/>
                  </a:cubicBezTo>
                  <a:cubicBezTo>
                    <a:pt x="87" y="262"/>
                    <a:pt x="86" y="262"/>
                    <a:pt x="85" y="262"/>
                  </a:cubicBezTo>
                  <a:cubicBezTo>
                    <a:pt x="85" y="262"/>
                    <a:pt x="85" y="262"/>
                    <a:pt x="85" y="262"/>
                  </a:cubicBezTo>
                  <a:cubicBezTo>
                    <a:pt x="84" y="262"/>
                    <a:pt x="83" y="262"/>
                    <a:pt x="83" y="262"/>
                  </a:cubicBezTo>
                  <a:cubicBezTo>
                    <a:pt x="82" y="262"/>
                    <a:pt x="82" y="260"/>
                    <a:pt x="81" y="260"/>
                  </a:cubicBezTo>
                  <a:cubicBezTo>
                    <a:pt x="81" y="259"/>
                    <a:pt x="81" y="258"/>
                    <a:pt x="81" y="258"/>
                  </a:cubicBezTo>
                  <a:cubicBezTo>
                    <a:pt x="81" y="257"/>
                    <a:pt x="80" y="256"/>
                    <a:pt x="79" y="255"/>
                  </a:cubicBezTo>
                  <a:cubicBezTo>
                    <a:pt x="79" y="255"/>
                    <a:pt x="78" y="254"/>
                    <a:pt x="77" y="254"/>
                  </a:cubicBezTo>
                  <a:cubicBezTo>
                    <a:pt x="76" y="254"/>
                    <a:pt x="76" y="256"/>
                    <a:pt x="75" y="256"/>
                  </a:cubicBezTo>
                  <a:cubicBezTo>
                    <a:pt x="75" y="256"/>
                    <a:pt x="74" y="256"/>
                    <a:pt x="74" y="255"/>
                  </a:cubicBezTo>
                  <a:cubicBezTo>
                    <a:pt x="73" y="255"/>
                    <a:pt x="73" y="253"/>
                    <a:pt x="73" y="253"/>
                  </a:cubicBezTo>
                  <a:cubicBezTo>
                    <a:pt x="73" y="252"/>
                    <a:pt x="74" y="251"/>
                    <a:pt x="74" y="251"/>
                  </a:cubicBezTo>
                  <a:cubicBezTo>
                    <a:pt x="74" y="250"/>
                    <a:pt x="73" y="249"/>
                    <a:pt x="73" y="249"/>
                  </a:cubicBezTo>
                  <a:cubicBezTo>
                    <a:pt x="72" y="249"/>
                    <a:pt x="71" y="249"/>
                    <a:pt x="71" y="249"/>
                  </a:cubicBezTo>
                  <a:cubicBezTo>
                    <a:pt x="71" y="250"/>
                    <a:pt x="70" y="251"/>
                    <a:pt x="70" y="252"/>
                  </a:cubicBezTo>
                  <a:cubicBezTo>
                    <a:pt x="70" y="252"/>
                    <a:pt x="70" y="253"/>
                    <a:pt x="70" y="254"/>
                  </a:cubicBezTo>
                  <a:cubicBezTo>
                    <a:pt x="70" y="255"/>
                    <a:pt x="70" y="256"/>
                    <a:pt x="69" y="257"/>
                  </a:cubicBezTo>
                  <a:cubicBezTo>
                    <a:pt x="69" y="257"/>
                    <a:pt x="69" y="257"/>
                    <a:pt x="69" y="257"/>
                  </a:cubicBezTo>
                  <a:cubicBezTo>
                    <a:pt x="68" y="257"/>
                    <a:pt x="68" y="257"/>
                    <a:pt x="68" y="256"/>
                  </a:cubicBezTo>
                  <a:cubicBezTo>
                    <a:pt x="67" y="256"/>
                    <a:pt x="67" y="255"/>
                    <a:pt x="67" y="255"/>
                  </a:cubicBezTo>
                  <a:cubicBezTo>
                    <a:pt x="67" y="254"/>
                    <a:pt x="66" y="254"/>
                    <a:pt x="66" y="254"/>
                  </a:cubicBezTo>
                  <a:cubicBezTo>
                    <a:pt x="66" y="254"/>
                    <a:pt x="65" y="255"/>
                    <a:pt x="64" y="255"/>
                  </a:cubicBezTo>
                  <a:cubicBezTo>
                    <a:pt x="64" y="256"/>
                    <a:pt x="64" y="256"/>
                    <a:pt x="64" y="257"/>
                  </a:cubicBezTo>
                  <a:cubicBezTo>
                    <a:pt x="65" y="257"/>
                    <a:pt x="66" y="258"/>
                    <a:pt x="66" y="258"/>
                  </a:cubicBezTo>
                  <a:cubicBezTo>
                    <a:pt x="66" y="259"/>
                    <a:pt x="66" y="260"/>
                    <a:pt x="66" y="261"/>
                  </a:cubicBezTo>
                  <a:cubicBezTo>
                    <a:pt x="65" y="261"/>
                    <a:pt x="65" y="262"/>
                    <a:pt x="65" y="262"/>
                  </a:cubicBezTo>
                  <a:cubicBezTo>
                    <a:pt x="64" y="262"/>
                    <a:pt x="63" y="263"/>
                    <a:pt x="63" y="263"/>
                  </a:cubicBezTo>
                  <a:cubicBezTo>
                    <a:pt x="63" y="264"/>
                    <a:pt x="62" y="264"/>
                    <a:pt x="61" y="264"/>
                  </a:cubicBezTo>
                  <a:cubicBezTo>
                    <a:pt x="61" y="264"/>
                    <a:pt x="60" y="263"/>
                    <a:pt x="60" y="263"/>
                  </a:cubicBezTo>
                  <a:cubicBezTo>
                    <a:pt x="59" y="263"/>
                    <a:pt x="58" y="264"/>
                    <a:pt x="57" y="265"/>
                  </a:cubicBezTo>
                  <a:cubicBezTo>
                    <a:pt x="57" y="265"/>
                    <a:pt x="58" y="266"/>
                    <a:pt x="58" y="267"/>
                  </a:cubicBezTo>
                  <a:cubicBezTo>
                    <a:pt x="58" y="267"/>
                    <a:pt x="58" y="268"/>
                    <a:pt x="58" y="269"/>
                  </a:cubicBezTo>
                  <a:cubicBezTo>
                    <a:pt x="57" y="269"/>
                    <a:pt x="55" y="269"/>
                    <a:pt x="54" y="269"/>
                  </a:cubicBezTo>
                  <a:cubicBezTo>
                    <a:pt x="54" y="269"/>
                    <a:pt x="53" y="268"/>
                    <a:pt x="52" y="269"/>
                  </a:cubicBezTo>
                  <a:cubicBezTo>
                    <a:pt x="52" y="269"/>
                    <a:pt x="51" y="270"/>
                    <a:pt x="51" y="270"/>
                  </a:cubicBezTo>
                  <a:cubicBezTo>
                    <a:pt x="50" y="271"/>
                    <a:pt x="50" y="272"/>
                    <a:pt x="50" y="272"/>
                  </a:cubicBezTo>
                  <a:cubicBezTo>
                    <a:pt x="49" y="273"/>
                    <a:pt x="48" y="273"/>
                    <a:pt x="47" y="273"/>
                  </a:cubicBezTo>
                  <a:cubicBezTo>
                    <a:pt x="47" y="273"/>
                    <a:pt x="47" y="274"/>
                    <a:pt x="47" y="274"/>
                  </a:cubicBezTo>
                  <a:cubicBezTo>
                    <a:pt x="46" y="273"/>
                    <a:pt x="47" y="272"/>
                    <a:pt x="47" y="271"/>
                  </a:cubicBezTo>
                  <a:cubicBezTo>
                    <a:pt x="46" y="271"/>
                    <a:pt x="46" y="270"/>
                    <a:pt x="45" y="270"/>
                  </a:cubicBezTo>
                  <a:cubicBezTo>
                    <a:pt x="45" y="270"/>
                    <a:pt x="44" y="269"/>
                    <a:pt x="43" y="269"/>
                  </a:cubicBezTo>
                  <a:cubicBezTo>
                    <a:pt x="42" y="269"/>
                    <a:pt x="41" y="269"/>
                    <a:pt x="40" y="269"/>
                  </a:cubicBezTo>
                  <a:cubicBezTo>
                    <a:pt x="39" y="268"/>
                    <a:pt x="38" y="267"/>
                    <a:pt x="37" y="267"/>
                  </a:cubicBezTo>
                  <a:cubicBezTo>
                    <a:pt x="36" y="267"/>
                    <a:pt x="35" y="267"/>
                    <a:pt x="35" y="267"/>
                  </a:cubicBezTo>
                  <a:cubicBezTo>
                    <a:pt x="34" y="267"/>
                    <a:pt x="33" y="268"/>
                    <a:pt x="33" y="268"/>
                  </a:cubicBezTo>
                  <a:cubicBezTo>
                    <a:pt x="32" y="268"/>
                    <a:pt x="30" y="268"/>
                    <a:pt x="29" y="268"/>
                  </a:cubicBezTo>
                  <a:cubicBezTo>
                    <a:pt x="29" y="268"/>
                    <a:pt x="29" y="266"/>
                    <a:pt x="28" y="266"/>
                  </a:cubicBezTo>
                  <a:cubicBezTo>
                    <a:pt x="28" y="266"/>
                    <a:pt x="27" y="266"/>
                    <a:pt x="26" y="266"/>
                  </a:cubicBezTo>
                  <a:cubicBezTo>
                    <a:pt x="26" y="266"/>
                    <a:pt x="26" y="268"/>
                    <a:pt x="26" y="268"/>
                  </a:cubicBezTo>
                  <a:cubicBezTo>
                    <a:pt x="25" y="268"/>
                    <a:pt x="25" y="269"/>
                    <a:pt x="24" y="269"/>
                  </a:cubicBezTo>
                  <a:cubicBezTo>
                    <a:pt x="24" y="269"/>
                    <a:pt x="22" y="269"/>
                    <a:pt x="22" y="269"/>
                  </a:cubicBezTo>
                  <a:cubicBezTo>
                    <a:pt x="21" y="269"/>
                    <a:pt x="20" y="270"/>
                    <a:pt x="20" y="271"/>
                  </a:cubicBezTo>
                  <a:cubicBezTo>
                    <a:pt x="19" y="271"/>
                    <a:pt x="18" y="271"/>
                    <a:pt x="18" y="271"/>
                  </a:cubicBezTo>
                  <a:cubicBezTo>
                    <a:pt x="17" y="271"/>
                    <a:pt x="18" y="269"/>
                    <a:pt x="18" y="269"/>
                  </a:cubicBezTo>
                  <a:cubicBezTo>
                    <a:pt x="17" y="268"/>
                    <a:pt x="16" y="268"/>
                    <a:pt x="15" y="267"/>
                  </a:cubicBezTo>
                  <a:cubicBezTo>
                    <a:pt x="15" y="267"/>
                    <a:pt x="15" y="266"/>
                    <a:pt x="15" y="265"/>
                  </a:cubicBezTo>
                  <a:cubicBezTo>
                    <a:pt x="15" y="265"/>
                    <a:pt x="15" y="264"/>
                    <a:pt x="16" y="264"/>
                  </a:cubicBezTo>
                  <a:cubicBezTo>
                    <a:pt x="16" y="263"/>
                    <a:pt x="17" y="263"/>
                    <a:pt x="18" y="262"/>
                  </a:cubicBezTo>
                  <a:cubicBezTo>
                    <a:pt x="19" y="262"/>
                    <a:pt x="20" y="261"/>
                    <a:pt x="20" y="260"/>
                  </a:cubicBezTo>
                  <a:cubicBezTo>
                    <a:pt x="20" y="260"/>
                    <a:pt x="21" y="259"/>
                    <a:pt x="21" y="25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15">
              <a:extLst>
                <a:ext uri="{FF2B5EF4-FFF2-40B4-BE49-F238E27FC236}">
                  <a16:creationId xmlns:a16="http://schemas.microsoft.com/office/drawing/2014/main" id="{7D4B19CF-62C1-4899-8F2C-B9C73EC1DE90}"/>
                </a:ext>
              </a:extLst>
            </p:cNvPr>
            <p:cNvSpPr>
              <a:spLocks/>
            </p:cNvSpPr>
            <p:nvPr/>
          </p:nvSpPr>
          <p:spPr bwMode="auto">
            <a:xfrm>
              <a:off x="6758095" y="5295507"/>
              <a:ext cx="222085" cy="306926"/>
            </a:xfrm>
            <a:custGeom>
              <a:avLst/>
              <a:gdLst/>
              <a:ahLst/>
              <a:cxnLst>
                <a:cxn ang="0">
                  <a:pos x="75" y="71"/>
                </a:cxn>
                <a:cxn ang="0">
                  <a:pos x="71" y="73"/>
                </a:cxn>
                <a:cxn ang="0">
                  <a:pos x="73" y="77"/>
                </a:cxn>
                <a:cxn ang="0">
                  <a:pos x="72" y="82"/>
                </a:cxn>
                <a:cxn ang="0">
                  <a:pos x="75" y="84"/>
                </a:cxn>
                <a:cxn ang="0">
                  <a:pos x="66" y="93"/>
                </a:cxn>
                <a:cxn ang="0">
                  <a:pos x="58" y="98"/>
                </a:cxn>
                <a:cxn ang="0">
                  <a:pos x="49" y="103"/>
                </a:cxn>
                <a:cxn ang="0">
                  <a:pos x="46" y="99"/>
                </a:cxn>
                <a:cxn ang="0">
                  <a:pos x="45" y="94"/>
                </a:cxn>
                <a:cxn ang="0">
                  <a:pos x="48" y="88"/>
                </a:cxn>
                <a:cxn ang="0">
                  <a:pos x="51" y="85"/>
                </a:cxn>
                <a:cxn ang="0">
                  <a:pos x="47" y="83"/>
                </a:cxn>
                <a:cxn ang="0">
                  <a:pos x="45" y="79"/>
                </a:cxn>
                <a:cxn ang="0">
                  <a:pos x="40" y="83"/>
                </a:cxn>
                <a:cxn ang="0">
                  <a:pos x="33" y="86"/>
                </a:cxn>
                <a:cxn ang="0">
                  <a:pos x="29" y="85"/>
                </a:cxn>
                <a:cxn ang="0">
                  <a:pos x="28" y="83"/>
                </a:cxn>
                <a:cxn ang="0">
                  <a:pos x="22" y="78"/>
                </a:cxn>
                <a:cxn ang="0">
                  <a:pos x="25" y="74"/>
                </a:cxn>
                <a:cxn ang="0">
                  <a:pos x="25" y="69"/>
                </a:cxn>
                <a:cxn ang="0">
                  <a:pos x="24" y="64"/>
                </a:cxn>
                <a:cxn ang="0">
                  <a:pos x="19" y="61"/>
                </a:cxn>
                <a:cxn ang="0">
                  <a:pos x="17" y="56"/>
                </a:cxn>
                <a:cxn ang="0">
                  <a:pos x="15" y="51"/>
                </a:cxn>
                <a:cxn ang="0">
                  <a:pos x="10" y="48"/>
                </a:cxn>
                <a:cxn ang="0">
                  <a:pos x="5" y="46"/>
                </a:cxn>
                <a:cxn ang="0">
                  <a:pos x="3" y="45"/>
                </a:cxn>
                <a:cxn ang="0">
                  <a:pos x="1" y="42"/>
                </a:cxn>
                <a:cxn ang="0">
                  <a:pos x="1" y="41"/>
                </a:cxn>
                <a:cxn ang="0">
                  <a:pos x="7" y="36"/>
                </a:cxn>
                <a:cxn ang="0">
                  <a:pos x="13" y="31"/>
                </a:cxn>
                <a:cxn ang="0">
                  <a:pos x="17" y="23"/>
                </a:cxn>
                <a:cxn ang="0">
                  <a:pos x="17" y="17"/>
                </a:cxn>
                <a:cxn ang="0">
                  <a:pos x="13" y="8"/>
                </a:cxn>
                <a:cxn ang="0">
                  <a:pos x="10" y="3"/>
                </a:cxn>
                <a:cxn ang="0">
                  <a:pos x="13" y="1"/>
                </a:cxn>
                <a:cxn ang="0">
                  <a:pos x="16" y="1"/>
                </a:cxn>
                <a:cxn ang="0">
                  <a:pos x="18" y="8"/>
                </a:cxn>
                <a:cxn ang="0">
                  <a:pos x="22" y="11"/>
                </a:cxn>
                <a:cxn ang="0">
                  <a:pos x="25" y="14"/>
                </a:cxn>
                <a:cxn ang="0">
                  <a:pos x="28" y="16"/>
                </a:cxn>
                <a:cxn ang="0">
                  <a:pos x="33" y="15"/>
                </a:cxn>
                <a:cxn ang="0">
                  <a:pos x="36" y="14"/>
                </a:cxn>
                <a:cxn ang="0">
                  <a:pos x="40" y="11"/>
                </a:cxn>
                <a:cxn ang="0">
                  <a:pos x="43" y="10"/>
                </a:cxn>
                <a:cxn ang="0">
                  <a:pos x="47" y="12"/>
                </a:cxn>
                <a:cxn ang="0">
                  <a:pos x="51" y="17"/>
                </a:cxn>
                <a:cxn ang="0">
                  <a:pos x="55" y="19"/>
                </a:cxn>
                <a:cxn ang="0">
                  <a:pos x="58" y="22"/>
                </a:cxn>
                <a:cxn ang="0">
                  <a:pos x="57" y="25"/>
                </a:cxn>
                <a:cxn ang="0">
                  <a:pos x="58" y="29"/>
                </a:cxn>
                <a:cxn ang="0">
                  <a:pos x="62" y="32"/>
                </a:cxn>
                <a:cxn ang="0">
                  <a:pos x="66" y="31"/>
                </a:cxn>
                <a:cxn ang="0">
                  <a:pos x="72" y="32"/>
                </a:cxn>
                <a:cxn ang="0">
                  <a:pos x="74" y="37"/>
                </a:cxn>
                <a:cxn ang="0">
                  <a:pos x="72" y="42"/>
                </a:cxn>
                <a:cxn ang="0">
                  <a:pos x="71" y="49"/>
                </a:cxn>
                <a:cxn ang="0">
                  <a:pos x="73" y="55"/>
                </a:cxn>
                <a:cxn ang="0">
                  <a:pos x="72" y="60"/>
                </a:cxn>
                <a:cxn ang="0">
                  <a:pos x="73" y="65"/>
                </a:cxn>
                <a:cxn ang="0">
                  <a:pos x="72" y="68"/>
                </a:cxn>
              </a:cxnLst>
              <a:rect l="0" t="0" r="r" b="b"/>
              <a:pathLst>
                <a:path w="75" h="103">
                  <a:moveTo>
                    <a:pt x="73" y="69"/>
                  </a:moveTo>
                  <a:cubicBezTo>
                    <a:pt x="74" y="70"/>
                    <a:pt x="75" y="70"/>
                    <a:pt x="75" y="71"/>
                  </a:cubicBezTo>
                  <a:cubicBezTo>
                    <a:pt x="75" y="71"/>
                    <a:pt x="73" y="71"/>
                    <a:pt x="73" y="71"/>
                  </a:cubicBezTo>
                  <a:cubicBezTo>
                    <a:pt x="72" y="72"/>
                    <a:pt x="71" y="73"/>
                    <a:pt x="71" y="73"/>
                  </a:cubicBezTo>
                  <a:cubicBezTo>
                    <a:pt x="71" y="74"/>
                    <a:pt x="71" y="75"/>
                    <a:pt x="71" y="75"/>
                  </a:cubicBezTo>
                  <a:cubicBezTo>
                    <a:pt x="72" y="76"/>
                    <a:pt x="73" y="76"/>
                    <a:pt x="73" y="77"/>
                  </a:cubicBezTo>
                  <a:cubicBezTo>
                    <a:pt x="73" y="77"/>
                    <a:pt x="73" y="78"/>
                    <a:pt x="73" y="79"/>
                  </a:cubicBezTo>
                  <a:cubicBezTo>
                    <a:pt x="73" y="80"/>
                    <a:pt x="72" y="81"/>
                    <a:pt x="72" y="82"/>
                  </a:cubicBezTo>
                  <a:cubicBezTo>
                    <a:pt x="73" y="82"/>
                    <a:pt x="74" y="83"/>
                    <a:pt x="74" y="83"/>
                  </a:cubicBezTo>
                  <a:cubicBezTo>
                    <a:pt x="74" y="83"/>
                    <a:pt x="75" y="84"/>
                    <a:pt x="75" y="84"/>
                  </a:cubicBezTo>
                  <a:cubicBezTo>
                    <a:pt x="73" y="86"/>
                    <a:pt x="71" y="89"/>
                    <a:pt x="69" y="90"/>
                  </a:cubicBezTo>
                  <a:cubicBezTo>
                    <a:pt x="68" y="91"/>
                    <a:pt x="67" y="92"/>
                    <a:pt x="66" y="93"/>
                  </a:cubicBezTo>
                  <a:cubicBezTo>
                    <a:pt x="65" y="93"/>
                    <a:pt x="64" y="95"/>
                    <a:pt x="63" y="96"/>
                  </a:cubicBezTo>
                  <a:cubicBezTo>
                    <a:pt x="62" y="96"/>
                    <a:pt x="59" y="97"/>
                    <a:pt x="58" y="98"/>
                  </a:cubicBezTo>
                  <a:cubicBezTo>
                    <a:pt x="57" y="99"/>
                    <a:pt x="53" y="100"/>
                    <a:pt x="52" y="101"/>
                  </a:cubicBezTo>
                  <a:cubicBezTo>
                    <a:pt x="51" y="102"/>
                    <a:pt x="50" y="102"/>
                    <a:pt x="49" y="103"/>
                  </a:cubicBezTo>
                  <a:cubicBezTo>
                    <a:pt x="49" y="102"/>
                    <a:pt x="48" y="101"/>
                    <a:pt x="48" y="101"/>
                  </a:cubicBezTo>
                  <a:cubicBezTo>
                    <a:pt x="48" y="100"/>
                    <a:pt x="47" y="99"/>
                    <a:pt x="46" y="99"/>
                  </a:cubicBezTo>
                  <a:cubicBezTo>
                    <a:pt x="46" y="98"/>
                    <a:pt x="45" y="97"/>
                    <a:pt x="45" y="96"/>
                  </a:cubicBezTo>
                  <a:cubicBezTo>
                    <a:pt x="45" y="96"/>
                    <a:pt x="45" y="94"/>
                    <a:pt x="45" y="94"/>
                  </a:cubicBezTo>
                  <a:cubicBezTo>
                    <a:pt x="45" y="93"/>
                    <a:pt x="46" y="91"/>
                    <a:pt x="46" y="91"/>
                  </a:cubicBezTo>
                  <a:cubicBezTo>
                    <a:pt x="46" y="90"/>
                    <a:pt x="47" y="89"/>
                    <a:pt x="48" y="88"/>
                  </a:cubicBezTo>
                  <a:cubicBezTo>
                    <a:pt x="49" y="88"/>
                    <a:pt x="50" y="89"/>
                    <a:pt x="51" y="88"/>
                  </a:cubicBezTo>
                  <a:cubicBezTo>
                    <a:pt x="51" y="88"/>
                    <a:pt x="51" y="86"/>
                    <a:pt x="51" y="85"/>
                  </a:cubicBezTo>
                  <a:cubicBezTo>
                    <a:pt x="50" y="85"/>
                    <a:pt x="49" y="85"/>
                    <a:pt x="48" y="84"/>
                  </a:cubicBezTo>
                  <a:cubicBezTo>
                    <a:pt x="48" y="84"/>
                    <a:pt x="47" y="83"/>
                    <a:pt x="47" y="83"/>
                  </a:cubicBezTo>
                  <a:cubicBezTo>
                    <a:pt x="47" y="82"/>
                    <a:pt x="47" y="80"/>
                    <a:pt x="47" y="80"/>
                  </a:cubicBezTo>
                  <a:cubicBezTo>
                    <a:pt x="46" y="79"/>
                    <a:pt x="45" y="79"/>
                    <a:pt x="45" y="79"/>
                  </a:cubicBezTo>
                  <a:cubicBezTo>
                    <a:pt x="44" y="79"/>
                    <a:pt x="43" y="81"/>
                    <a:pt x="42" y="81"/>
                  </a:cubicBezTo>
                  <a:cubicBezTo>
                    <a:pt x="41" y="82"/>
                    <a:pt x="40" y="83"/>
                    <a:pt x="40" y="83"/>
                  </a:cubicBezTo>
                  <a:cubicBezTo>
                    <a:pt x="39" y="84"/>
                    <a:pt x="38" y="85"/>
                    <a:pt x="38" y="85"/>
                  </a:cubicBezTo>
                  <a:cubicBezTo>
                    <a:pt x="37" y="85"/>
                    <a:pt x="34" y="86"/>
                    <a:pt x="33" y="86"/>
                  </a:cubicBezTo>
                  <a:cubicBezTo>
                    <a:pt x="33" y="86"/>
                    <a:pt x="32" y="86"/>
                    <a:pt x="31" y="86"/>
                  </a:cubicBezTo>
                  <a:cubicBezTo>
                    <a:pt x="30" y="86"/>
                    <a:pt x="29" y="86"/>
                    <a:pt x="29" y="85"/>
                  </a:cubicBezTo>
                  <a:cubicBezTo>
                    <a:pt x="29" y="85"/>
                    <a:pt x="28" y="85"/>
                    <a:pt x="28" y="85"/>
                  </a:cubicBezTo>
                  <a:cubicBezTo>
                    <a:pt x="28" y="84"/>
                    <a:pt x="28" y="83"/>
                    <a:pt x="28" y="83"/>
                  </a:cubicBezTo>
                  <a:cubicBezTo>
                    <a:pt x="27" y="82"/>
                    <a:pt x="26" y="80"/>
                    <a:pt x="25" y="79"/>
                  </a:cubicBezTo>
                  <a:cubicBezTo>
                    <a:pt x="25" y="79"/>
                    <a:pt x="23" y="78"/>
                    <a:pt x="22" y="78"/>
                  </a:cubicBezTo>
                  <a:cubicBezTo>
                    <a:pt x="22" y="77"/>
                    <a:pt x="22" y="76"/>
                    <a:pt x="22" y="75"/>
                  </a:cubicBezTo>
                  <a:cubicBezTo>
                    <a:pt x="22" y="75"/>
                    <a:pt x="25" y="75"/>
                    <a:pt x="25" y="74"/>
                  </a:cubicBezTo>
                  <a:cubicBezTo>
                    <a:pt x="26" y="73"/>
                    <a:pt x="26" y="72"/>
                    <a:pt x="26" y="71"/>
                  </a:cubicBezTo>
                  <a:cubicBezTo>
                    <a:pt x="26" y="71"/>
                    <a:pt x="25" y="69"/>
                    <a:pt x="25" y="69"/>
                  </a:cubicBezTo>
                  <a:cubicBezTo>
                    <a:pt x="25" y="68"/>
                    <a:pt x="25" y="67"/>
                    <a:pt x="25" y="66"/>
                  </a:cubicBezTo>
                  <a:cubicBezTo>
                    <a:pt x="25" y="65"/>
                    <a:pt x="25" y="64"/>
                    <a:pt x="24" y="64"/>
                  </a:cubicBezTo>
                  <a:cubicBezTo>
                    <a:pt x="24" y="64"/>
                    <a:pt x="22" y="63"/>
                    <a:pt x="22" y="63"/>
                  </a:cubicBezTo>
                  <a:cubicBezTo>
                    <a:pt x="21" y="63"/>
                    <a:pt x="20" y="62"/>
                    <a:pt x="19" y="61"/>
                  </a:cubicBezTo>
                  <a:cubicBezTo>
                    <a:pt x="19" y="60"/>
                    <a:pt x="20" y="59"/>
                    <a:pt x="19" y="58"/>
                  </a:cubicBezTo>
                  <a:cubicBezTo>
                    <a:pt x="19" y="58"/>
                    <a:pt x="18" y="57"/>
                    <a:pt x="17" y="56"/>
                  </a:cubicBezTo>
                  <a:cubicBezTo>
                    <a:pt x="17" y="56"/>
                    <a:pt x="15" y="55"/>
                    <a:pt x="15" y="54"/>
                  </a:cubicBezTo>
                  <a:cubicBezTo>
                    <a:pt x="15" y="53"/>
                    <a:pt x="15" y="52"/>
                    <a:pt x="15" y="51"/>
                  </a:cubicBezTo>
                  <a:cubicBezTo>
                    <a:pt x="15" y="50"/>
                    <a:pt x="14" y="50"/>
                    <a:pt x="13" y="49"/>
                  </a:cubicBezTo>
                  <a:cubicBezTo>
                    <a:pt x="12" y="49"/>
                    <a:pt x="11" y="48"/>
                    <a:pt x="10" y="48"/>
                  </a:cubicBezTo>
                  <a:cubicBezTo>
                    <a:pt x="9" y="47"/>
                    <a:pt x="8" y="47"/>
                    <a:pt x="8" y="47"/>
                  </a:cubicBezTo>
                  <a:cubicBezTo>
                    <a:pt x="7" y="47"/>
                    <a:pt x="6" y="47"/>
                    <a:pt x="5" y="46"/>
                  </a:cubicBezTo>
                  <a:cubicBezTo>
                    <a:pt x="5" y="46"/>
                    <a:pt x="4" y="46"/>
                    <a:pt x="3" y="46"/>
                  </a:cubicBezTo>
                  <a:cubicBezTo>
                    <a:pt x="3" y="46"/>
                    <a:pt x="3" y="45"/>
                    <a:pt x="3" y="45"/>
                  </a:cubicBezTo>
                  <a:cubicBezTo>
                    <a:pt x="3" y="45"/>
                    <a:pt x="2" y="45"/>
                    <a:pt x="1" y="44"/>
                  </a:cubicBezTo>
                  <a:cubicBezTo>
                    <a:pt x="1" y="44"/>
                    <a:pt x="1" y="43"/>
                    <a:pt x="1" y="42"/>
                  </a:cubicBezTo>
                  <a:cubicBezTo>
                    <a:pt x="0" y="42"/>
                    <a:pt x="0" y="42"/>
                    <a:pt x="0" y="41"/>
                  </a:cubicBezTo>
                  <a:cubicBezTo>
                    <a:pt x="0" y="41"/>
                    <a:pt x="1" y="41"/>
                    <a:pt x="1" y="41"/>
                  </a:cubicBezTo>
                  <a:cubicBezTo>
                    <a:pt x="2" y="41"/>
                    <a:pt x="3" y="40"/>
                    <a:pt x="4" y="39"/>
                  </a:cubicBezTo>
                  <a:cubicBezTo>
                    <a:pt x="5" y="39"/>
                    <a:pt x="6" y="37"/>
                    <a:pt x="7" y="36"/>
                  </a:cubicBezTo>
                  <a:cubicBezTo>
                    <a:pt x="7" y="35"/>
                    <a:pt x="9" y="34"/>
                    <a:pt x="10" y="34"/>
                  </a:cubicBezTo>
                  <a:cubicBezTo>
                    <a:pt x="10" y="33"/>
                    <a:pt x="12" y="32"/>
                    <a:pt x="13" y="31"/>
                  </a:cubicBezTo>
                  <a:cubicBezTo>
                    <a:pt x="14" y="30"/>
                    <a:pt x="14" y="29"/>
                    <a:pt x="15" y="28"/>
                  </a:cubicBezTo>
                  <a:cubicBezTo>
                    <a:pt x="15" y="27"/>
                    <a:pt x="17" y="25"/>
                    <a:pt x="17" y="23"/>
                  </a:cubicBezTo>
                  <a:cubicBezTo>
                    <a:pt x="17" y="23"/>
                    <a:pt x="18" y="21"/>
                    <a:pt x="18" y="20"/>
                  </a:cubicBezTo>
                  <a:cubicBezTo>
                    <a:pt x="18" y="19"/>
                    <a:pt x="18" y="18"/>
                    <a:pt x="17" y="17"/>
                  </a:cubicBezTo>
                  <a:cubicBezTo>
                    <a:pt x="17" y="16"/>
                    <a:pt x="17" y="14"/>
                    <a:pt x="17" y="13"/>
                  </a:cubicBezTo>
                  <a:cubicBezTo>
                    <a:pt x="16" y="12"/>
                    <a:pt x="14" y="10"/>
                    <a:pt x="13" y="8"/>
                  </a:cubicBezTo>
                  <a:cubicBezTo>
                    <a:pt x="12" y="8"/>
                    <a:pt x="11" y="6"/>
                    <a:pt x="11" y="6"/>
                  </a:cubicBezTo>
                  <a:cubicBezTo>
                    <a:pt x="11" y="5"/>
                    <a:pt x="10" y="4"/>
                    <a:pt x="10" y="3"/>
                  </a:cubicBezTo>
                  <a:cubicBezTo>
                    <a:pt x="10" y="3"/>
                    <a:pt x="11" y="2"/>
                    <a:pt x="11" y="2"/>
                  </a:cubicBezTo>
                  <a:cubicBezTo>
                    <a:pt x="12" y="1"/>
                    <a:pt x="13" y="1"/>
                    <a:pt x="13" y="1"/>
                  </a:cubicBezTo>
                  <a:cubicBezTo>
                    <a:pt x="14" y="1"/>
                    <a:pt x="14" y="1"/>
                    <a:pt x="15" y="0"/>
                  </a:cubicBezTo>
                  <a:cubicBezTo>
                    <a:pt x="15" y="1"/>
                    <a:pt x="15" y="1"/>
                    <a:pt x="16" y="1"/>
                  </a:cubicBezTo>
                  <a:cubicBezTo>
                    <a:pt x="16" y="2"/>
                    <a:pt x="17" y="4"/>
                    <a:pt x="18" y="5"/>
                  </a:cubicBezTo>
                  <a:cubicBezTo>
                    <a:pt x="18" y="5"/>
                    <a:pt x="18" y="7"/>
                    <a:pt x="18" y="8"/>
                  </a:cubicBezTo>
                  <a:cubicBezTo>
                    <a:pt x="19" y="8"/>
                    <a:pt x="20" y="9"/>
                    <a:pt x="20" y="9"/>
                  </a:cubicBezTo>
                  <a:cubicBezTo>
                    <a:pt x="20" y="10"/>
                    <a:pt x="21" y="11"/>
                    <a:pt x="22" y="11"/>
                  </a:cubicBezTo>
                  <a:cubicBezTo>
                    <a:pt x="22" y="12"/>
                    <a:pt x="23" y="13"/>
                    <a:pt x="23" y="14"/>
                  </a:cubicBezTo>
                  <a:cubicBezTo>
                    <a:pt x="24" y="14"/>
                    <a:pt x="25" y="14"/>
                    <a:pt x="25" y="14"/>
                  </a:cubicBezTo>
                  <a:cubicBezTo>
                    <a:pt x="26" y="14"/>
                    <a:pt x="27" y="14"/>
                    <a:pt x="27" y="14"/>
                  </a:cubicBezTo>
                  <a:cubicBezTo>
                    <a:pt x="28" y="14"/>
                    <a:pt x="28" y="16"/>
                    <a:pt x="28" y="16"/>
                  </a:cubicBezTo>
                  <a:cubicBezTo>
                    <a:pt x="29" y="16"/>
                    <a:pt x="30" y="17"/>
                    <a:pt x="31" y="17"/>
                  </a:cubicBezTo>
                  <a:cubicBezTo>
                    <a:pt x="31" y="17"/>
                    <a:pt x="32" y="16"/>
                    <a:pt x="33" y="15"/>
                  </a:cubicBezTo>
                  <a:cubicBezTo>
                    <a:pt x="33" y="15"/>
                    <a:pt x="33" y="15"/>
                    <a:pt x="33" y="15"/>
                  </a:cubicBezTo>
                  <a:cubicBezTo>
                    <a:pt x="34" y="14"/>
                    <a:pt x="35" y="14"/>
                    <a:pt x="36" y="14"/>
                  </a:cubicBezTo>
                  <a:cubicBezTo>
                    <a:pt x="37" y="14"/>
                    <a:pt x="38" y="14"/>
                    <a:pt x="38" y="13"/>
                  </a:cubicBezTo>
                  <a:cubicBezTo>
                    <a:pt x="39" y="13"/>
                    <a:pt x="39" y="12"/>
                    <a:pt x="40" y="11"/>
                  </a:cubicBezTo>
                  <a:cubicBezTo>
                    <a:pt x="40" y="11"/>
                    <a:pt x="40" y="11"/>
                    <a:pt x="41" y="10"/>
                  </a:cubicBezTo>
                  <a:cubicBezTo>
                    <a:pt x="41" y="10"/>
                    <a:pt x="43" y="10"/>
                    <a:pt x="43" y="10"/>
                  </a:cubicBezTo>
                  <a:cubicBezTo>
                    <a:pt x="44" y="10"/>
                    <a:pt x="45" y="10"/>
                    <a:pt x="45" y="10"/>
                  </a:cubicBezTo>
                  <a:cubicBezTo>
                    <a:pt x="46" y="10"/>
                    <a:pt x="47" y="11"/>
                    <a:pt x="47" y="12"/>
                  </a:cubicBezTo>
                  <a:cubicBezTo>
                    <a:pt x="48" y="12"/>
                    <a:pt x="49" y="14"/>
                    <a:pt x="49" y="14"/>
                  </a:cubicBezTo>
                  <a:cubicBezTo>
                    <a:pt x="50" y="15"/>
                    <a:pt x="51" y="16"/>
                    <a:pt x="51" y="17"/>
                  </a:cubicBezTo>
                  <a:cubicBezTo>
                    <a:pt x="51" y="17"/>
                    <a:pt x="52" y="18"/>
                    <a:pt x="53" y="18"/>
                  </a:cubicBezTo>
                  <a:cubicBezTo>
                    <a:pt x="53" y="19"/>
                    <a:pt x="54" y="19"/>
                    <a:pt x="55" y="19"/>
                  </a:cubicBezTo>
                  <a:cubicBezTo>
                    <a:pt x="55" y="19"/>
                    <a:pt x="56" y="19"/>
                    <a:pt x="57" y="20"/>
                  </a:cubicBezTo>
                  <a:cubicBezTo>
                    <a:pt x="57" y="20"/>
                    <a:pt x="58" y="21"/>
                    <a:pt x="58" y="22"/>
                  </a:cubicBezTo>
                  <a:cubicBezTo>
                    <a:pt x="58" y="22"/>
                    <a:pt x="58" y="23"/>
                    <a:pt x="58" y="24"/>
                  </a:cubicBezTo>
                  <a:cubicBezTo>
                    <a:pt x="58" y="24"/>
                    <a:pt x="57" y="25"/>
                    <a:pt x="57" y="25"/>
                  </a:cubicBezTo>
                  <a:cubicBezTo>
                    <a:pt x="57" y="26"/>
                    <a:pt x="57" y="26"/>
                    <a:pt x="58" y="27"/>
                  </a:cubicBezTo>
                  <a:cubicBezTo>
                    <a:pt x="58" y="27"/>
                    <a:pt x="58" y="29"/>
                    <a:pt x="58" y="29"/>
                  </a:cubicBezTo>
                  <a:cubicBezTo>
                    <a:pt x="58" y="30"/>
                    <a:pt x="59" y="30"/>
                    <a:pt x="60" y="30"/>
                  </a:cubicBezTo>
                  <a:cubicBezTo>
                    <a:pt x="60" y="31"/>
                    <a:pt x="62" y="32"/>
                    <a:pt x="62" y="32"/>
                  </a:cubicBezTo>
                  <a:cubicBezTo>
                    <a:pt x="63" y="32"/>
                    <a:pt x="64" y="31"/>
                    <a:pt x="64" y="31"/>
                  </a:cubicBezTo>
                  <a:cubicBezTo>
                    <a:pt x="65" y="31"/>
                    <a:pt x="66" y="31"/>
                    <a:pt x="66" y="31"/>
                  </a:cubicBezTo>
                  <a:cubicBezTo>
                    <a:pt x="67" y="32"/>
                    <a:pt x="69" y="32"/>
                    <a:pt x="70" y="32"/>
                  </a:cubicBezTo>
                  <a:cubicBezTo>
                    <a:pt x="70" y="32"/>
                    <a:pt x="71" y="32"/>
                    <a:pt x="72" y="32"/>
                  </a:cubicBezTo>
                  <a:cubicBezTo>
                    <a:pt x="73" y="33"/>
                    <a:pt x="74" y="33"/>
                    <a:pt x="74" y="34"/>
                  </a:cubicBezTo>
                  <a:cubicBezTo>
                    <a:pt x="74" y="35"/>
                    <a:pt x="74" y="36"/>
                    <a:pt x="74" y="37"/>
                  </a:cubicBezTo>
                  <a:cubicBezTo>
                    <a:pt x="74" y="37"/>
                    <a:pt x="74" y="39"/>
                    <a:pt x="73" y="39"/>
                  </a:cubicBezTo>
                  <a:cubicBezTo>
                    <a:pt x="73" y="40"/>
                    <a:pt x="72" y="41"/>
                    <a:pt x="72" y="42"/>
                  </a:cubicBezTo>
                  <a:cubicBezTo>
                    <a:pt x="72" y="43"/>
                    <a:pt x="71" y="44"/>
                    <a:pt x="71" y="45"/>
                  </a:cubicBezTo>
                  <a:cubicBezTo>
                    <a:pt x="71" y="46"/>
                    <a:pt x="71" y="48"/>
                    <a:pt x="71" y="49"/>
                  </a:cubicBezTo>
                  <a:cubicBezTo>
                    <a:pt x="71" y="49"/>
                    <a:pt x="72" y="50"/>
                    <a:pt x="72" y="51"/>
                  </a:cubicBezTo>
                  <a:cubicBezTo>
                    <a:pt x="72" y="52"/>
                    <a:pt x="73" y="54"/>
                    <a:pt x="73" y="55"/>
                  </a:cubicBezTo>
                  <a:cubicBezTo>
                    <a:pt x="72" y="55"/>
                    <a:pt x="72" y="57"/>
                    <a:pt x="72" y="58"/>
                  </a:cubicBezTo>
                  <a:cubicBezTo>
                    <a:pt x="72" y="59"/>
                    <a:pt x="72" y="60"/>
                    <a:pt x="72" y="60"/>
                  </a:cubicBezTo>
                  <a:cubicBezTo>
                    <a:pt x="72" y="61"/>
                    <a:pt x="74" y="62"/>
                    <a:pt x="74" y="63"/>
                  </a:cubicBezTo>
                  <a:cubicBezTo>
                    <a:pt x="74" y="64"/>
                    <a:pt x="74" y="65"/>
                    <a:pt x="73" y="65"/>
                  </a:cubicBezTo>
                  <a:cubicBezTo>
                    <a:pt x="73" y="65"/>
                    <a:pt x="72" y="66"/>
                    <a:pt x="72" y="67"/>
                  </a:cubicBezTo>
                  <a:cubicBezTo>
                    <a:pt x="72" y="67"/>
                    <a:pt x="72" y="68"/>
                    <a:pt x="72" y="68"/>
                  </a:cubicBezTo>
                  <a:cubicBezTo>
                    <a:pt x="72" y="68"/>
                    <a:pt x="73" y="69"/>
                    <a:pt x="73" y="6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16">
              <a:extLst>
                <a:ext uri="{FF2B5EF4-FFF2-40B4-BE49-F238E27FC236}">
                  <a16:creationId xmlns:a16="http://schemas.microsoft.com/office/drawing/2014/main" id="{53E894B2-2FA8-4997-BDFC-873D865AA839}"/>
                </a:ext>
              </a:extLst>
            </p:cNvPr>
            <p:cNvSpPr>
              <a:spLocks/>
            </p:cNvSpPr>
            <p:nvPr/>
          </p:nvSpPr>
          <p:spPr bwMode="auto">
            <a:xfrm>
              <a:off x="6693216" y="5397816"/>
              <a:ext cx="87337" cy="112291"/>
            </a:xfrm>
            <a:custGeom>
              <a:avLst/>
              <a:gdLst/>
              <a:ahLst/>
              <a:cxnLst>
                <a:cxn ang="0">
                  <a:pos x="25" y="12"/>
                </a:cxn>
                <a:cxn ang="0">
                  <a:pos x="25" y="14"/>
                </a:cxn>
                <a:cxn ang="0">
                  <a:pos x="26" y="15"/>
                </a:cxn>
                <a:cxn ang="0">
                  <a:pos x="28" y="17"/>
                </a:cxn>
                <a:cxn ang="0">
                  <a:pos x="30" y="20"/>
                </a:cxn>
                <a:cxn ang="0">
                  <a:pos x="30" y="23"/>
                </a:cxn>
                <a:cxn ang="0">
                  <a:pos x="30" y="25"/>
                </a:cxn>
                <a:cxn ang="0">
                  <a:pos x="30" y="29"/>
                </a:cxn>
                <a:cxn ang="0">
                  <a:pos x="30" y="33"/>
                </a:cxn>
                <a:cxn ang="0">
                  <a:pos x="29" y="35"/>
                </a:cxn>
                <a:cxn ang="0">
                  <a:pos x="29" y="37"/>
                </a:cxn>
                <a:cxn ang="0">
                  <a:pos x="26" y="37"/>
                </a:cxn>
                <a:cxn ang="0">
                  <a:pos x="25" y="35"/>
                </a:cxn>
                <a:cxn ang="0">
                  <a:pos x="24" y="31"/>
                </a:cxn>
                <a:cxn ang="0">
                  <a:pos x="21" y="29"/>
                </a:cxn>
                <a:cxn ang="0">
                  <a:pos x="20" y="27"/>
                </a:cxn>
                <a:cxn ang="0">
                  <a:pos x="19" y="24"/>
                </a:cxn>
                <a:cxn ang="0">
                  <a:pos x="18" y="22"/>
                </a:cxn>
                <a:cxn ang="0">
                  <a:pos x="17" y="22"/>
                </a:cxn>
                <a:cxn ang="0">
                  <a:pos x="16" y="22"/>
                </a:cxn>
                <a:cxn ang="0">
                  <a:pos x="16" y="24"/>
                </a:cxn>
                <a:cxn ang="0">
                  <a:pos x="15" y="26"/>
                </a:cxn>
                <a:cxn ang="0">
                  <a:pos x="12" y="25"/>
                </a:cxn>
                <a:cxn ang="0">
                  <a:pos x="11" y="23"/>
                </a:cxn>
                <a:cxn ang="0">
                  <a:pos x="8" y="19"/>
                </a:cxn>
                <a:cxn ang="0">
                  <a:pos x="5" y="14"/>
                </a:cxn>
                <a:cxn ang="0">
                  <a:pos x="3" y="10"/>
                </a:cxn>
                <a:cxn ang="0">
                  <a:pos x="0" y="6"/>
                </a:cxn>
                <a:cxn ang="0">
                  <a:pos x="1" y="5"/>
                </a:cxn>
                <a:cxn ang="0">
                  <a:pos x="3" y="3"/>
                </a:cxn>
                <a:cxn ang="0">
                  <a:pos x="4" y="0"/>
                </a:cxn>
                <a:cxn ang="0">
                  <a:pos x="5" y="1"/>
                </a:cxn>
                <a:cxn ang="0">
                  <a:pos x="7" y="3"/>
                </a:cxn>
                <a:cxn ang="0">
                  <a:pos x="9" y="4"/>
                </a:cxn>
                <a:cxn ang="0">
                  <a:pos x="12" y="5"/>
                </a:cxn>
                <a:cxn ang="0">
                  <a:pos x="14" y="4"/>
                </a:cxn>
                <a:cxn ang="0">
                  <a:pos x="15" y="5"/>
                </a:cxn>
                <a:cxn ang="0">
                  <a:pos x="20" y="5"/>
                </a:cxn>
                <a:cxn ang="0">
                  <a:pos x="21" y="7"/>
                </a:cxn>
                <a:cxn ang="0">
                  <a:pos x="22" y="7"/>
                </a:cxn>
                <a:cxn ang="0">
                  <a:pos x="23" y="8"/>
                </a:cxn>
                <a:cxn ang="0">
                  <a:pos x="23" y="10"/>
                </a:cxn>
                <a:cxn ang="0">
                  <a:pos x="25" y="11"/>
                </a:cxn>
                <a:cxn ang="0">
                  <a:pos x="25" y="12"/>
                </a:cxn>
              </a:cxnLst>
              <a:rect l="0" t="0" r="r" b="b"/>
              <a:pathLst>
                <a:path w="30" h="38">
                  <a:moveTo>
                    <a:pt x="25" y="12"/>
                  </a:moveTo>
                  <a:cubicBezTo>
                    <a:pt x="25" y="13"/>
                    <a:pt x="25" y="13"/>
                    <a:pt x="25" y="14"/>
                  </a:cubicBezTo>
                  <a:cubicBezTo>
                    <a:pt x="25" y="14"/>
                    <a:pt x="26" y="15"/>
                    <a:pt x="26" y="15"/>
                  </a:cubicBezTo>
                  <a:cubicBezTo>
                    <a:pt x="26" y="16"/>
                    <a:pt x="27" y="16"/>
                    <a:pt x="28" y="17"/>
                  </a:cubicBezTo>
                  <a:cubicBezTo>
                    <a:pt x="28" y="18"/>
                    <a:pt x="30" y="19"/>
                    <a:pt x="30" y="20"/>
                  </a:cubicBezTo>
                  <a:cubicBezTo>
                    <a:pt x="30" y="21"/>
                    <a:pt x="30" y="22"/>
                    <a:pt x="30" y="23"/>
                  </a:cubicBezTo>
                  <a:cubicBezTo>
                    <a:pt x="30" y="24"/>
                    <a:pt x="30" y="25"/>
                    <a:pt x="30" y="25"/>
                  </a:cubicBezTo>
                  <a:cubicBezTo>
                    <a:pt x="29" y="26"/>
                    <a:pt x="30" y="28"/>
                    <a:pt x="30" y="29"/>
                  </a:cubicBezTo>
                  <a:cubicBezTo>
                    <a:pt x="30" y="30"/>
                    <a:pt x="30" y="32"/>
                    <a:pt x="30" y="33"/>
                  </a:cubicBezTo>
                  <a:cubicBezTo>
                    <a:pt x="29" y="33"/>
                    <a:pt x="29" y="35"/>
                    <a:pt x="29" y="35"/>
                  </a:cubicBezTo>
                  <a:cubicBezTo>
                    <a:pt x="29" y="36"/>
                    <a:pt x="29" y="36"/>
                    <a:pt x="29" y="37"/>
                  </a:cubicBezTo>
                  <a:cubicBezTo>
                    <a:pt x="29" y="37"/>
                    <a:pt x="27" y="38"/>
                    <a:pt x="26" y="37"/>
                  </a:cubicBezTo>
                  <a:cubicBezTo>
                    <a:pt x="26" y="37"/>
                    <a:pt x="25" y="35"/>
                    <a:pt x="25" y="35"/>
                  </a:cubicBezTo>
                  <a:cubicBezTo>
                    <a:pt x="25" y="34"/>
                    <a:pt x="24" y="32"/>
                    <a:pt x="24" y="31"/>
                  </a:cubicBezTo>
                  <a:cubicBezTo>
                    <a:pt x="23" y="30"/>
                    <a:pt x="21" y="30"/>
                    <a:pt x="21" y="29"/>
                  </a:cubicBezTo>
                  <a:cubicBezTo>
                    <a:pt x="20" y="29"/>
                    <a:pt x="20" y="28"/>
                    <a:pt x="20" y="27"/>
                  </a:cubicBezTo>
                  <a:cubicBezTo>
                    <a:pt x="20" y="27"/>
                    <a:pt x="19" y="25"/>
                    <a:pt x="19" y="24"/>
                  </a:cubicBezTo>
                  <a:cubicBezTo>
                    <a:pt x="19" y="24"/>
                    <a:pt x="19" y="22"/>
                    <a:pt x="18" y="22"/>
                  </a:cubicBezTo>
                  <a:cubicBezTo>
                    <a:pt x="18" y="22"/>
                    <a:pt x="17" y="21"/>
                    <a:pt x="17" y="22"/>
                  </a:cubicBezTo>
                  <a:cubicBezTo>
                    <a:pt x="17" y="22"/>
                    <a:pt x="16" y="22"/>
                    <a:pt x="16" y="22"/>
                  </a:cubicBezTo>
                  <a:cubicBezTo>
                    <a:pt x="16" y="23"/>
                    <a:pt x="16" y="24"/>
                    <a:pt x="16" y="24"/>
                  </a:cubicBezTo>
                  <a:cubicBezTo>
                    <a:pt x="16" y="25"/>
                    <a:pt x="16" y="26"/>
                    <a:pt x="15" y="26"/>
                  </a:cubicBezTo>
                  <a:cubicBezTo>
                    <a:pt x="14" y="26"/>
                    <a:pt x="13" y="26"/>
                    <a:pt x="12" y="25"/>
                  </a:cubicBezTo>
                  <a:cubicBezTo>
                    <a:pt x="12" y="25"/>
                    <a:pt x="11" y="24"/>
                    <a:pt x="11" y="23"/>
                  </a:cubicBezTo>
                  <a:cubicBezTo>
                    <a:pt x="10" y="22"/>
                    <a:pt x="9" y="20"/>
                    <a:pt x="8" y="19"/>
                  </a:cubicBezTo>
                  <a:cubicBezTo>
                    <a:pt x="8" y="18"/>
                    <a:pt x="6" y="16"/>
                    <a:pt x="5" y="14"/>
                  </a:cubicBezTo>
                  <a:cubicBezTo>
                    <a:pt x="5" y="13"/>
                    <a:pt x="3" y="11"/>
                    <a:pt x="3" y="10"/>
                  </a:cubicBezTo>
                  <a:cubicBezTo>
                    <a:pt x="2" y="9"/>
                    <a:pt x="1" y="7"/>
                    <a:pt x="0" y="6"/>
                  </a:cubicBezTo>
                  <a:cubicBezTo>
                    <a:pt x="1" y="6"/>
                    <a:pt x="1" y="5"/>
                    <a:pt x="1" y="5"/>
                  </a:cubicBezTo>
                  <a:cubicBezTo>
                    <a:pt x="2" y="4"/>
                    <a:pt x="3" y="3"/>
                    <a:pt x="3" y="3"/>
                  </a:cubicBezTo>
                  <a:cubicBezTo>
                    <a:pt x="3" y="2"/>
                    <a:pt x="3" y="0"/>
                    <a:pt x="4" y="0"/>
                  </a:cubicBezTo>
                  <a:cubicBezTo>
                    <a:pt x="5" y="0"/>
                    <a:pt x="5" y="0"/>
                    <a:pt x="5" y="1"/>
                  </a:cubicBezTo>
                  <a:cubicBezTo>
                    <a:pt x="6" y="1"/>
                    <a:pt x="6" y="3"/>
                    <a:pt x="7" y="3"/>
                  </a:cubicBezTo>
                  <a:cubicBezTo>
                    <a:pt x="7" y="3"/>
                    <a:pt x="8" y="4"/>
                    <a:pt x="9" y="4"/>
                  </a:cubicBezTo>
                  <a:cubicBezTo>
                    <a:pt x="10" y="5"/>
                    <a:pt x="11" y="5"/>
                    <a:pt x="12" y="5"/>
                  </a:cubicBezTo>
                  <a:cubicBezTo>
                    <a:pt x="13" y="5"/>
                    <a:pt x="13" y="4"/>
                    <a:pt x="14" y="4"/>
                  </a:cubicBezTo>
                  <a:cubicBezTo>
                    <a:pt x="14" y="4"/>
                    <a:pt x="15" y="5"/>
                    <a:pt x="15" y="5"/>
                  </a:cubicBezTo>
                  <a:cubicBezTo>
                    <a:pt x="16" y="6"/>
                    <a:pt x="19" y="5"/>
                    <a:pt x="20" y="5"/>
                  </a:cubicBezTo>
                  <a:cubicBezTo>
                    <a:pt x="20" y="6"/>
                    <a:pt x="21" y="7"/>
                    <a:pt x="21" y="7"/>
                  </a:cubicBezTo>
                  <a:cubicBezTo>
                    <a:pt x="21" y="7"/>
                    <a:pt x="22" y="7"/>
                    <a:pt x="22" y="7"/>
                  </a:cubicBezTo>
                  <a:cubicBezTo>
                    <a:pt x="22" y="8"/>
                    <a:pt x="22" y="8"/>
                    <a:pt x="23" y="8"/>
                  </a:cubicBezTo>
                  <a:cubicBezTo>
                    <a:pt x="23" y="9"/>
                    <a:pt x="23" y="10"/>
                    <a:pt x="23" y="10"/>
                  </a:cubicBezTo>
                  <a:cubicBezTo>
                    <a:pt x="24" y="11"/>
                    <a:pt x="25" y="11"/>
                    <a:pt x="25" y="11"/>
                  </a:cubicBezTo>
                  <a:cubicBezTo>
                    <a:pt x="25" y="11"/>
                    <a:pt x="25" y="12"/>
                    <a:pt x="25"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17">
              <a:extLst>
                <a:ext uri="{FF2B5EF4-FFF2-40B4-BE49-F238E27FC236}">
                  <a16:creationId xmlns:a16="http://schemas.microsoft.com/office/drawing/2014/main" id="{D7041C00-6846-4F1C-B7D5-DD49A03B7E6B}"/>
                </a:ext>
              </a:extLst>
            </p:cNvPr>
            <p:cNvSpPr>
              <a:spLocks/>
            </p:cNvSpPr>
            <p:nvPr/>
          </p:nvSpPr>
          <p:spPr bwMode="auto">
            <a:xfrm>
              <a:off x="6633328" y="5382844"/>
              <a:ext cx="74860" cy="144729"/>
            </a:xfrm>
            <a:custGeom>
              <a:avLst/>
              <a:gdLst/>
              <a:ahLst/>
              <a:cxnLst>
                <a:cxn ang="0">
                  <a:pos x="25" y="43"/>
                </a:cxn>
                <a:cxn ang="0">
                  <a:pos x="24" y="46"/>
                </a:cxn>
                <a:cxn ang="0">
                  <a:pos x="21" y="48"/>
                </a:cxn>
                <a:cxn ang="0">
                  <a:pos x="19" y="49"/>
                </a:cxn>
                <a:cxn ang="0">
                  <a:pos x="19" y="49"/>
                </a:cxn>
                <a:cxn ang="0">
                  <a:pos x="18" y="46"/>
                </a:cxn>
                <a:cxn ang="0">
                  <a:pos x="16" y="45"/>
                </a:cxn>
                <a:cxn ang="0">
                  <a:pos x="14" y="43"/>
                </a:cxn>
                <a:cxn ang="0">
                  <a:pos x="13" y="41"/>
                </a:cxn>
                <a:cxn ang="0">
                  <a:pos x="12" y="38"/>
                </a:cxn>
                <a:cxn ang="0">
                  <a:pos x="10" y="37"/>
                </a:cxn>
                <a:cxn ang="0">
                  <a:pos x="9" y="36"/>
                </a:cxn>
                <a:cxn ang="0">
                  <a:pos x="7" y="34"/>
                </a:cxn>
                <a:cxn ang="0">
                  <a:pos x="6" y="32"/>
                </a:cxn>
                <a:cxn ang="0">
                  <a:pos x="5" y="31"/>
                </a:cxn>
                <a:cxn ang="0">
                  <a:pos x="2" y="29"/>
                </a:cxn>
                <a:cxn ang="0">
                  <a:pos x="0" y="28"/>
                </a:cxn>
                <a:cxn ang="0">
                  <a:pos x="0" y="26"/>
                </a:cxn>
                <a:cxn ang="0">
                  <a:pos x="1" y="25"/>
                </a:cxn>
                <a:cxn ang="0">
                  <a:pos x="2" y="25"/>
                </a:cxn>
                <a:cxn ang="0">
                  <a:pos x="4" y="26"/>
                </a:cxn>
                <a:cxn ang="0">
                  <a:pos x="6" y="24"/>
                </a:cxn>
                <a:cxn ang="0">
                  <a:pos x="5" y="21"/>
                </a:cxn>
                <a:cxn ang="0">
                  <a:pos x="4" y="20"/>
                </a:cxn>
                <a:cxn ang="0">
                  <a:pos x="3" y="18"/>
                </a:cxn>
                <a:cxn ang="0">
                  <a:pos x="2" y="16"/>
                </a:cxn>
                <a:cxn ang="0">
                  <a:pos x="1" y="14"/>
                </a:cxn>
                <a:cxn ang="0">
                  <a:pos x="1" y="12"/>
                </a:cxn>
                <a:cxn ang="0">
                  <a:pos x="1" y="10"/>
                </a:cxn>
                <a:cxn ang="0">
                  <a:pos x="1" y="8"/>
                </a:cxn>
                <a:cxn ang="0">
                  <a:pos x="1" y="8"/>
                </a:cxn>
                <a:cxn ang="0">
                  <a:pos x="2" y="5"/>
                </a:cxn>
                <a:cxn ang="0">
                  <a:pos x="2" y="3"/>
                </a:cxn>
                <a:cxn ang="0">
                  <a:pos x="3" y="0"/>
                </a:cxn>
                <a:cxn ang="0">
                  <a:pos x="5" y="0"/>
                </a:cxn>
                <a:cxn ang="0">
                  <a:pos x="6" y="2"/>
                </a:cxn>
                <a:cxn ang="0">
                  <a:pos x="5" y="4"/>
                </a:cxn>
                <a:cxn ang="0">
                  <a:pos x="6" y="6"/>
                </a:cxn>
                <a:cxn ang="0">
                  <a:pos x="7" y="7"/>
                </a:cxn>
                <a:cxn ang="0">
                  <a:pos x="9" y="5"/>
                </a:cxn>
                <a:cxn ang="0">
                  <a:pos x="11" y="6"/>
                </a:cxn>
                <a:cxn ang="0">
                  <a:pos x="13" y="9"/>
                </a:cxn>
                <a:cxn ang="0">
                  <a:pos x="13" y="11"/>
                </a:cxn>
                <a:cxn ang="0">
                  <a:pos x="15" y="13"/>
                </a:cxn>
                <a:cxn ang="0">
                  <a:pos x="17" y="13"/>
                </a:cxn>
                <a:cxn ang="0">
                  <a:pos x="16" y="18"/>
                </a:cxn>
                <a:cxn ang="0">
                  <a:pos x="17" y="23"/>
                </a:cxn>
                <a:cxn ang="0">
                  <a:pos x="18" y="27"/>
                </a:cxn>
                <a:cxn ang="0">
                  <a:pos x="21" y="30"/>
                </a:cxn>
                <a:cxn ang="0">
                  <a:pos x="23" y="34"/>
                </a:cxn>
                <a:cxn ang="0">
                  <a:pos x="24" y="38"/>
                </a:cxn>
                <a:cxn ang="0">
                  <a:pos x="24" y="40"/>
                </a:cxn>
                <a:cxn ang="0">
                  <a:pos x="25" y="43"/>
                </a:cxn>
              </a:cxnLst>
              <a:rect l="0" t="0" r="r" b="b"/>
              <a:pathLst>
                <a:path w="25" h="49">
                  <a:moveTo>
                    <a:pt x="25" y="43"/>
                  </a:moveTo>
                  <a:cubicBezTo>
                    <a:pt x="25" y="44"/>
                    <a:pt x="25" y="45"/>
                    <a:pt x="24" y="46"/>
                  </a:cubicBezTo>
                  <a:cubicBezTo>
                    <a:pt x="24" y="47"/>
                    <a:pt x="22" y="48"/>
                    <a:pt x="21" y="48"/>
                  </a:cubicBezTo>
                  <a:cubicBezTo>
                    <a:pt x="21" y="48"/>
                    <a:pt x="20" y="49"/>
                    <a:pt x="19" y="49"/>
                  </a:cubicBezTo>
                  <a:cubicBezTo>
                    <a:pt x="19" y="49"/>
                    <a:pt x="19" y="49"/>
                    <a:pt x="19" y="49"/>
                  </a:cubicBezTo>
                  <a:cubicBezTo>
                    <a:pt x="18" y="48"/>
                    <a:pt x="18" y="47"/>
                    <a:pt x="18" y="46"/>
                  </a:cubicBezTo>
                  <a:cubicBezTo>
                    <a:pt x="18" y="46"/>
                    <a:pt x="17" y="45"/>
                    <a:pt x="16" y="45"/>
                  </a:cubicBezTo>
                  <a:cubicBezTo>
                    <a:pt x="16" y="44"/>
                    <a:pt x="15" y="44"/>
                    <a:pt x="14" y="43"/>
                  </a:cubicBezTo>
                  <a:cubicBezTo>
                    <a:pt x="14" y="43"/>
                    <a:pt x="14" y="42"/>
                    <a:pt x="13" y="41"/>
                  </a:cubicBezTo>
                  <a:cubicBezTo>
                    <a:pt x="13" y="40"/>
                    <a:pt x="12" y="39"/>
                    <a:pt x="12" y="38"/>
                  </a:cubicBezTo>
                  <a:cubicBezTo>
                    <a:pt x="11" y="38"/>
                    <a:pt x="10" y="37"/>
                    <a:pt x="10" y="37"/>
                  </a:cubicBezTo>
                  <a:cubicBezTo>
                    <a:pt x="10" y="37"/>
                    <a:pt x="9" y="36"/>
                    <a:pt x="9" y="36"/>
                  </a:cubicBezTo>
                  <a:cubicBezTo>
                    <a:pt x="8" y="36"/>
                    <a:pt x="7" y="35"/>
                    <a:pt x="7" y="34"/>
                  </a:cubicBezTo>
                  <a:cubicBezTo>
                    <a:pt x="7" y="33"/>
                    <a:pt x="7" y="32"/>
                    <a:pt x="6" y="32"/>
                  </a:cubicBezTo>
                  <a:cubicBezTo>
                    <a:pt x="6" y="31"/>
                    <a:pt x="5" y="31"/>
                    <a:pt x="5" y="31"/>
                  </a:cubicBezTo>
                  <a:cubicBezTo>
                    <a:pt x="4" y="30"/>
                    <a:pt x="2" y="30"/>
                    <a:pt x="2" y="29"/>
                  </a:cubicBezTo>
                  <a:cubicBezTo>
                    <a:pt x="1" y="29"/>
                    <a:pt x="0" y="28"/>
                    <a:pt x="0" y="28"/>
                  </a:cubicBezTo>
                  <a:cubicBezTo>
                    <a:pt x="0" y="27"/>
                    <a:pt x="0" y="26"/>
                    <a:pt x="0" y="26"/>
                  </a:cubicBezTo>
                  <a:cubicBezTo>
                    <a:pt x="0" y="26"/>
                    <a:pt x="0" y="25"/>
                    <a:pt x="1" y="25"/>
                  </a:cubicBezTo>
                  <a:cubicBezTo>
                    <a:pt x="1" y="25"/>
                    <a:pt x="1" y="25"/>
                    <a:pt x="2" y="25"/>
                  </a:cubicBezTo>
                  <a:cubicBezTo>
                    <a:pt x="2" y="25"/>
                    <a:pt x="3" y="26"/>
                    <a:pt x="4" y="26"/>
                  </a:cubicBezTo>
                  <a:cubicBezTo>
                    <a:pt x="4" y="25"/>
                    <a:pt x="6" y="25"/>
                    <a:pt x="6" y="24"/>
                  </a:cubicBezTo>
                  <a:cubicBezTo>
                    <a:pt x="6" y="24"/>
                    <a:pt x="5" y="22"/>
                    <a:pt x="5" y="21"/>
                  </a:cubicBezTo>
                  <a:cubicBezTo>
                    <a:pt x="5" y="21"/>
                    <a:pt x="4" y="20"/>
                    <a:pt x="4" y="20"/>
                  </a:cubicBezTo>
                  <a:cubicBezTo>
                    <a:pt x="4" y="19"/>
                    <a:pt x="3" y="18"/>
                    <a:pt x="3" y="18"/>
                  </a:cubicBezTo>
                  <a:cubicBezTo>
                    <a:pt x="3" y="17"/>
                    <a:pt x="2" y="16"/>
                    <a:pt x="2" y="16"/>
                  </a:cubicBezTo>
                  <a:cubicBezTo>
                    <a:pt x="2" y="15"/>
                    <a:pt x="2" y="15"/>
                    <a:pt x="1" y="14"/>
                  </a:cubicBezTo>
                  <a:cubicBezTo>
                    <a:pt x="1" y="14"/>
                    <a:pt x="1" y="13"/>
                    <a:pt x="1" y="12"/>
                  </a:cubicBezTo>
                  <a:cubicBezTo>
                    <a:pt x="1" y="12"/>
                    <a:pt x="1" y="10"/>
                    <a:pt x="1" y="10"/>
                  </a:cubicBezTo>
                  <a:cubicBezTo>
                    <a:pt x="1" y="9"/>
                    <a:pt x="1" y="8"/>
                    <a:pt x="1" y="8"/>
                  </a:cubicBezTo>
                  <a:cubicBezTo>
                    <a:pt x="1" y="8"/>
                    <a:pt x="1" y="8"/>
                    <a:pt x="1" y="8"/>
                  </a:cubicBezTo>
                  <a:cubicBezTo>
                    <a:pt x="2" y="7"/>
                    <a:pt x="2" y="6"/>
                    <a:pt x="2" y="5"/>
                  </a:cubicBezTo>
                  <a:cubicBezTo>
                    <a:pt x="2" y="4"/>
                    <a:pt x="2" y="3"/>
                    <a:pt x="2" y="3"/>
                  </a:cubicBezTo>
                  <a:cubicBezTo>
                    <a:pt x="2" y="2"/>
                    <a:pt x="3" y="1"/>
                    <a:pt x="3" y="0"/>
                  </a:cubicBezTo>
                  <a:cubicBezTo>
                    <a:pt x="3" y="0"/>
                    <a:pt x="4" y="0"/>
                    <a:pt x="5" y="0"/>
                  </a:cubicBezTo>
                  <a:cubicBezTo>
                    <a:pt x="5" y="0"/>
                    <a:pt x="6" y="1"/>
                    <a:pt x="6" y="2"/>
                  </a:cubicBezTo>
                  <a:cubicBezTo>
                    <a:pt x="6" y="2"/>
                    <a:pt x="5" y="3"/>
                    <a:pt x="5" y="4"/>
                  </a:cubicBezTo>
                  <a:cubicBezTo>
                    <a:pt x="5" y="4"/>
                    <a:pt x="5" y="6"/>
                    <a:pt x="6" y="6"/>
                  </a:cubicBezTo>
                  <a:cubicBezTo>
                    <a:pt x="6" y="7"/>
                    <a:pt x="7" y="7"/>
                    <a:pt x="7" y="7"/>
                  </a:cubicBezTo>
                  <a:cubicBezTo>
                    <a:pt x="8" y="7"/>
                    <a:pt x="8" y="5"/>
                    <a:pt x="9" y="5"/>
                  </a:cubicBezTo>
                  <a:cubicBezTo>
                    <a:pt x="10" y="5"/>
                    <a:pt x="11" y="6"/>
                    <a:pt x="11" y="6"/>
                  </a:cubicBezTo>
                  <a:cubicBezTo>
                    <a:pt x="12" y="7"/>
                    <a:pt x="13" y="8"/>
                    <a:pt x="13" y="9"/>
                  </a:cubicBezTo>
                  <a:cubicBezTo>
                    <a:pt x="13" y="9"/>
                    <a:pt x="13" y="10"/>
                    <a:pt x="13" y="11"/>
                  </a:cubicBezTo>
                  <a:cubicBezTo>
                    <a:pt x="14" y="11"/>
                    <a:pt x="14" y="13"/>
                    <a:pt x="15" y="13"/>
                  </a:cubicBezTo>
                  <a:cubicBezTo>
                    <a:pt x="15" y="13"/>
                    <a:pt x="16" y="13"/>
                    <a:pt x="17" y="13"/>
                  </a:cubicBezTo>
                  <a:cubicBezTo>
                    <a:pt x="17" y="15"/>
                    <a:pt x="16" y="17"/>
                    <a:pt x="16" y="18"/>
                  </a:cubicBezTo>
                  <a:cubicBezTo>
                    <a:pt x="16" y="19"/>
                    <a:pt x="16" y="22"/>
                    <a:pt x="17" y="23"/>
                  </a:cubicBezTo>
                  <a:cubicBezTo>
                    <a:pt x="17" y="24"/>
                    <a:pt x="18" y="26"/>
                    <a:pt x="18" y="27"/>
                  </a:cubicBezTo>
                  <a:cubicBezTo>
                    <a:pt x="19" y="28"/>
                    <a:pt x="20" y="29"/>
                    <a:pt x="21" y="30"/>
                  </a:cubicBezTo>
                  <a:cubicBezTo>
                    <a:pt x="21" y="31"/>
                    <a:pt x="23" y="33"/>
                    <a:pt x="23" y="34"/>
                  </a:cubicBezTo>
                  <a:cubicBezTo>
                    <a:pt x="23" y="35"/>
                    <a:pt x="24" y="37"/>
                    <a:pt x="24" y="38"/>
                  </a:cubicBezTo>
                  <a:cubicBezTo>
                    <a:pt x="24" y="38"/>
                    <a:pt x="24" y="40"/>
                    <a:pt x="24" y="40"/>
                  </a:cubicBezTo>
                  <a:cubicBezTo>
                    <a:pt x="24" y="41"/>
                    <a:pt x="25" y="42"/>
                    <a:pt x="25" y="4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18">
              <a:extLst>
                <a:ext uri="{FF2B5EF4-FFF2-40B4-BE49-F238E27FC236}">
                  <a16:creationId xmlns:a16="http://schemas.microsoft.com/office/drawing/2014/main" id="{036A4F07-3B51-46B6-B68B-8BEEB5B66FD3}"/>
                </a:ext>
              </a:extLst>
            </p:cNvPr>
            <p:cNvSpPr>
              <a:spLocks/>
            </p:cNvSpPr>
            <p:nvPr/>
          </p:nvSpPr>
          <p:spPr bwMode="auto">
            <a:xfrm>
              <a:off x="6431206" y="5407797"/>
              <a:ext cx="157207" cy="207113"/>
            </a:xfrm>
            <a:custGeom>
              <a:avLst/>
              <a:gdLst/>
              <a:ahLst/>
              <a:cxnLst>
                <a:cxn ang="0">
                  <a:pos x="47" y="16"/>
                </a:cxn>
                <a:cxn ang="0">
                  <a:pos x="49" y="21"/>
                </a:cxn>
                <a:cxn ang="0">
                  <a:pos x="50" y="28"/>
                </a:cxn>
                <a:cxn ang="0">
                  <a:pos x="48" y="31"/>
                </a:cxn>
                <a:cxn ang="0">
                  <a:pos x="52" y="37"/>
                </a:cxn>
                <a:cxn ang="0">
                  <a:pos x="53" y="40"/>
                </a:cxn>
                <a:cxn ang="0">
                  <a:pos x="52" y="42"/>
                </a:cxn>
                <a:cxn ang="0">
                  <a:pos x="47" y="43"/>
                </a:cxn>
                <a:cxn ang="0">
                  <a:pos x="41" y="44"/>
                </a:cxn>
                <a:cxn ang="0">
                  <a:pos x="36" y="45"/>
                </a:cxn>
                <a:cxn ang="0">
                  <a:pos x="37" y="49"/>
                </a:cxn>
                <a:cxn ang="0">
                  <a:pos x="36" y="53"/>
                </a:cxn>
                <a:cxn ang="0">
                  <a:pos x="34" y="55"/>
                </a:cxn>
                <a:cxn ang="0">
                  <a:pos x="38" y="61"/>
                </a:cxn>
                <a:cxn ang="0">
                  <a:pos x="39" y="66"/>
                </a:cxn>
                <a:cxn ang="0">
                  <a:pos x="35" y="68"/>
                </a:cxn>
                <a:cxn ang="0">
                  <a:pos x="29" y="70"/>
                </a:cxn>
                <a:cxn ang="0">
                  <a:pos x="26" y="67"/>
                </a:cxn>
                <a:cxn ang="0">
                  <a:pos x="23" y="68"/>
                </a:cxn>
                <a:cxn ang="0">
                  <a:pos x="19" y="61"/>
                </a:cxn>
                <a:cxn ang="0">
                  <a:pos x="19" y="57"/>
                </a:cxn>
                <a:cxn ang="0">
                  <a:pos x="17" y="58"/>
                </a:cxn>
                <a:cxn ang="0">
                  <a:pos x="15" y="56"/>
                </a:cxn>
                <a:cxn ang="0">
                  <a:pos x="13" y="51"/>
                </a:cxn>
                <a:cxn ang="0">
                  <a:pos x="10" y="51"/>
                </a:cxn>
                <a:cxn ang="0">
                  <a:pos x="8" y="50"/>
                </a:cxn>
                <a:cxn ang="0">
                  <a:pos x="8" y="48"/>
                </a:cxn>
                <a:cxn ang="0">
                  <a:pos x="5" y="48"/>
                </a:cxn>
                <a:cxn ang="0">
                  <a:pos x="5" y="42"/>
                </a:cxn>
                <a:cxn ang="0">
                  <a:pos x="7" y="37"/>
                </a:cxn>
                <a:cxn ang="0">
                  <a:pos x="10" y="34"/>
                </a:cxn>
                <a:cxn ang="0">
                  <a:pos x="6" y="30"/>
                </a:cxn>
                <a:cxn ang="0">
                  <a:pos x="5" y="25"/>
                </a:cxn>
                <a:cxn ang="0">
                  <a:pos x="1" y="17"/>
                </a:cxn>
                <a:cxn ang="0">
                  <a:pos x="2" y="14"/>
                </a:cxn>
                <a:cxn ang="0">
                  <a:pos x="5" y="11"/>
                </a:cxn>
                <a:cxn ang="0">
                  <a:pos x="3" y="6"/>
                </a:cxn>
                <a:cxn ang="0">
                  <a:pos x="4" y="4"/>
                </a:cxn>
                <a:cxn ang="0">
                  <a:pos x="9" y="3"/>
                </a:cxn>
                <a:cxn ang="0">
                  <a:pos x="15" y="0"/>
                </a:cxn>
                <a:cxn ang="0">
                  <a:pos x="21" y="1"/>
                </a:cxn>
                <a:cxn ang="0">
                  <a:pos x="18" y="4"/>
                </a:cxn>
                <a:cxn ang="0">
                  <a:pos x="15" y="7"/>
                </a:cxn>
                <a:cxn ang="0">
                  <a:pos x="18" y="11"/>
                </a:cxn>
                <a:cxn ang="0">
                  <a:pos x="20" y="13"/>
                </a:cxn>
                <a:cxn ang="0">
                  <a:pos x="24" y="11"/>
                </a:cxn>
                <a:cxn ang="0">
                  <a:pos x="26" y="8"/>
                </a:cxn>
                <a:cxn ang="0">
                  <a:pos x="29" y="10"/>
                </a:cxn>
                <a:cxn ang="0">
                  <a:pos x="35" y="9"/>
                </a:cxn>
                <a:cxn ang="0">
                  <a:pos x="40" y="11"/>
                </a:cxn>
                <a:cxn ang="0">
                  <a:pos x="45" y="12"/>
                </a:cxn>
                <a:cxn ang="0">
                  <a:pos x="47" y="16"/>
                </a:cxn>
              </a:cxnLst>
              <a:rect l="0" t="0" r="r" b="b"/>
              <a:pathLst>
                <a:path w="53" h="70">
                  <a:moveTo>
                    <a:pt x="47" y="16"/>
                  </a:moveTo>
                  <a:cubicBezTo>
                    <a:pt x="47" y="16"/>
                    <a:pt x="47" y="16"/>
                    <a:pt x="47" y="16"/>
                  </a:cubicBezTo>
                  <a:cubicBezTo>
                    <a:pt x="47" y="17"/>
                    <a:pt x="48" y="18"/>
                    <a:pt x="48" y="19"/>
                  </a:cubicBezTo>
                  <a:cubicBezTo>
                    <a:pt x="48" y="19"/>
                    <a:pt x="49" y="20"/>
                    <a:pt x="49" y="21"/>
                  </a:cubicBezTo>
                  <a:cubicBezTo>
                    <a:pt x="50" y="22"/>
                    <a:pt x="50" y="24"/>
                    <a:pt x="50" y="24"/>
                  </a:cubicBezTo>
                  <a:cubicBezTo>
                    <a:pt x="50" y="25"/>
                    <a:pt x="50" y="27"/>
                    <a:pt x="50" y="28"/>
                  </a:cubicBezTo>
                  <a:cubicBezTo>
                    <a:pt x="50" y="28"/>
                    <a:pt x="49" y="29"/>
                    <a:pt x="48" y="30"/>
                  </a:cubicBezTo>
                  <a:cubicBezTo>
                    <a:pt x="48" y="30"/>
                    <a:pt x="48" y="31"/>
                    <a:pt x="48" y="31"/>
                  </a:cubicBezTo>
                  <a:cubicBezTo>
                    <a:pt x="48" y="32"/>
                    <a:pt x="49" y="34"/>
                    <a:pt x="50" y="34"/>
                  </a:cubicBezTo>
                  <a:cubicBezTo>
                    <a:pt x="50" y="35"/>
                    <a:pt x="52" y="36"/>
                    <a:pt x="52" y="37"/>
                  </a:cubicBezTo>
                  <a:cubicBezTo>
                    <a:pt x="52" y="37"/>
                    <a:pt x="53" y="38"/>
                    <a:pt x="53" y="38"/>
                  </a:cubicBezTo>
                  <a:cubicBezTo>
                    <a:pt x="53" y="39"/>
                    <a:pt x="53" y="40"/>
                    <a:pt x="53" y="40"/>
                  </a:cubicBezTo>
                  <a:cubicBezTo>
                    <a:pt x="53" y="41"/>
                    <a:pt x="53" y="41"/>
                    <a:pt x="53" y="42"/>
                  </a:cubicBezTo>
                  <a:cubicBezTo>
                    <a:pt x="53" y="42"/>
                    <a:pt x="52" y="42"/>
                    <a:pt x="52" y="42"/>
                  </a:cubicBezTo>
                  <a:cubicBezTo>
                    <a:pt x="51" y="42"/>
                    <a:pt x="50" y="43"/>
                    <a:pt x="50" y="43"/>
                  </a:cubicBezTo>
                  <a:cubicBezTo>
                    <a:pt x="49" y="43"/>
                    <a:pt x="48" y="43"/>
                    <a:pt x="47" y="43"/>
                  </a:cubicBezTo>
                  <a:cubicBezTo>
                    <a:pt x="47" y="43"/>
                    <a:pt x="45" y="44"/>
                    <a:pt x="44" y="44"/>
                  </a:cubicBezTo>
                  <a:cubicBezTo>
                    <a:pt x="43" y="44"/>
                    <a:pt x="42" y="44"/>
                    <a:pt x="41" y="44"/>
                  </a:cubicBezTo>
                  <a:cubicBezTo>
                    <a:pt x="41" y="44"/>
                    <a:pt x="39" y="43"/>
                    <a:pt x="39" y="43"/>
                  </a:cubicBezTo>
                  <a:cubicBezTo>
                    <a:pt x="38" y="43"/>
                    <a:pt x="37" y="44"/>
                    <a:pt x="36" y="45"/>
                  </a:cubicBezTo>
                  <a:cubicBezTo>
                    <a:pt x="36" y="45"/>
                    <a:pt x="36" y="46"/>
                    <a:pt x="36" y="46"/>
                  </a:cubicBezTo>
                  <a:cubicBezTo>
                    <a:pt x="36" y="47"/>
                    <a:pt x="37" y="49"/>
                    <a:pt x="37" y="49"/>
                  </a:cubicBezTo>
                  <a:cubicBezTo>
                    <a:pt x="37" y="50"/>
                    <a:pt x="37" y="51"/>
                    <a:pt x="37" y="52"/>
                  </a:cubicBezTo>
                  <a:cubicBezTo>
                    <a:pt x="37" y="52"/>
                    <a:pt x="36" y="53"/>
                    <a:pt x="36" y="53"/>
                  </a:cubicBezTo>
                  <a:cubicBezTo>
                    <a:pt x="36" y="53"/>
                    <a:pt x="34" y="53"/>
                    <a:pt x="34" y="53"/>
                  </a:cubicBezTo>
                  <a:cubicBezTo>
                    <a:pt x="34" y="53"/>
                    <a:pt x="34" y="54"/>
                    <a:pt x="34" y="55"/>
                  </a:cubicBezTo>
                  <a:cubicBezTo>
                    <a:pt x="35" y="55"/>
                    <a:pt x="36" y="56"/>
                    <a:pt x="37" y="56"/>
                  </a:cubicBezTo>
                  <a:cubicBezTo>
                    <a:pt x="37" y="57"/>
                    <a:pt x="37" y="60"/>
                    <a:pt x="38" y="61"/>
                  </a:cubicBezTo>
                  <a:cubicBezTo>
                    <a:pt x="38" y="61"/>
                    <a:pt x="37" y="63"/>
                    <a:pt x="38" y="64"/>
                  </a:cubicBezTo>
                  <a:cubicBezTo>
                    <a:pt x="38" y="64"/>
                    <a:pt x="39" y="65"/>
                    <a:pt x="39" y="66"/>
                  </a:cubicBezTo>
                  <a:cubicBezTo>
                    <a:pt x="39" y="67"/>
                    <a:pt x="39" y="68"/>
                    <a:pt x="38" y="68"/>
                  </a:cubicBezTo>
                  <a:cubicBezTo>
                    <a:pt x="38" y="69"/>
                    <a:pt x="35" y="69"/>
                    <a:pt x="35" y="68"/>
                  </a:cubicBezTo>
                  <a:cubicBezTo>
                    <a:pt x="34" y="68"/>
                    <a:pt x="32" y="68"/>
                    <a:pt x="32" y="68"/>
                  </a:cubicBezTo>
                  <a:cubicBezTo>
                    <a:pt x="31" y="68"/>
                    <a:pt x="30" y="70"/>
                    <a:pt x="29" y="70"/>
                  </a:cubicBezTo>
                  <a:cubicBezTo>
                    <a:pt x="29" y="70"/>
                    <a:pt x="27" y="69"/>
                    <a:pt x="27" y="69"/>
                  </a:cubicBezTo>
                  <a:cubicBezTo>
                    <a:pt x="27" y="68"/>
                    <a:pt x="26" y="67"/>
                    <a:pt x="26" y="67"/>
                  </a:cubicBezTo>
                  <a:cubicBezTo>
                    <a:pt x="26" y="67"/>
                    <a:pt x="24" y="67"/>
                    <a:pt x="24" y="67"/>
                  </a:cubicBezTo>
                  <a:cubicBezTo>
                    <a:pt x="24" y="67"/>
                    <a:pt x="23" y="68"/>
                    <a:pt x="23" y="68"/>
                  </a:cubicBezTo>
                  <a:cubicBezTo>
                    <a:pt x="21" y="66"/>
                    <a:pt x="20" y="65"/>
                    <a:pt x="20" y="64"/>
                  </a:cubicBezTo>
                  <a:cubicBezTo>
                    <a:pt x="19" y="63"/>
                    <a:pt x="19" y="62"/>
                    <a:pt x="19" y="61"/>
                  </a:cubicBezTo>
                  <a:cubicBezTo>
                    <a:pt x="18" y="60"/>
                    <a:pt x="19" y="59"/>
                    <a:pt x="19" y="59"/>
                  </a:cubicBezTo>
                  <a:cubicBezTo>
                    <a:pt x="19" y="58"/>
                    <a:pt x="19" y="57"/>
                    <a:pt x="19" y="57"/>
                  </a:cubicBezTo>
                  <a:cubicBezTo>
                    <a:pt x="19" y="57"/>
                    <a:pt x="18" y="57"/>
                    <a:pt x="18" y="57"/>
                  </a:cubicBezTo>
                  <a:cubicBezTo>
                    <a:pt x="18" y="57"/>
                    <a:pt x="17" y="58"/>
                    <a:pt x="17" y="58"/>
                  </a:cubicBezTo>
                  <a:cubicBezTo>
                    <a:pt x="17" y="58"/>
                    <a:pt x="16" y="58"/>
                    <a:pt x="16" y="58"/>
                  </a:cubicBezTo>
                  <a:cubicBezTo>
                    <a:pt x="15" y="58"/>
                    <a:pt x="15" y="57"/>
                    <a:pt x="15" y="56"/>
                  </a:cubicBezTo>
                  <a:cubicBezTo>
                    <a:pt x="14" y="55"/>
                    <a:pt x="14" y="54"/>
                    <a:pt x="14" y="54"/>
                  </a:cubicBezTo>
                  <a:cubicBezTo>
                    <a:pt x="14" y="53"/>
                    <a:pt x="13" y="52"/>
                    <a:pt x="13" y="51"/>
                  </a:cubicBezTo>
                  <a:cubicBezTo>
                    <a:pt x="12" y="51"/>
                    <a:pt x="12" y="50"/>
                    <a:pt x="11" y="50"/>
                  </a:cubicBezTo>
                  <a:cubicBezTo>
                    <a:pt x="11" y="50"/>
                    <a:pt x="10" y="51"/>
                    <a:pt x="10" y="51"/>
                  </a:cubicBezTo>
                  <a:cubicBezTo>
                    <a:pt x="9" y="51"/>
                    <a:pt x="8" y="51"/>
                    <a:pt x="8" y="51"/>
                  </a:cubicBezTo>
                  <a:cubicBezTo>
                    <a:pt x="7" y="51"/>
                    <a:pt x="7" y="50"/>
                    <a:pt x="8" y="50"/>
                  </a:cubicBezTo>
                  <a:cubicBezTo>
                    <a:pt x="8" y="49"/>
                    <a:pt x="9" y="49"/>
                    <a:pt x="9" y="49"/>
                  </a:cubicBezTo>
                  <a:cubicBezTo>
                    <a:pt x="9" y="48"/>
                    <a:pt x="8" y="48"/>
                    <a:pt x="8" y="48"/>
                  </a:cubicBezTo>
                  <a:cubicBezTo>
                    <a:pt x="7" y="47"/>
                    <a:pt x="6" y="48"/>
                    <a:pt x="5" y="48"/>
                  </a:cubicBezTo>
                  <a:cubicBezTo>
                    <a:pt x="5" y="48"/>
                    <a:pt x="5" y="48"/>
                    <a:pt x="5" y="48"/>
                  </a:cubicBezTo>
                  <a:cubicBezTo>
                    <a:pt x="5" y="47"/>
                    <a:pt x="5" y="46"/>
                    <a:pt x="5" y="46"/>
                  </a:cubicBezTo>
                  <a:cubicBezTo>
                    <a:pt x="5" y="45"/>
                    <a:pt x="5" y="43"/>
                    <a:pt x="5" y="42"/>
                  </a:cubicBezTo>
                  <a:cubicBezTo>
                    <a:pt x="5" y="41"/>
                    <a:pt x="5" y="40"/>
                    <a:pt x="5" y="39"/>
                  </a:cubicBezTo>
                  <a:cubicBezTo>
                    <a:pt x="5" y="39"/>
                    <a:pt x="6" y="38"/>
                    <a:pt x="7" y="37"/>
                  </a:cubicBezTo>
                  <a:cubicBezTo>
                    <a:pt x="7" y="37"/>
                    <a:pt x="9" y="36"/>
                    <a:pt x="9" y="36"/>
                  </a:cubicBezTo>
                  <a:cubicBezTo>
                    <a:pt x="10" y="35"/>
                    <a:pt x="10" y="34"/>
                    <a:pt x="10" y="34"/>
                  </a:cubicBezTo>
                  <a:cubicBezTo>
                    <a:pt x="10" y="33"/>
                    <a:pt x="10" y="31"/>
                    <a:pt x="9" y="31"/>
                  </a:cubicBezTo>
                  <a:cubicBezTo>
                    <a:pt x="9" y="30"/>
                    <a:pt x="7" y="31"/>
                    <a:pt x="6" y="30"/>
                  </a:cubicBezTo>
                  <a:cubicBezTo>
                    <a:pt x="6" y="30"/>
                    <a:pt x="5" y="29"/>
                    <a:pt x="5" y="28"/>
                  </a:cubicBezTo>
                  <a:cubicBezTo>
                    <a:pt x="4" y="28"/>
                    <a:pt x="5" y="26"/>
                    <a:pt x="5" y="25"/>
                  </a:cubicBezTo>
                  <a:cubicBezTo>
                    <a:pt x="4" y="24"/>
                    <a:pt x="3" y="22"/>
                    <a:pt x="3" y="20"/>
                  </a:cubicBezTo>
                  <a:cubicBezTo>
                    <a:pt x="2" y="19"/>
                    <a:pt x="2" y="18"/>
                    <a:pt x="1" y="17"/>
                  </a:cubicBezTo>
                  <a:cubicBezTo>
                    <a:pt x="1" y="16"/>
                    <a:pt x="0" y="16"/>
                    <a:pt x="0" y="16"/>
                  </a:cubicBezTo>
                  <a:cubicBezTo>
                    <a:pt x="1" y="15"/>
                    <a:pt x="1" y="14"/>
                    <a:pt x="2" y="14"/>
                  </a:cubicBezTo>
                  <a:cubicBezTo>
                    <a:pt x="2" y="13"/>
                    <a:pt x="4" y="13"/>
                    <a:pt x="5" y="13"/>
                  </a:cubicBezTo>
                  <a:cubicBezTo>
                    <a:pt x="5" y="12"/>
                    <a:pt x="5" y="11"/>
                    <a:pt x="5" y="11"/>
                  </a:cubicBezTo>
                  <a:cubicBezTo>
                    <a:pt x="5" y="10"/>
                    <a:pt x="5" y="9"/>
                    <a:pt x="5" y="8"/>
                  </a:cubicBezTo>
                  <a:cubicBezTo>
                    <a:pt x="4" y="7"/>
                    <a:pt x="3" y="7"/>
                    <a:pt x="3" y="6"/>
                  </a:cubicBezTo>
                  <a:cubicBezTo>
                    <a:pt x="2" y="6"/>
                    <a:pt x="2" y="5"/>
                    <a:pt x="3" y="5"/>
                  </a:cubicBezTo>
                  <a:cubicBezTo>
                    <a:pt x="3" y="4"/>
                    <a:pt x="4" y="4"/>
                    <a:pt x="4" y="4"/>
                  </a:cubicBezTo>
                  <a:cubicBezTo>
                    <a:pt x="5" y="4"/>
                    <a:pt x="6" y="4"/>
                    <a:pt x="6" y="4"/>
                  </a:cubicBezTo>
                  <a:cubicBezTo>
                    <a:pt x="7" y="4"/>
                    <a:pt x="8" y="4"/>
                    <a:pt x="9" y="3"/>
                  </a:cubicBezTo>
                  <a:cubicBezTo>
                    <a:pt x="9" y="3"/>
                    <a:pt x="10" y="2"/>
                    <a:pt x="11" y="2"/>
                  </a:cubicBezTo>
                  <a:cubicBezTo>
                    <a:pt x="12" y="1"/>
                    <a:pt x="14" y="0"/>
                    <a:pt x="15" y="0"/>
                  </a:cubicBezTo>
                  <a:cubicBezTo>
                    <a:pt x="16" y="0"/>
                    <a:pt x="17" y="0"/>
                    <a:pt x="18" y="1"/>
                  </a:cubicBezTo>
                  <a:cubicBezTo>
                    <a:pt x="19" y="1"/>
                    <a:pt x="20" y="1"/>
                    <a:pt x="21" y="1"/>
                  </a:cubicBezTo>
                  <a:cubicBezTo>
                    <a:pt x="21" y="1"/>
                    <a:pt x="20" y="2"/>
                    <a:pt x="20" y="2"/>
                  </a:cubicBezTo>
                  <a:cubicBezTo>
                    <a:pt x="20" y="3"/>
                    <a:pt x="19" y="4"/>
                    <a:pt x="18" y="4"/>
                  </a:cubicBezTo>
                  <a:cubicBezTo>
                    <a:pt x="17" y="5"/>
                    <a:pt x="16" y="5"/>
                    <a:pt x="16" y="6"/>
                  </a:cubicBezTo>
                  <a:cubicBezTo>
                    <a:pt x="15" y="6"/>
                    <a:pt x="15" y="7"/>
                    <a:pt x="15" y="7"/>
                  </a:cubicBezTo>
                  <a:cubicBezTo>
                    <a:pt x="15" y="8"/>
                    <a:pt x="15" y="9"/>
                    <a:pt x="15" y="9"/>
                  </a:cubicBezTo>
                  <a:cubicBezTo>
                    <a:pt x="16" y="10"/>
                    <a:pt x="17" y="10"/>
                    <a:pt x="18" y="11"/>
                  </a:cubicBezTo>
                  <a:cubicBezTo>
                    <a:pt x="18" y="11"/>
                    <a:pt x="17" y="13"/>
                    <a:pt x="18" y="13"/>
                  </a:cubicBezTo>
                  <a:cubicBezTo>
                    <a:pt x="18" y="13"/>
                    <a:pt x="19" y="13"/>
                    <a:pt x="20" y="13"/>
                  </a:cubicBezTo>
                  <a:cubicBezTo>
                    <a:pt x="20" y="12"/>
                    <a:pt x="21" y="11"/>
                    <a:pt x="22" y="11"/>
                  </a:cubicBezTo>
                  <a:cubicBezTo>
                    <a:pt x="22" y="11"/>
                    <a:pt x="24" y="11"/>
                    <a:pt x="24" y="11"/>
                  </a:cubicBezTo>
                  <a:cubicBezTo>
                    <a:pt x="25" y="11"/>
                    <a:pt x="25" y="10"/>
                    <a:pt x="26" y="10"/>
                  </a:cubicBezTo>
                  <a:cubicBezTo>
                    <a:pt x="26" y="10"/>
                    <a:pt x="26" y="8"/>
                    <a:pt x="26" y="8"/>
                  </a:cubicBezTo>
                  <a:cubicBezTo>
                    <a:pt x="27" y="8"/>
                    <a:pt x="28" y="8"/>
                    <a:pt x="28" y="8"/>
                  </a:cubicBezTo>
                  <a:cubicBezTo>
                    <a:pt x="29" y="8"/>
                    <a:pt x="29" y="10"/>
                    <a:pt x="29" y="10"/>
                  </a:cubicBezTo>
                  <a:cubicBezTo>
                    <a:pt x="30" y="10"/>
                    <a:pt x="32" y="10"/>
                    <a:pt x="33" y="10"/>
                  </a:cubicBezTo>
                  <a:cubicBezTo>
                    <a:pt x="33" y="10"/>
                    <a:pt x="34" y="9"/>
                    <a:pt x="35" y="9"/>
                  </a:cubicBezTo>
                  <a:cubicBezTo>
                    <a:pt x="35" y="9"/>
                    <a:pt x="36" y="9"/>
                    <a:pt x="37" y="9"/>
                  </a:cubicBezTo>
                  <a:cubicBezTo>
                    <a:pt x="38" y="9"/>
                    <a:pt x="39" y="10"/>
                    <a:pt x="40" y="11"/>
                  </a:cubicBezTo>
                  <a:cubicBezTo>
                    <a:pt x="41" y="11"/>
                    <a:pt x="42" y="11"/>
                    <a:pt x="43" y="11"/>
                  </a:cubicBezTo>
                  <a:cubicBezTo>
                    <a:pt x="44" y="11"/>
                    <a:pt x="45" y="12"/>
                    <a:pt x="45" y="12"/>
                  </a:cubicBezTo>
                  <a:cubicBezTo>
                    <a:pt x="46" y="12"/>
                    <a:pt x="46" y="13"/>
                    <a:pt x="47" y="13"/>
                  </a:cubicBezTo>
                  <a:cubicBezTo>
                    <a:pt x="47" y="14"/>
                    <a:pt x="46" y="15"/>
                    <a:pt x="47"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19">
              <a:extLst>
                <a:ext uri="{FF2B5EF4-FFF2-40B4-BE49-F238E27FC236}">
                  <a16:creationId xmlns:a16="http://schemas.microsoft.com/office/drawing/2014/main" id="{9A21411B-6918-47BA-B963-0D50DE5DF919}"/>
                </a:ext>
              </a:extLst>
            </p:cNvPr>
            <p:cNvSpPr>
              <a:spLocks/>
            </p:cNvSpPr>
            <p:nvPr/>
          </p:nvSpPr>
          <p:spPr bwMode="auto">
            <a:xfrm>
              <a:off x="6501075" y="5532564"/>
              <a:ext cx="119776" cy="127263"/>
            </a:xfrm>
            <a:custGeom>
              <a:avLst/>
              <a:gdLst/>
              <a:ahLst/>
              <a:cxnLst>
                <a:cxn ang="0">
                  <a:pos x="41" y="25"/>
                </a:cxn>
                <a:cxn ang="0">
                  <a:pos x="39" y="29"/>
                </a:cxn>
                <a:cxn ang="0">
                  <a:pos x="38" y="33"/>
                </a:cxn>
                <a:cxn ang="0">
                  <a:pos x="36" y="35"/>
                </a:cxn>
                <a:cxn ang="0">
                  <a:pos x="31" y="34"/>
                </a:cxn>
                <a:cxn ang="0">
                  <a:pos x="28" y="34"/>
                </a:cxn>
                <a:cxn ang="0">
                  <a:pos x="26" y="36"/>
                </a:cxn>
                <a:cxn ang="0">
                  <a:pos x="23" y="39"/>
                </a:cxn>
                <a:cxn ang="0">
                  <a:pos x="20" y="39"/>
                </a:cxn>
                <a:cxn ang="0">
                  <a:pos x="17" y="39"/>
                </a:cxn>
                <a:cxn ang="0">
                  <a:pos x="13" y="37"/>
                </a:cxn>
                <a:cxn ang="0">
                  <a:pos x="12" y="41"/>
                </a:cxn>
                <a:cxn ang="0">
                  <a:pos x="9" y="42"/>
                </a:cxn>
                <a:cxn ang="0">
                  <a:pos x="5" y="36"/>
                </a:cxn>
                <a:cxn ang="0">
                  <a:pos x="2" y="28"/>
                </a:cxn>
                <a:cxn ang="0">
                  <a:pos x="1" y="25"/>
                </a:cxn>
                <a:cxn ang="0">
                  <a:pos x="4" y="27"/>
                </a:cxn>
                <a:cxn ang="0">
                  <a:pos x="9" y="26"/>
                </a:cxn>
                <a:cxn ang="0">
                  <a:pos x="15" y="26"/>
                </a:cxn>
                <a:cxn ang="0">
                  <a:pos x="15" y="22"/>
                </a:cxn>
                <a:cxn ang="0">
                  <a:pos x="14" y="14"/>
                </a:cxn>
                <a:cxn ang="0">
                  <a:pos x="11" y="11"/>
                </a:cxn>
                <a:cxn ang="0">
                  <a:pos x="14" y="10"/>
                </a:cxn>
                <a:cxn ang="0">
                  <a:pos x="13" y="4"/>
                </a:cxn>
                <a:cxn ang="0">
                  <a:pos x="16" y="1"/>
                </a:cxn>
                <a:cxn ang="0">
                  <a:pos x="21" y="2"/>
                </a:cxn>
                <a:cxn ang="0">
                  <a:pos x="27" y="1"/>
                </a:cxn>
                <a:cxn ang="0">
                  <a:pos x="30" y="0"/>
                </a:cxn>
                <a:cxn ang="0">
                  <a:pos x="34" y="3"/>
                </a:cxn>
                <a:cxn ang="0">
                  <a:pos x="38" y="7"/>
                </a:cxn>
                <a:cxn ang="0">
                  <a:pos x="41" y="12"/>
                </a:cxn>
                <a:cxn ang="0">
                  <a:pos x="39" y="17"/>
                </a:cxn>
                <a:cxn ang="0">
                  <a:pos x="39" y="21"/>
                </a:cxn>
              </a:cxnLst>
              <a:rect l="0" t="0" r="r" b="b"/>
              <a:pathLst>
                <a:path w="41" h="43">
                  <a:moveTo>
                    <a:pt x="41" y="23"/>
                  </a:moveTo>
                  <a:cubicBezTo>
                    <a:pt x="41" y="23"/>
                    <a:pt x="41" y="24"/>
                    <a:pt x="41" y="25"/>
                  </a:cubicBezTo>
                  <a:cubicBezTo>
                    <a:pt x="41" y="25"/>
                    <a:pt x="40" y="26"/>
                    <a:pt x="39" y="26"/>
                  </a:cubicBezTo>
                  <a:cubicBezTo>
                    <a:pt x="39" y="27"/>
                    <a:pt x="39" y="28"/>
                    <a:pt x="39" y="29"/>
                  </a:cubicBezTo>
                  <a:cubicBezTo>
                    <a:pt x="39" y="29"/>
                    <a:pt x="38" y="31"/>
                    <a:pt x="38" y="31"/>
                  </a:cubicBezTo>
                  <a:cubicBezTo>
                    <a:pt x="38" y="32"/>
                    <a:pt x="38" y="33"/>
                    <a:pt x="38" y="33"/>
                  </a:cubicBezTo>
                  <a:cubicBezTo>
                    <a:pt x="38" y="34"/>
                    <a:pt x="37" y="34"/>
                    <a:pt x="37" y="35"/>
                  </a:cubicBezTo>
                  <a:cubicBezTo>
                    <a:pt x="36" y="35"/>
                    <a:pt x="36" y="35"/>
                    <a:pt x="36" y="35"/>
                  </a:cubicBezTo>
                  <a:cubicBezTo>
                    <a:pt x="35" y="35"/>
                    <a:pt x="34" y="35"/>
                    <a:pt x="34" y="35"/>
                  </a:cubicBezTo>
                  <a:cubicBezTo>
                    <a:pt x="33" y="34"/>
                    <a:pt x="32" y="34"/>
                    <a:pt x="31" y="34"/>
                  </a:cubicBezTo>
                  <a:cubicBezTo>
                    <a:pt x="31" y="34"/>
                    <a:pt x="30" y="34"/>
                    <a:pt x="30" y="34"/>
                  </a:cubicBezTo>
                  <a:cubicBezTo>
                    <a:pt x="29" y="34"/>
                    <a:pt x="28" y="34"/>
                    <a:pt x="28" y="34"/>
                  </a:cubicBezTo>
                  <a:cubicBezTo>
                    <a:pt x="27" y="34"/>
                    <a:pt x="26" y="34"/>
                    <a:pt x="26" y="34"/>
                  </a:cubicBezTo>
                  <a:cubicBezTo>
                    <a:pt x="26" y="34"/>
                    <a:pt x="26" y="35"/>
                    <a:pt x="26" y="36"/>
                  </a:cubicBezTo>
                  <a:cubicBezTo>
                    <a:pt x="25" y="36"/>
                    <a:pt x="25" y="37"/>
                    <a:pt x="24" y="38"/>
                  </a:cubicBezTo>
                  <a:cubicBezTo>
                    <a:pt x="24" y="38"/>
                    <a:pt x="23" y="38"/>
                    <a:pt x="23" y="39"/>
                  </a:cubicBezTo>
                  <a:cubicBezTo>
                    <a:pt x="23" y="39"/>
                    <a:pt x="21" y="39"/>
                    <a:pt x="21" y="39"/>
                  </a:cubicBezTo>
                  <a:cubicBezTo>
                    <a:pt x="21" y="39"/>
                    <a:pt x="20" y="39"/>
                    <a:pt x="20" y="39"/>
                  </a:cubicBezTo>
                  <a:cubicBezTo>
                    <a:pt x="20" y="39"/>
                    <a:pt x="20" y="39"/>
                    <a:pt x="20" y="39"/>
                  </a:cubicBezTo>
                  <a:cubicBezTo>
                    <a:pt x="20" y="38"/>
                    <a:pt x="18" y="39"/>
                    <a:pt x="17" y="39"/>
                  </a:cubicBezTo>
                  <a:cubicBezTo>
                    <a:pt x="16" y="39"/>
                    <a:pt x="15" y="38"/>
                    <a:pt x="14" y="38"/>
                  </a:cubicBezTo>
                  <a:cubicBezTo>
                    <a:pt x="14" y="38"/>
                    <a:pt x="13" y="37"/>
                    <a:pt x="13" y="37"/>
                  </a:cubicBezTo>
                  <a:cubicBezTo>
                    <a:pt x="12" y="37"/>
                    <a:pt x="11" y="39"/>
                    <a:pt x="11" y="39"/>
                  </a:cubicBezTo>
                  <a:cubicBezTo>
                    <a:pt x="11" y="39"/>
                    <a:pt x="12" y="41"/>
                    <a:pt x="12" y="41"/>
                  </a:cubicBezTo>
                  <a:cubicBezTo>
                    <a:pt x="12" y="41"/>
                    <a:pt x="11" y="42"/>
                    <a:pt x="11" y="42"/>
                  </a:cubicBezTo>
                  <a:cubicBezTo>
                    <a:pt x="10" y="43"/>
                    <a:pt x="9" y="42"/>
                    <a:pt x="9" y="42"/>
                  </a:cubicBezTo>
                  <a:cubicBezTo>
                    <a:pt x="8" y="41"/>
                    <a:pt x="7" y="39"/>
                    <a:pt x="6" y="39"/>
                  </a:cubicBezTo>
                  <a:cubicBezTo>
                    <a:pt x="6" y="38"/>
                    <a:pt x="5" y="37"/>
                    <a:pt x="5" y="36"/>
                  </a:cubicBezTo>
                  <a:cubicBezTo>
                    <a:pt x="5" y="35"/>
                    <a:pt x="4" y="33"/>
                    <a:pt x="4" y="32"/>
                  </a:cubicBezTo>
                  <a:cubicBezTo>
                    <a:pt x="3" y="31"/>
                    <a:pt x="2" y="29"/>
                    <a:pt x="2" y="28"/>
                  </a:cubicBezTo>
                  <a:cubicBezTo>
                    <a:pt x="1" y="28"/>
                    <a:pt x="0" y="27"/>
                    <a:pt x="0" y="26"/>
                  </a:cubicBezTo>
                  <a:cubicBezTo>
                    <a:pt x="0" y="26"/>
                    <a:pt x="1" y="25"/>
                    <a:pt x="1" y="25"/>
                  </a:cubicBezTo>
                  <a:cubicBezTo>
                    <a:pt x="1" y="25"/>
                    <a:pt x="3" y="25"/>
                    <a:pt x="3" y="25"/>
                  </a:cubicBezTo>
                  <a:cubicBezTo>
                    <a:pt x="3" y="25"/>
                    <a:pt x="4" y="26"/>
                    <a:pt x="4" y="27"/>
                  </a:cubicBezTo>
                  <a:cubicBezTo>
                    <a:pt x="4" y="27"/>
                    <a:pt x="6" y="28"/>
                    <a:pt x="6" y="28"/>
                  </a:cubicBezTo>
                  <a:cubicBezTo>
                    <a:pt x="7" y="28"/>
                    <a:pt x="8" y="26"/>
                    <a:pt x="9" y="26"/>
                  </a:cubicBezTo>
                  <a:cubicBezTo>
                    <a:pt x="9" y="26"/>
                    <a:pt x="11" y="26"/>
                    <a:pt x="12" y="26"/>
                  </a:cubicBezTo>
                  <a:cubicBezTo>
                    <a:pt x="12" y="27"/>
                    <a:pt x="15" y="27"/>
                    <a:pt x="15" y="26"/>
                  </a:cubicBezTo>
                  <a:cubicBezTo>
                    <a:pt x="16" y="26"/>
                    <a:pt x="16" y="25"/>
                    <a:pt x="16" y="24"/>
                  </a:cubicBezTo>
                  <a:cubicBezTo>
                    <a:pt x="16" y="23"/>
                    <a:pt x="15" y="22"/>
                    <a:pt x="15" y="22"/>
                  </a:cubicBezTo>
                  <a:cubicBezTo>
                    <a:pt x="14" y="21"/>
                    <a:pt x="15" y="19"/>
                    <a:pt x="15" y="19"/>
                  </a:cubicBezTo>
                  <a:cubicBezTo>
                    <a:pt x="14" y="18"/>
                    <a:pt x="14" y="15"/>
                    <a:pt x="14" y="14"/>
                  </a:cubicBezTo>
                  <a:cubicBezTo>
                    <a:pt x="13" y="14"/>
                    <a:pt x="12" y="13"/>
                    <a:pt x="11" y="13"/>
                  </a:cubicBezTo>
                  <a:cubicBezTo>
                    <a:pt x="11" y="12"/>
                    <a:pt x="11" y="11"/>
                    <a:pt x="11" y="11"/>
                  </a:cubicBezTo>
                  <a:cubicBezTo>
                    <a:pt x="11" y="11"/>
                    <a:pt x="13" y="11"/>
                    <a:pt x="13" y="11"/>
                  </a:cubicBezTo>
                  <a:cubicBezTo>
                    <a:pt x="13" y="11"/>
                    <a:pt x="14" y="10"/>
                    <a:pt x="14" y="10"/>
                  </a:cubicBezTo>
                  <a:cubicBezTo>
                    <a:pt x="14" y="9"/>
                    <a:pt x="14" y="8"/>
                    <a:pt x="14" y="7"/>
                  </a:cubicBezTo>
                  <a:cubicBezTo>
                    <a:pt x="14" y="7"/>
                    <a:pt x="13" y="5"/>
                    <a:pt x="13" y="4"/>
                  </a:cubicBezTo>
                  <a:cubicBezTo>
                    <a:pt x="13" y="4"/>
                    <a:pt x="13" y="3"/>
                    <a:pt x="13" y="3"/>
                  </a:cubicBezTo>
                  <a:cubicBezTo>
                    <a:pt x="14" y="2"/>
                    <a:pt x="15" y="1"/>
                    <a:pt x="16" y="1"/>
                  </a:cubicBezTo>
                  <a:cubicBezTo>
                    <a:pt x="16" y="1"/>
                    <a:pt x="18" y="2"/>
                    <a:pt x="18" y="2"/>
                  </a:cubicBezTo>
                  <a:cubicBezTo>
                    <a:pt x="19" y="2"/>
                    <a:pt x="20" y="2"/>
                    <a:pt x="21" y="2"/>
                  </a:cubicBezTo>
                  <a:cubicBezTo>
                    <a:pt x="22" y="2"/>
                    <a:pt x="24" y="1"/>
                    <a:pt x="24" y="1"/>
                  </a:cubicBezTo>
                  <a:cubicBezTo>
                    <a:pt x="25" y="1"/>
                    <a:pt x="26" y="1"/>
                    <a:pt x="27" y="1"/>
                  </a:cubicBezTo>
                  <a:cubicBezTo>
                    <a:pt x="27" y="1"/>
                    <a:pt x="28" y="0"/>
                    <a:pt x="29" y="0"/>
                  </a:cubicBezTo>
                  <a:cubicBezTo>
                    <a:pt x="29" y="0"/>
                    <a:pt x="30" y="0"/>
                    <a:pt x="30" y="0"/>
                  </a:cubicBezTo>
                  <a:cubicBezTo>
                    <a:pt x="31" y="0"/>
                    <a:pt x="31" y="1"/>
                    <a:pt x="31" y="1"/>
                  </a:cubicBezTo>
                  <a:cubicBezTo>
                    <a:pt x="31" y="2"/>
                    <a:pt x="33" y="3"/>
                    <a:pt x="34" y="3"/>
                  </a:cubicBezTo>
                  <a:cubicBezTo>
                    <a:pt x="34" y="4"/>
                    <a:pt x="35" y="5"/>
                    <a:pt x="36" y="5"/>
                  </a:cubicBezTo>
                  <a:cubicBezTo>
                    <a:pt x="36" y="6"/>
                    <a:pt x="37" y="6"/>
                    <a:pt x="38" y="7"/>
                  </a:cubicBezTo>
                  <a:cubicBezTo>
                    <a:pt x="38" y="8"/>
                    <a:pt x="39" y="9"/>
                    <a:pt x="40" y="10"/>
                  </a:cubicBezTo>
                  <a:cubicBezTo>
                    <a:pt x="40" y="11"/>
                    <a:pt x="41" y="12"/>
                    <a:pt x="41" y="12"/>
                  </a:cubicBezTo>
                  <a:cubicBezTo>
                    <a:pt x="41" y="13"/>
                    <a:pt x="40" y="14"/>
                    <a:pt x="40" y="15"/>
                  </a:cubicBezTo>
                  <a:cubicBezTo>
                    <a:pt x="40" y="15"/>
                    <a:pt x="39" y="16"/>
                    <a:pt x="39" y="17"/>
                  </a:cubicBezTo>
                  <a:cubicBezTo>
                    <a:pt x="39" y="17"/>
                    <a:pt x="38" y="18"/>
                    <a:pt x="38" y="19"/>
                  </a:cubicBezTo>
                  <a:cubicBezTo>
                    <a:pt x="38" y="19"/>
                    <a:pt x="39" y="21"/>
                    <a:pt x="39" y="21"/>
                  </a:cubicBezTo>
                  <a:cubicBezTo>
                    <a:pt x="39" y="22"/>
                    <a:pt x="40" y="22"/>
                    <a:pt x="41"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20">
              <a:extLst>
                <a:ext uri="{FF2B5EF4-FFF2-40B4-BE49-F238E27FC236}">
                  <a16:creationId xmlns:a16="http://schemas.microsoft.com/office/drawing/2014/main" id="{076CC116-A79E-4F71-A042-630E07C3377B}"/>
                </a:ext>
              </a:extLst>
            </p:cNvPr>
            <p:cNvSpPr>
              <a:spLocks/>
            </p:cNvSpPr>
            <p:nvPr/>
          </p:nvSpPr>
          <p:spPr bwMode="auto">
            <a:xfrm>
              <a:off x="6570944" y="5397816"/>
              <a:ext cx="157207" cy="237057"/>
            </a:xfrm>
            <a:custGeom>
              <a:avLst/>
              <a:gdLst/>
              <a:ahLst/>
              <a:cxnLst>
                <a:cxn ang="0">
                  <a:pos x="14" y="77"/>
                </a:cxn>
                <a:cxn ang="0">
                  <a:pos x="15" y="72"/>
                </a:cxn>
                <a:cxn ang="0">
                  <a:pos x="17" y="69"/>
                </a:cxn>
                <a:cxn ang="0">
                  <a:pos x="14" y="65"/>
                </a:cxn>
                <a:cxn ang="0">
                  <a:pos x="16" y="61"/>
                </a:cxn>
                <a:cxn ang="0">
                  <a:pos x="16" y="56"/>
                </a:cxn>
                <a:cxn ang="0">
                  <a:pos x="12" y="51"/>
                </a:cxn>
                <a:cxn ang="0">
                  <a:pos x="7" y="47"/>
                </a:cxn>
                <a:cxn ang="0">
                  <a:pos x="6" y="44"/>
                </a:cxn>
                <a:cxn ang="0">
                  <a:pos x="5" y="41"/>
                </a:cxn>
                <a:cxn ang="0">
                  <a:pos x="1" y="35"/>
                </a:cxn>
                <a:cxn ang="0">
                  <a:pos x="3" y="32"/>
                </a:cxn>
                <a:cxn ang="0">
                  <a:pos x="2" y="25"/>
                </a:cxn>
                <a:cxn ang="0">
                  <a:pos x="0" y="20"/>
                </a:cxn>
                <a:cxn ang="0">
                  <a:pos x="0" y="19"/>
                </a:cxn>
                <a:cxn ang="0">
                  <a:pos x="4" y="16"/>
                </a:cxn>
                <a:cxn ang="0">
                  <a:pos x="7" y="15"/>
                </a:cxn>
                <a:cxn ang="0">
                  <a:pos x="11" y="13"/>
                </a:cxn>
                <a:cxn ang="0">
                  <a:pos x="13" y="9"/>
                </a:cxn>
                <a:cxn ang="0">
                  <a:pos x="16" y="9"/>
                </a:cxn>
                <a:cxn ang="0">
                  <a:pos x="19" y="7"/>
                </a:cxn>
                <a:cxn ang="0">
                  <a:pos x="17" y="3"/>
                </a:cxn>
                <a:cxn ang="0">
                  <a:pos x="19" y="0"/>
                </a:cxn>
                <a:cxn ang="0">
                  <a:pos x="21" y="2"/>
                </a:cxn>
                <a:cxn ang="0">
                  <a:pos x="22" y="5"/>
                </a:cxn>
                <a:cxn ang="0">
                  <a:pos x="22" y="9"/>
                </a:cxn>
                <a:cxn ang="0">
                  <a:pos x="24" y="13"/>
                </a:cxn>
                <a:cxn ang="0">
                  <a:pos x="26" y="16"/>
                </a:cxn>
                <a:cxn ang="0">
                  <a:pos x="25" y="21"/>
                </a:cxn>
                <a:cxn ang="0">
                  <a:pos x="22" y="20"/>
                </a:cxn>
                <a:cxn ang="0">
                  <a:pos x="21" y="23"/>
                </a:cxn>
                <a:cxn ang="0">
                  <a:pos x="26" y="26"/>
                </a:cxn>
                <a:cxn ang="0">
                  <a:pos x="28" y="29"/>
                </a:cxn>
                <a:cxn ang="0">
                  <a:pos x="31" y="32"/>
                </a:cxn>
                <a:cxn ang="0">
                  <a:pos x="34" y="36"/>
                </a:cxn>
                <a:cxn ang="0">
                  <a:pos x="37" y="40"/>
                </a:cxn>
                <a:cxn ang="0">
                  <a:pos x="40" y="44"/>
                </a:cxn>
                <a:cxn ang="0">
                  <a:pos x="41" y="45"/>
                </a:cxn>
                <a:cxn ang="0">
                  <a:pos x="42" y="52"/>
                </a:cxn>
                <a:cxn ang="0">
                  <a:pos x="44" y="58"/>
                </a:cxn>
                <a:cxn ang="0">
                  <a:pos x="48" y="63"/>
                </a:cxn>
                <a:cxn ang="0">
                  <a:pos x="53" y="70"/>
                </a:cxn>
                <a:cxn ang="0">
                  <a:pos x="49" y="70"/>
                </a:cxn>
                <a:cxn ang="0">
                  <a:pos x="45" y="70"/>
                </a:cxn>
                <a:cxn ang="0">
                  <a:pos x="42" y="72"/>
                </a:cxn>
                <a:cxn ang="0">
                  <a:pos x="40" y="76"/>
                </a:cxn>
                <a:cxn ang="0">
                  <a:pos x="39" y="77"/>
                </a:cxn>
                <a:cxn ang="0">
                  <a:pos x="36" y="78"/>
                </a:cxn>
                <a:cxn ang="0">
                  <a:pos x="32" y="76"/>
                </a:cxn>
                <a:cxn ang="0">
                  <a:pos x="29" y="79"/>
                </a:cxn>
                <a:cxn ang="0">
                  <a:pos x="26" y="80"/>
                </a:cxn>
                <a:cxn ang="0">
                  <a:pos x="22" y="78"/>
                </a:cxn>
                <a:cxn ang="0">
                  <a:pos x="18" y="77"/>
                </a:cxn>
                <a:cxn ang="0">
                  <a:pos x="15" y="79"/>
                </a:cxn>
              </a:cxnLst>
              <a:rect l="0" t="0" r="r" b="b"/>
              <a:pathLst>
                <a:path w="53" h="80">
                  <a:moveTo>
                    <a:pt x="14" y="79"/>
                  </a:moveTo>
                  <a:cubicBezTo>
                    <a:pt x="14" y="79"/>
                    <a:pt x="14" y="78"/>
                    <a:pt x="14" y="77"/>
                  </a:cubicBezTo>
                  <a:cubicBezTo>
                    <a:pt x="14" y="77"/>
                    <a:pt x="15" y="75"/>
                    <a:pt x="15" y="75"/>
                  </a:cubicBezTo>
                  <a:cubicBezTo>
                    <a:pt x="15" y="74"/>
                    <a:pt x="15" y="73"/>
                    <a:pt x="15" y="72"/>
                  </a:cubicBezTo>
                  <a:cubicBezTo>
                    <a:pt x="16" y="72"/>
                    <a:pt x="17" y="71"/>
                    <a:pt x="17" y="71"/>
                  </a:cubicBezTo>
                  <a:cubicBezTo>
                    <a:pt x="17" y="70"/>
                    <a:pt x="17" y="69"/>
                    <a:pt x="17" y="69"/>
                  </a:cubicBezTo>
                  <a:cubicBezTo>
                    <a:pt x="16" y="68"/>
                    <a:pt x="15" y="68"/>
                    <a:pt x="15" y="67"/>
                  </a:cubicBezTo>
                  <a:cubicBezTo>
                    <a:pt x="15" y="67"/>
                    <a:pt x="14" y="65"/>
                    <a:pt x="14" y="65"/>
                  </a:cubicBezTo>
                  <a:cubicBezTo>
                    <a:pt x="14" y="64"/>
                    <a:pt x="15" y="63"/>
                    <a:pt x="15" y="63"/>
                  </a:cubicBezTo>
                  <a:cubicBezTo>
                    <a:pt x="15" y="62"/>
                    <a:pt x="16" y="61"/>
                    <a:pt x="16" y="61"/>
                  </a:cubicBezTo>
                  <a:cubicBezTo>
                    <a:pt x="16" y="60"/>
                    <a:pt x="17" y="59"/>
                    <a:pt x="17" y="58"/>
                  </a:cubicBezTo>
                  <a:cubicBezTo>
                    <a:pt x="17" y="58"/>
                    <a:pt x="16" y="57"/>
                    <a:pt x="16" y="56"/>
                  </a:cubicBezTo>
                  <a:cubicBezTo>
                    <a:pt x="15" y="55"/>
                    <a:pt x="14" y="54"/>
                    <a:pt x="14" y="53"/>
                  </a:cubicBezTo>
                  <a:cubicBezTo>
                    <a:pt x="13" y="52"/>
                    <a:pt x="12" y="52"/>
                    <a:pt x="12" y="51"/>
                  </a:cubicBezTo>
                  <a:cubicBezTo>
                    <a:pt x="11" y="51"/>
                    <a:pt x="10" y="50"/>
                    <a:pt x="10" y="49"/>
                  </a:cubicBezTo>
                  <a:cubicBezTo>
                    <a:pt x="9" y="49"/>
                    <a:pt x="7" y="48"/>
                    <a:pt x="7" y="47"/>
                  </a:cubicBezTo>
                  <a:cubicBezTo>
                    <a:pt x="7" y="47"/>
                    <a:pt x="7" y="46"/>
                    <a:pt x="6" y="46"/>
                  </a:cubicBezTo>
                  <a:cubicBezTo>
                    <a:pt x="6" y="45"/>
                    <a:pt x="6" y="45"/>
                    <a:pt x="6" y="44"/>
                  </a:cubicBezTo>
                  <a:cubicBezTo>
                    <a:pt x="6" y="44"/>
                    <a:pt x="6" y="43"/>
                    <a:pt x="6" y="42"/>
                  </a:cubicBezTo>
                  <a:cubicBezTo>
                    <a:pt x="6" y="42"/>
                    <a:pt x="5" y="41"/>
                    <a:pt x="5" y="41"/>
                  </a:cubicBezTo>
                  <a:cubicBezTo>
                    <a:pt x="5" y="40"/>
                    <a:pt x="3" y="39"/>
                    <a:pt x="3" y="38"/>
                  </a:cubicBezTo>
                  <a:cubicBezTo>
                    <a:pt x="2" y="38"/>
                    <a:pt x="1" y="36"/>
                    <a:pt x="1" y="35"/>
                  </a:cubicBezTo>
                  <a:cubicBezTo>
                    <a:pt x="1" y="35"/>
                    <a:pt x="1" y="34"/>
                    <a:pt x="1" y="34"/>
                  </a:cubicBezTo>
                  <a:cubicBezTo>
                    <a:pt x="2" y="33"/>
                    <a:pt x="3" y="32"/>
                    <a:pt x="3" y="32"/>
                  </a:cubicBezTo>
                  <a:cubicBezTo>
                    <a:pt x="3" y="31"/>
                    <a:pt x="3" y="29"/>
                    <a:pt x="3" y="28"/>
                  </a:cubicBezTo>
                  <a:cubicBezTo>
                    <a:pt x="3" y="28"/>
                    <a:pt x="3" y="26"/>
                    <a:pt x="2" y="25"/>
                  </a:cubicBezTo>
                  <a:cubicBezTo>
                    <a:pt x="2" y="24"/>
                    <a:pt x="1" y="23"/>
                    <a:pt x="1" y="23"/>
                  </a:cubicBezTo>
                  <a:cubicBezTo>
                    <a:pt x="1" y="22"/>
                    <a:pt x="0" y="21"/>
                    <a:pt x="0" y="20"/>
                  </a:cubicBezTo>
                  <a:cubicBezTo>
                    <a:pt x="0" y="20"/>
                    <a:pt x="0" y="20"/>
                    <a:pt x="0" y="20"/>
                  </a:cubicBezTo>
                  <a:cubicBezTo>
                    <a:pt x="0" y="20"/>
                    <a:pt x="0" y="19"/>
                    <a:pt x="0" y="19"/>
                  </a:cubicBezTo>
                  <a:cubicBezTo>
                    <a:pt x="1" y="19"/>
                    <a:pt x="2" y="19"/>
                    <a:pt x="3" y="18"/>
                  </a:cubicBezTo>
                  <a:cubicBezTo>
                    <a:pt x="3" y="18"/>
                    <a:pt x="3" y="17"/>
                    <a:pt x="4" y="16"/>
                  </a:cubicBezTo>
                  <a:cubicBezTo>
                    <a:pt x="4" y="16"/>
                    <a:pt x="5" y="15"/>
                    <a:pt x="5" y="15"/>
                  </a:cubicBezTo>
                  <a:cubicBezTo>
                    <a:pt x="6" y="14"/>
                    <a:pt x="7" y="15"/>
                    <a:pt x="7" y="15"/>
                  </a:cubicBezTo>
                  <a:cubicBezTo>
                    <a:pt x="8" y="15"/>
                    <a:pt x="10" y="15"/>
                    <a:pt x="11" y="15"/>
                  </a:cubicBezTo>
                  <a:cubicBezTo>
                    <a:pt x="11" y="14"/>
                    <a:pt x="11" y="13"/>
                    <a:pt x="11" y="13"/>
                  </a:cubicBezTo>
                  <a:cubicBezTo>
                    <a:pt x="11" y="12"/>
                    <a:pt x="10" y="11"/>
                    <a:pt x="10" y="11"/>
                  </a:cubicBezTo>
                  <a:cubicBezTo>
                    <a:pt x="11" y="10"/>
                    <a:pt x="12" y="9"/>
                    <a:pt x="13" y="9"/>
                  </a:cubicBezTo>
                  <a:cubicBezTo>
                    <a:pt x="13" y="9"/>
                    <a:pt x="14" y="10"/>
                    <a:pt x="14" y="10"/>
                  </a:cubicBezTo>
                  <a:cubicBezTo>
                    <a:pt x="15" y="10"/>
                    <a:pt x="16" y="10"/>
                    <a:pt x="16" y="9"/>
                  </a:cubicBezTo>
                  <a:cubicBezTo>
                    <a:pt x="16" y="9"/>
                    <a:pt x="17" y="8"/>
                    <a:pt x="18" y="8"/>
                  </a:cubicBezTo>
                  <a:cubicBezTo>
                    <a:pt x="18" y="8"/>
                    <a:pt x="18" y="7"/>
                    <a:pt x="19" y="7"/>
                  </a:cubicBezTo>
                  <a:cubicBezTo>
                    <a:pt x="19" y="6"/>
                    <a:pt x="19" y="5"/>
                    <a:pt x="19" y="4"/>
                  </a:cubicBezTo>
                  <a:cubicBezTo>
                    <a:pt x="19" y="4"/>
                    <a:pt x="18" y="3"/>
                    <a:pt x="17" y="3"/>
                  </a:cubicBezTo>
                  <a:cubicBezTo>
                    <a:pt x="17" y="2"/>
                    <a:pt x="17" y="2"/>
                    <a:pt x="17" y="1"/>
                  </a:cubicBezTo>
                  <a:cubicBezTo>
                    <a:pt x="18" y="1"/>
                    <a:pt x="19" y="0"/>
                    <a:pt x="19" y="0"/>
                  </a:cubicBezTo>
                  <a:cubicBezTo>
                    <a:pt x="19" y="0"/>
                    <a:pt x="20" y="0"/>
                    <a:pt x="20" y="1"/>
                  </a:cubicBezTo>
                  <a:cubicBezTo>
                    <a:pt x="20" y="1"/>
                    <a:pt x="20" y="2"/>
                    <a:pt x="21" y="2"/>
                  </a:cubicBezTo>
                  <a:cubicBezTo>
                    <a:pt x="21" y="3"/>
                    <a:pt x="21" y="3"/>
                    <a:pt x="22" y="3"/>
                  </a:cubicBezTo>
                  <a:cubicBezTo>
                    <a:pt x="22" y="3"/>
                    <a:pt x="22" y="4"/>
                    <a:pt x="22" y="5"/>
                  </a:cubicBezTo>
                  <a:cubicBezTo>
                    <a:pt x="22" y="5"/>
                    <a:pt x="22" y="7"/>
                    <a:pt x="22" y="7"/>
                  </a:cubicBezTo>
                  <a:cubicBezTo>
                    <a:pt x="22" y="8"/>
                    <a:pt x="22" y="9"/>
                    <a:pt x="22" y="9"/>
                  </a:cubicBezTo>
                  <a:cubicBezTo>
                    <a:pt x="23" y="10"/>
                    <a:pt x="23" y="10"/>
                    <a:pt x="23" y="11"/>
                  </a:cubicBezTo>
                  <a:cubicBezTo>
                    <a:pt x="23" y="11"/>
                    <a:pt x="24" y="12"/>
                    <a:pt x="24" y="13"/>
                  </a:cubicBezTo>
                  <a:cubicBezTo>
                    <a:pt x="24" y="13"/>
                    <a:pt x="25" y="14"/>
                    <a:pt x="25" y="15"/>
                  </a:cubicBezTo>
                  <a:cubicBezTo>
                    <a:pt x="25" y="15"/>
                    <a:pt x="26" y="16"/>
                    <a:pt x="26" y="16"/>
                  </a:cubicBezTo>
                  <a:cubicBezTo>
                    <a:pt x="26" y="17"/>
                    <a:pt x="27" y="19"/>
                    <a:pt x="27" y="19"/>
                  </a:cubicBezTo>
                  <a:cubicBezTo>
                    <a:pt x="27" y="20"/>
                    <a:pt x="25" y="20"/>
                    <a:pt x="25" y="21"/>
                  </a:cubicBezTo>
                  <a:cubicBezTo>
                    <a:pt x="24" y="21"/>
                    <a:pt x="23" y="20"/>
                    <a:pt x="23" y="20"/>
                  </a:cubicBezTo>
                  <a:cubicBezTo>
                    <a:pt x="22" y="20"/>
                    <a:pt x="22" y="20"/>
                    <a:pt x="22" y="20"/>
                  </a:cubicBezTo>
                  <a:cubicBezTo>
                    <a:pt x="21" y="20"/>
                    <a:pt x="21" y="21"/>
                    <a:pt x="21" y="21"/>
                  </a:cubicBezTo>
                  <a:cubicBezTo>
                    <a:pt x="21" y="21"/>
                    <a:pt x="21" y="22"/>
                    <a:pt x="21" y="23"/>
                  </a:cubicBezTo>
                  <a:cubicBezTo>
                    <a:pt x="21" y="23"/>
                    <a:pt x="22" y="24"/>
                    <a:pt x="23" y="24"/>
                  </a:cubicBezTo>
                  <a:cubicBezTo>
                    <a:pt x="23" y="25"/>
                    <a:pt x="25" y="25"/>
                    <a:pt x="26" y="26"/>
                  </a:cubicBezTo>
                  <a:cubicBezTo>
                    <a:pt x="26" y="26"/>
                    <a:pt x="27" y="26"/>
                    <a:pt x="27" y="27"/>
                  </a:cubicBezTo>
                  <a:cubicBezTo>
                    <a:pt x="28" y="27"/>
                    <a:pt x="28" y="28"/>
                    <a:pt x="28" y="29"/>
                  </a:cubicBezTo>
                  <a:cubicBezTo>
                    <a:pt x="28" y="30"/>
                    <a:pt x="29" y="31"/>
                    <a:pt x="30" y="31"/>
                  </a:cubicBezTo>
                  <a:cubicBezTo>
                    <a:pt x="30" y="31"/>
                    <a:pt x="31" y="32"/>
                    <a:pt x="31" y="32"/>
                  </a:cubicBezTo>
                  <a:cubicBezTo>
                    <a:pt x="31" y="32"/>
                    <a:pt x="32" y="33"/>
                    <a:pt x="33" y="33"/>
                  </a:cubicBezTo>
                  <a:cubicBezTo>
                    <a:pt x="33" y="34"/>
                    <a:pt x="34" y="35"/>
                    <a:pt x="34" y="36"/>
                  </a:cubicBezTo>
                  <a:cubicBezTo>
                    <a:pt x="35" y="37"/>
                    <a:pt x="35" y="38"/>
                    <a:pt x="35" y="38"/>
                  </a:cubicBezTo>
                  <a:cubicBezTo>
                    <a:pt x="36" y="39"/>
                    <a:pt x="37" y="39"/>
                    <a:pt x="37" y="40"/>
                  </a:cubicBezTo>
                  <a:cubicBezTo>
                    <a:pt x="38" y="40"/>
                    <a:pt x="39" y="41"/>
                    <a:pt x="39" y="41"/>
                  </a:cubicBezTo>
                  <a:cubicBezTo>
                    <a:pt x="39" y="42"/>
                    <a:pt x="39" y="43"/>
                    <a:pt x="40" y="44"/>
                  </a:cubicBezTo>
                  <a:cubicBezTo>
                    <a:pt x="40" y="44"/>
                    <a:pt x="40" y="44"/>
                    <a:pt x="40" y="44"/>
                  </a:cubicBezTo>
                  <a:cubicBezTo>
                    <a:pt x="40" y="45"/>
                    <a:pt x="41" y="45"/>
                    <a:pt x="41" y="45"/>
                  </a:cubicBezTo>
                  <a:cubicBezTo>
                    <a:pt x="41" y="46"/>
                    <a:pt x="42" y="47"/>
                    <a:pt x="42" y="48"/>
                  </a:cubicBezTo>
                  <a:cubicBezTo>
                    <a:pt x="42" y="49"/>
                    <a:pt x="42" y="51"/>
                    <a:pt x="42" y="52"/>
                  </a:cubicBezTo>
                  <a:cubicBezTo>
                    <a:pt x="42" y="52"/>
                    <a:pt x="43" y="53"/>
                    <a:pt x="43" y="54"/>
                  </a:cubicBezTo>
                  <a:cubicBezTo>
                    <a:pt x="44" y="55"/>
                    <a:pt x="44" y="57"/>
                    <a:pt x="44" y="58"/>
                  </a:cubicBezTo>
                  <a:cubicBezTo>
                    <a:pt x="44" y="59"/>
                    <a:pt x="44" y="60"/>
                    <a:pt x="45" y="61"/>
                  </a:cubicBezTo>
                  <a:cubicBezTo>
                    <a:pt x="45" y="62"/>
                    <a:pt x="48" y="62"/>
                    <a:pt x="48" y="63"/>
                  </a:cubicBezTo>
                  <a:cubicBezTo>
                    <a:pt x="49" y="64"/>
                    <a:pt x="50" y="66"/>
                    <a:pt x="51" y="66"/>
                  </a:cubicBezTo>
                  <a:cubicBezTo>
                    <a:pt x="51" y="67"/>
                    <a:pt x="53" y="69"/>
                    <a:pt x="53" y="70"/>
                  </a:cubicBezTo>
                  <a:cubicBezTo>
                    <a:pt x="53" y="70"/>
                    <a:pt x="52" y="71"/>
                    <a:pt x="52" y="71"/>
                  </a:cubicBezTo>
                  <a:cubicBezTo>
                    <a:pt x="51" y="71"/>
                    <a:pt x="49" y="71"/>
                    <a:pt x="49" y="70"/>
                  </a:cubicBezTo>
                  <a:cubicBezTo>
                    <a:pt x="48" y="70"/>
                    <a:pt x="48" y="69"/>
                    <a:pt x="47" y="68"/>
                  </a:cubicBezTo>
                  <a:cubicBezTo>
                    <a:pt x="47" y="68"/>
                    <a:pt x="46" y="69"/>
                    <a:pt x="45" y="70"/>
                  </a:cubicBezTo>
                  <a:cubicBezTo>
                    <a:pt x="45" y="70"/>
                    <a:pt x="44" y="71"/>
                    <a:pt x="44" y="71"/>
                  </a:cubicBezTo>
                  <a:cubicBezTo>
                    <a:pt x="43" y="72"/>
                    <a:pt x="42" y="72"/>
                    <a:pt x="42" y="72"/>
                  </a:cubicBezTo>
                  <a:cubicBezTo>
                    <a:pt x="41" y="73"/>
                    <a:pt x="40" y="73"/>
                    <a:pt x="40" y="73"/>
                  </a:cubicBezTo>
                  <a:cubicBezTo>
                    <a:pt x="39" y="74"/>
                    <a:pt x="40" y="75"/>
                    <a:pt x="40" y="76"/>
                  </a:cubicBezTo>
                  <a:cubicBezTo>
                    <a:pt x="40" y="76"/>
                    <a:pt x="40" y="77"/>
                    <a:pt x="40" y="78"/>
                  </a:cubicBezTo>
                  <a:cubicBezTo>
                    <a:pt x="39" y="77"/>
                    <a:pt x="39" y="77"/>
                    <a:pt x="39" y="77"/>
                  </a:cubicBezTo>
                  <a:cubicBezTo>
                    <a:pt x="39" y="77"/>
                    <a:pt x="38" y="76"/>
                    <a:pt x="37" y="76"/>
                  </a:cubicBezTo>
                  <a:cubicBezTo>
                    <a:pt x="37" y="77"/>
                    <a:pt x="37" y="78"/>
                    <a:pt x="36" y="78"/>
                  </a:cubicBezTo>
                  <a:cubicBezTo>
                    <a:pt x="36" y="79"/>
                    <a:pt x="35" y="77"/>
                    <a:pt x="34" y="77"/>
                  </a:cubicBezTo>
                  <a:cubicBezTo>
                    <a:pt x="34" y="77"/>
                    <a:pt x="33" y="76"/>
                    <a:pt x="32" y="76"/>
                  </a:cubicBezTo>
                  <a:cubicBezTo>
                    <a:pt x="32" y="76"/>
                    <a:pt x="32" y="77"/>
                    <a:pt x="31" y="78"/>
                  </a:cubicBezTo>
                  <a:cubicBezTo>
                    <a:pt x="31" y="78"/>
                    <a:pt x="30" y="79"/>
                    <a:pt x="29" y="79"/>
                  </a:cubicBezTo>
                  <a:cubicBezTo>
                    <a:pt x="29" y="79"/>
                    <a:pt x="28" y="80"/>
                    <a:pt x="28" y="80"/>
                  </a:cubicBezTo>
                  <a:cubicBezTo>
                    <a:pt x="27" y="80"/>
                    <a:pt x="26" y="80"/>
                    <a:pt x="26" y="80"/>
                  </a:cubicBezTo>
                  <a:cubicBezTo>
                    <a:pt x="25" y="79"/>
                    <a:pt x="25" y="79"/>
                    <a:pt x="24" y="78"/>
                  </a:cubicBezTo>
                  <a:cubicBezTo>
                    <a:pt x="24" y="78"/>
                    <a:pt x="23" y="78"/>
                    <a:pt x="22" y="78"/>
                  </a:cubicBezTo>
                  <a:cubicBezTo>
                    <a:pt x="22" y="78"/>
                    <a:pt x="21" y="77"/>
                    <a:pt x="21" y="77"/>
                  </a:cubicBezTo>
                  <a:cubicBezTo>
                    <a:pt x="20" y="77"/>
                    <a:pt x="19" y="77"/>
                    <a:pt x="18" y="77"/>
                  </a:cubicBezTo>
                  <a:cubicBezTo>
                    <a:pt x="17" y="77"/>
                    <a:pt x="16" y="77"/>
                    <a:pt x="15" y="78"/>
                  </a:cubicBezTo>
                  <a:cubicBezTo>
                    <a:pt x="15" y="78"/>
                    <a:pt x="15" y="79"/>
                    <a:pt x="15" y="79"/>
                  </a:cubicBezTo>
                  <a:cubicBezTo>
                    <a:pt x="15" y="79"/>
                    <a:pt x="14" y="79"/>
                    <a:pt x="14" y="7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21">
              <a:extLst>
                <a:ext uri="{FF2B5EF4-FFF2-40B4-BE49-F238E27FC236}">
                  <a16:creationId xmlns:a16="http://schemas.microsoft.com/office/drawing/2014/main" id="{DF613DD8-C64F-4D4C-870B-F97C3DD88811}"/>
                </a:ext>
              </a:extLst>
            </p:cNvPr>
            <p:cNvSpPr>
              <a:spLocks/>
            </p:cNvSpPr>
            <p:nvPr/>
          </p:nvSpPr>
          <p:spPr bwMode="auto">
            <a:xfrm>
              <a:off x="6555972" y="5622396"/>
              <a:ext cx="204617" cy="99813"/>
            </a:xfrm>
            <a:custGeom>
              <a:avLst/>
              <a:gdLst/>
              <a:ahLst/>
              <a:cxnLst>
                <a:cxn ang="0">
                  <a:pos x="45" y="3"/>
                </a:cxn>
                <a:cxn ang="0">
                  <a:pos x="47" y="6"/>
                </a:cxn>
                <a:cxn ang="0">
                  <a:pos x="49" y="12"/>
                </a:cxn>
                <a:cxn ang="0">
                  <a:pos x="53" y="14"/>
                </a:cxn>
                <a:cxn ang="0">
                  <a:pos x="57" y="11"/>
                </a:cxn>
                <a:cxn ang="0">
                  <a:pos x="61" y="13"/>
                </a:cxn>
                <a:cxn ang="0">
                  <a:pos x="65" y="16"/>
                </a:cxn>
                <a:cxn ang="0">
                  <a:pos x="67" y="16"/>
                </a:cxn>
                <a:cxn ang="0">
                  <a:pos x="67" y="22"/>
                </a:cxn>
                <a:cxn ang="0">
                  <a:pos x="65" y="29"/>
                </a:cxn>
                <a:cxn ang="0">
                  <a:pos x="57" y="29"/>
                </a:cxn>
                <a:cxn ang="0">
                  <a:pos x="54" y="28"/>
                </a:cxn>
                <a:cxn ang="0">
                  <a:pos x="48" y="31"/>
                </a:cxn>
                <a:cxn ang="0">
                  <a:pos x="40" y="30"/>
                </a:cxn>
                <a:cxn ang="0">
                  <a:pos x="35" y="34"/>
                </a:cxn>
                <a:cxn ang="0">
                  <a:pos x="30" y="30"/>
                </a:cxn>
                <a:cxn ang="0">
                  <a:pos x="17" y="28"/>
                </a:cxn>
                <a:cxn ang="0">
                  <a:pos x="9" y="24"/>
                </a:cxn>
                <a:cxn ang="0">
                  <a:pos x="4" y="17"/>
                </a:cxn>
                <a:cxn ang="0">
                  <a:pos x="0" y="10"/>
                </a:cxn>
                <a:cxn ang="0">
                  <a:pos x="2" y="9"/>
                </a:cxn>
                <a:cxn ang="0">
                  <a:pos x="5" y="8"/>
                </a:cxn>
                <a:cxn ang="0">
                  <a:pos x="7" y="4"/>
                </a:cxn>
                <a:cxn ang="0">
                  <a:pos x="11" y="4"/>
                </a:cxn>
                <a:cxn ang="0">
                  <a:pos x="15" y="5"/>
                </a:cxn>
                <a:cxn ang="0">
                  <a:pos x="18" y="5"/>
                </a:cxn>
                <a:cxn ang="0">
                  <a:pos x="20" y="3"/>
                </a:cxn>
                <a:cxn ang="0">
                  <a:pos x="23" y="1"/>
                </a:cxn>
                <a:cxn ang="0">
                  <a:pos x="27" y="2"/>
                </a:cxn>
                <a:cxn ang="0">
                  <a:pos x="31" y="4"/>
                </a:cxn>
                <a:cxn ang="0">
                  <a:pos x="34" y="3"/>
                </a:cxn>
                <a:cxn ang="0">
                  <a:pos x="37" y="0"/>
                </a:cxn>
                <a:cxn ang="0">
                  <a:pos x="41" y="2"/>
                </a:cxn>
                <a:cxn ang="0">
                  <a:pos x="44" y="1"/>
                </a:cxn>
              </a:cxnLst>
              <a:rect l="0" t="0" r="r" b="b"/>
              <a:pathLst>
                <a:path w="69" h="34">
                  <a:moveTo>
                    <a:pt x="45" y="2"/>
                  </a:moveTo>
                  <a:cubicBezTo>
                    <a:pt x="45" y="2"/>
                    <a:pt x="45" y="3"/>
                    <a:pt x="45" y="3"/>
                  </a:cubicBezTo>
                  <a:cubicBezTo>
                    <a:pt x="45" y="3"/>
                    <a:pt x="46" y="4"/>
                    <a:pt x="46" y="4"/>
                  </a:cubicBezTo>
                  <a:cubicBezTo>
                    <a:pt x="46" y="5"/>
                    <a:pt x="46" y="6"/>
                    <a:pt x="47" y="6"/>
                  </a:cubicBezTo>
                  <a:cubicBezTo>
                    <a:pt x="47" y="7"/>
                    <a:pt x="47" y="8"/>
                    <a:pt x="48" y="8"/>
                  </a:cubicBezTo>
                  <a:cubicBezTo>
                    <a:pt x="48" y="9"/>
                    <a:pt x="49" y="11"/>
                    <a:pt x="49" y="12"/>
                  </a:cubicBezTo>
                  <a:cubicBezTo>
                    <a:pt x="50" y="13"/>
                    <a:pt x="50" y="14"/>
                    <a:pt x="51" y="14"/>
                  </a:cubicBezTo>
                  <a:cubicBezTo>
                    <a:pt x="51" y="14"/>
                    <a:pt x="52" y="14"/>
                    <a:pt x="53" y="14"/>
                  </a:cubicBezTo>
                  <a:cubicBezTo>
                    <a:pt x="53" y="14"/>
                    <a:pt x="54" y="13"/>
                    <a:pt x="55" y="12"/>
                  </a:cubicBezTo>
                  <a:cubicBezTo>
                    <a:pt x="55" y="12"/>
                    <a:pt x="56" y="11"/>
                    <a:pt x="57" y="11"/>
                  </a:cubicBezTo>
                  <a:cubicBezTo>
                    <a:pt x="57" y="11"/>
                    <a:pt x="57" y="11"/>
                    <a:pt x="58" y="11"/>
                  </a:cubicBezTo>
                  <a:cubicBezTo>
                    <a:pt x="59" y="11"/>
                    <a:pt x="60" y="12"/>
                    <a:pt x="61" y="13"/>
                  </a:cubicBezTo>
                  <a:cubicBezTo>
                    <a:pt x="62" y="13"/>
                    <a:pt x="63" y="14"/>
                    <a:pt x="63" y="15"/>
                  </a:cubicBezTo>
                  <a:cubicBezTo>
                    <a:pt x="63" y="15"/>
                    <a:pt x="64" y="16"/>
                    <a:pt x="65" y="16"/>
                  </a:cubicBezTo>
                  <a:cubicBezTo>
                    <a:pt x="65" y="16"/>
                    <a:pt x="66" y="16"/>
                    <a:pt x="67" y="16"/>
                  </a:cubicBezTo>
                  <a:cubicBezTo>
                    <a:pt x="67" y="16"/>
                    <a:pt x="67" y="16"/>
                    <a:pt x="67" y="16"/>
                  </a:cubicBezTo>
                  <a:cubicBezTo>
                    <a:pt x="68" y="17"/>
                    <a:pt x="69" y="19"/>
                    <a:pt x="69" y="19"/>
                  </a:cubicBezTo>
                  <a:cubicBezTo>
                    <a:pt x="69" y="20"/>
                    <a:pt x="68" y="21"/>
                    <a:pt x="67" y="22"/>
                  </a:cubicBezTo>
                  <a:cubicBezTo>
                    <a:pt x="67" y="23"/>
                    <a:pt x="68" y="26"/>
                    <a:pt x="68" y="27"/>
                  </a:cubicBezTo>
                  <a:cubicBezTo>
                    <a:pt x="67" y="28"/>
                    <a:pt x="65" y="29"/>
                    <a:pt x="65" y="29"/>
                  </a:cubicBezTo>
                  <a:cubicBezTo>
                    <a:pt x="63" y="29"/>
                    <a:pt x="61" y="27"/>
                    <a:pt x="60" y="27"/>
                  </a:cubicBezTo>
                  <a:cubicBezTo>
                    <a:pt x="59" y="27"/>
                    <a:pt x="58" y="29"/>
                    <a:pt x="57" y="29"/>
                  </a:cubicBezTo>
                  <a:cubicBezTo>
                    <a:pt x="57" y="29"/>
                    <a:pt x="56" y="29"/>
                    <a:pt x="55" y="29"/>
                  </a:cubicBezTo>
                  <a:cubicBezTo>
                    <a:pt x="55" y="29"/>
                    <a:pt x="54" y="28"/>
                    <a:pt x="54" y="28"/>
                  </a:cubicBezTo>
                  <a:cubicBezTo>
                    <a:pt x="53" y="28"/>
                    <a:pt x="53" y="30"/>
                    <a:pt x="52" y="30"/>
                  </a:cubicBezTo>
                  <a:cubicBezTo>
                    <a:pt x="51" y="31"/>
                    <a:pt x="49" y="31"/>
                    <a:pt x="48" y="31"/>
                  </a:cubicBezTo>
                  <a:cubicBezTo>
                    <a:pt x="47" y="31"/>
                    <a:pt x="45" y="30"/>
                    <a:pt x="44" y="30"/>
                  </a:cubicBezTo>
                  <a:cubicBezTo>
                    <a:pt x="43" y="30"/>
                    <a:pt x="41" y="30"/>
                    <a:pt x="40" y="30"/>
                  </a:cubicBezTo>
                  <a:cubicBezTo>
                    <a:pt x="39" y="31"/>
                    <a:pt x="38" y="32"/>
                    <a:pt x="38" y="33"/>
                  </a:cubicBezTo>
                  <a:cubicBezTo>
                    <a:pt x="37" y="33"/>
                    <a:pt x="36" y="34"/>
                    <a:pt x="35" y="34"/>
                  </a:cubicBezTo>
                  <a:cubicBezTo>
                    <a:pt x="34" y="34"/>
                    <a:pt x="33" y="31"/>
                    <a:pt x="33" y="31"/>
                  </a:cubicBezTo>
                  <a:cubicBezTo>
                    <a:pt x="33" y="31"/>
                    <a:pt x="31" y="30"/>
                    <a:pt x="30" y="30"/>
                  </a:cubicBezTo>
                  <a:cubicBezTo>
                    <a:pt x="29" y="30"/>
                    <a:pt x="27" y="30"/>
                    <a:pt x="25" y="30"/>
                  </a:cubicBezTo>
                  <a:cubicBezTo>
                    <a:pt x="23" y="29"/>
                    <a:pt x="19" y="29"/>
                    <a:pt x="17" y="28"/>
                  </a:cubicBezTo>
                  <a:cubicBezTo>
                    <a:pt x="16" y="28"/>
                    <a:pt x="13" y="29"/>
                    <a:pt x="12" y="28"/>
                  </a:cubicBezTo>
                  <a:cubicBezTo>
                    <a:pt x="11" y="27"/>
                    <a:pt x="10" y="25"/>
                    <a:pt x="9" y="24"/>
                  </a:cubicBezTo>
                  <a:cubicBezTo>
                    <a:pt x="9" y="23"/>
                    <a:pt x="8" y="21"/>
                    <a:pt x="8" y="20"/>
                  </a:cubicBezTo>
                  <a:cubicBezTo>
                    <a:pt x="7" y="19"/>
                    <a:pt x="5" y="18"/>
                    <a:pt x="4" y="17"/>
                  </a:cubicBezTo>
                  <a:cubicBezTo>
                    <a:pt x="3" y="16"/>
                    <a:pt x="1" y="14"/>
                    <a:pt x="0" y="13"/>
                  </a:cubicBezTo>
                  <a:cubicBezTo>
                    <a:pt x="0" y="12"/>
                    <a:pt x="0" y="11"/>
                    <a:pt x="0" y="10"/>
                  </a:cubicBezTo>
                  <a:cubicBezTo>
                    <a:pt x="0" y="10"/>
                    <a:pt x="0" y="9"/>
                    <a:pt x="1" y="9"/>
                  </a:cubicBezTo>
                  <a:cubicBezTo>
                    <a:pt x="1" y="9"/>
                    <a:pt x="2" y="9"/>
                    <a:pt x="2" y="9"/>
                  </a:cubicBezTo>
                  <a:cubicBezTo>
                    <a:pt x="2" y="9"/>
                    <a:pt x="4" y="9"/>
                    <a:pt x="4" y="9"/>
                  </a:cubicBezTo>
                  <a:cubicBezTo>
                    <a:pt x="4" y="8"/>
                    <a:pt x="5" y="8"/>
                    <a:pt x="5" y="8"/>
                  </a:cubicBezTo>
                  <a:cubicBezTo>
                    <a:pt x="6" y="7"/>
                    <a:pt x="6" y="6"/>
                    <a:pt x="7" y="6"/>
                  </a:cubicBezTo>
                  <a:cubicBezTo>
                    <a:pt x="7" y="5"/>
                    <a:pt x="7" y="4"/>
                    <a:pt x="7" y="4"/>
                  </a:cubicBezTo>
                  <a:cubicBezTo>
                    <a:pt x="7" y="4"/>
                    <a:pt x="8" y="4"/>
                    <a:pt x="9" y="4"/>
                  </a:cubicBezTo>
                  <a:cubicBezTo>
                    <a:pt x="9" y="4"/>
                    <a:pt x="10" y="4"/>
                    <a:pt x="11" y="4"/>
                  </a:cubicBezTo>
                  <a:cubicBezTo>
                    <a:pt x="11" y="4"/>
                    <a:pt x="12" y="4"/>
                    <a:pt x="12" y="4"/>
                  </a:cubicBezTo>
                  <a:cubicBezTo>
                    <a:pt x="13" y="4"/>
                    <a:pt x="14" y="4"/>
                    <a:pt x="15" y="5"/>
                  </a:cubicBezTo>
                  <a:cubicBezTo>
                    <a:pt x="15" y="5"/>
                    <a:pt x="16" y="5"/>
                    <a:pt x="17" y="5"/>
                  </a:cubicBezTo>
                  <a:cubicBezTo>
                    <a:pt x="17" y="5"/>
                    <a:pt x="17" y="5"/>
                    <a:pt x="18" y="5"/>
                  </a:cubicBezTo>
                  <a:cubicBezTo>
                    <a:pt x="18" y="4"/>
                    <a:pt x="19" y="4"/>
                    <a:pt x="19" y="3"/>
                  </a:cubicBezTo>
                  <a:cubicBezTo>
                    <a:pt x="19" y="3"/>
                    <a:pt x="20" y="3"/>
                    <a:pt x="20" y="3"/>
                  </a:cubicBezTo>
                  <a:cubicBezTo>
                    <a:pt x="20" y="3"/>
                    <a:pt x="20" y="2"/>
                    <a:pt x="20" y="2"/>
                  </a:cubicBezTo>
                  <a:cubicBezTo>
                    <a:pt x="21" y="1"/>
                    <a:pt x="22" y="1"/>
                    <a:pt x="23" y="1"/>
                  </a:cubicBezTo>
                  <a:cubicBezTo>
                    <a:pt x="24" y="1"/>
                    <a:pt x="25" y="1"/>
                    <a:pt x="26" y="1"/>
                  </a:cubicBezTo>
                  <a:cubicBezTo>
                    <a:pt x="26" y="1"/>
                    <a:pt x="27" y="2"/>
                    <a:pt x="27" y="2"/>
                  </a:cubicBezTo>
                  <a:cubicBezTo>
                    <a:pt x="28" y="2"/>
                    <a:pt x="29" y="2"/>
                    <a:pt x="29" y="2"/>
                  </a:cubicBezTo>
                  <a:cubicBezTo>
                    <a:pt x="30" y="3"/>
                    <a:pt x="30" y="3"/>
                    <a:pt x="31" y="4"/>
                  </a:cubicBezTo>
                  <a:cubicBezTo>
                    <a:pt x="31" y="4"/>
                    <a:pt x="32" y="4"/>
                    <a:pt x="33" y="4"/>
                  </a:cubicBezTo>
                  <a:cubicBezTo>
                    <a:pt x="33" y="4"/>
                    <a:pt x="34" y="3"/>
                    <a:pt x="34" y="3"/>
                  </a:cubicBezTo>
                  <a:cubicBezTo>
                    <a:pt x="35" y="3"/>
                    <a:pt x="36" y="2"/>
                    <a:pt x="36" y="2"/>
                  </a:cubicBezTo>
                  <a:cubicBezTo>
                    <a:pt x="37" y="1"/>
                    <a:pt x="37" y="0"/>
                    <a:pt x="37" y="0"/>
                  </a:cubicBezTo>
                  <a:cubicBezTo>
                    <a:pt x="38" y="0"/>
                    <a:pt x="39" y="1"/>
                    <a:pt x="39" y="1"/>
                  </a:cubicBezTo>
                  <a:cubicBezTo>
                    <a:pt x="40" y="1"/>
                    <a:pt x="41" y="3"/>
                    <a:pt x="41" y="2"/>
                  </a:cubicBezTo>
                  <a:cubicBezTo>
                    <a:pt x="42" y="2"/>
                    <a:pt x="42" y="1"/>
                    <a:pt x="42" y="0"/>
                  </a:cubicBezTo>
                  <a:cubicBezTo>
                    <a:pt x="43" y="0"/>
                    <a:pt x="44" y="1"/>
                    <a:pt x="44" y="1"/>
                  </a:cubicBezTo>
                  <a:cubicBezTo>
                    <a:pt x="44" y="1"/>
                    <a:pt x="44" y="1"/>
                    <a:pt x="4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22">
              <a:extLst>
                <a:ext uri="{FF2B5EF4-FFF2-40B4-BE49-F238E27FC236}">
                  <a16:creationId xmlns:a16="http://schemas.microsoft.com/office/drawing/2014/main" id="{F9E8CFBB-1A3B-4F9A-BD7F-615AEED80F03}"/>
                </a:ext>
              </a:extLst>
            </p:cNvPr>
            <p:cNvSpPr>
              <a:spLocks/>
            </p:cNvSpPr>
            <p:nvPr/>
          </p:nvSpPr>
          <p:spPr bwMode="auto">
            <a:xfrm>
              <a:off x="6680739" y="5415282"/>
              <a:ext cx="124767" cy="189645"/>
            </a:xfrm>
            <a:custGeom>
              <a:avLst/>
              <a:gdLst/>
              <a:ahLst/>
              <a:cxnLst>
                <a:cxn ang="0">
                  <a:pos x="42" y="50"/>
                </a:cxn>
                <a:cxn ang="0">
                  <a:pos x="40" y="51"/>
                </a:cxn>
                <a:cxn ang="0">
                  <a:pos x="38" y="54"/>
                </a:cxn>
                <a:cxn ang="0">
                  <a:pos x="33" y="53"/>
                </a:cxn>
                <a:cxn ang="0">
                  <a:pos x="33" y="55"/>
                </a:cxn>
                <a:cxn ang="0">
                  <a:pos x="37" y="58"/>
                </a:cxn>
                <a:cxn ang="0">
                  <a:pos x="34" y="61"/>
                </a:cxn>
                <a:cxn ang="0">
                  <a:pos x="32" y="63"/>
                </a:cxn>
                <a:cxn ang="0">
                  <a:pos x="28" y="60"/>
                </a:cxn>
                <a:cxn ang="0">
                  <a:pos x="23" y="61"/>
                </a:cxn>
                <a:cxn ang="0">
                  <a:pos x="20" y="63"/>
                </a:cxn>
                <a:cxn ang="0">
                  <a:pos x="17" y="63"/>
                </a:cxn>
                <a:cxn ang="0">
                  <a:pos x="14" y="60"/>
                </a:cxn>
                <a:cxn ang="0">
                  <a:pos x="8" y="55"/>
                </a:cxn>
                <a:cxn ang="0">
                  <a:pos x="6" y="48"/>
                </a:cxn>
                <a:cxn ang="0">
                  <a:pos x="5" y="42"/>
                </a:cxn>
                <a:cxn ang="0">
                  <a:pos x="3" y="38"/>
                </a:cxn>
                <a:cxn ang="0">
                  <a:pos x="8" y="35"/>
                </a:cxn>
                <a:cxn ang="0">
                  <a:pos x="8" y="29"/>
                </a:cxn>
                <a:cxn ang="0">
                  <a:pos x="7" y="23"/>
                </a:cxn>
                <a:cxn ang="0">
                  <a:pos x="2" y="16"/>
                </a:cxn>
                <a:cxn ang="0">
                  <a:pos x="0" y="7"/>
                </a:cxn>
                <a:cxn ang="0">
                  <a:pos x="1" y="2"/>
                </a:cxn>
                <a:cxn ang="0">
                  <a:pos x="4" y="0"/>
                </a:cxn>
                <a:cxn ang="0">
                  <a:pos x="9" y="8"/>
                </a:cxn>
                <a:cxn ang="0">
                  <a:pos x="15" y="17"/>
                </a:cxn>
                <a:cxn ang="0">
                  <a:pos x="19" y="20"/>
                </a:cxn>
                <a:cxn ang="0">
                  <a:pos x="20" y="16"/>
                </a:cxn>
                <a:cxn ang="0">
                  <a:pos x="22" y="16"/>
                </a:cxn>
                <a:cxn ang="0">
                  <a:pos x="24" y="21"/>
                </a:cxn>
                <a:cxn ang="0">
                  <a:pos x="28" y="25"/>
                </a:cxn>
                <a:cxn ang="0">
                  <a:pos x="30" y="31"/>
                </a:cxn>
                <a:cxn ang="0">
                  <a:pos x="33" y="31"/>
                </a:cxn>
                <a:cxn ang="0">
                  <a:pos x="38" y="34"/>
                </a:cxn>
                <a:cxn ang="0">
                  <a:pos x="37" y="39"/>
                </a:cxn>
                <a:cxn ang="0">
                  <a:pos x="35" y="45"/>
                </a:cxn>
                <a:cxn ang="0">
                  <a:pos x="40" y="49"/>
                </a:cxn>
              </a:cxnLst>
              <a:rect l="0" t="0" r="r" b="b"/>
              <a:pathLst>
                <a:path w="42" h="64">
                  <a:moveTo>
                    <a:pt x="40" y="49"/>
                  </a:moveTo>
                  <a:cubicBezTo>
                    <a:pt x="40" y="49"/>
                    <a:pt x="42" y="50"/>
                    <a:pt x="42" y="50"/>
                  </a:cubicBezTo>
                  <a:cubicBezTo>
                    <a:pt x="41" y="50"/>
                    <a:pt x="41" y="50"/>
                    <a:pt x="41" y="50"/>
                  </a:cubicBezTo>
                  <a:cubicBezTo>
                    <a:pt x="41" y="50"/>
                    <a:pt x="40" y="51"/>
                    <a:pt x="40" y="51"/>
                  </a:cubicBezTo>
                  <a:cubicBezTo>
                    <a:pt x="39" y="52"/>
                    <a:pt x="40" y="53"/>
                    <a:pt x="40" y="53"/>
                  </a:cubicBezTo>
                  <a:cubicBezTo>
                    <a:pt x="39" y="54"/>
                    <a:pt x="39" y="54"/>
                    <a:pt x="38" y="54"/>
                  </a:cubicBezTo>
                  <a:cubicBezTo>
                    <a:pt x="38" y="54"/>
                    <a:pt x="37" y="53"/>
                    <a:pt x="36" y="53"/>
                  </a:cubicBezTo>
                  <a:cubicBezTo>
                    <a:pt x="36" y="53"/>
                    <a:pt x="34" y="53"/>
                    <a:pt x="33" y="53"/>
                  </a:cubicBezTo>
                  <a:cubicBezTo>
                    <a:pt x="33" y="53"/>
                    <a:pt x="32" y="54"/>
                    <a:pt x="32" y="54"/>
                  </a:cubicBezTo>
                  <a:cubicBezTo>
                    <a:pt x="32" y="54"/>
                    <a:pt x="32" y="55"/>
                    <a:pt x="33" y="55"/>
                  </a:cubicBezTo>
                  <a:cubicBezTo>
                    <a:pt x="33" y="56"/>
                    <a:pt x="34" y="56"/>
                    <a:pt x="34" y="57"/>
                  </a:cubicBezTo>
                  <a:cubicBezTo>
                    <a:pt x="35" y="57"/>
                    <a:pt x="37" y="57"/>
                    <a:pt x="37" y="58"/>
                  </a:cubicBezTo>
                  <a:cubicBezTo>
                    <a:pt x="37" y="59"/>
                    <a:pt x="36" y="60"/>
                    <a:pt x="36" y="60"/>
                  </a:cubicBezTo>
                  <a:cubicBezTo>
                    <a:pt x="36" y="60"/>
                    <a:pt x="34" y="61"/>
                    <a:pt x="34" y="61"/>
                  </a:cubicBezTo>
                  <a:cubicBezTo>
                    <a:pt x="34" y="62"/>
                    <a:pt x="34" y="62"/>
                    <a:pt x="34" y="63"/>
                  </a:cubicBezTo>
                  <a:cubicBezTo>
                    <a:pt x="33" y="63"/>
                    <a:pt x="32" y="63"/>
                    <a:pt x="32" y="63"/>
                  </a:cubicBezTo>
                  <a:cubicBezTo>
                    <a:pt x="31" y="63"/>
                    <a:pt x="30" y="62"/>
                    <a:pt x="29" y="62"/>
                  </a:cubicBezTo>
                  <a:cubicBezTo>
                    <a:pt x="29" y="61"/>
                    <a:pt x="29" y="60"/>
                    <a:pt x="28" y="60"/>
                  </a:cubicBezTo>
                  <a:cubicBezTo>
                    <a:pt x="28" y="59"/>
                    <a:pt x="26" y="60"/>
                    <a:pt x="25" y="60"/>
                  </a:cubicBezTo>
                  <a:cubicBezTo>
                    <a:pt x="24" y="61"/>
                    <a:pt x="23" y="60"/>
                    <a:pt x="23" y="61"/>
                  </a:cubicBezTo>
                  <a:cubicBezTo>
                    <a:pt x="22" y="61"/>
                    <a:pt x="22" y="62"/>
                    <a:pt x="22" y="62"/>
                  </a:cubicBezTo>
                  <a:cubicBezTo>
                    <a:pt x="21" y="62"/>
                    <a:pt x="21" y="63"/>
                    <a:pt x="20" y="63"/>
                  </a:cubicBezTo>
                  <a:cubicBezTo>
                    <a:pt x="20" y="63"/>
                    <a:pt x="19" y="62"/>
                    <a:pt x="19" y="62"/>
                  </a:cubicBezTo>
                  <a:cubicBezTo>
                    <a:pt x="18" y="63"/>
                    <a:pt x="17" y="63"/>
                    <a:pt x="17" y="63"/>
                  </a:cubicBezTo>
                  <a:cubicBezTo>
                    <a:pt x="16" y="64"/>
                    <a:pt x="16" y="64"/>
                    <a:pt x="16" y="64"/>
                  </a:cubicBezTo>
                  <a:cubicBezTo>
                    <a:pt x="16" y="63"/>
                    <a:pt x="14" y="61"/>
                    <a:pt x="14" y="60"/>
                  </a:cubicBezTo>
                  <a:cubicBezTo>
                    <a:pt x="13" y="60"/>
                    <a:pt x="12" y="58"/>
                    <a:pt x="11" y="57"/>
                  </a:cubicBezTo>
                  <a:cubicBezTo>
                    <a:pt x="11" y="56"/>
                    <a:pt x="8" y="56"/>
                    <a:pt x="8" y="55"/>
                  </a:cubicBezTo>
                  <a:cubicBezTo>
                    <a:pt x="7" y="54"/>
                    <a:pt x="7" y="53"/>
                    <a:pt x="7" y="52"/>
                  </a:cubicBezTo>
                  <a:cubicBezTo>
                    <a:pt x="7" y="51"/>
                    <a:pt x="7" y="49"/>
                    <a:pt x="6" y="48"/>
                  </a:cubicBezTo>
                  <a:cubicBezTo>
                    <a:pt x="6" y="47"/>
                    <a:pt x="5" y="46"/>
                    <a:pt x="5" y="46"/>
                  </a:cubicBezTo>
                  <a:cubicBezTo>
                    <a:pt x="5" y="45"/>
                    <a:pt x="5" y="43"/>
                    <a:pt x="5" y="42"/>
                  </a:cubicBezTo>
                  <a:cubicBezTo>
                    <a:pt x="5" y="41"/>
                    <a:pt x="4" y="40"/>
                    <a:pt x="4" y="39"/>
                  </a:cubicBezTo>
                  <a:cubicBezTo>
                    <a:pt x="4" y="39"/>
                    <a:pt x="3" y="39"/>
                    <a:pt x="3" y="38"/>
                  </a:cubicBezTo>
                  <a:cubicBezTo>
                    <a:pt x="4" y="38"/>
                    <a:pt x="5" y="37"/>
                    <a:pt x="5" y="37"/>
                  </a:cubicBezTo>
                  <a:cubicBezTo>
                    <a:pt x="6" y="37"/>
                    <a:pt x="8" y="36"/>
                    <a:pt x="8" y="35"/>
                  </a:cubicBezTo>
                  <a:cubicBezTo>
                    <a:pt x="9" y="34"/>
                    <a:pt x="9" y="33"/>
                    <a:pt x="9" y="32"/>
                  </a:cubicBezTo>
                  <a:cubicBezTo>
                    <a:pt x="9" y="31"/>
                    <a:pt x="8" y="30"/>
                    <a:pt x="8" y="29"/>
                  </a:cubicBezTo>
                  <a:cubicBezTo>
                    <a:pt x="8" y="29"/>
                    <a:pt x="8" y="27"/>
                    <a:pt x="8" y="27"/>
                  </a:cubicBezTo>
                  <a:cubicBezTo>
                    <a:pt x="8" y="26"/>
                    <a:pt x="7" y="24"/>
                    <a:pt x="7" y="23"/>
                  </a:cubicBezTo>
                  <a:cubicBezTo>
                    <a:pt x="7" y="22"/>
                    <a:pt x="5" y="20"/>
                    <a:pt x="5" y="19"/>
                  </a:cubicBezTo>
                  <a:cubicBezTo>
                    <a:pt x="4" y="18"/>
                    <a:pt x="3" y="17"/>
                    <a:pt x="2" y="16"/>
                  </a:cubicBezTo>
                  <a:cubicBezTo>
                    <a:pt x="2" y="15"/>
                    <a:pt x="1" y="13"/>
                    <a:pt x="1" y="12"/>
                  </a:cubicBezTo>
                  <a:cubicBezTo>
                    <a:pt x="0" y="11"/>
                    <a:pt x="0" y="8"/>
                    <a:pt x="0" y="7"/>
                  </a:cubicBezTo>
                  <a:cubicBezTo>
                    <a:pt x="0" y="6"/>
                    <a:pt x="1" y="4"/>
                    <a:pt x="1" y="2"/>
                  </a:cubicBezTo>
                  <a:cubicBezTo>
                    <a:pt x="1" y="2"/>
                    <a:pt x="1" y="2"/>
                    <a:pt x="1" y="2"/>
                  </a:cubicBezTo>
                  <a:cubicBezTo>
                    <a:pt x="2" y="2"/>
                    <a:pt x="3" y="2"/>
                    <a:pt x="4" y="1"/>
                  </a:cubicBezTo>
                  <a:cubicBezTo>
                    <a:pt x="4" y="1"/>
                    <a:pt x="4" y="1"/>
                    <a:pt x="4" y="0"/>
                  </a:cubicBezTo>
                  <a:cubicBezTo>
                    <a:pt x="5" y="1"/>
                    <a:pt x="6" y="3"/>
                    <a:pt x="7" y="4"/>
                  </a:cubicBezTo>
                  <a:cubicBezTo>
                    <a:pt x="7" y="5"/>
                    <a:pt x="9" y="7"/>
                    <a:pt x="9" y="8"/>
                  </a:cubicBezTo>
                  <a:cubicBezTo>
                    <a:pt x="10" y="10"/>
                    <a:pt x="12" y="12"/>
                    <a:pt x="12" y="13"/>
                  </a:cubicBezTo>
                  <a:cubicBezTo>
                    <a:pt x="13" y="14"/>
                    <a:pt x="14" y="16"/>
                    <a:pt x="15" y="17"/>
                  </a:cubicBezTo>
                  <a:cubicBezTo>
                    <a:pt x="15" y="18"/>
                    <a:pt x="16" y="19"/>
                    <a:pt x="16" y="19"/>
                  </a:cubicBezTo>
                  <a:cubicBezTo>
                    <a:pt x="17" y="20"/>
                    <a:pt x="18" y="20"/>
                    <a:pt x="19" y="20"/>
                  </a:cubicBezTo>
                  <a:cubicBezTo>
                    <a:pt x="20" y="20"/>
                    <a:pt x="20" y="19"/>
                    <a:pt x="20" y="18"/>
                  </a:cubicBezTo>
                  <a:cubicBezTo>
                    <a:pt x="20" y="18"/>
                    <a:pt x="20" y="17"/>
                    <a:pt x="20" y="16"/>
                  </a:cubicBezTo>
                  <a:cubicBezTo>
                    <a:pt x="20" y="16"/>
                    <a:pt x="21" y="16"/>
                    <a:pt x="21" y="16"/>
                  </a:cubicBezTo>
                  <a:cubicBezTo>
                    <a:pt x="21" y="15"/>
                    <a:pt x="22" y="16"/>
                    <a:pt x="22" y="16"/>
                  </a:cubicBezTo>
                  <a:cubicBezTo>
                    <a:pt x="23" y="16"/>
                    <a:pt x="23" y="18"/>
                    <a:pt x="23" y="18"/>
                  </a:cubicBezTo>
                  <a:cubicBezTo>
                    <a:pt x="23" y="19"/>
                    <a:pt x="24" y="21"/>
                    <a:pt x="24" y="21"/>
                  </a:cubicBezTo>
                  <a:cubicBezTo>
                    <a:pt x="24" y="22"/>
                    <a:pt x="24" y="23"/>
                    <a:pt x="25" y="23"/>
                  </a:cubicBezTo>
                  <a:cubicBezTo>
                    <a:pt x="25" y="24"/>
                    <a:pt x="27" y="24"/>
                    <a:pt x="28" y="25"/>
                  </a:cubicBezTo>
                  <a:cubicBezTo>
                    <a:pt x="28" y="26"/>
                    <a:pt x="29" y="28"/>
                    <a:pt x="29" y="29"/>
                  </a:cubicBezTo>
                  <a:cubicBezTo>
                    <a:pt x="29" y="29"/>
                    <a:pt x="30" y="31"/>
                    <a:pt x="30" y="31"/>
                  </a:cubicBezTo>
                  <a:cubicBezTo>
                    <a:pt x="31" y="32"/>
                    <a:pt x="33" y="31"/>
                    <a:pt x="33" y="31"/>
                  </a:cubicBezTo>
                  <a:cubicBezTo>
                    <a:pt x="33" y="31"/>
                    <a:pt x="33" y="31"/>
                    <a:pt x="33" y="31"/>
                  </a:cubicBezTo>
                  <a:cubicBezTo>
                    <a:pt x="34" y="31"/>
                    <a:pt x="35" y="32"/>
                    <a:pt x="36" y="33"/>
                  </a:cubicBezTo>
                  <a:cubicBezTo>
                    <a:pt x="36" y="33"/>
                    <a:pt x="37" y="34"/>
                    <a:pt x="38" y="34"/>
                  </a:cubicBezTo>
                  <a:cubicBezTo>
                    <a:pt x="38" y="35"/>
                    <a:pt x="38" y="36"/>
                    <a:pt x="38" y="36"/>
                  </a:cubicBezTo>
                  <a:cubicBezTo>
                    <a:pt x="38" y="37"/>
                    <a:pt x="38" y="38"/>
                    <a:pt x="37" y="39"/>
                  </a:cubicBezTo>
                  <a:cubicBezTo>
                    <a:pt x="37" y="40"/>
                    <a:pt x="36" y="41"/>
                    <a:pt x="36" y="42"/>
                  </a:cubicBezTo>
                  <a:cubicBezTo>
                    <a:pt x="35" y="43"/>
                    <a:pt x="35" y="44"/>
                    <a:pt x="35" y="45"/>
                  </a:cubicBezTo>
                  <a:cubicBezTo>
                    <a:pt x="35" y="46"/>
                    <a:pt x="36" y="47"/>
                    <a:pt x="37" y="47"/>
                  </a:cubicBezTo>
                  <a:cubicBezTo>
                    <a:pt x="37" y="48"/>
                    <a:pt x="39" y="48"/>
                    <a:pt x="40" y="4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23">
              <a:extLst>
                <a:ext uri="{FF2B5EF4-FFF2-40B4-BE49-F238E27FC236}">
                  <a16:creationId xmlns:a16="http://schemas.microsoft.com/office/drawing/2014/main" id="{A5881452-3B73-4959-8E38-80692F0D1A32}"/>
                </a:ext>
              </a:extLst>
            </p:cNvPr>
            <p:cNvSpPr>
              <a:spLocks/>
            </p:cNvSpPr>
            <p:nvPr/>
          </p:nvSpPr>
          <p:spPr bwMode="auto">
            <a:xfrm>
              <a:off x="6765580" y="5432751"/>
              <a:ext cx="74860" cy="139738"/>
            </a:xfrm>
            <a:custGeom>
              <a:avLst/>
              <a:gdLst/>
              <a:ahLst/>
              <a:cxnLst>
                <a:cxn ang="0">
                  <a:pos x="25" y="37"/>
                </a:cxn>
                <a:cxn ang="0">
                  <a:pos x="25" y="39"/>
                </a:cxn>
                <a:cxn ang="0">
                  <a:pos x="24" y="39"/>
                </a:cxn>
                <a:cxn ang="0">
                  <a:pos x="23" y="39"/>
                </a:cxn>
                <a:cxn ang="0">
                  <a:pos x="21" y="41"/>
                </a:cxn>
                <a:cxn ang="0">
                  <a:pos x="20" y="42"/>
                </a:cxn>
                <a:cxn ang="0">
                  <a:pos x="18" y="41"/>
                </a:cxn>
                <a:cxn ang="0">
                  <a:pos x="18" y="44"/>
                </a:cxn>
                <a:cxn ang="0">
                  <a:pos x="17" y="45"/>
                </a:cxn>
                <a:cxn ang="0">
                  <a:pos x="16" y="47"/>
                </a:cxn>
                <a:cxn ang="0">
                  <a:pos x="15" y="46"/>
                </a:cxn>
                <a:cxn ang="0">
                  <a:pos x="13" y="44"/>
                </a:cxn>
                <a:cxn ang="0">
                  <a:pos x="13" y="44"/>
                </a:cxn>
                <a:cxn ang="0">
                  <a:pos x="11" y="43"/>
                </a:cxn>
                <a:cxn ang="0">
                  <a:pos x="8" y="41"/>
                </a:cxn>
                <a:cxn ang="0">
                  <a:pos x="6" y="39"/>
                </a:cxn>
                <a:cxn ang="0">
                  <a:pos x="7" y="36"/>
                </a:cxn>
                <a:cxn ang="0">
                  <a:pos x="8" y="33"/>
                </a:cxn>
                <a:cxn ang="0">
                  <a:pos x="9" y="30"/>
                </a:cxn>
                <a:cxn ang="0">
                  <a:pos x="9" y="28"/>
                </a:cxn>
                <a:cxn ang="0">
                  <a:pos x="7" y="27"/>
                </a:cxn>
                <a:cxn ang="0">
                  <a:pos x="4" y="25"/>
                </a:cxn>
                <a:cxn ang="0">
                  <a:pos x="4" y="25"/>
                </a:cxn>
                <a:cxn ang="0">
                  <a:pos x="4" y="23"/>
                </a:cxn>
                <a:cxn ang="0">
                  <a:pos x="5" y="21"/>
                </a:cxn>
                <a:cxn ang="0">
                  <a:pos x="5" y="17"/>
                </a:cxn>
                <a:cxn ang="0">
                  <a:pos x="5" y="13"/>
                </a:cxn>
                <a:cxn ang="0">
                  <a:pos x="5" y="11"/>
                </a:cxn>
                <a:cxn ang="0">
                  <a:pos x="5" y="8"/>
                </a:cxn>
                <a:cxn ang="0">
                  <a:pos x="3" y="5"/>
                </a:cxn>
                <a:cxn ang="0">
                  <a:pos x="1" y="3"/>
                </a:cxn>
                <a:cxn ang="0">
                  <a:pos x="0" y="2"/>
                </a:cxn>
                <a:cxn ang="0">
                  <a:pos x="0" y="0"/>
                </a:cxn>
                <a:cxn ang="0">
                  <a:pos x="2" y="0"/>
                </a:cxn>
                <a:cxn ang="0">
                  <a:pos x="5" y="1"/>
                </a:cxn>
                <a:cxn ang="0">
                  <a:pos x="7" y="2"/>
                </a:cxn>
                <a:cxn ang="0">
                  <a:pos x="10" y="3"/>
                </a:cxn>
                <a:cxn ang="0">
                  <a:pos x="12" y="5"/>
                </a:cxn>
                <a:cxn ang="0">
                  <a:pos x="12" y="8"/>
                </a:cxn>
                <a:cxn ang="0">
                  <a:pos x="14" y="10"/>
                </a:cxn>
                <a:cxn ang="0">
                  <a:pos x="16" y="12"/>
                </a:cxn>
                <a:cxn ang="0">
                  <a:pos x="16" y="15"/>
                </a:cxn>
                <a:cxn ang="0">
                  <a:pos x="19" y="17"/>
                </a:cxn>
                <a:cxn ang="0">
                  <a:pos x="21" y="18"/>
                </a:cxn>
                <a:cxn ang="0">
                  <a:pos x="22" y="20"/>
                </a:cxn>
                <a:cxn ang="0">
                  <a:pos x="22" y="23"/>
                </a:cxn>
                <a:cxn ang="0">
                  <a:pos x="23" y="25"/>
                </a:cxn>
                <a:cxn ang="0">
                  <a:pos x="22" y="28"/>
                </a:cxn>
                <a:cxn ang="0">
                  <a:pos x="19" y="29"/>
                </a:cxn>
                <a:cxn ang="0">
                  <a:pos x="19" y="32"/>
                </a:cxn>
                <a:cxn ang="0">
                  <a:pos x="22" y="33"/>
                </a:cxn>
                <a:cxn ang="0">
                  <a:pos x="25" y="37"/>
                </a:cxn>
              </a:cxnLst>
              <a:rect l="0" t="0" r="r" b="b"/>
              <a:pathLst>
                <a:path w="25" h="47">
                  <a:moveTo>
                    <a:pt x="25" y="37"/>
                  </a:moveTo>
                  <a:cubicBezTo>
                    <a:pt x="25" y="37"/>
                    <a:pt x="25" y="38"/>
                    <a:pt x="25" y="39"/>
                  </a:cubicBezTo>
                  <a:cubicBezTo>
                    <a:pt x="24" y="39"/>
                    <a:pt x="24" y="39"/>
                    <a:pt x="24" y="39"/>
                  </a:cubicBezTo>
                  <a:cubicBezTo>
                    <a:pt x="23" y="39"/>
                    <a:pt x="23" y="39"/>
                    <a:pt x="23" y="39"/>
                  </a:cubicBezTo>
                  <a:cubicBezTo>
                    <a:pt x="22" y="40"/>
                    <a:pt x="21" y="41"/>
                    <a:pt x="21" y="41"/>
                  </a:cubicBezTo>
                  <a:cubicBezTo>
                    <a:pt x="20" y="41"/>
                    <a:pt x="20" y="42"/>
                    <a:pt x="20" y="42"/>
                  </a:cubicBezTo>
                  <a:cubicBezTo>
                    <a:pt x="19" y="42"/>
                    <a:pt x="18" y="41"/>
                    <a:pt x="18" y="41"/>
                  </a:cubicBezTo>
                  <a:cubicBezTo>
                    <a:pt x="17" y="42"/>
                    <a:pt x="19" y="44"/>
                    <a:pt x="18" y="44"/>
                  </a:cubicBezTo>
                  <a:cubicBezTo>
                    <a:pt x="18" y="45"/>
                    <a:pt x="18" y="45"/>
                    <a:pt x="17" y="45"/>
                  </a:cubicBezTo>
                  <a:cubicBezTo>
                    <a:pt x="17" y="46"/>
                    <a:pt x="16" y="47"/>
                    <a:pt x="16" y="47"/>
                  </a:cubicBezTo>
                  <a:cubicBezTo>
                    <a:pt x="15" y="47"/>
                    <a:pt x="15" y="46"/>
                    <a:pt x="15" y="46"/>
                  </a:cubicBezTo>
                  <a:cubicBezTo>
                    <a:pt x="14" y="45"/>
                    <a:pt x="13" y="45"/>
                    <a:pt x="13" y="44"/>
                  </a:cubicBezTo>
                  <a:cubicBezTo>
                    <a:pt x="13" y="44"/>
                    <a:pt x="13" y="44"/>
                    <a:pt x="13" y="44"/>
                  </a:cubicBezTo>
                  <a:cubicBezTo>
                    <a:pt x="13" y="44"/>
                    <a:pt x="11" y="43"/>
                    <a:pt x="11" y="43"/>
                  </a:cubicBezTo>
                  <a:cubicBezTo>
                    <a:pt x="10" y="42"/>
                    <a:pt x="8" y="42"/>
                    <a:pt x="8" y="41"/>
                  </a:cubicBezTo>
                  <a:cubicBezTo>
                    <a:pt x="7" y="41"/>
                    <a:pt x="6" y="40"/>
                    <a:pt x="6" y="39"/>
                  </a:cubicBezTo>
                  <a:cubicBezTo>
                    <a:pt x="6" y="38"/>
                    <a:pt x="6" y="37"/>
                    <a:pt x="7" y="36"/>
                  </a:cubicBezTo>
                  <a:cubicBezTo>
                    <a:pt x="7" y="35"/>
                    <a:pt x="8" y="34"/>
                    <a:pt x="8" y="33"/>
                  </a:cubicBezTo>
                  <a:cubicBezTo>
                    <a:pt x="9" y="32"/>
                    <a:pt x="9" y="31"/>
                    <a:pt x="9" y="30"/>
                  </a:cubicBezTo>
                  <a:cubicBezTo>
                    <a:pt x="9" y="30"/>
                    <a:pt x="9" y="29"/>
                    <a:pt x="9" y="28"/>
                  </a:cubicBezTo>
                  <a:cubicBezTo>
                    <a:pt x="8" y="28"/>
                    <a:pt x="7" y="27"/>
                    <a:pt x="7" y="27"/>
                  </a:cubicBezTo>
                  <a:cubicBezTo>
                    <a:pt x="6" y="26"/>
                    <a:pt x="5" y="25"/>
                    <a:pt x="4" y="25"/>
                  </a:cubicBezTo>
                  <a:cubicBezTo>
                    <a:pt x="4" y="25"/>
                    <a:pt x="4" y="25"/>
                    <a:pt x="4" y="25"/>
                  </a:cubicBezTo>
                  <a:cubicBezTo>
                    <a:pt x="4" y="24"/>
                    <a:pt x="4" y="24"/>
                    <a:pt x="4" y="23"/>
                  </a:cubicBezTo>
                  <a:cubicBezTo>
                    <a:pt x="4" y="23"/>
                    <a:pt x="4" y="21"/>
                    <a:pt x="5" y="21"/>
                  </a:cubicBezTo>
                  <a:cubicBezTo>
                    <a:pt x="5" y="20"/>
                    <a:pt x="5" y="18"/>
                    <a:pt x="5" y="17"/>
                  </a:cubicBezTo>
                  <a:cubicBezTo>
                    <a:pt x="5" y="16"/>
                    <a:pt x="4" y="14"/>
                    <a:pt x="5" y="13"/>
                  </a:cubicBezTo>
                  <a:cubicBezTo>
                    <a:pt x="5" y="13"/>
                    <a:pt x="5" y="12"/>
                    <a:pt x="5" y="11"/>
                  </a:cubicBezTo>
                  <a:cubicBezTo>
                    <a:pt x="5" y="10"/>
                    <a:pt x="5" y="9"/>
                    <a:pt x="5" y="8"/>
                  </a:cubicBezTo>
                  <a:cubicBezTo>
                    <a:pt x="5" y="7"/>
                    <a:pt x="3" y="6"/>
                    <a:pt x="3" y="5"/>
                  </a:cubicBezTo>
                  <a:cubicBezTo>
                    <a:pt x="2" y="4"/>
                    <a:pt x="1" y="4"/>
                    <a:pt x="1" y="3"/>
                  </a:cubicBezTo>
                  <a:cubicBezTo>
                    <a:pt x="1" y="3"/>
                    <a:pt x="0" y="2"/>
                    <a:pt x="0" y="2"/>
                  </a:cubicBezTo>
                  <a:cubicBezTo>
                    <a:pt x="0" y="1"/>
                    <a:pt x="0" y="1"/>
                    <a:pt x="0" y="0"/>
                  </a:cubicBezTo>
                  <a:cubicBezTo>
                    <a:pt x="1" y="0"/>
                    <a:pt x="2" y="0"/>
                    <a:pt x="2" y="0"/>
                  </a:cubicBezTo>
                  <a:cubicBezTo>
                    <a:pt x="3" y="1"/>
                    <a:pt x="4" y="1"/>
                    <a:pt x="5" y="1"/>
                  </a:cubicBezTo>
                  <a:cubicBezTo>
                    <a:pt x="5" y="1"/>
                    <a:pt x="6" y="1"/>
                    <a:pt x="7" y="2"/>
                  </a:cubicBezTo>
                  <a:cubicBezTo>
                    <a:pt x="8" y="2"/>
                    <a:pt x="9" y="3"/>
                    <a:pt x="10" y="3"/>
                  </a:cubicBezTo>
                  <a:cubicBezTo>
                    <a:pt x="11" y="4"/>
                    <a:pt x="12" y="4"/>
                    <a:pt x="12" y="5"/>
                  </a:cubicBezTo>
                  <a:cubicBezTo>
                    <a:pt x="12" y="6"/>
                    <a:pt x="12" y="7"/>
                    <a:pt x="12" y="8"/>
                  </a:cubicBezTo>
                  <a:cubicBezTo>
                    <a:pt x="12" y="9"/>
                    <a:pt x="14" y="10"/>
                    <a:pt x="14" y="10"/>
                  </a:cubicBezTo>
                  <a:cubicBezTo>
                    <a:pt x="15" y="11"/>
                    <a:pt x="16" y="12"/>
                    <a:pt x="16" y="12"/>
                  </a:cubicBezTo>
                  <a:cubicBezTo>
                    <a:pt x="17" y="13"/>
                    <a:pt x="16" y="14"/>
                    <a:pt x="16" y="15"/>
                  </a:cubicBezTo>
                  <a:cubicBezTo>
                    <a:pt x="17" y="16"/>
                    <a:pt x="18" y="17"/>
                    <a:pt x="19" y="17"/>
                  </a:cubicBezTo>
                  <a:cubicBezTo>
                    <a:pt x="19" y="17"/>
                    <a:pt x="21" y="18"/>
                    <a:pt x="21" y="18"/>
                  </a:cubicBezTo>
                  <a:cubicBezTo>
                    <a:pt x="22" y="18"/>
                    <a:pt x="22" y="19"/>
                    <a:pt x="22" y="20"/>
                  </a:cubicBezTo>
                  <a:cubicBezTo>
                    <a:pt x="22" y="21"/>
                    <a:pt x="22" y="22"/>
                    <a:pt x="22" y="23"/>
                  </a:cubicBezTo>
                  <a:cubicBezTo>
                    <a:pt x="22" y="23"/>
                    <a:pt x="23" y="25"/>
                    <a:pt x="23" y="25"/>
                  </a:cubicBezTo>
                  <a:cubicBezTo>
                    <a:pt x="23" y="26"/>
                    <a:pt x="23" y="27"/>
                    <a:pt x="22" y="28"/>
                  </a:cubicBezTo>
                  <a:cubicBezTo>
                    <a:pt x="22" y="29"/>
                    <a:pt x="19" y="29"/>
                    <a:pt x="19" y="29"/>
                  </a:cubicBezTo>
                  <a:cubicBezTo>
                    <a:pt x="19" y="30"/>
                    <a:pt x="19" y="31"/>
                    <a:pt x="19" y="32"/>
                  </a:cubicBezTo>
                  <a:cubicBezTo>
                    <a:pt x="20" y="32"/>
                    <a:pt x="22" y="33"/>
                    <a:pt x="22" y="33"/>
                  </a:cubicBezTo>
                  <a:cubicBezTo>
                    <a:pt x="23" y="34"/>
                    <a:pt x="24" y="36"/>
                    <a:pt x="25" y="3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24">
              <a:extLst>
                <a:ext uri="{FF2B5EF4-FFF2-40B4-BE49-F238E27FC236}">
                  <a16:creationId xmlns:a16="http://schemas.microsoft.com/office/drawing/2014/main" id="{FA53966A-8DF6-4326-8B39-50151AB8E282}"/>
                </a:ext>
              </a:extLst>
            </p:cNvPr>
            <p:cNvSpPr>
              <a:spLocks/>
            </p:cNvSpPr>
            <p:nvPr/>
          </p:nvSpPr>
          <p:spPr bwMode="auto">
            <a:xfrm>
              <a:off x="6775561" y="5530068"/>
              <a:ext cx="132253" cy="107300"/>
            </a:xfrm>
            <a:custGeom>
              <a:avLst/>
              <a:gdLst/>
              <a:ahLst/>
              <a:cxnLst>
                <a:cxn ang="0">
                  <a:pos x="7" y="34"/>
                </a:cxn>
                <a:cxn ang="0">
                  <a:pos x="7" y="30"/>
                </a:cxn>
                <a:cxn ang="0">
                  <a:pos x="5" y="26"/>
                </a:cxn>
                <a:cxn ang="0">
                  <a:pos x="2" y="24"/>
                </a:cxn>
                <a:cxn ang="0">
                  <a:pos x="4" y="21"/>
                </a:cxn>
                <a:cxn ang="0">
                  <a:pos x="2" y="18"/>
                </a:cxn>
                <a:cxn ang="0">
                  <a:pos x="0" y="15"/>
                </a:cxn>
                <a:cxn ang="0">
                  <a:pos x="4" y="14"/>
                </a:cxn>
                <a:cxn ang="0">
                  <a:pos x="8" y="14"/>
                </a:cxn>
                <a:cxn ang="0">
                  <a:pos x="9" y="11"/>
                </a:cxn>
                <a:cxn ang="0">
                  <a:pos x="10" y="11"/>
                </a:cxn>
                <a:cxn ang="0">
                  <a:pos x="13" y="14"/>
                </a:cxn>
                <a:cxn ang="0">
                  <a:pos x="15" y="11"/>
                </a:cxn>
                <a:cxn ang="0">
                  <a:pos x="17" y="9"/>
                </a:cxn>
                <a:cxn ang="0">
                  <a:pos x="20" y="6"/>
                </a:cxn>
                <a:cxn ang="0">
                  <a:pos x="22" y="6"/>
                </a:cxn>
                <a:cxn ang="0">
                  <a:pos x="25" y="7"/>
                </a:cxn>
                <a:cxn ang="0">
                  <a:pos x="32" y="6"/>
                </a:cxn>
                <a:cxn ang="0">
                  <a:pos x="36" y="2"/>
                </a:cxn>
                <a:cxn ang="0">
                  <a:pos x="41" y="1"/>
                </a:cxn>
                <a:cxn ang="0">
                  <a:pos x="42" y="5"/>
                </a:cxn>
                <a:cxn ang="0">
                  <a:pos x="45" y="9"/>
                </a:cxn>
                <a:cxn ang="0">
                  <a:pos x="40" y="12"/>
                </a:cxn>
                <a:cxn ang="0">
                  <a:pos x="39" y="17"/>
                </a:cxn>
                <a:cxn ang="0">
                  <a:pos x="42" y="22"/>
                </a:cxn>
                <a:cxn ang="0">
                  <a:pos x="43" y="24"/>
                </a:cxn>
                <a:cxn ang="0">
                  <a:pos x="35" y="28"/>
                </a:cxn>
                <a:cxn ang="0">
                  <a:pos x="26" y="27"/>
                </a:cxn>
                <a:cxn ang="0">
                  <a:pos x="22" y="23"/>
                </a:cxn>
                <a:cxn ang="0">
                  <a:pos x="23" y="17"/>
                </a:cxn>
                <a:cxn ang="0">
                  <a:pos x="21" y="18"/>
                </a:cxn>
                <a:cxn ang="0">
                  <a:pos x="21" y="23"/>
                </a:cxn>
                <a:cxn ang="0">
                  <a:pos x="15" y="31"/>
                </a:cxn>
                <a:cxn ang="0">
                  <a:pos x="8" y="36"/>
                </a:cxn>
              </a:cxnLst>
              <a:rect l="0" t="0" r="r" b="b"/>
              <a:pathLst>
                <a:path w="45" h="36">
                  <a:moveTo>
                    <a:pt x="8" y="36"/>
                  </a:moveTo>
                  <a:cubicBezTo>
                    <a:pt x="8" y="36"/>
                    <a:pt x="7" y="35"/>
                    <a:pt x="7" y="34"/>
                  </a:cubicBezTo>
                  <a:cubicBezTo>
                    <a:pt x="7" y="34"/>
                    <a:pt x="8" y="33"/>
                    <a:pt x="8" y="32"/>
                  </a:cubicBezTo>
                  <a:cubicBezTo>
                    <a:pt x="8" y="32"/>
                    <a:pt x="7" y="31"/>
                    <a:pt x="7" y="30"/>
                  </a:cubicBezTo>
                  <a:cubicBezTo>
                    <a:pt x="7" y="30"/>
                    <a:pt x="6" y="29"/>
                    <a:pt x="5" y="28"/>
                  </a:cubicBezTo>
                  <a:cubicBezTo>
                    <a:pt x="5" y="28"/>
                    <a:pt x="5" y="27"/>
                    <a:pt x="5" y="26"/>
                  </a:cubicBezTo>
                  <a:cubicBezTo>
                    <a:pt x="5" y="25"/>
                    <a:pt x="4" y="24"/>
                    <a:pt x="3" y="24"/>
                  </a:cubicBezTo>
                  <a:cubicBezTo>
                    <a:pt x="3" y="24"/>
                    <a:pt x="2" y="24"/>
                    <a:pt x="2" y="24"/>
                  </a:cubicBezTo>
                  <a:cubicBezTo>
                    <a:pt x="2" y="23"/>
                    <a:pt x="2" y="23"/>
                    <a:pt x="2" y="22"/>
                  </a:cubicBezTo>
                  <a:cubicBezTo>
                    <a:pt x="2" y="22"/>
                    <a:pt x="4" y="21"/>
                    <a:pt x="4" y="21"/>
                  </a:cubicBezTo>
                  <a:cubicBezTo>
                    <a:pt x="4" y="21"/>
                    <a:pt x="5" y="20"/>
                    <a:pt x="5" y="19"/>
                  </a:cubicBezTo>
                  <a:cubicBezTo>
                    <a:pt x="5" y="18"/>
                    <a:pt x="3" y="18"/>
                    <a:pt x="2" y="18"/>
                  </a:cubicBezTo>
                  <a:cubicBezTo>
                    <a:pt x="2" y="17"/>
                    <a:pt x="1" y="17"/>
                    <a:pt x="1" y="16"/>
                  </a:cubicBezTo>
                  <a:cubicBezTo>
                    <a:pt x="0" y="16"/>
                    <a:pt x="0" y="15"/>
                    <a:pt x="0" y="15"/>
                  </a:cubicBezTo>
                  <a:cubicBezTo>
                    <a:pt x="0" y="15"/>
                    <a:pt x="1" y="14"/>
                    <a:pt x="1" y="14"/>
                  </a:cubicBezTo>
                  <a:cubicBezTo>
                    <a:pt x="2" y="14"/>
                    <a:pt x="4" y="14"/>
                    <a:pt x="4" y="14"/>
                  </a:cubicBezTo>
                  <a:cubicBezTo>
                    <a:pt x="5" y="14"/>
                    <a:pt x="6" y="15"/>
                    <a:pt x="6" y="15"/>
                  </a:cubicBezTo>
                  <a:cubicBezTo>
                    <a:pt x="7" y="15"/>
                    <a:pt x="7" y="15"/>
                    <a:pt x="8" y="14"/>
                  </a:cubicBezTo>
                  <a:cubicBezTo>
                    <a:pt x="8" y="14"/>
                    <a:pt x="7" y="13"/>
                    <a:pt x="8" y="12"/>
                  </a:cubicBezTo>
                  <a:cubicBezTo>
                    <a:pt x="8" y="12"/>
                    <a:pt x="9" y="11"/>
                    <a:pt x="9" y="11"/>
                  </a:cubicBezTo>
                  <a:cubicBezTo>
                    <a:pt x="9" y="11"/>
                    <a:pt x="9" y="11"/>
                    <a:pt x="10" y="11"/>
                  </a:cubicBezTo>
                  <a:cubicBezTo>
                    <a:pt x="10" y="11"/>
                    <a:pt x="10" y="11"/>
                    <a:pt x="10" y="11"/>
                  </a:cubicBezTo>
                  <a:cubicBezTo>
                    <a:pt x="10" y="12"/>
                    <a:pt x="11" y="12"/>
                    <a:pt x="12" y="13"/>
                  </a:cubicBezTo>
                  <a:cubicBezTo>
                    <a:pt x="12" y="13"/>
                    <a:pt x="12" y="14"/>
                    <a:pt x="13" y="14"/>
                  </a:cubicBezTo>
                  <a:cubicBezTo>
                    <a:pt x="13" y="14"/>
                    <a:pt x="14" y="13"/>
                    <a:pt x="14" y="12"/>
                  </a:cubicBezTo>
                  <a:cubicBezTo>
                    <a:pt x="15" y="12"/>
                    <a:pt x="15" y="12"/>
                    <a:pt x="15" y="11"/>
                  </a:cubicBezTo>
                  <a:cubicBezTo>
                    <a:pt x="16" y="11"/>
                    <a:pt x="14" y="9"/>
                    <a:pt x="15" y="8"/>
                  </a:cubicBezTo>
                  <a:cubicBezTo>
                    <a:pt x="15" y="8"/>
                    <a:pt x="16" y="9"/>
                    <a:pt x="17" y="9"/>
                  </a:cubicBezTo>
                  <a:cubicBezTo>
                    <a:pt x="17" y="9"/>
                    <a:pt x="17" y="8"/>
                    <a:pt x="18" y="8"/>
                  </a:cubicBezTo>
                  <a:cubicBezTo>
                    <a:pt x="18" y="8"/>
                    <a:pt x="19" y="7"/>
                    <a:pt x="20" y="6"/>
                  </a:cubicBezTo>
                  <a:cubicBezTo>
                    <a:pt x="20" y="6"/>
                    <a:pt x="20" y="6"/>
                    <a:pt x="21" y="6"/>
                  </a:cubicBezTo>
                  <a:cubicBezTo>
                    <a:pt x="21" y="6"/>
                    <a:pt x="21" y="6"/>
                    <a:pt x="22" y="6"/>
                  </a:cubicBezTo>
                  <a:cubicBezTo>
                    <a:pt x="22" y="6"/>
                    <a:pt x="23" y="6"/>
                    <a:pt x="23" y="6"/>
                  </a:cubicBezTo>
                  <a:cubicBezTo>
                    <a:pt x="23" y="7"/>
                    <a:pt x="24" y="7"/>
                    <a:pt x="25" y="7"/>
                  </a:cubicBezTo>
                  <a:cubicBezTo>
                    <a:pt x="26" y="7"/>
                    <a:pt x="27" y="7"/>
                    <a:pt x="27" y="7"/>
                  </a:cubicBezTo>
                  <a:cubicBezTo>
                    <a:pt x="28" y="7"/>
                    <a:pt x="31" y="6"/>
                    <a:pt x="32" y="6"/>
                  </a:cubicBezTo>
                  <a:cubicBezTo>
                    <a:pt x="32" y="6"/>
                    <a:pt x="33" y="5"/>
                    <a:pt x="34" y="4"/>
                  </a:cubicBezTo>
                  <a:cubicBezTo>
                    <a:pt x="34" y="4"/>
                    <a:pt x="35" y="3"/>
                    <a:pt x="36" y="2"/>
                  </a:cubicBezTo>
                  <a:cubicBezTo>
                    <a:pt x="37" y="2"/>
                    <a:pt x="38" y="0"/>
                    <a:pt x="39" y="0"/>
                  </a:cubicBezTo>
                  <a:cubicBezTo>
                    <a:pt x="39" y="0"/>
                    <a:pt x="40" y="0"/>
                    <a:pt x="41" y="1"/>
                  </a:cubicBezTo>
                  <a:cubicBezTo>
                    <a:pt x="41" y="1"/>
                    <a:pt x="41" y="3"/>
                    <a:pt x="41" y="4"/>
                  </a:cubicBezTo>
                  <a:cubicBezTo>
                    <a:pt x="41" y="4"/>
                    <a:pt x="42" y="5"/>
                    <a:pt x="42" y="5"/>
                  </a:cubicBezTo>
                  <a:cubicBezTo>
                    <a:pt x="43" y="6"/>
                    <a:pt x="44" y="6"/>
                    <a:pt x="45" y="6"/>
                  </a:cubicBezTo>
                  <a:cubicBezTo>
                    <a:pt x="45" y="7"/>
                    <a:pt x="45" y="9"/>
                    <a:pt x="45" y="9"/>
                  </a:cubicBezTo>
                  <a:cubicBezTo>
                    <a:pt x="44" y="10"/>
                    <a:pt x="43" y="9"/>
                    <a:pt x="42" y="9"/>
                  </a:cubicBezTo>
                  <a:cubicBezTo>
                    <a:pt x="41" y="10"/>
                    <a:pt x="40" y="11"/>
                    <a:pt x="40" y="12"/>
                  </a:cubicBezTo>
                  <a:cubicBezTo>
                    <a:pt x="40" y="12"/>
                    <a:pt x="39" y="14"/>
                    <a:pt x="39" y="15"/>
                  </a:cubicBezTo>
                  <a:cubicBezTo>
                    <a:pt x="39" y="15"/>
                    <a:pt x="39" y="17"/>
                    <a:pt x="39" y="17"/>
                  </a:cubicBezTo>
                  <a:cubicBezTo>
                    <a:pt x="39" y="18"/>
                    <a:pt x="40" y="19"/>
                    <a:pt x="40" y="20"/>
                  </a:cubicBezTo>
                  <a:cubicBezTo>
                    <a:pt x="41" y="20"/>
                    <a:pt x="42" y="21"/>
                    <a:pt x="42" y="22"/>
                  </a:cubicBezTo>
                  <a:cubicBezTo>
                    <a:pt x="42" y="22"/>
                    <a:pt x="43" y="23"/>
                    <a:pt x="43" y="24"/>
                  </a:cubicBezTo>
                  <a:cubicBezTo>
                    <a:pt x="43" y="24"/>
                    <a:pt x="43" y="24"/>
                    <a:pt x="43" y="24"/>
                  </a:cubicBezTo>
                  <a:cubicBezTo>
                    <a:pt x="41" y="25"/>
                    <a:pt x="39" y="26"/>
                    <a:pt x="38" y="26"/>
                  </a:cubicBezTo>
                  <a:cubicBezTo>
                    <a:pt x="37" y="27"/>
                    <a:pt x="36" y="27"/>
                    <a:pt x="35" y="28"/>
                  </a:cubicBezTo>
                  <a:cubicBezTo>
                    <a:pt x="34" y="28"/>
                    <a:pt x="32" y="27"/>
                    <a:pt x="31" y="27"/>
                  </a:cubicBezTo>
                  <a:cubicBezTo>
                    <a:pt x="30" y="27"/>
                    <a:pt x="28" y="27"/>
                    <a:pt x="26" y="27"/>
                  </a:cubicBezTo>
                  <a:cubicBezTo>
                    <a:pt x="26" y="27"/>
                    <a:pt x="24" y="27"/>
                    <a:pt x="24" y="26"/>
                  </a:cubicBezTo>
                  <a:cubicBezTo>
                    <a:pt x="23" y="26"/>
                    <a:pt x="23" y="24"/>
                    <a:pt x="22" y="23"/>
                  </a:cubicBezTo>
                  <a:cubicBezTo>
                    <a:pt x="22" y="22"/>
                    <a:pt x="23" y="20"/>
                    <a:pt x="23" y="19"/>
                  </a:cubicBezTo>
                  <a:cubicBezTo>
                    <a:pt x="23" y="19"/>
                    <a:pt x="23" y="18"/>
                    <a:pt x="23" y="17"/>
                  </a:cubicBezTo>
                  <a:cubicBezTo>
                    <a:pt x="22" y="17"/>
                    <a:pt x="21" y="16"/>
                    <a:pt x="21" y="16"/>
                  </a:cubicBezTo>
                  <a:cubicBezTo>
                    <a:pt x="20" y="17"/>
                    <a:pt x="21" y="17"/>
                    <a:pt x="21" y="18"/>
                  </a:cubicBezTo>
                  <a:cubicBezTo>
                    <a:pt x="21" y="19"/>
                    <a:pt x="21" y="20"/>
                    <a:pt x="21" y="21"/>
                  </a:cubicBezTo>
                  <a:cubicBezTo>
                    <a:pt x="21" y="22"/>
                    <a:pt x="21" y="23"/>
                    <a:pt x="21" y="23"/>
                  </a:cubicBezTo>
                  <a:cubicBezTo>
                    <a:pt x="20" y="24"/>
                    <a:pt x="19" y="26"/>
                    <a:pt x="18" y="26"/>
                  </a:cubicBezTo>
                  <a:cubicBezTo>
                    <a:pt x="17" y="28"/>
                    <a:pt x="16" y="30"/>
                    <a:pt x="15" y="31"/>
                  </a:cubicBezTo>
                  <a:cubicBezTo>
                    <a:pt x="14" y="32"/>
                    <a:pt x="11" y="34"/>
                    <a:pt x="10" y="35"/>
                  </a:cubicBezTo>
                  <a:cubicBezTo>
                    <a:pt x="10" y="35"/>
                    <a:pt x="9" y="36"/>
                    <a:pt x="8" y="3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5">
              <a:extLst>
                <a:ext uri="{FF2B5EF4-FFF2-40B4-BE49-F238E27FC236}">
                  <a16:creationId xmlns:a16="http://schemas.microsoft.com/office/drawing/2014/main" id="{B51F4986-997D-4627-9AFF-F3E13638B424}"/>
                </a:ext>
              </a:extLst>
            </p:cNvPr>
            <p:cNvSpPr>
              <a:spLocks/>
            </p:cNvSpPr>
            <p:nvPr/>
          </p:nvSpPr>
          <p:spPr bwMode="auto">
            <a:xfrm>
              <a:off x="6685729" y="5589956"/>
              <a:ext cx="112291" cy="79851"/>
            </a:xfrm>
            <a:custGeom>
              <a:avLst/>
              <a:gdLst/>
              <a:ahLst/>
              <a:cxnLst>
                <a:cxn ang="0">
                  <a:pos x="14" y="5"/>
                </a:cxn>
                <a:cxn ang="0">
                  <a:pos x="15" y="4"/>
                </a:cxn>
                <a:cxn ang="0">
                  <a:pos x="17" y="3"/>
                </a:cxn>
                <a:cxn ang="0">
                  <a:pos x="18" y="4"/>
                </a:cxn>
                <a:cxn ang="0">
                  <a:pos x="20" y="3"/>
                </a:cxn>
                <a:cxn ang="0">
                  <a:pos x="21" y="2"/>
                </a:cxn>
                <a:cxn ang="0">
                  <a:pos x="23" y="1"/>
                </a:cxn>
                <a:cxn ang="0">
                  <a:pos x="26" y="1"/>
                </a:cxn>
                <a:cxn ang="0">
                  <a:pos x="27" y="3"/>
                </a:cxn>
                <a:cxn ang="0">
                  <a:pos x="30" y="4"/>
                </a:cxn>
                <a:cxn ang="0">
                  <a:pos x="32" y="4"/>
                </a:cxn>
                <a:cxn ang="0">
                  <a:pos x="33" y="4"/>
                </a:cxn>
                <a:cxn ang="0">
                  <a:pos x="35" y="6"/>
                </a:cxn>
                <a:cxn ang="0">
                  <a:pos x="35" y="8"/>
                </a:cxn>
                <a:cxn ang="0">
                  <a:pos x="37" y="10"/>
                </a:cxn>
                <a:cxn ang="0">
                  <a:pos x="38" y="12"/>
                </a:cxn>
                <a:cxn ang="0">
                  <a:pos x="37" y="14"/>
                </a:cxn>
                <a:cxn ang="0">
                  <a:pos x="38" y="16"/>
                </a:cxn>
                <a:cxn ang="0">
                  <a:pos x="38" y="16"/>
                </a:cxn>
                <a:cxn ang="0">
                  <a:pos x="37" y="17"/>
                </a:cxn>
                <a:cxn ang="0">
                  <a:pos x="33" y="19"/>
                </a:cxn>
                <a:cxn ang="0">
                  <a:pos x="30" y="19"/>
                </a:cxn>
                <a:cxn ang="0">
                  <a:pos x="28" y="21"/>
                </a:cxn>
                <a:cxn ang="0">
                  <a:pos x="26" y="24"/>
                </a:cxn>
                <a:cxn ang="0">
                  <a:pos x="23" y="24"/>
                </a:cxn>
                <a:cxn ang="0">
                  <a:pos x="23" y="27"/>
                </a:cxn>
                <a:cxn ang="0">
                  <a:pos x="21" y="27"/>
                </a:cxn>
                <a:cxn ang="0">
                  <a:pos x="19" y="26"/>
                </a:cxn>
                <a:cxn ang="0">
                  <a:pos x="17" y="24"/>
                </a:cxn>
                <a:cxn ang="0">
                  <a:pos x="14" y="22"/>
                </a:cxn>
                <a:cxn ang="0">
                  <a:pos x="13" y="22"/>
                </a:cxn>
                <a:cxn ang="0">
                  <a:pos x="11" y="23"/>
                </a:cxn>
                <a:cxn ang="0">
                  <a:pos x="9" y="25"/>
                </a:cxn>
                <a:cxn ang="0">
                  <a:pos x="7" y="25"/>
                </a:cxn>
                <a:cxn ang="0">
                  <a:pos x="5" y="23"/>
                </a:cxn>
                <a:cxn ang="0">
                  <a:pos x="4" y="19"/>
                </a:cxn>
                <a:cxn ang="0">
                  <a:pos x="3" y="17"/>
                </a:cxn>
                <a:cxn ang="0">
                  <a:pos x="2" y="15"/>
                </a:cxn>
                <a:cxn ang="0">
                  <a:pos x="1" y="14"/>
                </a:cxn>
                <a:cxn ang="0">
                  <a:pos x="1" y="13"/>
                </a:cxn>
                <a:cxn ang="0">
                  <a:pos x="1" y="13"/>
                </a:cxn>
                <a:cxn ang="0">
                  <a:pos x="1" y="11"/>
                </a:cxn>
                <a:cxn ang="0">
                  <a:pos x="1" y="8"/>
                </a:cxn>
                <a:cxn ang="0">
                  <a:pos x="3" y="7"/>
                </a:cxn>
                <a:cxn ang="0">
                  <a:pos x="5" y="6"/>
                </a:cxn>
                <a:cxn ang="0">
                  <a:pos x="6" y="5"/>
                </a:cxn>
                <a:cxn ang="0">
                  <a:pos x="8" y="3"/>
                </a:cxn>
                <a:cxn ang="0">
                  <a:pos x="10" y="5"/>
                </a:cxn>
                <a:cxn ang="0">
                  <a:pos x="13" y="6"/>
                </a:cxn>
                <a:cxn ang="0">
                  <a:pos x="14" y="5"/>
                </a:cxn>
              </a:cxnLst>
              <a:rect l="0" t="0" r="r" b="b"/>
              <a:pathLst>
                <a:path w="38" h="27">
                  <a:moveTo>
                    <a:pt x="14" y="5"/>
                  </a:moveTo>
                  <a:cubicBezTo>
                    <a:pt x="14" y="5"/>
                    <a:pt x="14" y="5"/>
                    <a:pt x="15" y="4"/>
                  </a:cubicBezTo>
                  <a:cubicBezTo>
                    <a:pt x="15" y="4"/>
                    <a:pt x="16" y="4"/>
                    <a:pt x="17" y="3"/>
                  </a:cubicBezTo>
                  <a:cubicBezTo>
                    <a:pt x="17" y="3"/>
                    <a:pt x="18" y="4"/>
                    <a:pt x="18" y="4"/>
                  </a:cubicBezTo>
                  <a:cubicBezTo>
                    <a:pt x="19" y="4"/>
                    <a:pt x="19" y="3"/>
                    <a:pt x="20" y="3"/>
                  </a:cubicBezTo>
                  <a:cubicBezTo>
                    <a:pt x="20" y="3"/>
                    <a:pt x="20" y="2"/>
                    <a:pt x="21" y="2"/>
                  </a:cubicBezTo>
                  <a:cubicBezTo>
                    <a:pt x="21" y="1"/>
                    <a:pt x="22" y="2"/>
                    <a:pt x="23" y="1"/>
                  </a:cubicBezTo>
                  <a:cubicBezTo>
                    <a:pt x="24" y="1"/>
                    <a:pt x="26" y="0"/>
                    <a:pt x="26" y="1"/>
                  </a:cubicBezTo>
                  <a:cubicBezTo>
                    <a:pt x="27" y="1"/>
                    <a:pt x="27" y="2"/>
                    <a:pt x="27" y="3"/>
                  </a:cubicBezTo>
                  <a:cubicBezTo>
                    <a:pt x="28" y="3"/>
                    <a:pt x="29" y="4"/>
                    <a:pt x="30" y="4"/>
                  </a:cubicBezTo>
                  <a:cubicBezTo>
                    <a:pt x="30" y="4"/>
                    <a:pt x="31" y="4"/>
                    <a:pt x="32" y="4"/>
                  </a:cubicBezTo>
                  <a:cubicBezTo>
                    <a:pt x="32" y="4"/>
                    <a:pt x="33" y="4"/>
                    <a:pt x="33" y="4"/>
                  </a:cubicBezTo>
                  <a:cubicBezTo>
                    <a:pt x="34" y="4"/>
                    <a:pt x="35" y="5"/>
                    <a:pt x="35" y="6"/>
                  </a:cubicBezTo>
                  <a:cubicBezTo>
                    <a:pt x="35" y="7"/>
                    <a:pt x="35" y="8"/>
                    <a:pt x="35" y="8"/>
                  </a:cubicBezTo>
                  <a:cubicBezTo>
                    <a:pt x="36" y="9"/>
                    <a:pt x="37" y="10"/>
                    <a:pt x="37" y="10"/>
                  </a:cubicBezTo>
                  <a:cubicBezTo>
                    <a:pt x="37" y="11"/>
                    <a:pt x="38" y="12"/>
                    <a:pt x="38" y="12"/>
                  </a:cubicBezTo>
                  <a:cubicBezTo>
                    <a:pt x="38" y="13"/>
                    <a:pt x="37" y="14"/>
                    <a:pt x="37" y="14"/>
                  </a:cubicBezTo>
                  <a:cubicBezTo>
                    <a:pt x="37" y="15"/>
                    <a:pt x="38" y="16"/>
                    <a:pt x="38" y="16"/>
                  </a:cubicBezTo>
                  <a:cubicBezTo>
                    <a:pt x="38" y="16"/>
                    <a:pt x="38" y="16"/>
                    <a:pt x="38" y="16"/>
                  </a:cubicBezTo>
                  <a:cubicBezTo>
                    <a:pt x="37" y="17"/>
                    <a:pt x="37" y="17"/>
                    <a:pt x="37" y="17"/>
                  </a:cubicBezTo>
                  <a:cubicBezTo>
                    <a:pt x="36" y="18"/>
                    <a:pt x="34" y="18"/>
                    <a:pt x="33" y="19"/>
                  </a:cubicBezTo>
                  <a:cubicBezTo>
                    <a:pt x="32" y="19"/>
                    <a:pt x="31" y="18"/>
                    <a:pt x="30" y="19"/>
                  </a:cubicBezTo>
                  <a:cubicBezTo>
                    <a:pt x="29" y="19"/>
                    <a:pt x="29" y="21"/>
                    <a:pt x="28" y="21"/>
                  </a:cubicBezTo>
                  <a:cubicBezTo>
                    <a:pt x="28" y="22"/>
                    <a:pt x="27" y="24"/>
                    <a:pt x="26" y="24"/>
                  </a:cubicBezTo>
                  <a:cubicBezTo>
                    <a:pt x="25" y="25"/>
                    <a:pt x="23" y="24"/>
                    <a:pt x="23" y="24"/>
                  </a:cubicBezTo>
                  <a:cubicBezTo>
                    <a:pt x="22" y="25"/>
                    <a:pt x="23" y="27"/>
                    <a:pt x="23" y="27"/>
                  </a:cubicBezTo>
                  <a:cubicBezTo>
                    <a:pt x="22" y="27"/>
                    <a:pt x="21" y="27"/>
                    <a:pt x="21" y="27"/>
                  </a:cubicBezTo>
                  <a:cubicBezTo>
                    <a:pt x="20" y="27"/>
                    <a:pt x="19" y="26"/>
                    <a:pt x="19" y="26"/>
                  </a:cubicBezTo>
                  <a:cubicBezTo>
                    <a:pt x="19" y="25"/>
                    <a:pt x="18" y="24"/>
                    <a:pt x="17" y="24"/>
                  </a:cubicBezTo>
                  <a:cubicBezTo>
                    <a:pt x="16" y="23"/>
                    <a:pt x="15" y="22"/>
                    <a:pt x="14" y="22"/>
                  </a:cubicBezTo>
                  <a:cubicBezTo>
                    <a:pt x="13" y="22"/>
                    <a:pt x="13" y="22"/>
                    <a:pt x="13" y="22"/>
                  </a:cubicBezTo>
                  <a:cubicBezTo>
                    <a:pt x="12" y="22"/>
                    <a:pt x="11" y="23"/>
                    <a:pt x="11" y="23"/>
                  </a:cubicBezTo>
                  <a:cubicBezTo>
                    <a:pt x="10" y="24"/>
                    <a:pt x="9" y="25"/>
                    <a:pt x="9" y="25"/>
                  </a:cubicBezTo>
                  <a:cubicBezTo>
                    <a:pt x="8" y="25"/>
                    <a:pt x="7" y="25"/>
                    <a:pt x="7" y="25"/>
                  </a:cubicBezTo>
                  <a:cubicBezTo>
                    <a:pt x="6" y="25"/>
                    <a:pt x="6" y="24"/>
                    <a:pt x="5" y="23"/>
                  </a:cubicBezTo>
                  <a:cubicBezTo>
                    <a:pt x="5" y="22"/>
                    <a:pt x="4" y="20"/>
                    <a:pt x="4" y="19"/>
                  </a:cubicBezTo>
                  <a:cubicBezTo>
                    <a:pt x="3" y="19"/>
                    <a:pt x="3" y="18"/>
                    <a:pt x="3" y="17"/>
                  </a:cubicBezTo>
                  <a:cubicBezTo>
                    <a:pt x="2" y="17"/>
                    <a:pt x="2" y="16"/>
                    <a:pt x="2" y="15"/>
                  </a:cubicBezTo>
                  <a:cubicBezTo>
                    <a:pt x="2" y="15"/>
                    <a:pt x="1" y="14"/>
                    <a:pt x="1" y="14"/>
                  </a:cubicBezTo>
                  <a:cubicBezTo>
                    <a:pt x="1" y="14"/>
                    <a:pt x="1" y="13"/>
                    <a:pt x="1" y="13"/>
                  </a:cubicBezTo>
                  <a:cubicBezTo>
                    <a:pt x="1" y="13"/>
                    <a:pt x="1" y="13"/>
                    <a:pt x="1" y="13"/>
                  </a:cubicBezTo>
                  <a:cubicBezTo>
                    <a:pt x="1" y="12"/>
                    <a:pt x="1" y="11"/>
                    <a:pt x="1" y="11"/>
                  </a:cubicBezTo>
                  <a:cubicBezTo>
                    <a:pt x="1" y="10"/>
                    <a:pt x="0" y="9"/>
                    <a:pt x="1" y="8"/>
                  </a:cubicBezTo>
                  <a:cubicBezTo>
                    <a:pt x="1" y="8"/>
                    <a:pt x="2" y="8"/>
                    <a:pt x="3" y="7"/>
                  </a:cubicBezTo>
                  <a:cubicBezTo>
                    <a:pt x="3" y="7"/>
                    <a:pt x="4" y="7"/>
                    <a:pt x="5" y="6"/>
                  </a:cubicBezTo>
                  <a:cubicBezTo>
                    <a:pt x="5" y="6"/>
                    <a:pt x="6" y="5"/>
                    <a:pt x="6" y="5"/>
                  </a:cubicBezTo>
                  <a:cubicBezTo>
                    <a:pt x="7" y="4"/>
                    <a:pt x="8" y="3"/>
                    <a:pt x="8" y="3"/>
                  </a:cubicBezTo>
                  <a:cubicBezTo>
                    <a:pt x="9" y="4"/>
                    <a:pt x="9" y="5"/>
                    <a:pt x="10" y="5"/>
                  </a:cubicBezTo>
                  <a:cubicBezTo>
                    <a:pt x="10" y="6"/>
                    <a:pt x="12" y="6"/>
                    <a:pt x="13" y="6"/>
                  </a:cubicBezTo>
                  <a:cubicBezTo>
                    <a:pt x="13" y="6"/>
                    <a:pt x="14" y="5"/>
                    <a:pt x="1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6">
              <a:extLst>
                <a:ext uri="{FF2B5EF4-FFF2-40B4-BE49-F238E27FC236}">
                  <a16:creationId xmlns:a16="http://schemas.microsoft.com/office/drawing/2014/main" id="{B9C72EE5-A4B9-4E5D-8AAA-D05D6A5A4852}"/>
                </a:ext>
              </a:extLst>
            </p:cNvPr>
            <p:cNvSpPr>
              <a:spLocks/>
            </p:cNvSpPr>
            <p:nvPr/>
          </p:nvSpPr>
          <p:spPr bwMode="auto">
            <a:xfrm>
              <a:off x="6154225" y="4279908"/>
              <a:ext cx="232066" cy="214598"/>
            </a:xfrm>
            <a:custGeom>
              <a:avLst/>
              <a:gdLst/>
              <a:ahLst/>
              <a:cxnLst>
                <a:cxn ang="0">
                  <a:pos x="27" y="69"/>
                </a:cxn>
                <a:cxn ang="0">
                  <a:pos x="26" y="63"/>
                </a:cxn>
                <a:cxn ang="0">
                  <a:pos x="27" y="58"/>
                </a:cxn>
                <a:cxn ang="0">
                  <a:pos x="23" y="63"/>
                </a:cxn>
                <a:cxn ang="0">
                  <a:pos x="20" y="67"/>
                </a:cxn>
                <a:cxn ang="0">
                  <a:pos x="18" y="60"/>
                </a:cxn>
                <a:cxn ang="0">
                  <a:pos x="18" y="56"/>
                </a:cxn>
                <a:cxn ang="0">
                  <a:pos x="14" y="59"/>
                </a:cxn>
                <a:cxn ang="0">
                  <a:pos x="11" y="56"/>
                </a:cxn>
                <a:cxn ang="0">
                  <a:pos x="12" y="51"/>
                </a:cxn>
                <a:cxn ang="0">
                  <a:pos x="7" y="46"/>
                </a:cxn>
                <a:cxn ang="0">
                  <a:pos x="4" y="40"/>
                </a:cxn>
                <a:cxn ang="0">
                  <a:pos x="1" y="35"/>
                </a:cxn>
                <a:cxn ang="0">
                  <a:pos x="6" y="31"/>
                </a:cxn>
                <a:cxn ang="0">
                  <a:pos x="3" y="29"/>
                </a:cxn>
                <a:cxn ang="0">
                  <a:pos x="0" y="24"/>
                </a:cxn>
                <a:cxn ang="0">
                  <a:pos x="3" y="20"/>
                </a:cxn>
                <a:cxn ang="0">
                  <a:pos x="2" y="8"/>
                </a:cxn>
                <a:cxn ang="0">
                  <a:pos x="7" y="6"/>
                </a:cxn>
                <a:cxn ang="0">
                  <a:pos x="12" y="5"/>
                </a:cxn>
                <a:cxn ang="0">
                  <a:pos x="16" y="2"/>
                </a:cxn>
                <a:cxn ang="0">
                  <a:pos x="18" y="5"/>
                </a:cxn>
                <a:cxn ang="0">
                  <a:pos x="19" y="2"/>
                </a:cxn>
                <a:cxn ang="0">
                  <a:pos x="25" y="1"/>
                </a:cxn>
                <a:cxn ang="0">
                  <a:pos x="30" y="2"/>
                </a:cxn>
                <a:cxn ang="0">
                  <a:pos x="32" y="4"/>
                </a:cxn>
                <a:cxn ang="0">
                  <a:pos x="38" y="4"/>
                </a:cxn>
                <a:cxn ang="0">
                  <a:pos x="46" y="5"/>
                </a:cxn>
                <a:cxn ang="0">
                  <a:pos x="46" y="9"/>
                </a:cxn>
                <a:cxn ang="0">
                  <a:pos x="43" y="14"/>
                </a:cxn>
                <a:cxn ang="0">
                  <a:pos x="46" y="14"/>
                </a:cxn>
                <a:cxn ang="0">
                  <a:pos x="49" y="17"/>
                </a:cxn>
                <a:cxn ang="0">
                  <a:pos x="52" y="21"/>
                </a:cxn>
                <a:cxn ang="0">
                  <a:pos x="55" y="29"/>
                </a:cxn>
                <a:cxn ang="0">
                  <a:pos x="60" y="32"/>
                </a:cxn>
                <a:cxn ang="0">
                  <a:pos x="69" y="28"/>
                </a:cxn>
                <a:cxn ang="0">
                  <a:pos x="78" y="28"/>
                </a:cxn>
                <a:cxn ang="0">
                  <a:pos x="74" y="36"/>
                </a:cxn>
                <a:cxn ang="0">
                  <a:pos x="67" y="43"/>
                </a:cxn>
                <a:cxn ang="0">
                  <a:pos x="58" y="50"/>
                </a:cxn>
                <a:cxn ang="0">
                  <a:pos x="52" y="57"/>
                </a:cxn>
                <a:cxn ang="0">
                  <a:pos x="43" y="65"/>
                </a:cxn>
                <a:cxn ang="0">
                  <a:pos x="34" y="67"/>
                </a:cxn>
                <a:cxn ang="0">
                  <a:pos x="33" y="71"/>
                </a:cxn>
              </a:cxnLst>
              <a:rect l="0" t="0" r="r" b="b"/>
              <a:pathLst>
                <a:path w="79" h="72">
                  <a:moveTo>
                    <a:pt x="32" y="71"/>
                  </a:moveTo>
                  <a:cubicBezTo>
                    <a:pt x="31" y="71"/>
                    <a:pt x="30" y="70"/>
                    <a:pt x="29" y="69"/>
                  </a:cubicBezTo>
                  <a:cubicBezTo>
                    <a:pt x="29" y="69"/>
                    <a:pt x="28" y="69"/>
                    <a:pt x="27" y="69"/>
                  </a:cubicBezTo>
                  <a:cubicBezTo>
                    <a:pt x="27" y="68"/>
                    <a:pt x="25" y="68"/>
                    <a:pt x="25" y="68"/>
                  </a:cubicBezTo>
                  <a:cubicBezTo>
                    <a:pt x="24" y="68"/>
                    <a:pt x="24" y="67"/>
                    <a:pt x="24" y="66"/>
                  </a:cubicBezTo>
                  <a:cubicBezTo>
                    <a:pt x="24" y="65"/>
                    <a:pt x="26" y="64"/>
                    <a:pt x="26" y="63"/>
                  </a:cubicBezTo>
                  <a:cubicBezTo>
                    <a:pt x="27" y="63"/>
                    <a:pt x="27" y="62"/>
                    <a:pt x="27" y="62"/>
                  </a:cubicBezTo>
                  <a:cubicBezTo>
                    <a:pt x="28" y="61"/>
                    <a:pt x="28" y="60"/>
                    <a:pt x="28" y="60"/>
                  </a:cubicBezTo>
                  <a:cubicBezTo>
                    <a:pt x="28" y="59"/>
                    <a:pt x="28" y="58"/>
                    <a:pt x="27" y="58"/>
                  </a:cubicBezTo>
                  <a:cubicBezTo>
                    <a:pt x="27" y="58"/>
                    <a:pt x="26" y="58"/>
                    <a:pt x="26" y="58"/>
                  </a:cubicBezTo>
                  <a:cubicBezTo>
                    <a:pt x="26" y="59"/>
                    <a:pt x="25" y="59"/>
                    <a:pt x="25" y="60"/>
                  </a:cubicBezTo>
                  <a:cubicBezTo>
                    <a:pt x="25" y="61"/>
                    <a:pt x="24" y="62"/>
                    <a:pt x="23" y="63"/>
                  </a:cubicBezTo>
                  <a:cubicBezTo>
                    <a:pt x="23" y="63"/>
                    <a:pt x="23" y="65"/>
                    <a:pt x="22" y="65"/>
                  </a:cubicBezTo>
                  <a:cubicBezTo>
                    <a:pt x="22" y="66"/>
                    <a:pt x="22" y="67"/>
                    <a:pt x="21" y="67"/>
                  </a:cubicBezTo>
                  <a:cubicBezTo>
                    <a:pt x="21" y="67"/>
                    <a:pt x="20" y="67"/>
                    <a:pt x="20" y="67"/>
                  </a:cubicBezTo>
                  <a:cubicBezTo>
                    <a:pt x="20" y="67"/>
                    <a:pt x="20" y="65"/>
                    <a:pt x="20" y="64"/>
                  </a:cubicBezTo>
                  <a:cubicBezTo>
                    <a:pt x="20" y="64"/>
                    <a:pt x="19" y="63"/>
                    <a:pt x="19" y="63"/>
                  </a:cubicBezTo>
                  <a:cubicBezTo>
                    <a:pt x="19" y="62"/>
                    <a:pt x="19" y="61"/>
                    <a:pt x="18" y="60"/>
                  </a:cubicBezTo>
                  <a:cubicBezTo>
                    <a:pt x="18" y="60"/>
                    <a:pt x="18" y="59"/>
                    <a:pt x="18" y="58"/>
                  </a:cubicBezTo>
                  <a:cubicBezTo>
                    <a:pt x="18" y="58"/>
                    <a:pt x="18" y="57"/>
                    <a:pt x="18" y="57"/>
                  </a:cubicBezTo>
                  <a:cubicBezTo>
                    <a:pt x="18" y="57"/>
                    <a:pt x="18" y="56"/>
                    <a:pt x="18" y="56"/>
                  </a:cubicBezTo>
                  <a:cubicBezTo>
                    <a:pt x="17" y="55"/>
                    <a:pt x="17" y="56"/>
                    <a:pt x="16" y="56"/>
                  </a:cubicBezTo>
                  <a:cubicBezTo>
                    <a:pt x="16" y="56"/>
                    <a:pt x="16" y="57"/>
                    <a:pt x="16" y="58"/>
                  </a:cubicBezTo>
                  <a:cubicBezTo>
                    <a:pt x="15" y="58"/>
                    <a:pt x="15" y="59"/>
                    <a:pt x="14" y="59"/>
                  </a:cubicBezTo>
                  <a:cubicBezTo>
                    <a:pt x="14" y="59"/>
                    <a:pt x="13" y="59"/>
                    <a:pt x="13" y="59"/>
                  </a:cubicBezTo>
                  <a:cubicBezTo>
                    <a:pt x="12" y="58"/>
                    <a:pt x="12" y="57"/>
                    <a:pt x="12" y="57"/>
                  </a:cubicBezTo>
                  <a:cubicBezTo>
                    <a:pt x="12" y="57"/>
                    <a:pt x="11" y="56"/>
                    <a:pt x="11" y="56"/>
                  </a:cubicBezTo>
                  <a:cubicBezTo>
                    <a:pt x="11" y="55"/>
                    <a:pt x="11" y="54"/>
                    <a:pt x="11" y="54"/>
                  </a:cubicBezTo>
                  <a:cubicBezTo>
                    <a:pt x="11" y="54"/>
                    <a:pt x="12" y="54"/>
                    <a:pt x="12" y="53"/>
                  </a:cubicBezTo>
                  <a:cubicBezTo>
                    <a:pt x="12" y="53"/>
                    <a:pt x="12" y="52"/>
                    <a:pt x="12" y="51"/>
                  </a:cubicBezTo>
                  <a:cubicBezTo>
                    <a:pt x="12" y="51"/>
                    <a:pt x="10" y="50"/>
                    <a:pt x="10" y="50"/>
                  </a:cubicBezTo>
                  <a:cubicBezTo>
                    <a:pt x="10" y="49"/>
                    <a:pt x="10" y="48"/>
                    <a:pt x="9" y="47"/>
                  </a:cubicBezTo>
                  <a:cubicBezTo>
                    <a:pt x="9" y="47"/>
                    <a:pt x="7" y="47"/>
                    <a:pt x="7" y="46"/>
                  </a:cubicBezTo>
                  <a:cubicBezTo>
                    <a:pt x="6" y="46"/>
                    <a:pt x="6" y="45"/>
                    <a:pt x="6" y="44"/>
                  </a:cubicBezTo>
                  <a:cubicBezTo>
                    <a:pt x="5" y="44"/>
                    <a:pt x="6" y="43"/>
                    <a:pt x="5" y="42"/>
                  </a:cubicBezTo>
                  <a:cubicBezTo>
                    <a:pt x="5" y="41"/>
                    <a:pt x="4" y="40"/>
                    <a:pt x="4" y="40"/>
                  </a:cubicBezTo>
                  <a:cubicBezTo>
                    <a:pt x="3" y="40"/>
                    <a:pt x="3" y="39"/>
                    <a:pt x="3" y="38"/>
                  </a:cubicBezTo>
                  <a:cubicBezTo>
                    <a:pt x="2" y="38"/>
                    <a:pt x="1" y="37"/>
                    <a:pt x="1" y="37"/>
                  </a:cubicBezTo>
                  <a:cubicBezTo>
                    <a:pt x="1" y="36"/>
                    <a:pt x="1" y="35"/>
                    <a:pt x="1" y="35"/>
                  </a:cubicBezTo>
                  <a:cubicBezTo>
                    <a:pt x="1" y="34"/>
                    <a:pt x="1" y="33"/>
                    <a:pt x="2" y="33"/>
                  </a:cubicBezTo>
                  <a:cubicBezTo>
                    <a:pt x="2" y="33"/>
                    <a:pt x="4" y="33"/>
                    <a:pt x="4" y="32"/>
                  </a:cubicBezTo>
                  <a:cubicBezTo>
                    <a:pt x="5" y="32"/>
                    <a:pt x="6" y="31"/>
                    <a:pt x="6" y="31"/>
                  </a:cubicBezTo>
                  <a:cubicBezTo>
                    <a:pt x="6" y="31"/>
                    <a:pt x="5" y="30"/>
                    <a:pt x="5" y="30"/>
                  </a:cubicBezTo>
                  <a:cubicBezTo>
                    <a:pt x="5" y="30"/>
                    <a:pt x="4" y="30"/>
                    <a:pt x="4" y="30"/>
                  </a:cubicBezTo>
                  <a:cubicBezTo>
                    <a:pt x="3" y="30"/>
                    <a:pt x="3" y="29"/>
                    <a:pt x="3" y="29"/>
                  </a:cubicBezTo>
                  <a:cubicBezTo>
                    <a:pt x="3" y="28"/>
                    <a:pt x="3" y="27"/>
                    <a:pt x="3" y="27"/>
                  </a:cubicBezTo>
                  <a:cubicBezTo>
                    <a:pt x="3" y="26"/>
                    <a:pt x="2" y="26"/>
                    <a:pt x="1" y="26"/>
                  </a:cubicBezTo>
                  <a:cubicBezTo>
                    <a:pt x="1" y="25"/>
                    <a:pt x="0" y="25"/>
                    <a:pt x="0" y="24"/>
                  </a:cubicBezTo>
                  <a:cubicBezTo>
                    <a:pt x="0" y="24"/>
                    <a:pt x="0" y="23"/>
                    <a:pt x="0" y="23"/>
                  </a:cubicBezTo>
                  <a:cubicBezTo>
                    <a:pt x="0" y="22"/>
                    <a:pt x="1" y="22"/>
                    <a:pt x="2" y="22"/>
                  </a:cubicBezTo>
                  <a:cubicBezTo>
                    <a:pt x="2" y="21"/>
                    <a:pt x="3" y="20"/>
                    <a:pt x="3" y="20"/>
                  </a:cubicBezTo>
                  <a:cubicBezTo>
                    <a:pt x="3" y="18"/>
                    <a:pt x="3" y="16"/>
                    <a:pt x="3" y="15"/>
                  </a:cubicBezTo>
                  <a:cubicBezTo>
                    <a:pt x="3" y="14"/>
                    <a:pt x="3" y="12"/>
                    <a:pt x="3" y="11"/>
                  </a:cubicBezTo>
                  <a:cubicBezTo>
                    <a:pt x="3" y="10"/>
                    <a:pt x="2" y="9"/>
                    <a:pt x="2" y="8"/>
                  </a:cubicBezTo>
                  <a:cubicBezTo>
                    <a:pt x="2" y="8"/>
                    <a:pt x="2" y="7"/>
                    <a:pt x="2" y="6"/>
                  </a:cubicBezTo>
                  <a:cubicBezTo>
                    <a:pt x="2" y="6"/>
                    <a:pt x="3" y="5"/>
                    <a:pt x="4" y="5"/>
                  </a:cubicBezTo>
                  <a:cubicBezTo>
                    <a:pt x="4" y="5"/>
                    <a:pt x="6" y="6"/>
                    <a:pt x="7" y="6"/>
                  </a:cubicBezTo>
                  <a:cubicBezTo>
                    <a:pt x="7" y="6"/>
                    <a:pt x="8" y="6"/>
                    <a:pt x="8" y="6"/>
                  </a:cubicBezTo>
                  <a:cubicBezTo>
                    <a:pt x="9" y="6"/>
                    <a:pt x="10" y="4"/>
                    <a:pt x="10" y="4"/>
                  </a:cubicBezTo>
                  <a:cubicBezTo>
                    <a:pt x="11" y="4"/>
                    <a:pt x="11" y="5"/>
                    <a:pt x="12" y="5"/>
                  </a:cubicBezTo>
                  <a:cubicBezTo>
                    <a:pt x="12" y="5"/>
                    <a:pt x="13" y="5"/>
                    <a:pt x="13" y="5"/>
                  </a:cubicBezTo>
                  <a:cubicBezTo>
                    <a:pt x="14" y="5"/>
                    <a:pt x="14" y="4"/>
                    <a:pt x="15" y="4"/>
                  </a:cubicBezTo>
                  <a:cubicBezTo>
                    <a:pt x="15" y="3"/>
                    <a:pt x="15" y="2"/>
                    <a:pt x="16" y="2"/>
                  </a:cubicBezTo>
                  <a:cubicBezTo>
                    <a:pt x="16" y="2"/>
                    <a:pt x="17" y="2"/>
                    <a:pt x="17" y="2"/>
                  </a:cubicBezTo>
                  <a:cubicBezTo>
                    <a:pt x="17" y="2"/>
                    <a:pt x="17" y="3"/>
                    <a:pt x="17" y="4"/>
                  </a:cubicBezTo>
                  <a:cubicBezTo>
                    <a:pt x="18" y="4"/>
                    <a:pt x="18" y="5"/>
                    <a:pt x="18" y="5"/>
                  </a:cubicBezTo>
                  <a:cubicBezTo>
                    <a:pt x="19" y="5"/>
                    <a:pt x="19" y="6"/>
                    <a:pt x="20" y="5"/>
                  </a:cubicBezTo>
                  <a:cubicBezTo>
                    <a:pt x="20" y="5"/>
                    <a:pt x="20" y="4"/>
                    <a:pt x="20" y="3"/>
                  </a:cubicBezTo>
                  <a:cubicBezTo>
                    <a:pt x="20" y="3"/>
                    <a:pt x="19" y="2"/>
                    <a:pt x="19" y="2"/>
                  </a:cubicBezTo>
                  <a:cubicBezTo>
                    <a:pt x="19" y="2"/>
                    <a:pt x="20" y="1"/>
                    <a:pt x="20" y="0"/>
                  </a:cubicBezTo>
                  <a:cubicBezTo>
                    <a:pt x="21" y="0"/>
                    <a:pt x="22" y="0"/>
                    <a:pt x="23" y="0"/>
                  </a:cubicBezTo>
                  <a:cubicBezTo>
                    <a:pt x="24" y="0"/>
                    <a:pt x="25" y="0"/>
                    <a:pt x="25" y="1"/>
                  </a:cubicBezTo>
                  <a:cubicBezTo>
                    <a:pt x="25" y="1"/>
                    <a:pt x="25" y="2"/>
                    <a:pt x="26" y="3"/>
                  </a:cubicBezTo>
                  <a:cubicBezTo>
                    <a:pt x="26" y="3"/>
                    <a:pt x="28" y="3"/>
                    <a:pt x="28" y="3"/>
                  </a:cubicBezTo>
                  <a:cubicBezTo>
                    <a:pt x="29" y="3"/>
                    <a:pt x="29" y="2"/>
                    <a:pt x="30" y="2"/>
                  </a:cubicBezTo>
                  <a:cubicBezTo>
                    <a:pt x="30" y="2"/>
                    <a:pt x="30" y="3"/>
                    <a:pt x="30" y="3"/>
                  </a:cubicBezTo>
                  <a:cubicBezTo>
                    <a:pt x="30" y="3"/>
                    <a:pt x="30" y="4"/>
                    <a:pt x="31" y="4"/>
                  </a:cubicBezTo>
                  <a:cubicBezTo>
                    <a:pt x="31" y="4"/>
                    <a:pt x="32" y="4"/>
                    <a:pt x="32" y="4"/>
                  </a:cubicBezTo>
                  <a:cubicBezTo>
                    <a:pt x="33" y="4"/>
                    <a:pt x="33" y="3"/>
                    <a:pt x="34" y="3"/>
                  </a:cubicBezTo>
                  <a:cubicBezTo>
                    <a:pt x="34" y="3"/>
                    <a:pt x="35" y="3"/>
                    <a:pt x="36" y="3"/>
                  </a:cubicBezTo>
                  <a:cubicBezTo>
                    <a:pt x="36" y="3"/>
                    <a:pt x="38" y="3"/>
                    <a:pt x="38" y="4"/>
                  </a:cubicBezTo>
                  <a:cubicBezTo>
                    <a:pt x="39" y="4"/>
                    <a:pt x="40" y="5"/>
                    <a:pt x="40" y="5"/>
                  </a:cubicBezTo>
                  <a:cubicBezTo>
                    <a:pt x="41" y="5"/>
                    <a:pt x="42" y="6"/>
                    <a:pt x="43" y="6"/>
                  </a:cubicBezTo>
                  <a:cubicBezTo>
                    <a:pt x="44" y="6"/>
                    <a:pt x="45" y="4"/>
                    <a:pt x="46" y="5"/>
                  </a:cubicBezTo>
                  <a:cubicBezTo>
                    <a:pt x="46" y="5"/>
                    <a:pt x="46" y="6"/>
                    <a:pt x="47" y="6"/>
                  </a:cubicBezTo>
                  <a:cubicBezTo>
                    <a:pt x="47" y="6"/>
                    <a:pt x="46" y="7"/>
                    <a:pt x="46" y="7"/>
                  </a:cubicBezTo>
                  <a:cubicBezTo>
                    <a:pt x="46" y="8"/>
                    <a:pt x="46" y="8"/>
                    <a:pt x="46" y="9"/>
                  </a:cubicBezTo>
                  <a:cubicBezTo>
                    <a:pt x="46" y="9"/>
                    <a:pt x="46" y="10"/>
                    <a:pt x="46" y="11"/>
                  </a:cubicBezTo>
                  <a:cubicBezTo>
                    <a:pt x="46" y="11"/>
                    <a:pt x="45" y="12"/>
                    <a:pt x="45" y="13"/>
                  </a:cubicBezTo>
                  <a:cubicBezTo>
                    <a:pt x="44" y="13"/>
                    <a:pt x="43" y="14"/>
                    <a:pt x="43" y="14"/>
                  </a:cubicBezTo>
                  <a:cubicBezTo>
                    <a:pt x="43" y="15"/>
                    <a:pt x="43" y="16"/>
                    <a:pt x="44" y="16"/>
                  </a:cubicBezTo>
                  <a:cubicBezTo>
                    <a:pt x="44" y="16"/>
                    <a:pt x="45" y="16"/>
                    <a:pt x="45" y="16"/>
                  </a:cubicBezTo>
                  <a:cubicBezTo>
                    <a:pt x="45" y="15"/>
                    <a:pt x="45" y="14"/>
                    <a:pt x="46" y="14"/>
                  </a:cubicBezTo>
                  <a:cubicBezTo>
                    <a:pt x="46" y="14"/>
                    <a:pt x="47" y="15"/>
                    <a:pt x="47" y="15"/>
                  </a:cubicBezTo>
                  <a:cubicBezTo>
                    <a:pt x="47" y="16"/>
                    <a:pt x="47" y="16"/>
                    <a:pt x="47" y="17"/>
                  </a:cubicBezTo>
                  <a:cubicBezTo>
                    <a:pt x="47" y="17"/>
                    <a:pt x="49" y="17"/>
                    <a:pt x="49" y="17"/>
                  </a:cubicBezTo>
                  <a:cubicBezTo>
                    <a:pt x="50" y="18"/>
                    <a:pt x="52" y="17"/>
                    <a:pt x="53" y="18"/>
                  </a:cubicBezTo>
                  <a:cubicBezTo>
                    <a:pt x="53" y="18"/>
                    <a:pt x="53" y="19"/>
                    <a:pt x="53" y="19"/>
                  </a:cubicBezTo>
                  <a:cubicBezTo>
                    <a:pt x="53" y="20"/>
                    <a:pt x="52" y="21"/>
                    <a:pt x="52" y="21"/>
                  </a:cubicBezTo>
                  <a:cubicBezTo>
                    <a:pt x="52" y="22"/>
                    <a:pt x="53" y="23"/>
                    <a:pt x="53" y="24"/>
                  </a:cubicBezTo>
                  <a:cubicBezTo>
                    <a:pt x="54" y="24"/>
                    <a:pt x="54" y="25"/>
                    <a:pt x="54" y="26"/>
                  </a:cubicBezTo>
                  <a:cubicBezTo>
                    <a:pt x="55" y="26"/>
                    <a:pt x="55" y="28"/>
                    <a:pt x="55" y="29"/>
                  </a:cubicBezTo>
                  <a:cubicBezTo>
                    <a:pt x="55" y="29"/>
                    <a:pt x="54" y="31"/>
                    <a:pt x="55" y="32"/>
                  </a:cubicBezTo>
                  <a:cubicBezTo>
                    <a:pt x="55" y="32"/>
                    <a:pt x="56" y="33"/>
                    <a:pt x="56" y="33"/>
                  </a:cubicBezTo>
                  <a:cubicBezTo>
                    <a:pt x="57" y="33"/>
                    <a:pt x="59" y="32"/>
                    <a:pt x="60" y="32"/>
                  </a:cubicBezTo>
                  <a:cubicBezTo>
                    <a:pt x="61" y="31"/>
                    <a:pt x="62" y="31"/>
                    <a:pt x="63" y="30"/>
                  </a:cubicBezTo>
                  <a:cubicBezTo>
                    <a:pt x="64" y="30"/>
                    <a:pt x="65" y="28"/>
                    <a:pt x="66" y="28"/>
                  </a:cubicBezTo>
                  <a:cubicBezTo>
                    <a:pt x="66" y="28"/>
                    <a:pt x="68" y="28"/>
                    <a:pt x="69" y="28"/>
                  </a:cubicBezTo>
                  <a:cubicBezTo>
                    <a:pt x="69" y="28"/>
                    <a:pt x="71" y="29"/>
                    <a:pt x="72" y="29"/>
                  </a:cubicBezTo>
                  <a:cubicBezTo>
                    <a:pt x="73" y="29"/>
                    <a:pt x="75" y="28"/>
                    <a:pt x="76" y="28"/>
                  </a:cubicBezTo>
                  <a:cubicBezTo>
                    <a:pt x="76" y="28"/>
                    <a:pt x="78" y="28"/>
                    <a:pt x="78" y="28"/>
                  </a:cubicBezTo>
                  <a:cubicBezTo>
                    <a:pt x="79" y="29"/>
                    <a:pt x="78" y="30"/>
                    <a:pt x="78" y="31"/>
                  </a:cubicBezTo>
                  <a:cubicBezTo>
                    <a:pt x="78" y="32"/>
                    <a:pt x="76" y="33"/>
                    <a:pt x="76" y="33"/>
                  </a:cubicBezTo>
                  <a:cubicBezTo>
                    <a:pt x="75" y="34"/>
                    <a:pt x="74" y="35"/>
                    <a:pt x="74" y="36"/>
                  </a:cubicBezTo>
                  <a:cubicBezTo>
                    <a:pt x="73" y="37"/>
                    <a:pt x="73" y="38"/>
                    <a:pt x="72" y="39"/>
                  </a:cubicBezTo>
                  <a:cubicBezTo>
                    <a:pt x="72" y="40"/>
                    <a:pt x="70" y="41"/>
                    <a:pt x="70" y="42"/>
                  </a:cubicBezTo>
                  <a:cubicBezTo>
                    <a:pt x="69" y="42"/>
                    <a:pt x="68" y="43"/>
                    <a:pt x="67" y="43"/>
                  </a:cubicBezTo>
                  <a:cubicBezTo>
                    <a:pt x="67" y="44"/>
                    <a:pt x="65" y="44"/>
                    <a:pt x="65" y="45"/>
                  </a:cubicBezTo>
                  <a:cubicBezTo>
                    <a:pt x="64" y="45"/>
                    <a:pt x="62" y="47"/>
                    <a:pt x="61" y="47"/>
                  </a:cubicBezTo>
                  <a:cubicBezTo>
                    <a:pt x="60" y="48"/>
                    <a:pt x="58" y="49"/>
                    <a:pt x="58" y="50"/>
                  </a:cubicBezTo>
                  <a:cubicBezTo>
                    <a:pt x="57" y="50"/>
                    <a:pt x="55" y="51"/>
                    <a:pt x="54" y="52"/>
                  </a:cubicBezTo>
                  <a:cubicBezTo>
                    <a:pt x="54" y="52"/>
                    <a:pt x="53" y="54"/>
                    <a:pt x="53" y="54"/>
                  </a:cubicBezTo>
                  <a:cubicBezTo>
                    <a:pt x="53" y="55"/>
                    <a:pt x="52" y="57"/>
                    <a:pt x="52" y="57"/>
                  </a:cubicBezTo>
                  <a:cubicBezTo>
                    <a:pt x="51" y="58"/>
                    <a:pt x="50" y="60"/>
                    <a:pt x="49" y="60"/>
                  </a:cubicBezTo>
                  <a:cubicBezTo>
                    <a:pt x="48" y="61"/>
                    <a:pt x="47" y="62"/>
                    <a:pt x="46" y="62"/>
                  </a:cubicBezTo>
                  <a:cubicBezTo>
                    <a:pt x="45" y="63"/>
                    <a:pt x="44" y="64"/>
                    <a:pt x="43" y="65"/>
                  </a:cubicBezTo>
                  <a:cubicBezTo>
                    <a:pt x="43" y="65"/>
                    <a:pt x="41" y="67"/>
                    <a:pt x="40" y="67"/>
                  </a:cubicBezTo>
                  <a:cubicBezTo>
                    <a:pt x="40" y="67"/>
                    <a:pt x="39" y="67"/>
                    <a:pt x="38" y="67"/>
                  </a:cubicBezTo>
                  <a:cubicBezTo>
                    <a:pt x="37" y="67"/>
                    <a:pt x="35" y="66"/>
                    <a:pt x="34" y="67"/>
                  </a:cubicBezTo>
                  <a:cubicBezTo>
                    <a:pt x="34" y="67"/>
                    <a:pt x="33" y="68"/>
                    <a:pt x="33" y="68"/>
                  </a:cubicBezTo>
                  <a:cubicBezTo>
                    <a:pt x="34" y="69"/>
                    <a:pt x="35" y="69"/>
                    <a:pt x="35" y="70"/>
                  </a:cubicBezTo>
                  <a:cubicBezTo>
                    <a:pt x="35" y="71"/>
                    <a:pt x="34" y="71"/>
                    <a:pt x="33" y="71"/>
                  </a:cubicBezTo>
                  <a:cubicBezTo>
                    <a:pt x="33" y="72"/>
                    <a:pt x="32" y="72"/>
                    <a:pt x="32" y="7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7">
              <a:extLst>
                <a:ext uri="{FF2B5EF4-FFF2-40B4-BE49-F238E27FC236}">
                  <a16:creationId xmlns:a16="http://schemas.microsoft.com/office/drawing/2014/main" id="{5D078BCF-E2FE-43F2-87E8-8E91881DFB8A}"/>
                </a:ext>
              </a:extLst>
            </p:cNvPr>
            <p:cNvSpPr>
              <a:spLocks/>
            </p:cNvSpPr>
            <p:nvPr/>
          </p:nvSpPr>
          <p:spPr bwMode="auto">
            <a:xfrm>
              <a:off x="6109309" y="4354768"/>
              <a:ext cx="52403" cy="59888"/>
            </a:xfrm>
            <a:custGeom>
              <a:avLst/>
              <a:gdLst/>
              <a:ahLst/>
              <a:cxnLst>
                <a:cxn ang="0">
                  <a:pos x="15" y="4"/>
                </a:cxn>
                <a:cxn ang="0">
                  <a:pos x="13" y="3"/>
                </a:cxn>
                <a:cxn ang="0">
                  <a:pos x="12" y="1"/>
                </a:cxn>
                <a:cxn ang="0">
                  <a:pos x="11" y="0"/>
                </a:cxn>
                <a:cxn ang="0">
                  <a:pos x="9" y="1"/>
                </a:cxn>
                <a:cxn ang="0">
                  <a:pos x="7" y="0"/>
                </a:cxn>
                <a:cxn ang="0">
                  <a:pos x="6" y="1"/>
                </a:cxn>
                <a:cxn ang="0">
                  <a:pos x="4" y="0"/>
                </a:cxn>
                <a:cxn ang="0">
                  <a:pos x="2" y="1"/>
                </a:cxn>
                <a:cxn ang="0">
                  <a:pos x="2" y="2"/>
                </a:cxn>
                <a:cxn ang="0">
                  <a:pos x="0" y="3"/>
                </a:cxn>
                <a:cxn ang="0">
                  <a:pos x="1" y="5"/>
                </a:cxn>
                <a:cxn ang="0">
                  <a:pos x="2" y="6"/>
                </a:cxn>
                <a:cxn ang="0">
                  <a:pos x="2" y="8"/>
                </a:cxn>
                <a:cxn ang="0">
                  <a:pos x="1" y="9"/>
                </a:cxn>
                <a:cxn ang="0">
                  <a:pos x="2" y="10"/>
                </a:cxn>
                <a:cxn ang="0">
                  <a:pos x="4" y="10"/>
                </a:cxn>
                <a:cxn ang="0">
                  <a:pos x="7" y="11"/>
                </a:cxn>
                <a:cxn ang="0">
                  <a:pos x="9" y="12"/>
                </a:cxn>
                <a:cxn ang="0">
                  <a:pos x="11" y="15"/>
                </a:cxn>
                <a:cxn ang="0">
                  <a:pos x="10" y="17"/>
                </a:cxn>
                <a:cxn ang="0">
                  <a:pos x="11" y="19"/>
                </a:cxn>
                <a:cxn ang="0">
                  <a:pos x="14" y="20"/>
                </a:cxn>
                <a:cxn ang="0">
                  <a:pos x="17" y="20"/>
                </a:cxn>
                <a:cxn ang="0">
                  <a:pos x="18" y="18"/>
                </a:cxn>
                <a:cxn ang="0">
                  <a:pos x="17" y="16"/>
                </a:cxn>
                <a:cxn ang="0">
                  <a:pos x="15" y="14"/>
                </a:cxn>
                <a:cxn ang="0">
                  <a:pos x="14" y="12"/>
                </a:cxn>
                <a:cxn ang="0">
                  <a:pos x="12" y="11"/>
                </a:cxn>
                <a:cxn ang="0">
                  <a:pos x="13" y="9"/>
                </a:cxn>
                <a:cxn ang="0">
                  <a:pos x="14" y="8"/>
                </a:cxn>
                <a:cxn ang="0">
                  <a:pos x="15" y="7"/>
                </a:cxn>
                <a:cxn ang="0">
                  <a:pos x="15" y="5"/>
                </a:cxn>
                <a:cxn ang="0">
                  <a:pos x="15" y="4"/>
                </a:cxn>
              </a:cxnLst>
              <a:rect l="0" t="0" r="r" b="b"/>
              <a:pathLst>
                <a:path w="18" h="20">
                  <a:moveTo>
                    <a:pt x="15" y="4"/>
                  </a:moveTo>
                  <a:cubicBezTo>
                    <a:pt x="14" y="4"/>
                    <a:pt x="13" y="4"/>
                    <a:pt x="13" y="3"/>
                  </a:cubicBezTo>
                  <a:cubicBezTo>
                    <a:pt x="12" y="3"/>
                    <a:pt x="13" y="1"/>
                    <a:pt x="12" y="1"/>
                  </a:cubicBezTo>
                  <a:cubicBezTo>
                    <a:pt x="12" y="0"/>
                    <a:pt x="11" y="0"/>
                    <a:pt x="11" y="0"/>
                  </a:cubicBezTo>
                  <a:cubicBezTo>
                    <a:pt x="10" y="0"/>
                    <a:pt x="10" y="1"/>
                    <a:pt x="9" y="1"/>
                  </a:cubicBezTo>
                  <a:cubicBezTo>
                    <a:pt x="9" y="1"/>
                    <a:pt x="8" y="0"/>
                    <a:pt x="7" y="0"/>
                  </a:cubicBezTo>
                  <a:cubicBezTo>
                    <a:pt x="7" y="0"/>
                    <a:pt x="6" y="1"/>
                    <a:pt x="6" y="1"/>
                  </a:cubicBezTo>
                  <a:cubicBezTo>
                    <a:pt x="5" y="1"/>
                    <a:pt x="4" y="0"/>
                    <a:pt x="4" y="0"/>
                  </a:cubicBezTo>
                  <a:cubicBezTo>
                    <a:pt x="3" y="0"/>
                    <a:pt x="2" y="0"/>
                    <a:pt x="2" y="1"/>
                  </a:cubicBezTo>
                  <a:cubicBezTo>
                    <a:pt x="2" y="1"/>
                    <a:pt x="2" y="2"/>
                    <a:pt x="2" y="2"/>
                  </a:cubicBezTo>
                  <a:cubicBezTo>
                    <a:pt x="1" y="2"/>
                    <a:pt x="1" y="3"/>
                    <a:pt x="0" y="3"/>
                  </a:cubicBezTo>
                  <a:cubicBezTo>
                    <a:pt x="0" y="4"/>
                    <a:pt x="0" y="4"/>
                    <a:pt x="1" y="5"/>
                  </a:cubicBezTo>
                  <a:cubicBezTo>
                    <a:pt x="1" y="5"/>
                    <a:pt x="2" y="6"/>
                    <a:pt x="2" y="6"/>
                  </a:cubicBezTo>
                  <a:cubicBezTo>
                    <a:pt x="2" y="6"/>
                    <a:pt x="2" y="7"/>
                    <a:pt x="2" y="8"/>
                  </a:cubicBezTo>
                  <a:cubicBezTo>
                    <a:pt x="2" y="8"/>
                    <a:pt x="1" y="8"/>
                    <a:pt x="1" y="9"/>
                  </a:cubicBezTo>
                  <a:cubicBezTo>
                    <a:pt x="1" y="9"/>
                    <a:pt x="1" y="10"/>
                    <a:pt x="2" y="10"/>
                  </a:cubicBezTo>
                  <a:cubicBezTo>
                    <a:pt x="2" y="11"/>
                    <a:pt x="3" y="10"/>
                    <a:pt x="4" y="10"/>
                  </a:cubicBezTo>
                  <a:cubicBezTo>
                    <a:pt x="5" y="10"/>
                    <a:pt x="6" y="10"/>
                    <a:pt x="7" y="11"/>
                  </a:cubicBezTo>
                  <a:cubicBezTo>
                    <a:pt x="8" y="11"/>
                    <a:pt x="9" y="12"/>
                    <a:pt x="9" y="12"/>
                  </a:cubicBezTo>
                  <a:cubicBezTo>
                    <a:pt x="10" y="13"/>
                    <a:pt x="10" y="14"/>
                    <a:pt x="11" y="15"/>
                  </a:cubicBezTo>
                  <a:cubicBezTo>
                    <a:pt x="11" y="15"/>
                    <a:pt x="10" y="17"/>
                    <a:pt x="10" y="17"/>
                  </a:cubicBezTo>
                  <a:cubicBezTo>
                    <a:pt x="10" y="18"/>
                    <a:pt x="11" y="19"/>
                    <a:pt x="11" y="19"/>
                  </a:cubicBezTo>
                  <a:cubicBezTo>
                    <a:pt x="12" y="19"/>
                    <a:pt x="13" y="19"/>
                    <a:pt x="14" y="20"/>
                  </a:cubicBezTo>
                  <a:cubicBezTo>
                    <a:pt x="14" y="20"/>
                    <a:pt x="16" y="20"/>
                    <a:pt x="17" y="20"/>
                  </a:cubicBezTo>
                  <a:cubicBezTo>
                    <a:pt x="17" y="19"/>
                    <a:pt x="18" y="18"/>
                    <a:pt x="18" y="18"/>
                  </a:cubicBezTo>
                  <a:cubicBezTo>
                    <a:pt x="18" y="17"/>
                    <a:pt x="17" y="16"/>
                    <a:pt x="17" y="16"/>
                  </a:cubicBezTo>
                  <a:cubicBezTo>
                    <a:pt x="17" y="15"/>
                    <a:pt x="16" y="14"/>
                    <a:pt x="15" y="14"/>
                  </a:cubicBezTo>
                  <a:cubicBezTo>
                    <a:pt x="15" y="13"/>
                    <a:pt x="14" y="12"/>
                    <a:pt x="14" y="12"/>
                  </a:cubicBezTo>
                  <a:cubicBezTo>
                    <a:pt x="14" y="12"/>
                    <a:pt x="13" y="11"/>
                    <a:pt x="12" y="11"/>
                  </a:cubicBezTo>
                  <a:cubicBezTo>
                    <a:pt x="12" y="10"/>
                    <a:pt x="13" y="9"/>
                    <a:pt x="13" y="9"/>
                  </a:cubicBezTo>
                  <a:cubicBezTo>
                    <a:pt x="13" y="9"/>
                    <a:pt x="14" y="9"/>
                    <a:pt x="14" y="8"/>
                  </a:cubicBezTo>
                  <a:cubicBezTo>
                    <a:pt x="14" y="8"/>
                    <a:pt x="15" y="8"/>
                    <a:pt x="15" y="7"/>
                  </a:cubicBezTo>
                  <a:cubicBezTo>
                    <a:pt x="15" y="7"/>
                    <a:pt x="15" y="6"/>
                    <a:pt x="15" y="5"/>
                  </a:cubicBezTo>
                  <a:cubicBezTo>
                    <a:pt x="15" y="5"/>
                    <a:pt x="15" y="4"/>
                    <a:pt x="15"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28">
              <a:extLst>
                <a:ext uri="{FF2B5EF4-FFF2-40B4-BE49-F238E27FC236}">
                  <a16:creationId xmlns:a16="http://schemas.microsoft.com/office/drawing/2014/main" id="{FB41A6BD-238A-4B97-9960-5B1C15E4563F}"/>
                </a:ext>
              </a:extLst>
            </p:cNvPr>
            <p:cNvSpPr>
              <a:spLocks/>
            </p:cNvSpPr>
            <p:nvPr/>
          </p:nvSpPr>
          <p:spPr bwMode="auto">
            <a:xfrm>
              <a:off x="5819851" y="5193199"/>
              <a:ext cx="371805" cy="371805"/>
            </a:xfrm>
            <a:custGeom>
              <a:avLst/>
              <a:gdLst/>
              <a:ahLst/>
              <a:cxnLst>
                <a:cxn ang="0">
                  <a:pos x="117" y="44"/>
                </a:cxn>
                <a:cxn ang="0">
                  <a:pos x="101" y="48"/>
                </a:cxn>
                <a:cxn ang="0">
                  <a:pos x="87" y="55"/>
                </a:cxn>
                <a:cxn ang="0">
                  <a:pos x="86" y="67"/>
                </a:cxn>
                <a:cxn ang="0">
                  <a:pos x="80" y="73"/>
                </a:cxn>
                <a:cxn ang="0">
                  <a:pos x="98" y="70"/>
                </a:cxn>
                <a:cxn ang="0">
                  <a:pos x="102" y="84"/>
                </a:cxn>
                <a:cxn ang="0">
                  <a:pos x="99" y="95"/>
                </a:cxn>
                <a:cxn ang="0">
                  <a:pos x="92" y="106"/>
                </a:cxn>
                <a:cxn ang="0">
                  <a:pos x="83" y="114"/>
                </a:cxn>
                <a:cxn ang="0">
                  <a:pos x="68" y="117"/>
                </a:cxn>
                <a:cxn ang="0">
                  <a:pos x="59" y="122"/>
                </a:cxn>
                <a:cxn ang="0">
                  <a:pos x="51" y="123"/>
                </a:cxn>
                <a:cxn ang="0">
                  <a:pos x="36" y="118"/>
                </a:cxn>
                <a:cxn ang="0">
                  <a:pos x="31" y="108"/>
                </a:cxn>
                <a:cxn ang="0">
                  <a:pos x="36" y="105"/>
                </a:cxn>
                <a:cxn ang="0">
                  <a:pos x="44" y="103"/>
                </a:cxn>
                <a:cxn ang="0">
                  <a:pos x="52" y="106"/>
                </a:cxn>
                <a:cxn ang="0">
                  <a:pos x="56" y="104"/>
                </a:cxn>
                <a:cxn ang="0">
                  <a:pos x="60" y="103"/>
                </a:cxn>
                <a:cxn ang="0">
                  <a:pos x="64" y="101"/>
                </a:cxn>
                <a:cxn ang="0">
                  <a:pos x="70" y="99"/>
                </a:cxn>
                <a:cxn ang="0">
                  <a:pos x="69" y="96"/>
                </a:cxn>
                <a:cxn ang="0">
                  <a:pos x="64" y="89"/>
                </a:cxn>
                <a:cxn ang="0">
                  <a:pos x="61" y="84"/>
                </a:cxn>
                <a:cxn ang="0">
                  <a:pos x="56" y="82"/>
                </a:cxn>
                <a:cxn ang="0">
                  <a:pos x="60" y="87"/>
                </a:cxn>
                <a:cxn ang="0">
                  <a:pos x="62" y="95"/>
                </a:cxn>
                <a:cxn ang="0">
                  <a:pos x="52" y="100"/>
                </a:cxn>
                <a:cxn ang="0">
                  <a:pos x="41" y="98"/>
                </a:cxn>
                <a:cxn ang="0">
                  <a:pos x="28" y="97"/>
                </a:cxn>
                <a:cxn ang="0">
                  <a:pos x="22" y="98"/>
                </a:cxn>
                <a:cxn ang="0">
                  <a:pos x="19" y="103"/>
                </a:cxn>
                <a:cxn ang="0">
                  <a:pos x="10" y="92"/>
                </a:cxn>
                <a:cxn ang="0">
                  <a:pos x="17" y="86"/>
                </a:cxn>
                <a:cxn ang="0">
                  <a:pos x="25" y="83"/>
                </a:cxn>
                <a:cxn ang="0">
                  <a:pos x="29" y="74"/>
                </a:cxn>
                <a:cxn ang="0">
                  <a:pos x="21" y="62"/>
                </a:cxn>
                <a:cxn ang="0">
                  <a:pos x="11" y="61"/>
                </a:cxn>
                <a:cxn ang="0">
                  <a:pos x="0" y="60"/>
                </a:cxn>
                <a:cxn ang="0">
                  <a:pos x="0" y="53"/>
                </a:cxn>
                <a:cxn ang="0">
                  <a:pos x="16" y="43"/>
                </a:cxn>
                <a:cxn ang="0">
                  <a:pos x="26" y="38"/>
                </a:cxn>
                <a:cxn ang="0">
                  <a:pos x="35" y="34"/>
                </a:cxn>
                <a:cxn ang="0">
                  <a:pos x="34" y="25"/>
                </a:cxn>
                <a:cxn ang="0">
                  <a:pos x="51" y="22"/>
                </a:cxn>
                <a:cxn ang="0">
                  <a:pos x="54" y="30"/>
                </a:cxn>
                <a:cxn ang="0">
                  <a:pos x="59" y="22"/>
                </a:cxn>
                <a:cxn ang="0">
                  <a:pos x="70" y="27"/>
                </a:cxn>
                <a:cxn ang="0">
                  <a:pos x="67" y="21"/>
                </a:cxn>
                <a:cxn ang="0">
                  <a:pos x="79" y="16"/>
                </a:cxn>
                <a:cxn ang="0">
                  <a:pos x="87" y="2"/>
                </a:cxn>
                <a:cxn ang="0">
                  <a:pos x="92" y="4"/>
                </a:cxn>
                <a:cxn ang="0">
                  <a:pos x="93" y="11"/>
                </a:cxn>
                <a:cxn ang="0">
                  <a:pos x="98" y="16"/>
                </a:cxn>
                <a:cxn ang="0">
                  <a:pos x="103" y="18"/>
                </a:cxn>
                <a:cxn ang="0">
                  <a:pos x="114" y="21"/>
                </a:cxn>
                <a:cxn ang="0">
                  <a:pos x="117" y="28"/>
                </a:cxn>
              </a:cxnLst>
              <a:rect l="0" t="0" r="r" b="b"/>
              <a:pathLst>
                <a:path w="125" h="126">
                  <a:moveTo>
                    <a:pt x="125" y="39"/>
                  </a:moveTo>
                  <a:cubicBezTo>
                    <a:pt x="125" y="40"/>
                    <a:pt x="124" y="41"/>
                    <a:pt x="124" y="42"/>
                  </a:cubicBezTo>
                  <a:cubicBezTo>
                    <a:pt x="124" y="43"/>
                    <a:pt x="123" y="44"/>
                    <a:pt x="123" y="44"/>
                  </a:cubicBezTo>
                  <a:cubicBezTo>
                    <a:pt x="122" y="44"/>
                    <a:pt x="121" y="43"/>
                    <a:pt x="121" y="43"/>
                  </a:cubicBezTo>
                  <a:cubicBezTo>
                    <a:pt x="120" y="43"/>
                    <a:pt x="119" y="43"/>
                    <a:pt x="118" y="43"/>
                  </a:cubicBezTo>
                  <a:cubicBezTo>
                    <a:pt x="118" y="43"/>
                    <a:pt x="117" y="44"/>
                    <a:pt x="117" y="44"/>
                  </a:cubicBezTo>
                  <a:cubicBezTo>
                    <a:pt x="116" y="45"/>
                    <a:pt x="115" y="46"/>
                    <a:pt x="114" y="46"/>
                  </a:cubicBezTo>
                  <a:cubicBezTo>
                    <a:pt x="114" y="47"/>
                    <a:pt x="113" y="48"/>
                    <a:pt x="112" y="49"/>
                  </a:cubicBezTo>
                  <a:cubicBezTo>
                    <a:pt x="112" y="49"/>
                    <a:pt x="111" y="50"/>
                    <a:pt x="111" y="50"/>
                  </a:cubicBezTo>
                  <a:cubicBezTo>
                    <a:pt x="109" y="50"/>
                    <a:pt x="108" y="48"/>
                    <a:pt x="107" y="48"/>
                  </a:cubicBezTo>
                  <a:cubicBezTo>
                    <a:pt x="106" y="47"/>
                    <a:pt x="105" y="47"/>
                    <a:pt x="104" y="47"/>
                  </a:cubicBezTo>
                  <a:cubicBezTo>
                    <a:pt x="103" y="47"/>
                    <a:pt x="102" y="48"/>
                    <a:pt x="101" y="48"/>
                  </a:cubicBezTo>
                  <a:cubicBezTo>
                    <a:pt x="101" y="49"/>
                    <a:pt x="100" y="51"/>
                    <a:pt x="100" y="51"/>
                  </a:cubicBezTo>
                  <a:cubicBezTo>
                    <a:pt x="99" y="51"/>
                    <a:pt x="98" y="51"/>
                    <a:pt x="97" y="50"/>
                  </a:cubicBezTo>
                  <a:cubicBezTo>
                    <a:pt x="97" y="50"/>
                    <a:pt x="96" y="49"/>
                    <a:pt x="95" y="49"/>
                  </a:cubicBezTo>
                  <a:cubicBezTo>
                    <a:pt x="94" y="49"/>
                    <a:pt x="93" y="49"/>
                    <a:pt x="92" y="49"/>
                  </a:cubicBezTo>
                  <a:cubicBezTo>
                    <a:pt x="92" y="50"/>
                    <a:pt x="90" y="50"/>
                    <a:pt x="90" y="51"/>
                  </a:cubicBezTo>
                  <a:cubicBezTo>
                    <a:pt x="89" y="52"/>
                    <a:pt x="88" y="54"/>
                    <a:pt x="87" y="55"/>
                  </a:cubicBezTo>
                  <a:cubicBezTo>
                    <a:pt x="87" y="56"/>
                    <a:pt x="86" y="57"/>
                    <a:pt x="86" y="57"/>
                  </a:cubicBezTo>
                  <a:cubicBezTo>
                    <a:pt x="85" y="58"/>
                    <a:pt x="85" y="60"/>
                    <a:pt x="86" y="61"/>
                  </a:cubicBezTo>
                  <a:cubicBezTo>
                    <a:pt x="86" y="61"/>
                    <a:pt x="86" y="62"/>
                    <a:pt x="87" y="63"/>
                  </a:cubicBezTo>
                  <a:cubicBezTo>
                    <a:pt x="87" y="63"/>
                    <a:pt x="88" y="63"/>
                    <a:pt x="88" y="64"/>
                  </a:cubicBezTo>
                  <a:cubicBezTo>
                    <a:pt x="89" y="64"/>
                    <a:pt x="88" y="65"/>
                    <a:pt x="88" y="66"/>
                  </a:cubicBezTo>
                  <a:cubicBezTo>
                    <a:pt x="88" y="66"/>
                    <a:pt x="87" y="67"/>
                    <a:pt x="86" y="67"/>
                  </a:cubicBezTo>
                  <a:cubicBezTo>
                    <a:pt x="86" y="68"/>
                    <a:pt x="86" y="69"/>
                    <a:pt x="85" y="69"/>
                  </a:cubicBezTo>
                  <a:cubicBezTo>
                    <a:pt x="84" y="69"/>
                    <a:pt x="83" y="68"/>
                    <a:pt x="82" y="68"/>
                  </a:cubicBezTo>
                  <a:cubicBezTo>
                    <a:pt x="81" y="68"/>
                    <a:pt x="80" y="68"/>
                    <a:pt x="80" y="68"/>
                  </a:cubicBezTo>
                  <a:cubicBezTo>
                    <a:pt x="79" y="68"/>
                    <a:pt x="78" y="69"/>
                    <a:pt x="78" y="70"/>
                  </a:cubicBezTo>
                  <a:cubicBezTo>
                    <a:pt x="78" y="70"/>
                    <a:pt x="78" y="71"/>
                    <a:pt x="78" y="72"/>
                  </a:cubicBezTo>
                  <a:cubicBezTo>
                    <a:pt x="78" y="72"/>
                    <a:pt x="79" y="73"/>
                    <a:pt x="80" y="73"/>
                  </a:cubicBezTo>
                  <a:cubicBezTo>
                    <a:pt x="80" y="73"/>
                    <a:pt x="82" y="73"/>
                    <a:pt x="83" y="73"/>
                  </a:cubicBezTo>
                  <a:cubicBezTo>
                    <a:pt x="84" y="73"/>
                    <a:pt x="86" y="74"/>
                    <a:pt x="87" y="74"/>
                  </a:cubicBezTo>
                  <a:cubicBezTo>
                    <a:pt x="88" y="74"/>
                    <a:pt x="90" y="72"/>
                    <a:pt x="92" y="71"/>
                  </a:cubicBezTo>
                  <a:cubicBezTo>
                    <a:pt x="92" y="71"/>
                    <a:pt x="93" y="70"/>
                    <a:pt x="94" y="69"/>
                  </a:cubicBezTo>
                  <a:cubicBezTo>
                    <a:pt x="94" y="69"/>
                    <a:pt x="95" y="69"/>
                    <a:pt x="96" y="69"/>
                  </a:cubicBezTo>
                  <a:cubicBezTo>
                    <a:pt x="96" y="69"/>
                    <a:pt x="98" y="70"/>
                    <a:pt x="98" y="70"/>
                  </a:cubicBezTo>
                  <a:cubicBezTo>
                    <a:pt x="99" y="70"/>
                    <a:pt x="99" y="71"/>
                    <a:pt x="99" y="72"/>
                  </a:cubicBezTo>
                  <a:cubicBezTo>
                    <a:pt x="100" y="73"/>
                    <a:pt x="100" y="74"/>
                    <a:pt x="101" y="75"/>
                  </a:cubicBezTo>
                  <a:cubicBezTo>
                    <a:pt x="101" y="76"/>
                    <a:pt x="102" y="77"/>
                    <a:pt x="102" y="77"/>
                  </a:cubicBezTo>
                  <a:cubicBezTo>
                    <a:pt x="102" y="78"/>
                    <a:pt x="102" y="79"/>
                    <a:pt x="102" y="79"/>
                  </a:cubicBezTo>
                  <a:cubicBezTo>
                    <a:pt x="102" y="80"/>
                    <a:pt x="101" y="81"/>
                    <a:pt x="101" y="82"/>
                  </a:cubicBezTo>
                  <a:cubicBezTo>
                    <a:pt x="101" y="82"/>
                    <a:pt x="102" y="83"/>
                    <a:pt x="102" y="84"/>
                  </a:cubicBezTo>
                  <a:cubicBezTo>
                    <a:pt x="102" y="85"/>
                    <a:pt x="101" y="86"/>
                    <a:pt x="101" y="87"/>
                  </a:cubicBezTo>
                  <a:cubicBezTo>
                    <a:pt x="102" y="87"/>
                    <a:pt x="103" y="88"/>
                    <a:pt x="103" y="89"/>
                  </a:cubicBezTo>
                  <a:cubicBezTo>
                    <a:pt x="103" y="90"/>
                    <a:pt x="104" y="91"/>
                    <a:pt x="104" y="91"/>
                  </a:cubicBezTo>
                  <a:cubicBezTo>
                    <a:pt x="104" y="92"/>
                    <a:pt x="103" y="94"/>
                    <a:pt x="103" y="95"/>
                  </a:cubicBezTo>
                  <a:cubicBezTo>
                    <a:pt x="102" y="95"/>
                    <a:pt x="101" y="95"/>
                    <a:pt x="101" y="95"/>
                  </a:cubicBezTo>
                  <a:cubicBezTo>
                    <a:pt x="100" y="94"/>
                    <a:pt x="99" y="94"/>
                    <a:pt x="99" y="95"/>
                  </a:cubicBezTo>
                  <a:cubicBezTo>
                    <a:pt x="98" y="95"/>
                    <a:pt x="96" y="95"/>
                    <a:pt x="95" y="96"/>
                  </a:cubicBezTo>
                  <a:cubicBezTo>
                    <a:pt x="94" y="96"/>
                    <a:pt x="93" y="97"/>
                    <a:pt x="93" y="98"/>
                  </a:cubicBezTo>
                  <a:cubicBezTo>
                    <a:pt x="93" y="99"/>
                    <a:pt x="92" y="100"/>
                    <a:pt x="92" y="100"/>
                  </a:cubicBezTo>
                  <a:cubicBezTo>
                    <a:pt x="92" y="101"/>
                    <a:pt x="93" y="102"/>
                    <a:pt x="93" y="103"/>
                  </a:cubicBezTo>
                  <a:cubicBezTo>
                    <a:pt x="93" y="103"/>
                    <a:pt x="93" y="104"/>
                    <a:pt x="93" y="104"/>
                  </a:cubicBezTo>
                  <a:cubicBezTo>
                    <a:pt x="93" y="105"/>
                    <a:pt x="92" y="106"/>
                    <a:pt x="92" y="106"/>
                  </a:cubicBezTo>
                  <a:cubicBezTo>
                    <a:pt x="92" y="107"/>
                    <a:pt x="92" y="108"/>
                    <a:pt x="91" y="109"/>
                  </a:cubicBezTo>
                  <a:cubicBezTo>
                    <a:pt x="91" y="109"/>
                    <a:pt x="91" y="111"/>
                    <a:pt x="91" y="112"/>
                  </a:cubicBezTo>
                  <a:cubicBezTo>
                    <a:pt x="91" y="112"/>
                    <a:pt x="90" y="113"/>
                    <a:pt x="90" y="114"/>
                  </a:cubicBezTo>
                  <a:cubicBezTo>
                    <a:pt x="89" y="114"/>
                    <a:pt x="87" y="114"/>
                    <a:pt x="86" y="114"/>
                  </a:cubicBezTo>
                  <a:cubicBezTo>
                    <a:pt x="86" y="114"/>
                    <a:pt x="85" y="114"/>
                    <a:pt x="84" y="114"/>
                  </a:cubicBezTo>
                  <a:cubicBezTo>
                    <a:pt x="84" y="114"/>
                    <a:pt x="84" y="114"/>
                    <a:pt x="83" y="114"/>
                  </a:cubicBezTo>
                  <a:cubicBezTo>
                    <a:pt x="83" y="114"/>
                    <a:pt x="83" y="115"/>
                    <a:pt x="83" y="115"/>
                  </a:cubicBezTo>
                  <a:cubicBezTo>
                    <a:pt x="82" y="115"/>
                    <a:pt x="81" y="116"/>
                    <a:pt x="80" y="116"/>
                  </a:cubicBezTo>
                  <a:cubicBezTo>
                    <a:pt x="79" y="116"/>
                    <a:pt x="77" y="116"/>
                    <a:pt x="76" y="116"/>
                  </a:cubicBezTo>
                  <a:cubicBezTo>
                    <a:pt x="76" y="116"/>
                    <a:pt x="75" y="115"/>
                    <a:pt x="74" y="115"/>
                  </a:cubicBezTo>
                  <a:cubicBezTo>
                    <a:pt x="73" y="115"/>
                    <a:pt x="72" y="116"/>
                    <a:pt x="71" y="116"/>
                  </a:cubicBezTo>
                  <a:cubicBezTo>
                    <a:pt x="70" y="116"/>
                    <a:pt x="69" y="117"/>
                    <a:pt x="68" y="117"/>
                  </a:cubicBezTo>
                  <a:cubicBezTo>
                    <a:pt x="67" y="117"/>
                    <a:pt x="66" y="117"/>
                    <a:pt x="65" y="117"/>
                  </a:cubicBezTo>
                  <a:cubicBezTo>
                    <a:pt x="65" y="117"/>
                    <a:pt x="63" y="118"/>
                    <a:pt x="63" y="119"/>
                  </a:cubicBezTo>
                  <a:cubicBezTo>
                    <a:pt x="62" y="119"/>
                    <a:pt x="63" y="120"/>
                    <a:pt x="63" y="121"/>
                  </a:cubicBezTo>
                  <a:cubicBezTo>
                    <a:pt x="63" y="121"/>
                    <a:pt x="63" y="122"/>
                    <a:pt x="62" y="123"/>
                  </a:cubicBezTo>
                  <a:cubicBezTo>
                    <a:pt x="62" y="123"/>
                    <a:pt x="61" y="123"/>
                    <a:pt x="60" y="123"/>
                  </a:cubicBezTo>
                  <a:cubicBezTo>
                    <a:pt x="60" y="123"/>
                    <a:pt x="59" y="122"/>
                    <a:pt x="59" y="122"/>
                  </a:cubicBezTo>
                  <a:cubicBezTo>
                    <a:pt x="59" y="121"/>
                    <a:pt x="59" y="121"/>
                    <a:pt x="58" y="121"/>
                  </a:cubicBezTo>
                  <a:cubicBezTo>
                    <a:pt x="58" y="121"/>
                    <a:pt x="58" y="121"/>
                    <a:pt x="58" y="122"/>
                  </a:cubicBezTo>
                  <a:cubicBezTo>
                    <a:pt x="57" y="122"/>
                    <a:pt x="58" y="123"/>
                    <a:pt x="58" y="124"/>
                  </a:cubicBezTo>
                  <a:cubicBezTo>
                    <a:pt x="58" y="125"/>
                    <a:pt x="57" y="125"/>
                    <a:pt x="56" y="126"/>
                  </a:cubicBezTo>
                  <a:cubicBezTo>
                    <a:pt x="55" y="126"/>
                    <a:pt x="54" y="125"/>
                    <a:pt x="53" y="125"/>
                  </a:cubicBezTo>
                  <a:cubicBezTo>
                    <a:pt x="53" y="124"/>
                    <a:pt x="52" y="123"/>
                    <a:pt x="51" y="123"/>
                  </a:cubicBezTo>
                  <a:cubicBezTo>
                    <a:pt x="51" y="122"/>
                    <a:pt x="49" y="121"/>
                    <a:pt x="48" y="121"/>
                  </a:cubicBezTo>
                  <a:cubicBezTo>
                    <a:pt x="48" y="121"/>
                    <a:pt x="47" y="122"/>
                    <a:pt x="46" y="122"/>
                  </a:cubicBezTo>
                  <a:cubicBezTo>
                    <a:pt x="46" y="122"/>
                    <a:pt x="44" y="121"/>
                    <a:pt x="44" y="121"/>
                  </a:cubicBezTo>
                  <a:cubicBezTo>
                    <a:pt x="43" y="121"/>
                    <a:pt x="41" y="120"/>
                    <a:pt x="41" y="120"/>
                  </a:cubicBezTo>
                  <a:cubicBezTo>
                    <a:pt x="40" y="120"/>
                    <a:pt x="38" y="121"/>
                    <a:pt x="37" y="120"/>
                  </a:cubicBezTo>
                  <a:cubicBezTo>
                    <a:pt x="36" y="120"/>
                    <a:pt x="36" y="119"/>
                    <a:pt x="36" y="118"/>
                  </a:cubicBezTo>
                  <a:cubicBezTo>
                    <a:pt x="36" y="117"/>
                    <a:pt x="37" y="116"/>
                    <a:pt x="37" y="116"/>
                  </a:cubicBezTo>
                  <a:cubicBezTo>
                    <a:pt x="37" y="115"/>
                    <a:pt x="37" y="113"/>
                    <a:pt x="37" y="112"/>
                  </a:cubicBezTo>
                  <a:cubicBezTo>
                    <a:pt x="37" y="112"/>
                    <a:pt x="37" y="110"/>
                    <a:pt x="37" y="110"/>
                  </a:cubicBezTo>
                  <a:cubicBezTo>
                    <a:pt x="36" y="110"/>
                    <a:pt x="35" y="109"/>
                    <a:pt x="35" y="109"/>
                  </a:cubicBezTo>
                  <a:cubicBezTo>
                    <a:pt x="34" y="109"/>
                    <a:pt x="33" y="109"/>
                    <a:pt x="32" y="109"/>
                  </a:cubicBezTo>
                  <a:cubicBezTo>
                    <a:pt x="32" y="109"/>
                    <a:pt x="31" y="108"/>
                    <a:pt x="31" y="108"/>
                  </a:cubicBezTo>
                  <a:cubicBezTo>
                    <a:pt x="31" y="107"/>
                    <a:pt x="30" y="106"/>
                    <a:pt x="30" y="106"/>
                  </a:cubicBezTo>
                  <a:cubicBezTo>
                    <a:pt x="30" y="105"/>
                    <a:pt x="30" y="104"/>
                    <a:pt x="31" y="104"/>
                  </a:cubicBezTo>
                  <a:cubicBezTo>
                    <a:pt x="31" y="103"/>
                    <a:pt x="31" y="102"/>
                    <a:pt x="31" y="102"/>
                  </a:cubicBezTo>
                  <a:cubicBezTo>
                    <a:pt x="31" y="102"/>
                    <a:pt x="32" y="102"/>
                    <a:pt x="32" y="102"/>
                  </a:cubicBezTo>
                  <a:cubicBezTo>
                    <a:pt x="33" y="102"/>
                    <a:pt x="34" y="103"/>
                    <a:pt x="34" y="103"/>
                  </a:cubicBezTo>
                  <a:cubicBezTo>
                    <a:pt x="34" y="103"/>
                    <a:pt x="35" y="104"/>
                    <a:pt x="36" y="105"/>
                  </a:cubicBezTo>
                  <a:cubicBezTo>
                    <a:pt x="36" y="105"/>
                    <a:pt x="38" y="106"/>
                    <a:pt x="39" y="106"/>
                  </a:cubicBezTo>
                  <a:cubicBezTo>
                    <a:pt x="39" y="106"/>
                    <a:pt x="40" y="107"/>
                    <a:pt x="40" y="107"/>
                  </a:cubicBezTo>
                  <a:cubicBezTo>
                    <a:pt x="40" y="106"/>
                    <a:pt x="41" y="105"/>
                    <a:pt x="41" y="105"/>
                  </a:cubicBezTo>
                  <a:cubicBezTo>
                    <a:pt x="41" y="104"/>
                    <a:pt x="40" y="103"/>
                    <a:pt x="40" y="103"/>
                  </a:cubicBezTo>
                  <a:cubicBezTo>
                    <a:pt x="41" y="103"/>
                    <a:pt x="41" y="102"/>
                    <a:pt x="42" y="102"/>
                  </a:cubicBezTo>
                  <a:cubicBezTo>
                    <a:pt x="42" y="102"/>
                    <a:pt x="43" y="103"/>
                    <a:pt x="44" y="103"/>
                  </a:cubicBezTo>
                  <a:cubicBezTo>
                    <a:pt x="45" y="103"/>
                    <a:pt x="46" y="103"/>
                    <a:pt x="47" y="103"/>
                  </a:cubicBezTo>
                  <a:cubicBezTo>
                    <a:pt x="47" y="103"/>
                    <a:pt x="49" y="103"/>
                    <a:pt x="49" y="103"/>
                  </a:cubicBezTo>
                  <a:cubicBezTo>
                    <a:pt x="49" y="104"/>
                    <a:pt x="50" y="104"/>
                    <a:pt x="50" y="105"/>
                  </a:cubicBezTo>
                  <a:cubicBezTo>
                    <a:pt x="50" y="105"/>
                    <a:pt x="50" y="106"/>
                    <a:pt x="50" y="106"/>
                  </a:cubicBezTo>
                  <a:cubicBezTo>
                    <a:pt x="50" y="107"/>
                    <a:pt x="50" y="107"/>
                    <a:pt x="51" y="107"/>
                  </a:cubicBezTo>
                  <a:cubicBezTo>
                    <a:pt x="51" y="107"/>
                    <a:pt x="52" y="107"/>
                    <a:pt x="52" y="106"/>
                  </a:cubicBezTo>
                  <a:cubicBezTo>
                    <a:pt x="52" y="106"/>
                    <a:pt x="53" y="106"/>
                    <a:pt x="53" y="106"/>
                  </a:cubicBezTo>
                  <a:cubicBezTo>
                    <a:pt x="54" y="106"/>
                    <a:pt x="56" y="106"/>
                    <a:pt x="56" y="106"/>
                  </a:cubicBezTo>
                  <a:cubicBezTo>
                    <a:pt x="57" y="106"/>
                    <a:pt x="58" y="106"/>
                    <a:pt x="58" y="106"/>
                  </a:cubicBezTo>
                  <a:cubicBezTo>
                    <a:pt x="58" y="105"/>
                    <a:pt x="59" y="105"/>
                    <a:pt x="59" y="105"/>
                  </a:cubicBezTo>
                  <a:cubicBezTo>
                    <a:pt x="59" y="104"/>
                    <a:pt x="59" y="104"/>
                    <a:pt x="58" y="104"/>
                  </a:cubicBezTo>
                  <a:cubicBezTo>
                    <a:pt x="58" y="103"/>
                    <a:pt x="56" y="104"/>
                    <a:pt x="56" y="104"/>
                  </a:cubicBezTo>
                  <a:cubicBezTo>
                    <a:pt x="55" y="104"/>
                    <a:pt x="54" y="104"/>
                    <a:pt x="54" y="104"/>
                  </a:cubicBezTo>
                  <a:cubicBezTo>
                    <a:pt x="54" y="104"/>
                    <a:pt x="53" y="103"/>
                    <a:pt x="53" y="103"/>
                  </a:cubicBezTo>
                  <a:cubicBezTo>
                    <a:pt x="53" y="103"/>
                    <a:pt x="54" y="102"/>
                    <a:pt x="54" y="102"/>
                  </a:cubicBezTo>
                  <a:cubicBezTo>
                    <a:pt x="54" y="102"/>
                    <a:pt x="55" y="101"/>
                    <a:pt x="56" y="101"/>
                  </a:cubicBezTo>
                  <a:cubicBezTo>
                    <a:pt x="56" y="101"/>
                    <a:pt x="57" y="101"/>
                    <a:pt x="58" y="102"/>
                  </a:cubicBezTo>
                  <a:cubicBezTo>
                    <a:pt x="58" y="102"/>
                    <a:pt x="59" y="103"/>
                    <a:pt x="60" y="103"/>
                  </a:cubicBezTo>
                  <a:cubicBezTo>
                    <a:pt x="60" y="103"/>
                    <a:pt x="61" y="104"/>
                    <a:pt x="61" y="104"/>
                  </a:cubicBezTo>
                  <a:cubicBezTo>
                    <a:pt x="62" y="104"/>
                    <a:pt x="63" y="104"/>
                    <a:pt x="63" y="104"/>
                  </a:cubicBezTo>
                  <a:cubicBezTo>
                    <a:pt x="63" y="103"/>
                    <a:pt x="63" y="103"/>
                    <a:pt x="63" y="103"/>
                  </a:cubicBezTo>
                  <a:cubicBezTo>
                    <a:pt x="63" y="102"/>
                    <a:pt x="62" y="102"/>
                    <a:pt x="62" y="102"/>
                  </a:cubicBezTo>
                  <a:cubicBezTo>
                    <a:pt x="62" y="102"/>
                    <a:pt x="63" y="101"/>
                    <a:pt x="63" y="101"/>
                  </a:cubicBezTo>
                  <a:cubicBezTo>
                    <a:pt x="63" y="101"/>
                    <a:pt x="64" y="101"/>
                    <a:pt x="64" y="101"/>
                  </a:cubicBezTo>
                  <a:cubicBezTo>
                    <a:pt x="65" y="101"/>
                    <a:pt x="65" y="100"/>
                    <a:pt x="66" y="100"/>
                  </a:cubicBezTo>
                  <a:cubicBezTo>
                    <a:pt x="66" y="100"/>
                    <a:pt x="67" y="100"/>
                    <a:pt x="68" y="101"/>
                  </a:cubicBezTo>
                  <a:cubicBezTo>
                    <a:pt x="68" y="101"/>
                    <a:pt x="69" y="102"/>
                    <a:pt x="70" y="102"/>
                  </a:cubicBezTo>
                  <a:cubicBezTo>
                    <a:pt x="71" y="102"/>
                    <a:pt x="72" y="102"/>
                    <a:pt x="72" y="102"/>
                  </a:cubicBezTo>
                  <a:cubicBezTo>
                    <a:pt x="72" y="101"/>
                    <a:pt x="72" y="100"/>
                    <a:pt x="72" y="100"/>
                  </a:cubicBezTo>
                  <a:cubicBezTo>
                    <a:pt x="71" y="99"/>
                    <a:pt x="70" y="99"/>
                    <a:pt x="70" y="99"/>
                  </a:cubicBezTo>
                  <a:cubicBezTo>
                    <a:pt x="70" y="99"/>
                    <a:pt x="70" y="98"/>
                    <a:pt x="71" y="98"/>
                  </a:cubicBezTo>
                  <a:cubicBezTo>
                    <a:pt x="71" y="98"/>
                    <a:pt x="71" y="98"/>
                    <a:pt x="72" y="98"/>
                  </a:cubicBezTo>
                  <a:cubicBezTo>
                    <a:pt x="72" y="98"/>
                    <a:pt x="73" y="98"/>
                    <a:pt x="73" y="97"/>
                  </a:cubicBezTo>
                  <a:cubicBezTo>
                    <a:pt x="73" y="97"/>
                    <a:pt x="73" y="96"/>
                    <a:pt x="73" y="96"/>
                  </a:cubicBezTo>
                  <a:cubicBezTo>
                    <a:pt x="73" y="96"/>
                    <a:pt x="72" y="96"/>
                    <a:pt x="71" y="96"/>
                  </a:cubicBezTo>
                  <a:cubicBezTo>
                    <a:pt x="71" y="96"/>
                    <a:pt x="70" y="96"/>
                    <a:pt x="69" y="96"/>
                  </a:cubicBezTo>
                  <a:cubicBezTo>
                    <a:pt x="69" y="97"/>
                    <a:pt x="68" y="97"/>
                    <a:pt x="68" y="97"/>
                  </a:cubicBezTo>
                  <a:cubicBezTo>
                    <a:pt x="67" y="98"/>
                    <a:pt x="66" y="98"/>
                    <a:pt x="65" y="98"/>
                  </a:cubicBezTo>
                  <a:cubicBezTo>
                    <a:pt x="65" y="97"/>
                    <a:pt x="65" y="96"/>
                    <a:pt x="65" y="95"/>
                  </a:cubicBezTo>
                  <a:cubicBezTo>
                    <a:pt x="65" y="95"/>
                    <a:pt x="65" y="93"/>
                    <a:pt x="65" y="93"/>
                  </a:cubicBezTo>
                  <a:cubicBezTo>
                    <a:pt x="64" y="93"/>
                    <a:pt x="63" y="92"/>
                    <a:pt x="63" y="92"/>
                  </a:cubicBezTo>
                  <a:cubicBezTo>
                    <a:pt x="63" y="91"/>
                    <a:pt x="63" y="90"/>
                    <a:pt x="64" y="89"/>
                  </a:cubicBezTo>
                  <a:cubicBezTo>
                    <a:pt x="64" y="88"/>
                    <a:pt x="65" y="87"/>
                    <a:pt x="65" y="86"/>
                  </a:cubicBezTo>
                  <a:cubicBezTo>
                    <a:pt x="65" y="86"/>
                    <a:pt x="66" y="85"/>
                    <a:pt x="67" y="85"/>
                  </a:cubicBezTo>
                  <a:cubicBezTo>
                    <a:pt x="67" y="85"/>
                    <a:pt x="67" y="84"/>
                    <a:pt x="66" y="84"/>
                  </a:cubicBezTo>
                  <a:cubicBezTo>
                    <a:pt x="66" y="84"/>
                    <a:pt x="65" y="84"/>
                    <a:pt x="64" y="84"/>
                  </a:cubicBezTo>
                  <a:cubicBezTo>
                    <a:pt x="64" y="85"/>
                    <a:pt x="62" y="85"/>
                    <a:pt x="62" y="85"/>
                  </a:cubicBezTo>
                  <a:cubicBezTo>
                    <a:pt x="61" y="85"/>
                    <a:pt x="61" y="84"/>
                    <a:pt x="61" y="84"/>
                  </a:cubicBezTo>
                  <a:cubicBezTo>
                    <a:pt x="60" y="83"/>
                    <a:pt x="60" y="83"/>
                    <a:pt x="59" y="83"/>
                  </a:cubicBezTo>
                  <a:cubicBezTo>
                    <a:pt x="59" y="83"/>
                    <a:pt x="59" y="84"/>
                    <a:pt x="59" y="84"/>
                  </a:cubicBezTo>
                  <a:cubicBezTo>
                    <a:pt x="58" y="85"/>
                    <a:pt x="58" y="85"/>
                    <a:pt x="58" y="85"/>
                  </a:cubicBezTo>
                  <a:cubicBezTo>
                    <a:pt x="57" y="85"/>
                    <a:pt x="57" y="85"/>
                    <a:pt x="57" y="84"/>
                  </a:cubicBezTo>
                  <a:cubicBezTo>
                    <a:pt x="57" y="84"/>
                    <a:pt x="57" y="83"/>
                    <a:pt x="57" y="83"/>
                  </a:cubicBezTo>
                  <a:cubicBezTo>
                    <a:pt x="57" y="83"/>
                    <a:pt x="56" y="82"/>
                    <a:pt x="56" y="82"/>
                  </a:cubicBezTo>
                  <a:cubicBezTo>
                    <a:pt x="56" y="82"/>
                    <a:pt x="55" y="82"/>
                    <a:pt x="55" y="82"/>
                  </a:cubicBezTo>
                  <a:cubicBezTo>
                    <a:pt x="55" y="83"/>
                    <a:pt x="55" y="84"/>
                    <a:pt x="55" y="85"/>
                  </a:cubicBezTo>
                  <a:cubicBezTo>
                    <a:pt x="55" y="85"/>
                    <a:pt x="55" y="86"/>
                    <a:pt x="55" y="87"/>
                  </a:cubicBezTo>
                  <a:cubicBezTo>
                    <a:pt x="55" y="87"/>
                    <a:pt x="57" y="87"/>
                    <a:pt x="57" y="87"/>
                  </a:cubicBezTo>
                  <a:cubicBezTo>
                    <a:pt x="57" y="87"/>
                    <a:pt x="58" y="87"/>
                    <a:pt x="59" y="87"/>
                  </a:cubicBezTo>
                  <a:cubicBezTo>
                    <a:pt x="59" y="87"/>
                    <a:pt x="60" y="87"/>
                    <a:pt x="60" y="87"/>
                  </a:cubicBezTo>
                  <a:cubicBezTo>
                    <a:pt x="60" y="87"/>
                    <a:pt x="61" y="87"/>
                    <a:pt x="61" y="87"/>
                  </a:cubicBezTo>
                  <a:cubicBezTo>
                    <a:pt x="61" y="88"/>
                    <a:pt x="61" y="89"/>
                    <a:pt x="61" y="89"/>
                  </a:cubicBezTo>
                  <a:cubicBezTo>
                    <a:pt x="61" y="89"/>
                    <a:pt x="60" y="90"/>
                    <a:pt x="60" y="90"/>
                  </a:cubicBezTo>
                  <a:cubicBezTo>
                    <a:pt x="60" y="90"/>
                    <a:pt x="59" y="91"/>
                    <a:pt x="59" y="91"/>
                  </a:cubicBezTo>
                  <a:cubicBezTo>
                    <a:pt x="59" y="92"/>
                    <a:pt x="60" y="92"/>
                    <a:pt x="60" y="93"/>
                  </a:cubicBezTo>
                  <a:cubicBezTo>
                    <a:pt x="60" y="93"/>
                    <a:pt x="61" y="94"/>
                    <a:pt x="62" y="95"/>
                  </a:cubicBezTo>
                  <a:cubicBezTo>
                    <a:pt x="62" y="95"/>
                    <a:pt x="63" y="96"/>
                    <a:pt x="63" y="96"/>
                  </a:cubicBezTo>
                  <a:cubicBezTo>
                    <a:pt x="63" y="97"/>
                    <a:pt x="63" y="98"/>
                    <a:pt x="62" y="99"/>
                  </a:cubicBezTo>
                  <a:cubicBezTo>
                    <a:pt x="62" y="99"/>
                    <a:pt x="61" y="100"/>
                    <a:pt x="60" y="100"/>
                  </a:cubicBezTo>
                  <a:cubicBezTo>
                    <a:pt x="60" y="100"/>
                    <a:pt x="58" y="99"/>
                    <a:pt x="57" y="99"/>
                  </a:cubicBezTo>
                  <a:cubicBezTo>
                    <a:pt x="57" y="99"/>
                    <a:pt x="55" y="99"/>
                    <a:pt x="55" y="99"/>
                  </a:cubicBezTo>
                  <a:cubicBezTo>
                    <a:pt x="54" y="99"/>
                    <a:pt x="53" y="100"/>
                    <a:pt x="52" y="100"/>
                  </a:cubicBezTo>
                  <a:cubicBezTo>
                    <a:pt x="51" y="100"/>
                    <a:pt x="50" y="100"/>
                    <a:pt x="49" y="100"/>
                  </a:cubicBezTo>
                  <a:cubicBezTo>
                    <a:pt x="49" y="100"/>
                    <a:pt x="47" y="100"/>
                    <a:pt x="47" y="100"/>
                  </a:cubicBezTo>
                  <a:cubicBezTo>
                    <a:pt x="46" y="99"/>
                    <a:pt x="45" y="99"/>
                    <a:pt x="44" y="99"/>
                  </a:cubicBezTo>
                  <a:cubicBezTo>
                    <a:pt x="44" y="98"/>
                    <a:pt x="44" y="97"/>
                    <a:pt x="43" y="97"/>
                  </a:cubicBezTo>
                  <a:cubicBezTo>
                    <a:pt x="43" y="97"/>
                    <a:pt x="42" y="97"/>
                    <a:pt x="42" y="97"/>
                  </a:cubicBezTo>
                  <a:cubicBezTo>
                    <a:pt x="42" y="97"/>
                    <a:pt x="41" y="98"/>
                    <a:pt x="41" y="98"/>
                  </a:cubicBezTo>
                  <a:cubicBezTo>
                    <a:pt x="40" y="99"/>
                    <a:pt x="38" y="99"/>
                    <a:pt x="38" y="99"/>
                  </a:cubicBezTo>
                  <a:cubicBezTo>
                    <a:pt x="37" y="99"/>
                    <a:pt x="36" y="98"/>
                    <a:pt x="35" y="98"/>
                  </a:cubicBezTo>
                  <a:cubicBezTo>
                    <a:pt x="35" y="98"/>
                    <a:pt x="34" y="97"/>
                    <a:pt x="33" y="96"/>
                  </a:cubicBezTo>
                  <a:cubicBezTo>
                    <a:pt x="33" y="96"/>
                    <a:pt x="33" y="95"/>
                    <a:pt x="32" y="95"/>
                  </a:cubicBezTo>
                  <a:cubicBezTo>
                    <a:pt x="32" y="95"/>
                    <a:pt x="31" y="95"/>
                    <a:pt x="30" y="95"/>
                  </a:cubicBezTo>
                  <a:cubicBezTo>
                    <a:pt x="30" y="95"/>
                    <a:pt x="29" y="96"/>
                    <a:pt x="28" y="97"/>
                  </a:cubicBezTo>
                  <a:cubicBezTo>
                    <a:pt x="27" y="97"/>
                    <a:pt x="26" y="97"/>
                    <a:pt x="25" y="97"/>
                  </a:cubicBezTo>
                  <a:cubicBezTo>
                    <a:pt x="25" y="97"/>
                    <a:pt x="24" y="96"/>
                    <a:pt x="23" y="96"/>
                  </a:cubicBezTo>
                  <a:cubicBezTo>
                    <a:pt x="23" y="96"/>
                    <a:pt x="22" y="95"/>
                    <a:pt x="22" y="95"/>
                  </a:cubicBezTo>
                  <a:cubicBezTo>
                    <a:pt x="22" y="95"/>
                    <a:pt x="21" y="95"/>
                    <a:pt x="21" y="95"/>
                  </a:cubicBezTo>
                  <a:cubicBezTo>
                    <a:pt x="20" y="95"/>
                    <a:pt x="21" y="96"/>
                    <a:pt x="21" y="96"/>
                  </a:cubicBezTo>
                  <a:cubicBezTo>
                    <a:pt x="21" y="97"/>
                    <a:pt x="22" y="98"/>
                    <a:pt x="22" y="98"/>
                  </a:cubicBezTo>
                  <a:cubicBezTo>
                    <a:pt x="23" y="98"/>
                    <a:pt x="24" y="98"/>
                    <a:pt x="24" y="98"/>
                  </a:cubicBezTo>
                  <a:cubicBezTo>
                    <a:pt x="25" y="99"/>
                    <a:pt x="25" y="100"/>
                    <a:pt x="25" y="101"/>
                  </a:cubicBezTo>
                  <a:cubicBezTo>
                    <a:pt x="25" y="101"/>
                    <a:pt x="24" y="102"/>
                    <a:pt x="23" y="103"/>
                  </a:cubicBezTo>
                  <a:cubicBezTo>
                    <a:pt x="23" y="103"/>
                    <a:pt x="22" y="103"/>
                    <a:pt x="21" y="103"/>
                  </a:cubicBezTo>
                  <a:cubicBezTo>
                    <a:pt x="21" y="103"/>
                    <a:pt x="20" y="104"/>
                    <a:pt x="19" y="104"/>
                  </a:cubicBezTo>
                  <a:cubicBezTo>
                    <a:pt x="19" y="104"/>
                    <a:pt x="19" y="103"/>
                    <a:pt x="19" y="103"/>
                  </a:cubicBezTo>
                  <a:cubicBezTo>
                    <a:pt x="18" y="102"/>
                    <a:pt x="18" y="101"/>
                    <a:pt x="18" y="100"/>
                  </a:cubicBezTo>
                  <a:cubicBezTo>
                    <a:pt x="18" y="99"/>
                    <a:pt x="18" y="98"/>
                    <a:pt x="17" y="97"/>
                  </a:cubicBezTo>
                  <a:cubicBezTo>
                    <a:pt x="17" y="97"/>
                    <a:pt x="16" y="96"/>
                    <a:pt x="15" y="96"/>
                  </a:cubicBezTo>
                  <a:cubicBezTo>
                    <a:pt x="14" y="96"/>
                    <a:pt x="13" y="96"/>
                    <a:pt x="12" y="96"/>
                  </a:cubicBezTo>
                  <a:cubicBezTo>
                    <a:pt x="11" y="96"/>
                    <a:pt x="10" y="95"/>
                    <a:pt x="10" y="94"/>
                  </a:cubicBezTo>
                  <a:cubicBezTo>
                    <a:pt x="9" y="94"/>
                    <a:pt x="9" y="92"/>
                    <a:pt x="10" y="92"/>
                  </a:cubicBezTo>
                  <a:cubicBezTo>
                    <a:pt x="10" y="92"/>
                    <a:pt x="10" y="91"/>
                    <a:pt x="10" y="91"/>
                  </a:cubicBezTo>
                  <a:cubicBezTo>
                    <a:pt x="10" y="91"/>
                    <a:pt x="11" y="91"/>
                    <a:pt x="12" y="91"/>
                  </a:cubicBezTo>
                  <a:cubicBezTo>
                    <a:pt x="12" y="91"/>
                    <a:pt x="13" y="92"/>
                    <a:pt x="14" y="92"/>
                  </a:cubicBezTo>
                  <a:cubicBezTo>
                    <a:pt x="14" y="92"/>
                    <a:pt x="15" y="92"/>
                    <a:pt x="16" y="91"/>
                  </a:cubicBezTo>
                  <a:cubicBezTo>
                    <a:pt x="16" y="91"/>
                    <a:pt x="17" y="90"/>
                    <a:pt x="17" y="90"/>
                  </a:cubicBezTo>
                  <a:cubicBezTo>
                    <a:pt x="17" y="89"/>
                    <a:pt x="17" y="87"/>
                    <a:pt x="17" y="86"/>
                  </a:cubicBezTo>
                  <a:cubicBezTo>
                    <a:pt x="17" y="86"/>
                    <a:pt x="18" y="85"/>
                    <a:pt x="18" y="85"/>
                  </a:cubicBezTo>
                  <a:cubicBezTo>
                    <a:pt x="19" y="85"/>
                    <a:pt x="19" y="87"/>
                    <a:pt x="20" y="87"/>
                  </a:cubicBezTo>
                  <a:cubicBezTo>
                    <a:pt x="21" y="87"/>
                    <a:pt x="21" y="86"/>
                    <a:pt x="22" y="86"/>
                  </a:cubicBezTo>
                  <a:cubicBezTo>
                    <a:pt x="22" y="85"/>
                    <a:pt x="23" y="85"/>
                    <a:pt x="23" y="84"/>
                  </a:cubicBezTo>
                  <a:cubicBezTo>
                    <a:pt x="23" y="84"/>
                    <a:pt x="23" y="83"/>
                    <a:pt x="23" y="83"/>
                  </a:cubicBezTo>
                  <a:cubicBezTo>
                    <a:pt x="24" y="83"/>
                    <a:pt x="24" y="83"/>
                    <a:pt x="25" y="83"/>
                  </a:cubicBezTo>
                  <a:cubicBezTo>
                    <a:pt x="25" y="84"/>
                    <a:pt x="27" y="84"/>
                    <a:pt x="27" y="84"/>
                  </a:cubicBezTo>
                  <a:cubicBezTo>
                    <a:pt x="28" y="84"/>
                    <a:pt x="29" y="84"/>
                    <a:pt x="29" y="84"/>
                  </a:cubicBezTo>
                  <a:cubicBezTo>
                    <a:pt x="30" y="84"/>
                    <a:pt x="30" y="83"/>
                    <a:pt x="30" y="82"/>
                  </a:cubicBezTo>
                  <a:cubicBezTo>
                    <a:pt x="31" y="82"/>
                    <a:pt x="31" y="80"/>
                    <a:pt x="31" y="79"/>
                  </a:cubicBezTo>
                  <a:cubicBezTo>
                    <a:pt x="31" y="78"/>
                    <a:pt x="31" y="77"/>
                    <a:pt x="30" y="76"/>
                  </a:cubicBezTo>
                  <a:cubicBezTo>
                    <a:pt x="30" y="76"/>
                    <a:pt x="29" y="75"/>
                    <a:pt x="29" y="74"/>
                  </a:cubicBezTo>
                  <a:cubicBezTo>
                    <a:pt x="29" y="74"/>
                    <a:pt x="29" y="73"/>
                    <a:pt x="29" y="73"/>
                  </a:cubicBezTo>
                  <a:cubicBezTo>
                    <a:pt x="30" y="72"/>
                    <a:pt x="30" y="71"/>
                    <a:pt x="30" y="70"/>
                  </a:cubicBezTo>
                  <a:cubicBezTo>
                    <a:pt x="30" y="69"/>
                    <a:pt x="30" y="67"/>
                    <a:pt x="29" y="66"/>
                  </a:cubicBezTo>
                  <a:cubicBezTo>
                    <a:pt x="29" y="65"/>
                    <a:pt x="29" y="64"/>
                    <a:pt x="29" y="64"/>
                  </a:cubicBezTo>
                  <a:cubicBezTo>
                    <a:pt x="28" y="63"/>
                    <a:pt x="25" y="62"/>
                    <a:pt x="24" y="62"/>
                  </a:cubicBezTo>
                  <a:cubicBezTo>
                    <a:pt x="24" y="62"/>
                    <a:pt x="22" y="62"/>
                    <a:pt x="21" y="62"/>
                  </a:cubicBezTo>
                  <a:cubicBezTo>
                    <a:pt x="21" y="62"/>
                    <a:pt x="20" y="61"/>
                    <a:pt x="19" y="61"/>
                  </a:cubicBezTo>
                  <a:cubicBezTo>
                    <a:pt x="19" y="61"/>
                    <a:pt x="19" y="60"/>
                    <a:pt x="18" y="60"/>
                  </a:cubicBezTo>
                  <a:cubicBezTo>
                    <a:pt x="18" y="60"/>
                    <a:pt x="17" y="61"/>
                    <a:pt x="17" y="61"/>
                  </a:cubicBezTo>
                  <a:cubicBezTo>
                    <a:pt x="16" y="61"/>
                    <a:pt x="15" y="61"/>
                    <a:pt x="14" y="61"/>
                  </a:cubicBezTo>
                  <a:cubicBezTo>
                    <a:pt x="14" y="61"/>
                    <a:pt x="13" y="61"/>
                    <a:pt x="13" y="61"/>
                  </a:cubicBezTo>
                  <a:cubicBezTo>
                    <a:pt x="12" y="61"/>
                    <a:pt x="12" y="61"/>
                    <a:pt x="11" y="61"/>
                  </a:cubicBezTo>
                  <a:cubicBezTo>
                    <a:pt x="10" y="61"/>
                    <a:pt x="9" y="60"/>
                    <a:pt x="8" y="60"/>
                  </a:cubicBezTo>
                  <a:cubicBezTo>
                    <a:pt x="7" y="60"/>
                    <a:pt x="5" y="60"/>
                    <a:pt x="5" y="60"/>
                  </a:cubicBezTo>
                  <a:cubicBezTo>
                    <a:pt x="4" y="61"/>
                    <a:pt x="4" y="62"/>
                    <a:pt x="4" y="62"/>
                  </a:cubicBezTo>
                  <a:cubicBezTo>
                    <a:pt x="3" y="62"/>
                    <a:pt x="2" y="63"/>
                    <a:pt x="1" y="63"/>
                  </a:cubicBezTo>
                  <a:cubicBezTo>
                    <a:pt x="1" y="63"/>
                    <a:pt x="0" y="62"/>
                    <a:pt x="0" y="62"/>
                  </a:cubicBezTo>
                  <a:cubicBezTo>
                    <a:pt x="0" y="62"/>
                    <a:pt x="0" y="60"/>
                    <a:pt x="0" y="60"/>
                  </a:cubicBezTo>
                  <a:cubicBezTo>
                    <a:pt x="0" y="59"/>
                    <a:pt x="2" y="58"/>
                    <a:pt x="1" y="58"/>
                  </a:cubicBezTo>
                  <a:cubicBezTo>
                    <a:pt x="1" y="57"/>
                    <a:pt x="0" y="57"/>
                    <a:pt x="0" y="57"/>
                  </a:cubicBezTo>
                  <a:cubicBezTo>
                    <a:pt x="0" y="57"/>
                    <a:pt x="0" y="56"/>
                    <a:pt x="1" y="56"/>
                  </a:cubicBezTo>
                  <a:cubicBezTo>
                    <a:pt x="1" y="55"/>
                    <a:pt x="3" y="56"/>
                    <a:pt x="3" y="55"/>
                  </a:cubicBezTo>
                  <a:cubicBezTo>
                    <a:pt x="3" y="55"/>
                    <a:pt x="3" y="54"/>
                    <a:pt x="2" y="53"/>
                  </a:cubicBezTo>
                  <a:cubicBezTo>
                    <a:pt x="2" y="53"/>
                    <a:pt x="0" y="53"/>
                    <a:pt x="0" y="53"/>
                  </a:cubicBezTo>
                  <a:cubicBezTo>
                    <a:pt x="0" y="52"/>
                    <a:pt x="0" y="51"/>
                    <a:pt x="0" y="51"/>
                  </a:cubicBezTo>
                  <a:cubicBezTo>
                    <a:pt x="1" y="51"/>
                    <a:pt x="3" y="51"/>
                    <a:pt x="3" y="51"/>
                  </a:cubicBezTo>
                  <a:cubicBezTo>
                    <a:pt x="4" y="51"/>
                    <a:pt x="6" y="51"/>
                    <a:pt x="6" y="51"/>
                  </a:cubicBezTo>
                  <a:cubicBezTo>
                    <a:pt x="7" y="50"/>
                    <a:pt x="9" y="49"/>
                    <a:pt x="10" y="49"/>
                  </a:cubicBezTo>
                  <a:cubicBezTo>
                    <a:pt x="11" y="48"/>
                    <a:pt x="14" y="47"/>
                    <a:pt x="15" y="46"/>
                  </a:cubicBezTo>
                  <a:cubicBezTo>
                    <a:pt x="15" y="45"/>
                    <a:pt x="16" y="44"/>
                    <a:pt x="16" y="43"/>
                  </a:cubicBezTo>
                  <a:cubicBezTo>
                    <a:pt x="16" y="43"/>
                    <a:pt x="17" y="42"/>
                    <a:pt x="17" y="41"/>
                  </a:cubicBezTo>
                  <a:cubicBezTo>
                    <a:pt x="18" y="41"/>
                    <a:pt x="19" y="41"/>
                    <a:pt x="19" y="41"/>
                  </a:cubicBezTo>
                  <a:cubicBezTo>
                    <a:pt x="20" y="41"/>
                    <a:pt x="22" y="42"/>
                    <a:pt x="24" y="42"/>
                  </a:cubicBezTo>
                  <a:cubicBezTo>
                    <a:pt x="24" y="41"/>
                    <a:pt x="25" y="41"/>
                    <a:pt x="26" y="40"/>
                  </a:cubicBezTo>
                  <a:cubicBezTo>
                    <a:pt x="26" y="40"/>
                    <a:pt x="26" y="39"/>
                    <a:pt x="26" y="38"/>
                  </a:cubicBezTo>
                  <a:cubicBezTo>
                    <a:pt x="26" y="38"/>
                    <a:pt x="26" y="38"/>
                    <a:pt x="26" y="38"/>
                  </a:cubicBezTo>
                  <a:cubicBezTo>
                    <a:pt x="27" y="37"/>
                    <a:pt x="27" y="39"/>
                    <a:pt x="28" y="39"/>
                  </a:cubicBezTo>
                  <a:cubicBezTo>
                    <a:pt x="28" y="39"/>
                    <a:pt x="29" y="40"/>
                    <a:pt x="30" y="40"/>
                  </a:cubicBezTo>
                  <a:cubicBezTo>
                    <a:pt x="30" y="40"/>
                    <a:pt x="30" y="38"/>
                    <a:pt x="31" y="38"/>
                  </a:cubicBezTo>
                  <a:cubicBezTo>
                    <a:pt x="31" y="37"/>
                    <a:pt x="32" y="37"/>
                    <a:pt x="32" y="36"/>
                  </a:cubicBezTo>
                  <a:cubicBezTo>
                    <a:pt x="32" y="36"/>
                    <a:pt x="33" y="36"/>
                    <a:pt x="34" y="36"/>
                  </a:cubicBezTo>
                  <a:cubicBezTo>
                    <a:pt x="34" y="36"/>
                    <a:pt x="35" y="35"/>
                    <a:pt x="35" y="34"/>
                  </a:cubicBezTo>
                  <a:cubicBezTo>
                    <a:pt x="35" y="34"/>
                    <a:pt x="34" y="33"/>
                    <a:pt x="34" y="33"/>
                  </a:cubicBezTo>
                  <a:cubicBezTo>
                    <a:pt x="34" y="33"/>
                    <a:pt x="34" y="32"/>
                    <a:pt x="34" y="32"/>
                  </a:cubicBezTo>
                  <a:cubicBezTo>
                    <a:pt x="34" y="32"/>
                    <a:pt x="34" y="31"/>
                    <a:pt x="34" y="31"/>
                  </a:cubicBezTo>
                  <a:cubicBezTo>
                    <a:pt x="34" y="30"/>
                    <a:pt x="35" y="29"/>
                    <a:pt x="35" y="29"/>
                  </a:cubicBezTo>
                  <a:cubicBezTo>
                    <a:pt x="35" y="28"/>
                    <a:pt x="34" y="28"/>
                    <a:pt x="34" y="27"/>
                  </a:cubicBezTo>
                  <a:cubicBezTo>
                    <a:pt x="34" y="27"/>
                    <a:pt x="34" y="25"/>
                    <a:pt x="34" y="25"/>
                  </a:cubicBezTo>
                  <a:cubicBezTo>
                    <a:pt x="35" y="24"/>
                    <a:pt x="35" y="24"/>
                    <a:pt x="36" y="24"/>
                  </a:cubicBezTo>
                  <a:cubicBezTo>
                    <a:pt x="37" y="24"/>
                    <a:pt x="39" y="23"/>
                    <a:pt x="40" y="23"/>
                  </a:cubicBezTo>
                  <a:cubicBezTo>
                    <a:pt x="41" y="23"/>
                    <a:pt x="43" y="24"/>
                    <a:pt x="44" y="24"/>
                  </a:cubicBezTo>
                  <a:cubicBezTo>
                    <a:pt x="45" y="24"/>
                    <a:pt x="46" y="24"/>
                    <a:pt x="47" y="24"/>
                  </a:cubicBezTo>
                  <a:cubicBezTo>
                    <a:pt x="48" y="24"/>
                    <a:pt x="48" y="23"/>
                    <a:pt x="49" y="23"/>
                  </a:cubicBezTo>
                  <a:cubicBezTo>
                    <a:pt x="49" y="22"/>
                    <a:pt x="50" y="22"/>
                    <a:pt x="51" y="22"/>
                  </a:cubicBezTo>
                  <a:cubicBezTo>
                    <a:pt x="51" y="22"/>
                    <a:pt x="51" y="23"/>
                    <a:pt x="51" y="24"/>
                  </a:cubicBezTo>
                  <a:cubicBezTo>
                    <a:pt x="51" y="24"/>
                    <a:pt x="51" y="25"/>
                    <a:pt x="51" y="26"/>
                  </a:cubicBezTo>
                  <a:cubicBezTo>
                    <a:pt x="51" y="26"/>
                    <a:pt x="50" y="28"/>
                    <a:pt x="50" y="29"/>
                  </a:cubicBezTo>
                  <a:cubicBezTo>
                    <a:pt x="50" y="29"/>
                    <a:pt x="51" y="30"/>
                    <a:pt x="51" y="30"/>
                  </a:cubicBezTo>
                  <a:cubicBezTo>
                    <a:pt x="52" y="30"/>
                    <a:pt x="52" y="31"/>
                    <a:pt x="53" y="31"/>
                  </a:cubicBezTo>
                  <a:cubicBezTo>
                    <a:pt x="53" y="31"/>
                    <a:pt x="54" y="30"/>
                    <a:pt x="54" y="30"/>
                  </a:cubicBezTo>
                  <a:cubicBezTo>
                    <a:pt x="55" y="30"/>
                    <a:pt x="55" y="29"/>
                    <a:pt x="55" y="29"/>
                  </a:cubicBezTo>
                  <a:cubicBezTo>
                    <a:pt x="56" y="28"/>
                    <a:pt x="56" y="28"/>
                    <a:pt x="56" y="28"/>
                  </a:cubicBezTo>
                  <a:cubicBezTo>
                    <a:pt x="57" y="28"/>
                    <a:pt x="58" y="28"/>
                    <a:pt x="59" y="28"/>
                  </a:cubicBezTo>
                  <a:cubicBezTo>
                    <a:pt x="59" y="27"/>
                    <a:pt x="59" y="26"/>
                    <a:pt x="59" y="26"/>
                  </a:cubicBezTo>
                  <a:cubicBezTo>
                    <a:pt x="59" y="25"/>
                    <a:pt x="58" y="24"/>
                    <a:pt x="58" y="23"/>
                  </a:cubicBezTo>
                  <a:cubicBezTo>
                    <a:pt x="59" y="23"/>
                    <a:pt x="59" y="22"/>
                    <a:pt x="59" y="22"/>
                  </a:cubicBezTo>
                  <a:cubicBezTo>
                    <a:pt x="60" y="21"/>
                    <a:pt x="61" y="22"/>
                    <a:pt x="61" y="22"/>
                  </a:cubicBezTo>
                  <a:cubicBezTo>
                    <a:pt x="62" y="23"/>
                    <a:pt x="62" y="24"/>
                    <a:pt x="63" y="25"/>
                  </a:cubicBezTo>
                  <a:cubicBezTo>
                    <a:pt x="63" y="25"/>
                    <a:pt x="63" y="26"/>
                    <a:pt x="64" y="27"/>
                  </a:cubicBezTo>
                  <a:cubicBezTo>
                    <a:pt x="65" y="27"/>
                    <a:pt x="66" y="27"/>
                    <a:pt x="67" y="27"/>
                  </a:cubicBezTo>
                  <a:cubicBezTo>
                    <a:pt x="67" y="27"/>
                    <a:pt x="68" y="26"/>
                    <a:pt x="68" y="26"/>
                  </a:cubicBezTo>
                  <a:cubicBezTo>
                    <a:pt x="69" y="26"/>
                    <a:pt x="69" y="27"/>
                    <a:pt x="70" y="27"/>
                  </a:cubicBezTo>
                  <a:cubicBezTo>
                    <a:pt x="70" y="27"/>
                    <a:pt x="71" y="28"/>
                    <a:pt x="72" y="27"/>
                  </a:cubicBezTo>
                  <a:cubicBezTo>
                    <a:pt x="72" y="27"/>
                    <a:pt x="72" y="26"/>
                    <a:pt x="72" y="26"/>
                  </a:cubicBezTo>
                  <a:cubicBezTo>
                    <a:pt x="72" y="25"/>
                    <a:pt x="71" y="25"/>
                    <a:pt x="70" y="25"/>
                  </a:cubicBezTo>
                  <a:cubicBezTo>
                    <a:pt x="70" y="24"/>
                    <a:pt x="70" y="23"/>
                    <a:pt x="70" y="23"/>
                  </a:cubicBezTo>
                  <a:cubicBezTo>
                    <a:pt x="70" y="23"/>
                    <a:pt x="70" y="22"/>
                    <a:pt x="69" y="21"/>
                  </a:cubicBezTo>
                  <a:cubicBezTo>
                    <a:pt x="69" y="21"/>
                    <a:pt x="67" y="22"/>
                    <a:pt x="67" y="21"/>
                  </a:cubicBezTo>
                  <a:cubicBezTo>
                    <a:pt x="67" y="21"/>
                    <a:pt x="66" y="21"/>
                    <a:pt x="66" y="20"/>
                  </a:cubicBezTo>
                  <a:cubicBezTo>
                    <a:pt x="67" y="20"/>
                    <a:pt x="68" y="20"/>
                    <a:pt x="69" y="19"/>
                  </a:cubicBezTo>
                  <a:cubicBezTo>
                    <a:pt x="69" y="19"/>
                    <a:pt x="70" y="19"/>
                    <a:pt x="71" y="19"/>
                  </a:cubicBezTo>
                  <a:cubicBezTo>
                    <a:pt x="71" y="19"/>
                    <a:pt x="73" y="19"/>
                    <a:pt x="73" y="19"/>
                  </a:cubicBezTo>
                  <a:cubicBezTo>
                    <a:pt x="74" y="19"/>
                    <a:pt x="76" y="19"/>
                    <a:pt x="76" y="19"/>
                  </a:cubicBezTo>
                  <a:cubicBezTo>
                    <a:pt x="77" y="18"/>
                    <a:pt x="78" y="16"/>
                    <a:pt x="79" y="16"/>
                  </a:cubicBezTo>
                  <a:cubicBezTo>
                    <a:pt x="80" y="14"/>
                    <a:pt x="82" y="10"/>
                    <a:pt x="82" y="10"/>
                  </a:cubicBezTo>
                  <a:cubicBezTo>
                    <a:pt x="82" y="10"/>
                    <a:pt x="83" y="7"/>
                    <a:pt x="84" y="7"/>
                  </a:cubicBezTo>
                  <a:cubicBezTo>
                    <a:pt x="84" y="6"/>
                    <a:pt x="85" y="5"/>
                    <a:pt x="85" y="4"/>
                  </a:cubicBezTo>
                  <a:cubicBezTo>
                    <a:pt x="85" y="4"/>
                    <a:pt x="83" y="3"/>
                    <a:pt x="83" y="3"/>
                  </a:cubicBezTo>
                  <a:cubicBezTo>
                    <a:pt x="84" y="2"/>
                    <a:pt x="85" y="2"/>
                    <a:pt x="85" y="2"/>
                  </a:cubicBezTo>
                  <a:cubicBezTo>
                    <a:pt x="86" y="2"/>
                    <a:pt x="87" y="2"/>
                    <a:pt x="87" y="2"/>
                  </a:cubicBezTo>
                  <a:cubicBezTo>
                    <a:pt x="87" y="1"/>
                    <a:pt x="88" y="1"/>
                    <a:pt x="88" y="0"/>
                  </a:cubicBezTo>
                  <a:cubicBezTo>
                    <a:pt x="88" y="0"/>
                    <a:pt x="89" y="0"/>
                    <a:pt x="89" y="0"/>
                  </a:cubicBezTo>
                  <a:cubicBezTo>
                    <a:pt x="89" y="0"/>
                    <a:pt x="90" y="0"/>
                    <a:pt x="90" y="0"/>
                  </a:cubicBezTo>
                  <a:cubicBezTo>
                    <a:pt x="90" y="1"/>
                    <a:pt x="89" y="2"/>
                    <a:pt x="89" y="2"/>
                  </a:cubicBezTo>
                  <a:cubicBezTo>
                    <a:pt x="89" y="3"/>
                    <a:pt x="90" y="3"/>
                    <a:pt x="91" y="3"/>
                  </a:cubicBezTo>
                  <a:cubicBezTo>
                    <a:pt x="91" y="3"/>
                    <a:pt x="92" y="3"/>
                    <a:pt x="92" y="4"/>
                  </a:cubicBezTo>
                  <a:cubicBezTo>
                    <a:pt x="93" y="4"/>
                    <a:pt x="93" y="4"/>
                    <a:pt x="93" y="5"/>
                  </a:cubicBezTo>
                  <a:cubicBezTo>
                    <a:pt x="93" y="5"/>
                    <a:pt x="93" y="6"/>
                    <a:pt x="93" y="6"/>
                  </a:cubicBezTo>
                  <a:cubicBezTo>
                    <a:pt x="93" y="6"/>
                    <a:pt x="92" y="6"/>
                    <a:pt x="92" y="7"/>
                  </a:cubicBezTo>
                  <a:cubicBezTo>
                    <a:pt x="92" y="7"/>
                    <a:pt x="91" y="8"/>
                    <a:pt x="91" y="8"/>
                  </a:cubicBezTo>
                  <a:cubicBezTo>
                    <a:pt x="91" y="9"/>
                    <a:pt x="91" y="10"/>
                    <a:pt x="91" y="10"/>
                  </a:cubicBezTo>
                  <a:cubicBezTo>
                    <a:pt x="91" y="10"/>
                    <a:pt x="92" y="11"/>
                    <a:pt x="93" y="11"/>
                  </a:cubicBezTo>
                  <a:cubicBezTo>
                    <a:pt x="93" y="12"/>
                    <a:pt x="94" y="12"/>
                    <a:pt x="93" y="13"/>
                  </a:cubicBezTo>
                  <a:cubicBezTo>
                    <a:pt x="93" y="13"/>
                    <a:pt x="92" y="13"/>
                    <a:pt x="92" y="13"/>
                  </a:cubicBezTo>
                  <a:cubicBezTo>
                    <a:pt x="92" y="13"/>
                    <a:pt x="91" y="14"/>
                    <a:pt x="91" y="15"/>
                  </a:cubicBezTo>
                  <a:cubicBezTo>
                    <a:pt x="92" y="15"/>
                    <a:pt x="93" y="16"/>
                    <a:pt x="93" y="17"/>
                  </a:cubicBezTo>
                  <a:cubicBezTo>
                    <a:pt x="94" y="17"/>
                    <a:pt x="96" y="18"/>
                    <a:pt x="97" y="18"/>
                  </a:cubicBezTo>
                  <a:cubicBezTo>
                    <a:pt x="97" y="17"/>
                    <a:pt x="97" y="16"/>
                    <a:pt x="98" y="16"/>
                  </a:cubicBezTo>
                  <a:cubicBezTo>
                    <a:pt x="98" y="15"/>
                    <a:pt x="97" y="14"/>
                    <a:pt x="98" y="14"/>
                  </a:cubicBezTo>
                  <a:cubicBezTo>
                    <a:pt x="98" y="14"/>
                    <a:pt x="98" y="12"/>
                    <a:pt x="99" y="12"/>
                  </a:cubicBezTo>
                  <a:cubicBezTo>
                    <a:pt x="99" y="12"/>
                    <a:pt x="99" y="13"/>
                    <a:pt x="100" y="13"/>
                  </a:cubicBezTo>
                  <a:cubicBezTo>
                    <a:pt x="100" y="14"/>
                    <a:pt x="100" y="15"/>
                    <a:pt x="100" y="15"/>
                  </a:cubicBezTo>
                  <a:cubicBezTo>
                    <a:pt x="100" y="16"/>
                    <a:pt x="100" y="17"/>
                    <a:pt x="101" y="18"/>
                  </a:cubicBezTo>
                  <a:cubicBezTo>
                    <a:pt x="101" y="18"/>
                    <a:pt x="102" y="18"/>
                    <a:pt x="103" y="18"/>
                  </a:cubicBezTo>
                  <a:cubicBezTo>
                    <a:pt x="103" y="18"/>
                    <a:pt x="104" y="17"/>
                    <a:pt x="104" y="17"/>
                  </a:cubicBezTo>
                  <a:cubicBezTo>
                    <a:pt x="105" y="17"/>
                    <a:pt x="106" y="17"/>
                    <a:pt x="107" y="17"/>
                  </a:cubicBezTo>
                  <a:cubicBezTo>
                    <a:pt x="107" y="17"/>
                    <a:pt x="107" y="18"/>
                    <a:pt x="108" y="18"/>
                  </a:cubicBezTo>
                  <a:cubicBezTo>
                    <a:pt x="108" y="19"/>
                    <a:pt x="109" y="20"/>
                    <a:pt x="110" y="20"/>
                  </a:cubicBezTo>
                  <a:cubicBezTo>
                    <a:pt x="110" y="21"/>
                    <a:pt x="112" y="22"/>
                    <a:pt x="113" y="22"/>
                  </a:cubicBezTo>
                  <a:cubicBezTo>
                    <a:pt x="113" y="22"/>
                    <a:pt x="113" y="21"/>
                    <a:pt x="114" y="21"/>
                  </a:cubicBezTo>
                  <a:cubicBezTo>
                    <a:pt x="114" y="20"/>
                    <a:pt x="115" y="20"/>
                    <a:pt x="116" y="21"/>
                  </a:cubicBezTo>
                  <a:cubicBezTo>
                    <a:pt x="116" y="21"/>
                    <a:pt x="117" y="22"/>
                    <a:pt x="117" y="22"/>
                  </a:cubicBezTo>
                  <a:cubicBezTo>
                    <a:pt x="117" y="22"/>
                    <a:pt x="118" y="22"/>
                    <a:pt x="118" y="22"/>
                  </a:cubicBezTo>
                  <a:cubicBezTo>
                    <a:pt x="117" y="22"/>
                    <a:pt x="117" y="23"/>
                    <a:pt x="117" y="23"/>
                  </a:cubicBezTo>
                  <a:cubicBezTo>
                    <a:pt x="117" y="24"/>
                    <a:pt x="116" y="25"/>
                    <a:pt x="116" y="25"/>
                  </a:cubicBezTo>
                  <a:cubicBezTo>
                    <a:pt x="116" y="26"/>
                    <a:pt x="116" y="28"/>
                    <a:pt x="117" y="28"/>
                  </a:cubicBezTo>
                  <a:cubicBezTo>
                    <a:pt x="117" y="29"/>
                    <a:pt x="118" y="30"/>
                    <a:pt x="119" y="31"/>
                  </a:cubicBezTo>
                  <a:cubicBezTo>
                    <a:pt x="119" y="31"/>
                    <a:pt x="121" y="31"/>
                    <a:pt x="121" y="31"/>
                  </a:cubicBezTo>
                  <a:cubicBezTo>
                    <a:pt x="121" y="32"/>
                    <a:pt x="121" y="34"/>
                    <a:pt x="121" y="35"/>
                  </a:cubicBezTo>
                  <a:cubicBezTo>
                    <a:pt x="121" y="35"/>
                    <a:pt x="123" y="36"/>
                    <a:pt x="123" y="37"/>
                  </a:cubicBezTo>
                  <a:cubicBezTo>
                    <a:pt x="124" y="37"/>
                    <a:pt x="124" y="39"/>
                    <a:pt x="125" y="3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29">
              <a:extLst>
                <a:ext uri="{FF2B5EF4-FFF2-40B4-BE49-F238E27FC236}">
                  <a16:creationId xmlns:a16="http://schemas.microsoft.com/office/drawing/2014/main" id="{07A77EC3-829D-4102-AA11-571CC7E01BAA}"/>
                </a:ext>
              </a:extLst>
            </p:cNvPr>
            <p:cNvSpPr>
              <a:spLocks/>
            </p:cNvSpPr>
            <p:nvPr/>
          </p:nvSpPr>
          <p:spPr bwMode="auto">
            <a:xfrm>
              <a:off x="5802383" y="5360385"/>
              <a:ext cx="14972" cy="22459"/>
            </a:xfrm>
            <a:custGeom>
              <a:avLst/>
              <a:gdLst/>
              <a:ahLst/>
              <a:cxnLst>
                <a:cxn ang="0">
                  <a:pos x="5" y="4"/>
                </a:cxn>
                <a:cxn ang="0">
                  <a:pos x="4" y="6"/>
                </a:cxn>
                <a:cxn ang="0">
                  <a:pos x="3" y="7"/>
                </a:cxn>
                <a:cxn ang="0">
                  <a:pos x="1" y="5"/>
                </a:cxn>
                <a:cxn ang="0">
                  <a:pos x="1" y="3"/>
                </a:cxn>
                <a:cxn ang="0">
                  <a:pos x="3" y="3"/>
                </a:cxn>
                <a:cxn ang="0">
                  <a:pos x="3" y="1"/>
                </a:cxn>
                <a:cxn ang="0">
                  <a:pos x="4" y="0"/>
                </a:cxn>
                <a:cxn ang="0">
                  <a:pos x="5" y="2"/>
                </a:cxn>
                <a:cxn ang="0">
                  <a:pos x="5" y="4"/>
                </a:cxn>
              </a:cxnLst>
              <a:rect l="0" t="0" r="r" b="b"/>
              <a:pathLst>
                <a:path w="5" h="7">
                  <a:moveTo>
                    <a:pt x="5" y="4"/>
                  </a:moveTo>
                  <a:cubicBezTo>
                    <a:pt x="4" y="4"/>
                    <a:pt x="4" y="5"/>
                    <a:pt x="4" y="6"/>
                  </a:cubicBezTo>
                  <a:cubicBezTo>
                    <a:pt x="4" y="6"/>
                    <a:pt x="3" y="7"/>
                    <a:pt x="3" y="7"/>
                  </a:cubicBezTo>
                  <a:cubicBezTo>
                    <a:pt x="2" y="7"/>
                    <a:pt x="1" y="6"/>
                    <a:pt x="1" y="5"/>
                  </a:cubicBezTo>
                  <a:cubicBezTo>
                    <a:pt x="1" y="5"/>
                    <a:pt x="0" y="3"/>
                    <a:pt x="1" y="3"/>
                  </a:cubicBezTo>
                  <a:cubicBezTo>
                    <a:pt x="1" y="2"/>
                    <a:pt x="2" y="3"/>
                    <a:pt x="3" y="3"/>
                  </a:cubicBezTo>
                  <a:cubicBezTo>
                    <a:pt x="3" y="2"/>
                    <a:pt x="2" y="1"/>
                    <a:pt x="3" y="1"/>
                  </a:cubicBezTo>
                  <a:cubicBezTo>
                    <a:pt x="3" y="0"/>
                    <a:pt x="4" y="0"/>
                    <a:pt x="4" y="0"/>
                  </a:cubicBezTo>
                  <a:cubicBezTo>
                    <a:pt x="5" y="1"/>
                    <a:pt x="5" y="2"/>
                    <a:pt x="5" y="2"/>
                  </a:cubicBezTo>
                  <a:cubicBezTo>
                    <a:pt x="5" y="3"/>
                    <a:pt x="5" y="3"/>
                    <a:pt x="5"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0">
              <a:extLst>
                <a:ext uri="{FF2B5EF4-FFF2-40B4-BE49-F238E27FC236}">
                  <a16:creationId xmlns:a16="http://schemas.microsoft.com/office/drawing/2014/main" id="{96586A71-2C27-4D40-BF4B-EA40D6E08CBA}"/>
                </a:ext>
              </a:extLst>
            </p:cNvPr>
            <p:cNvSpPr>
              <a:spLocks/>
            </p:cNvSpPr>
            <p:nvPr/>
          </p:nvSpPr>
          <p:spPr bwMode="auto">
            <a:xfrm>
              <a:off x="5819851" y="5455208"/>
              <a:ext cx="22459" cy="14972"/>
            </a:xfrm>
            <a:custGeom>
              <a:avLst/>
              <a:gdLst/>
              <a:ahLst/>
              <a:cxnLst>
                <a:cxn ang="0">
                  <a:pos x="7" y="4"/>
                </a:cxn>
                <a:cxn ang="0">
                  <a:pos x="6" y="5"/>
                </a:cxn>
                <a:cxn ang="0">
                  <a:pos x="4" y="5"/>
                </a:cxn>
                <a:cxn ang="0">
                  <a:pos x="3" y="4"/>
                </a:cxn>
                <a:cxn ang="0">
                  <a:pos x="0" y="4"/>
                </a:cxn>
                <a:cxn ang="0">
                  <a:pos x="0" y="4"/>
                </a:cxn>
                <a:cxn ang="0">
                  <a:pos x="2" y="2"/>
                </a:cxn>
                <a:cxn ang="0">
                  <a:pos x="2" y="1"/>
                </a:cxn>
                <a:cxn ang="0">
                  <a:pos x="4" y="1"/>
                </a:cxn>
                <a:cxn ang="0">
                  <a:pos x="6" y="2"/>
                </a:cxn>
                <a:cxn ang="0">
                  <a:pos x="7" y="4"/>
                </a:cxn>
              </a:cxnLst>
              <a:rect l="0" t="0" r="r" b="b"/>
              <a:pathLst>
                <a:path w="7" h="5">
                  <a:moveTo>
                    <a:pt x="7" y="4"/>
                  </a:moveTo>
                  <a:cubicBezTo>
                    <a:pt x="7" y="4"/>
                    <a:pt x="6" y="5"/>
                    <a:pt x="6" y="5"/>
                  </a:cubicBezTo>
                  <a:cubicBezTo>
                    <a:pt x="5" y="5"/>
                    <a:pt x="4" y="5"/>
                    <a:pt x="4" y="5"/>
                  </a:cubicBezTo>
                  <a:cubicBezTo>
                    <a:pt x="3" y="5"/>
                    <a:pt x="3" y="5"/>
                    <a:pt x="3" y="4"/>
                  </a:cubicBezTo>
                  <a:cubicBezTo>
                    <a:pt x="2" y="4"/>
                    <a:pt x="1" y="4"/>
                    <a:pt x="0" y="4"/>
                  </a:cubicBezTo>
                  <a:cubicBezTo>
                    <a:pt x="0" y="4"/>
                    <a:pt x="0" y="4"/>
                    <a:pt x="0" y="4"/>
                  </a:cubicBezTo>
                  <a:cubicBezTo>
                    <a:pt x="0" y="3"/>
                    <a:pt x="1" y="3"/>
                    <a:pt x="2" y="2"/>
                  </a:cubicBezTo>
                  <a:cubicBezTo>
                    <a:pt x="2" y="2"/>
                    <a:pt x="2" y="1"/>
                    <a:pt x="2" y="1"/>
                  </a:cubicBezTo>
                  <a:cubicBezTo>
                    <a:pt x="3" y="0"/>
                    <a:pt x="4" y="0"/>
                    <a:pt x="4" y="1"/>
                  </a:cubicBezTo>
                  <a:cubicBezTo>
                    <a:pt x="4" y="1"/>
                    <a:pt x="5" y="2"/>
                    <a:pt x="6" y="2"/>
                  </a:cubicBezTo>
                  <a:cubicBezTo>
                    <a:pt x="6" y="3"/>
                    <a:pt x="7" y="3"/>
                    <a:pt x="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1">
              <a:extLst>
                <a:ext uri="{FF2B5EF4-FFF2-40B4-BE49-F238E27FC236}">
                  <a16:creationId xmlns:a16="http://schemas.microsoft.com/office/drawing/2014/main" id="{E129E672-ACD5-40D7-9BF4-2B005285DEE7}"/>
                </a:ext>
              </a:extLst>
            </p:cNvPr>
            <p:cNvSpPr>
              <a:spLocks/>
            </p:cNvSpPr>
            <p:nvPr/>
          </p:nvSpPr>
          <p:spPr bwMode="auto">
            <a:xfrm>
              <a:off x="5832327" y="5485152"/>
              <a:ext cx="14972" cy="9981"/>
            </a:xfrm>
            <a:custGeom>
              <a:avLst/>
              <a:gdLst/>
              <a:ahLst/>
              <a:cxnLst>
                <a:cxn ang="0">
                  <a:pos x="4" y="0"/>
                </a:cxn>
                <a:cxn ang="0">
                  <a:pos x="3" y="2"/>
                </a:cxn>
                <a:cxn ang="0">
                  <a:pos x="1" y="3"/>
                </a:cxn>
                <a:cxn ang="0">
                  <a:pos x="0" y="1"/>
                </a:cxn>
                <a:cxn ang="0">
                  <a:pos x="2" y="0"/>
                </a:cxn>
                <a:cxn ang="0">
                  <a:pos x="3" y="0"/>
                </a:cxn>
                <a:cxn ang="0">
                  <a:pos x="4" y="0"/>
                </a:cxn>
              </a:cxnLst>
              <a:rect l="0" t="0" r="r" b="b"/>
              <a:pathLst>
                <a:path w="5" h="3">
                  <a:moveTo>
                    <a:pt x="4" y="0"/>
                  </a:moveTo>
                  <a:cubicBezTo>
                    <a:pt x="5" y="1"/>
                    <a:pt x="3" y="2"/>
                    <a:pt x="3" y="2"/>
                  </a:cubicBezTo>
                  <a:cubicBezTo>
                    <a:pt x="2" y="2"/>
                    <a:pt x="1" y="3"/>
                    <a:pt x="1" y="3"/>
                  </a:cubicBezTo>
                  <a:cubicBezTo>
                    <a:pt x="0" y="2"/>
                    <a:pt x="0" y="1"/>
                    <a:pt x="0" y="1"/>
                  </a:cubicBezTo>
                  <a:cubicBezTo>
                    <a:pt x="0" y="1"/>
                    <a:pt x="1" y="0"/>
                    <a:pt x="2" y="0"/>
                  </a:cubicBezTo>
                  <a:cubicBezTo>
                    <a:pt x="2" y="0"/>
                    <a:pt x="3" y="0"/>
                    <a:pt x="3" y="0"/>
                  </a:cubicBezTo>
                  <a:cubicBezTo>
                    <a:pt x="4" y="0"/>
                    <a:pt x="4" y="0"/>
                    <a:pt x="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32">
              <a:extLst>
                <a:ext uri="{FF2B5EF4-FFF2-40B4-BE49-F238E27FC236}">
                  <a16:creationId xmlns:a16="http://schemas.microsoft.com/office/drawing/2014/main" id="{6E7E38CC-5DE5-4E75-B772-FE16B3A69998}"/>
                </a:ext>
              </a:extLst>
            </p:cNvPr>
            <p:cNvSpPr>
              <a:spLocks/>
            </p:cNvSpPr>
            <p:nvPr/>
          </p:nvSpPr>
          <p:spPr bwMode="auto">
            <a:xfrm>
              <a:off x="6084356" y="5532564"/>
              <a:ext cx="17468" cy="14972"/>
            </a:xfrm>
            <a:custGeom>
              <a:avLst/>
              <a:gdLst/>
              <a:ahLst/>
              <a:cxnLst>
                <a:cxn ang="0">
                  <a:pos x="6" y="1"/>
                </a:cxn>
                <a:cxn ang="0">
                  <a:pos x="3" y="0"/>
                </a:cxn>
                <a:cxn ang="0">
                  <a:pos x="2" y="0"/>
                </a:cxn>
                <a:cxn ang="0">
                  <a:pos x="1" y="2"/>
                </a:cxn>
                <a:cxn ang="0">
                  <a:pos x="0" y="3"/>
                </a:cxn>
                <a:cxn ang="0">
                  <a:pos x="1" y="3"/>
                </a:cxn>
                <a:cxn ang="0">
                  <a:pos x="2" y="5"/>
                </a:cxn>
                <a:cxn ang="0">
                  <a:pos x="5" y="3"/>
                </a:cxn>
                <a:cxn ang="0">
                  <a:pos x="6" y="2"/>
                </a:cxn>
                <a:cxn ang="0">
                  <a:pos x="6" y="1"/>
                </a:cxn>
              </a:cxnLst>
              <a:rect l="0" t="0" r="r" b="b"/>
              <a:pathLst>
                <a:path w="6" h="5">
                  <a:moveTo>
                    <a:pt x="6" y="1"/>
                  </a:moveTo>
                  <a:cubicBezTo>
                    <a:pt x="6" y="0"/>
                    <a:pt x="4" y="0"/>
                    <a:pt x="3" y="0"/>
                  </a:cubicBezTo>
                  <a:cubicBezTo>
                    <a:pt x="3" y="0"/>
                    <a:pt x="2" y="0"/>
                    <a:pt x="2" y="0"/>
                  </a:cubicBezTo>
                  <a:cubicBezTo>
                    <a:pt x="2" y="0"/>
                    <a:pt x="2" y="1"/>
                    <a:pt x="1" y="2"/>
                  </a:cubicBezTo>
                  <a:cubicBezTo>
                    <a:pt x="1" y="2"/>
                    <a:pt x="0" y="2"/>
                    <a:pt x="0" y="3"/>
                  </a:cubicBezTo>
                  <a:cubicBezTo>
                    <a:pt x="0" y="3"/>
                    <a:pt x="1" y="3"/>
                    <a:pt x="1" y="3"/>
                  </a:cubicBezTo>
                  <a:cubicBezTo>
                    <a:pt x="2" y="4"/>
                    <a:pt x="2" y="5"/>
                    <a:pt x="2" y="5"/>
                  </a:cubicBezTo>
                  <a:cubicBezTo>
                    <a:pt x="3" y="5"/>
                    <a:pt x="4" y="4"/>
                    <a:pt x="5" y="3"/>
                  </a:cubicBezTo>
                  <a:cubicBezTo>
                    <a:pt x="5" y="3"/>
                    <a:pt x="6" y="2"/>
                    <a:pt x="6" y="2"/>
                  </a:cubicBezTo>
                  <a:cubicBezTo>
                    <a:pt x="6" y="2"/>
                    <a:pt x="6" y="1"/>
                    <a:pt x="6"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33">
              <a:extLst>
                <a:ext uri="{FF2B5EF4-FFF2-40B4-BE49-F238E27FC236}">
                  <a16:creationId xmlns:a16="http://schemas.microsoft.com/office/drawing/2014/main" id="{23707AD5-D0D1-4F58-8A9C-CBEA2652AC9D}"/>
                </a:ext>
              </a:extLst>
            </p:cNvPr>
            <p:cNvSpPr>
              <a:spLocks/>
            </p:cNvSpPr>
            <p:nvPr/>
          </p:nvSpPr>
          <p:spPr bwMode="auto">
            <a:xfrm>
              <a:off x="6071878" y="4407169"/>
              <a:ext cx="566441" cy="499066"/>
            </a:xfrm>
            <a:custGeom>
              <a:avLst/>
              <a:gdLst/>
              <a:ahLst/>
              <a:cxnLst>
                <a:cxn ang="0">
                  <a:pos x="174" y="94"/>
                </a:cxn>
                <a:cxn ang="0">
                  <a:pos x="166" y="107"/>
                </a:cxn>
                <a:cxn ang="0">
                  <a:pos x="169" y="123"/>
                </a:cxn>
                <a:cxn ang="0">
                  <a:pos x="159" y="128"/>
                </a:cxn>
                <a:cxn ang="0">
                  <a:pos x="149" y="132"/>
                </a:cxn>
                <a:cxn ang="0">
                  <a:pos x="135" y="140"/>
                </a:cxn>
                <a:cxn ang="0">
                  <a:pos x="129" y="155"/>
                </a:cxn>
                <a:cxn ang="0">
                  <a:pos x="121" y="163"/>
                </a:cxn>
                <a:cxn ang="0">
                  <a:pos x="109" y="167"/>
                </a:cxn>
                <a:cxn ang="0">
                  <a:pos x="96" y="160"/>
                </a:cxn>
                <a:cxn ang="0">
                  <a:pos x="91" y="148"/>
                </a:cxn>
                <a:cxn ang="0">
                  <a:pos x="102" y="133"/>
                </a:cxn>
                <a:cxn ang="0">
                  <a:pos x="111" y="124"/>
                </a:cxn>
                <a:cxn ang="0">
                  <a:pos x="117" y="119"/>
                </a:cxn>
                <a:cxn ang="0">
                  <a:pos x="104" y="126"/>
                </a:cxn>
                <a:cxn ang="0">
                  <a:pos x="94" y="114"/>
                </a:cxn>
                <a:cxn ang="0">
                  <a:pos x="90" y="101"/>
                </a:cxn>
                <a:cxn ang="0">
                  <a:pos x="91" y="93"/>
                </a:cxn>
                <a:cxn ang="0">
                  <a:pos x="96" y="82"/>
                </a:cxn>
                <a:cxn ang="0">
                  <a:pos x="97" y="77"/>
                </a:cxn>
                <a:cxn ang="0">
                  <a:pos x="96" y="76"/>
                </a:cxn>
                <a:cxn ang="0">
                  <a:pos x="88" y="79"/>
                </a:cxn>
                <a:cxn ang="0">
                  <a:pos x="75" y="81"/>
                </a:cxn>
                <a:cxn ang="0">
                  <a:pos x="56" y="84"/>
                </a:cxn>
                <a:cxn ang="0">
                  <a:pos x="39" y="98"/>
                </a:cxn>
                <a:cxn ang="0">
                  <a:pos x="40" y="104"/>
                </a:cxn>
                <a:cxn ang="0">
                  <a:pos x="37" y="108"/>
                </a:cxn>
                <a:cxn ang="0">
                  <a:pos x="34" y="109"/>
                </a:cxn>
                <a:cxn ang="0">
                  <a:pos x="31" y="102"/>
                </a:cxn>
                <a:cxn ang="0">
                  <a:pos x="19" y="102"/>
                </a:cxn>
                <a:cxn ang="0">
                  <a:pos x="13" y="103"/>
                </a:cxn>
                <a:cxn ang="0">
                  <a:pos x="6" y="105"/>
                </a:cxn>
                <a:cxn ang="0">
                  <a:pos x="0" y="103"/>
                </a:cxn>
                <a:cxn ang="0">
                  <a:pos x="6" y="92"/>
                </a:cxn>
                <a:cxn ang="0">
                  <a:pos x="15" y="82"/>
                </a:cxn>
                <a:cxn ang="0">
                  <a:pos x="23" y="76"/>
                </a:cxn>
                <a:cxn ang="0">
                  <a:pos x="32" y="73"/>
                </a:cxn>
                <a:cxn ang="0">
                  <a:pos x="47" y="61"/>
                </a:cxn>
                <a:cxn ang="0">
                  <a:pos x="60" y="40"/>
                </a:cxn>
                <a:cxn ang="0">
                  <a:pos x="63" y="32"/>
                </a:cxn>
                <a:cxn ang="0">
                  <a:pos x="67" y="33"/>
                </a:cxn>
                <a:cxn ang="0">
                  <a:pos x="72" y="24"/>
                </a:cxn>
                <a:cxn ang="0">
                  <a:pos x="82" y="12"/>
                </a:cxn>
                <a:cxn ang="0">
                  <a:pos x="91" y="5"/>
                </a:cxn>
                <a:cxn ang="0">
                  <a:pos x="108" y="3"/>
                </a:cxn>
                <a:cxn ang="0">
                  <a:pos x="120" y="9"/>
                </a:cxn>
                <a:cxn ang="0">
                  <a:pos x="113" y="21"/>
                </a:cxn>
                <a:cxn ang="0">
                  <a:pos x="110" y="29"/>
                </a:cxn>
                <a:cxn ang="0">
                  <a:pos x="111" y="44"/>
                </a:cxn>
                <a:cxn ang="0">
                  <a:pos x="116" y="54"/>
                </a:cxn>
                <a:cxn ang="0">
                  <a:pos x="128" y="63"/>
                </a:cxn>
                <a:cxn ang="0">
                  <a:pos x="148" y="64"/>
                </a:cxn>
                <a:cxn ang="0">
                  <a:pos x="166" y="55"/>
                </a:cxn>
                <a:cxn ang="0">
                  <a:pos x="173" y="66"/>
                </a:cxn>
                <a:cxn ang="0">
                  <a:pos x="189" y="59"/>
                </a:cxn>
                <a:cxn ang="0">
                  <a:pos x="185" y="71"/>
                </a:cxn>
                <a:cxn ang="0">
                  <a:pos x="184" y="79"/>
                </a:cxn>
              </a:cxnLst>
              <a:rect l="0" t="0" r="r" b="b"/>
              <a:pathLst>
                <a:path w="191" h="168">
                  <a:moveTo>
                    <a:pt x="183" y="88"/>
                  </a:moveTo>
                  <a:cubicBezTo>
                    <a:pt x="183" y="89"/>
                    <a:pt x="183" y="89"/>
                    <a:pt x="182" y="89"/>
                  </a:cubicBezTo>
                  <a:cubicBezTo>
                    <a:pt x="182" y="90"/>
                    <a:pt x="181" y="92"/>
                    <a:pt x="180" y="92"/>
                  </a:cubicBezTo>
                  <a:cubicBezTo>
                    <a:pt x="180" y="93"/>
                    <a:pt x="178" y="93"/>
                    <a:pt x="177" y="93"/>
                  </a:cubicBezTo>
                  <a:cubicBezTo>
                    <a:pt x="176" y="94"/>
                    <a:pt x="175" y="94"/>
                    <a:pt x="174" y="94"/>
                  </a:cubicBezTo>
                  <a:cubicBezTo>
                    <a:pt x="173" y="94"/>
                    <a:pt x="172" y="94"/>
                    <a:pt x="172" y="95"/>
                  </a:cubicBezTo>
                  <a:cubicBezTo>
                    <a:pt x="171" y="95"/>
                    <a:pt x="169" y="95"/>
                    <a:pt x="168" y="96"/>
                  </a:cubicBezTo>
                  <a:cubicBezTo>
                    <a:pt x="167" y="97"/>
                    <a:pt x="166" y="98"/>
                    <a:pt x="165" y="99"/>
                  </a:cubicBezTo>
                  <a:cubicBezTo>
                    <a:pt x="165" y="100"/>
                    <a:pt x="164" y="103"/>
                    <a:pt x="164" y="104"/>
                  </a:cubicBezTo>
                  <a:cubicBezTo>
                    <a:pt x="165" y="105"/>
                    <a:pt x="166" y="106"/>
                    <a:pt x="166" y="107"/>
                  </a:cubicBezTo>
                  <a:cubicBezTo>
                    <a:pt x="167" y="107"/>
                    <a:pt x="168" y="109"/>
                    <a:pt x="168" y="110"/>
                  </a:cubicBezTo>
                  <a:cubicBezTo>
                    <a:pt x="169" y="111"/>
                    <a:pt x="168" y="113"/>
                    <a:pt x="168" y="114"/>
                  </a:cubicBezTo>
                  <a:cubicBezTo>
                    <a:pt x="168" y="115"/>
                    <a:pt x="167" y="116"/>
                    <a:pt x="167" y="117"/>
                  </a:cubicBezTo>
                  <a:cubicBezTo>
                    <a:pt x="167" y="118"/>
                    <a:pt x="168" y="119"/>
                    <a:pt x="169" y="120"/>
                  </a:cubicBezTo>
                  <a:cubicBezTo>
                    <a:pt x="169" y="120"/>
                    <a:pt x="169" y="122"/>
                    <a:pt x="169" y="123"/>
                  </a:cubicBezTo>
                  <a:cubicBezTo>
                    <a:pt x="168" y="123"/>
                    <a:pt x="168" y="124"/>
                    <a:pt x="167" y="125"/>
                  </a:cubicBezTo>
                  <a:cubicBezTo>
                    <a:pt x="167" y="125"/>
                    <a:pt x="167" y="126"/>
                    <a:pt x="167" y="127"/>
                  </a:cubicBezTo>
                  <a:cubicBezTo>
                    <a:pt x="166" y="127"/>
                    <a:pt x="165" y="128"/>
                    <a:pt x="164" y="128"/>
                  </a:cubicBezTo>
                  <a:cubicBezTo>
                    <a:pt x="163" y="128"/>
                    <a:pt x="162" y="129"/>
                    <a:pt x="161" y="128"/>
                  </a:cubicBezTo>
                  <a:cubicBezTo>
                    <a:pt x="161" y="128"/>
                    <a:pt x="160" y="128"/>
                    <a:pt x="159" y="128"/>
                  </a:cubicBezTo>
                  <a:cubicBezTo>
                    <a:pt x="159" y="128"/>
                    <a:pt x="157" y="129"/>
                    <a:pt x="157" y="129"/>
                  </a:cubicBezTo>
                  <a:cubicBezTo>
                    <a:pt x="156" y="130"/>
                    <a:pt x="156" y="131"/>
                    <a:pt x="156" y="131"/>
                  </a:cubicBezTo>
                  <a:cubicBezTo>
                    <a:pt x="155" y="131"/>
                    <a:pt x="154" y="131"/>
                    <a:pt x="153" y="131"/>
                  </a:cubicBezTo>
                  <a:cubicBezTo>
                    <a:pt x="153" y="132"/>
                    <a:pt x="153" y="133"/>
                    <a:pt x="152" y="133"/>
                  </a:cubicBezTo>
                  <a:cubicBezTo>
                    <a:pt x="151" y="134"/>
                    <a:pt x="150" y="133"/>
                    <a:pt x="149" y="132"/>
                  </a:cubicBezTo>
                  <a:cubicBezTo>
                    <a:pt x="148" y="132"/>
                    <a:pt x="147" y="132"/>
                    <a:pt x="146" y="132"/>
                  </a:cubicBezTo>
                  <a:cubicBezTo>
                    <a:pt x="146" y="133"/>
                    <a:pt x="145" y="135"/>
                    <a:pt x="145" y="135"/>
                  </a:cubicBezTo>
                  <a:cubicBezTo>
                    <a:pt x="144" y="135"/>
                    <a:pt x="141" y="135"/>
                    <a:pt x="140" y="135"/>
                  </a:cubicBezTo>
                  <a:cubicBezTo>
                    <a:pt x="140" y="135"/>
                    <a:pt x="139" y="136"/>
                    <a:pt x="138" y="137"/>
                  </a:cubicBezTo>
                  <a:cubicBezTo>
                    <a:pt x="138" y="137"/>
                    <a:pt x="136" y="139"/>
                    <a:pt x="135" y="140"/>
                  </a:cubicBezTo>
                  <a:cubicBezTo>
                    <a:pt x="135" y="140"/>
                    <a:pt x="133" y="142"/>
                    <a:pt x="133" y="143"/>
                  </a:cubicBezTo>
                  <a:cubicBezTo>
                    <a:pt x="133" y="144"/>
                    <a:pt x="132" y="146"/>
                    <a:pt x="132" y="147"/>
                  </a:cubicBezTo>
                  <a:cubicBezTo>
                    <a:pt x="132" y="148"/>
                    <a:pt x="133" y="149"/>
                    <a:pt x="133" y="150"/>
                  </a:cubicBezTo>
                  <a:cubicBezTo>
                    <a:pt x="132" y="151"/>
                    <a:pt x="132" y="152"/>
                    <a:pt x="132" y="153"/>
                  </a:cubicBezTo>
                  <a:cubicBezTo>
                    <a:pt x="131" y="153"/>
                    <a:pt x="130" y="155"/>
                    <a:pt x="129" y="155"/>
                  </a:cubicBezTo>
                  <a:cubicBezTo>
                    <a:pt x="129" y="156"/>
                    <a:pt x="128" y="156"/>
                    <a:pt x="127" y="157"/>
                  </a:cubicBezTo>
                  <a:cubicBezTo>
                    <a:pt x="127" y="157"/>
                    <a:pt x="126" y="157"/>
                    <a:pt x="125" y="158"/>
                  </a:cubicBezTo>
                  <a:cubicBezTo>
                    <a:pt x="124" y="158"/>
                    <a:pt x="123" y="158"/>
                    <a:pt x="122" y="159"/>
                  </a:cubicBezTo>
                  <a:cubicBezTo>
                    <a:pt x="122" y="159"/>
                    <a:pt x="121" y="161"/>
                    <a:pt x="121" y="161"/>
                  </a:cubicBezTo>
                  <a:cubicBezTo>
                    <a:pt x="121" y="162"/>
                    <a:pt x="121" y="162"/>
                    <a:pt x="121" y="163"/>
                  </a:cubicBezTo>
                  <a:cubicBezTo>
                    <a:pt x="121" y="163"/>
                    <a:pt x="121" y="163"/>
                    <a:pt x="121" y="163"/>
                  </a:cubicBezTo>
                  <a:cubicBezTo>
                    <a:pt x="120" y="163"/>
                    <a:pt x="120" y="163"/>
                    <a:pt x="119" y="163"/>
                  </a:cubicBezTo>
                  <a:cubicBezTo>
                    <a:pt x="118" y="162"/>
                    <a:pt x="116" y="164"/>
                    <a:pt x="114" y="165"/>
                  </a:cubicBezTo>
                  <a:cubicBezTo>
                    <a:pt x="114" y="165"/>
                    <a:pt x="112" y="165"/>
                    <a:pt x="111" y="165"/>
                  </a:cubicBezTo>
                  <a:cubicBezTo>
                    <a:pt x="111" y="166"/>
                    <a:pt x="109" y="167"/>
                    <a:pt x="109" y="167"/>
                  </a:cubicBezTo>
                  <a:cubicBezTo>
                    <a:pt x="108" y="167"/>
                    <a:pt x="106" y="167"/>
                    <a:pt x="106" y="167"/>
                  </a:cubicBezTo>
                  <a:cubicBezTo>
                    <a:pt x="104" y="167"/>
                    <a:pt x="102" y="168"/>
                    <a:pt x="101" y="167"/>
                  </a:cubicBezTo>
                  <a:cubicBezTo>
                    <a:pt x="100" y="167"/>
                    <a:pt x="98" y="166"/>
                    <a:pt x="98" y="166"/>
                  </a:cubicBezTo>
                  <a:cubicBezTo>
                    <a:pt x="97" y="165"/>
                    <a:pt x="97" y="164"/>
                    <a:pt x="97" y="163"/>
                  </a:cubicBezTo>
                  <a:cubicBezTo>
                    <a:pt x="96" y="163"/>
                    <a:pt x="96" y="161"/>
                    <a:pt x="96" y="160"/>
                  </a:cubicBezTo>
                  <a:cubicBezTo>
                    <a:pt x="95" y="159"/>
                    <a:pt x="95" y="158"/>
                    <a:pt x="94" y="158"/>
                  </a:cubicBezTo>
                  <a:cubicBezTo>
                    <a:pt x="94" y="157"/>
                    <a:pt x="93" y="156"/>
                    <a:pt x="92" y="156"/>
                  </a:cubicBezTo>
                  <a:cubicBezTo>
                    <a:pt x="92" y="155"/>
                    <a:pt x="91" y="154"/>
                    <a:pt x="91" y="154"/>
                  </a:cubicBezTo>
                  <a:cubicBezTo>
                    <a:pt x="91" y="153"/>
                    <a:pt x="91" y="151"/>
                    <a:pt x="91" y="150"/>
                  </a:cubicBezTo>
                  <a:cubicBezTo>
                    <a:pt x="91" y="150"/>
                    <a:pt x="91" y="149"/>
                    <a:pt x="91" y="148"/>
                  </a:cubicBezTo>
                  <a:cubicBezTo>
                    <a:pt x="91" y="147"/>
                    <a:pt x="92" y="146"/>
                    <a:pt x="92" y="145"/>
                  </a:cubicBezTo>
                  <a:cubicBezTo>
                    <a:pt x="93" y="145"/>
                    <a:pt x="93" y="143"/>
                    <a:pt x="93" y="142"/>
                  </a:cubicBezTo>
                  <a:cubicBezTo>
                    <a:pt x="94" y="141"/>
                    <a:pt x="95" y="140"/>
                    <a:pt x="95" y="139"/>
                  </a:cubicBezTo>
                  <a:cubicBezTo>
                    <a:pt x="96" y="138"/>
                    <a:pt x="98" y="137"/>
                    <a:pt x="98" y="136"/>
                  </a:cubicBezTo>
                  <a:cubicBezTo>
                    <a:pt x="99" y="135"/>
                    <a:pt x="101" y="134"/>
                    <a:pt x="102" y="133"/>
                  </a:cubicBezTo>
                  <a:cubicBezTo>
                    <a:pt x="102" y="132"/>
                    <a:pt x="102" y="130"/>
                    <a:pt x="102" y="129"/>
                  </a:cubicBezTo>
                  <a:cubicBezTo>
                    <a:pt x="103" y="129"/>
                    <a:pt x="103" y="128"/>
                    <a:pt x="103" y="128"/>
                  </a:cubicBezTo>
                  <a:cubicBezTo>
                    <a:pt x="104" y="128"/>
                    <a:pt x="105" y="128"/>
                    <a:pt x="105" y="127"/>
                  </a:cubicBezTo>
                  <a:cubicBezTo>
                    <a:pt x="106" y="127"/>
                    <a:pt x="108" y="127"/>
                    <a:pt x="109" y="126"/>
                  </a:cubicBezTo>
                  <a:cubicBezTo>
                    <a:pt x="109" y="126"/>
                    <a:pt x="110" y="125"/>
                    <a:pt x="111" y="124"/>
                  </a:cubicBezTo>
                  <a:cubicBezTo>
                    <a:pt x="112" y="124"/>
                    <a:pt x="113" y="123"/>
                    <a:pt x="114" y="123"/>
                  </a:cubicBezTo>
                  <a:cubicBezTo>
                    <a:pt x="114" y="122"/>
                    <a:pt x="116" y="122"/>
                    <a:pt x="116" y="122"/>
                  </a:cubicBezTo>
                  <a:cubicBezTo>
                    <a:pt x="117" y="121"/>
                    <a:pt x="118" y="121"/>
                    <a:pt x="119" y="120"/>
                  </a:cubicBezTo>
                  <a:cubicBezTo>
                    <a:pt x="119" y="120"/>
                    <a:pt x="120" y="119"/>
                    <a:pt x="120" y="118"/>
                  </a:cubicBezTo>
                  <a:cubicBezTo>
                    <a:pt x="120" y="118"/>
                    <a:pt x="118" y="118"/>
                    <a:pt x="117" y="119"/>
                  </a:cubicBezTo>
                  <a:cubicBezTo>
                    <a:pt x="116" y="119"/>
                    <a:pt x="115" y="119"/>
                    <a:pt x="115" y="119"/>
                  </a:cubicBezTo>
                  <a:cubicBezTo>
                    <a:pt x="114" y="120"/>
                    <a:pt x="112" y="121"/>
                    <a:pt x="111" y="121"/>
                  </a:cubicBezTo>
                  <a:cubicBezTo>
                    <a:pt x="110" y="122"/>
                    <a:pt x="109" y="122"/>
                    <a:pt x="108" y="122"/>
                  </a:cubicBezTo>
                  <a:cubicBezTo>
                    <a:pt x="108" y="122"/>
                    <a:pt x="107" y="123"/>
                    <a:pt x="106" y="124"/>
                  </a:cubicBezTo>
                  <a:cubicBezTo>
                    <a:pt x="106" y="124"/>
                    <a:pt x="105" y="126"/>
                    <a:pt x="104" y="126"/>
                  </a:cubicBezTo>
                  <a:cubicBezTo>
                    <a:pt x="103" y="126"/>
                    <a:pt x="101" y="126"/>
                    <a:pt x="101" y="126"/>
                  </a:cubicBezTo>
                  <a:cubicBezTo>
                    <a:pt x="100" y="126"/>
                    <a:pt x="99" y="124"/>
                    <a:pt x="99" y="124"/>
                  </a:cubicBezTo>
                  <a:cubicBezTo>
                    <a:pt x="98" y="123"/>
                    <a:pt x="98" y="122"/>
                    <a:pt x="98" y="121"/>
                  </a:cubicBezTo>
                  <a:cubicBezTo>
                    <a:pt x="98" y="120"/>
                    <a:pt x="97" y="119"/>
                    <a:pt x="97" y="118"/>
                  </a:cubicBezTo>
                  <a:cubicBezTo>
                    <a:pt x="96" y="117"/>
                    <a:pt x="95" y="115"/>
                    <a:pt x="94" y="114"/>
                  </a:cubicBezTo>
                  <a:cubicBezTo>
                    <a:pt x="94" y="114"/>
                    <a:pt x="92" y="112"/>
                    <a:pt x="91" y="111"/>
                  </a:cubicBezTo>
                  <a:cubicBezTo>
                    <a:pt x="90" y="110"/>
                    <a:pt x="89" y="108"/>
                    <a:pt x="89" y="106"/>
                  </a:cubicBezTo>
                  <a:cubicBezTo>
                    <a:pt x="89" y="106"/>
                    <a:pt x="88" y="104"/>
                    <a:pt x="88" y="103"/>
                  </a:cubicBezTo>
                  <a:cubicBezTo>
                    <a:pt x="88" y="102"/>
                    <a:pt x="88" y="101"/>
                    <a:pt x="89" y="101"/>
                  </a:cubicBezTo>
                  <a:cubicBezTo>
                    <a:pt x="89" y="101"/>
                    <a:pt x="90" y="101"/>
                    <a:pt x="90" y="101"/>
                  </a:cubicBezTo>
                  <a:cubicBezTo>
                    <a:pt x="90" y="101"/>
                    <a:pt x="90" y="102"/>
                    <a:pt x="90" y="102"/>
                  </a:cubicBezTo>
                  <a:cubicBezTo>
                    <a:pt x="90" y="103"/>
                    <a:pt x="91" y="102"/>
                    <a:pt x="92" y="102"/>
                  </a:cubicBezTo>
                  <a:cubicBezTo>
                    <a:pt x="92" y="102"/>
                    <a:pt x="92" y="100"/>
                    <a:pt x="92" y="99"/>
                  </a:cubicBezTo>
                  <a:cubicBezTo>
                    <a:pt x="92" y="98"/>
                    <a:pt x="92" y="97"/>
                    <a:pt x="92" y="96"/>
                  </a:cubicBezTo>
                  <a:cubicBezTo>
                    <a:pt x="91" y="95"/>
                    <a:pt x="91" y="93"/>
                    <a:pt x="91" y="93"/>
                  </a:cubicBezTo>
                  <a:cubicBezTo>
                    <a:pt x="91" y="92"/>
                    <a:pt x="90" y="90"/>
                    <a:pt x="90" y="89"/>
                  </a:cubicBezTo>
                  <a:cubicBezTo>
                    <a:pt x="90" y="88"/>
                    <a:pt x="89" y="86"/>
                    <a:pt x="89" y="86"/>
                  </a:cubicBezTo>
                  <a:cubicBezTo>
                    <a:pt x="88" y="85"/>
                    <a:pt x="88" y="84"/>
                    <a:pt x="89" y="83"/>
                  </a:cubicBezTo>
                  <a:cubicBezTo>
                    <a:pt x="89" y="83"/>
                    <a:pt x="91" y="83"/>
                    <a:pt x="92" y="82"/>
                  </a:cubicBezTo>
                  <a:cubicBezTo>
                    <a:pt x="93" y="82"/>
                    <a:pt x="95" y="82"/>
                    <a:pt x="96" y="82"/>
                  </a:cubicBezTo>
                  <a:cubicBezTo>
                    <a:pt x="96" y="82"/>
                    <a:pt x="97" y="82"/>
                    <a:pt x="98" y="81"/>
                  </a:cubicBezTo>
                  <a:cubicBezTo>
                    <a:pt x="99" y="81"/>
                    <a:pt x="99" y="80"/>
                    <a:pt x="100" y="79"/>
                  </a:cubicBezTo>
                  <a:cubicBezTo>
                    <a:pt x="100" y="79"/>
                    <a:pt x="101" y="78"/>
                    <a:pt x="101" y="78"/>
                  </a:cubicBezTo>
                  <a:cubicBezTo>
                    <a:pt x="101" y="77"/>
                    <a:pt x="100" y="77"/>
                    <a:pt x="100" y="77"/>
                  </a:cubicBezTo>
                  <a:cubicBezTo>
                    <a:pt x="99" y="77"/>
                    <a:pt x="98" y="77"/>
                    <a:pt x="97" y="77"/>
                  </a:cubicBezTo>
                  <a:cubicBezTo>
                    <a:pt x="97" y="78"/>
                    <a:pt x="97" y="79"/>
                    <a:pt x="96" y="79"/>
                  </a:cubicBezTo>
                  <a:cubicBezTo>
                    <a:pt x="96" y="79"/>
                    <a:pt x="95" y="79"/>
                    <a:pt x="95" y="79"/>
                  </a:cubicBezTo>
                  <a:cubicBezTo>
                    <a:pt x="94" y="78"/>
                    <a:pt x="95" y="78"/>
                    <a:pt x="95" y="77"/>
                  </a:cubicBezTo>
                  <a:cubicBezTo>
                    <a:pt x="95" y="77"/>
                    <a:pt x="96" y="77"/>
                    <a:pt x="96" y="77"/>
                  </a:cubicBezTo>
                  <a:cubicBezTo>
                    <a:pt x="96" y="76"/>
                    <a:pt x="96" y="76"/>
                    <a:pt x="96" y="76"/>
                  </a:cubicBezTo>
                  <a:cubicBezTo>
                    <a:pt x="96" y="75"/>
                    <a:pt x="96" y="75"/>
                    <a:pt x="96" y="75"/>
                  </a:cubicBezTo>
                  <a:cubicBezTo>
                    <a:pt x="95" y="75"/>
                    <a:pt x="94" y="76"/>
                    <a:pt x="94" y="76"/>
                  </a:cubicBezTo>
                  <a:cubicBezTo>
                    <a:pt x="94" y="77"/>
                    <a:pt x="93" y="77"/>
                    <a:pt x="93" y="77"/>
                  </a:cubicBezTo>
                  <a:cubicBezTo>
                    <a:pt x="92" y="78"/>
                    <a:pt x="91" y="78"/>
                    <a:pt x="90" y="78"/>
                  </a:cubicBezTo>
                  <a:cubicBezTo>
                    <a:pt x="90" y="78"/>
                    <a:pt x="89" y="79"/>
                    <a:pt x="88" y="79"/>
                  </a:cubicBezTo>
                  <a:cubicBezTo>
                    <a:pt x="88" y="80"/>
                    <a:pt x="88" y="81"/>
                    <a:pt x="87" y="81"/>
                  </a:cubicBezTo>
                  <a:cubicBezTo>
                    <a:pt x="87" y="81"/>
                    <a:pt x="85" y="81"/>
                    <a:pt x="85" y="81"/>
                  </a:cubicBezTo>
                  <a:cubicBezTo>
                    <a:pt x="84" y="81"/>
                    <a:pt x="82" y="81"/>
                    <a:pt x="81" y="81"/>
                  </a:cubicBezTo>
                  <a:cubicBezTo>
                    <a:pt x="80" y="81"/>
                    <a:pt x="78" y="81"/>
                    <a:pt x="77" y="81"/>
                  </a:cubicBezTo>
                  <a:cubicBezTo>
                    <a:pt x="77" y="81"/>
                    <a:pt x="76" y="81"/>
                    <a:pt x="75" y="81"/>
                  </a:cubicBezTo>
                  <a:cubicBezTo>
                    <a:pt x="74" y="82"/>
                    <a:pt x="71" y="82"/>
                    <a:pt x="70" y="82"/>
                  </a:cubicBezTo>
                  <a:cubicBezTo>
                    <a:pt x="69" y="82"/>
                    <a:pt x="67" y="81"/>
                    <a:pt x="66" y="82"/>
                  </a:cubicBezTo>
                  <a:cubicBezTo>
                    <a:pt x="65" y="82"/>
                    <a:pt x="64" y="83"/>
                    <a:pt x="63" y="84"/>
                  </a:cubicBezTo>
                  <a:cubicBezTo>
                    <a:pt x="62" y="84"/>
                    <a:pt x="61" y="84"/>
                    <a:pt x="60" y="84"/>
                  </a:cubicBezTo>
                  <a:cubicBezTo>
                    <a:pt x="59" y="84"/>
                    <a:pt x="57" y="84"/>
                    <a:pt x="56" y="84"/>
                  </a:cubicBezTo>
                  <a:cubicBezTo>
                    <a:pt x="55" y="84"/>
                    <a:pt x="54" y="85"/>
                    <a:pt x="53" y="86"/>
                  </a:cubicBezTo>
                  <a:cubicBezTo>
                    <a:pt x="52" y="86"/>
                    <a:pt x="50" y="88"/>
                    <a:pt x="49" y="88"/>
                  </a:cubicBezTo>
                  <a:cubicBezTo>
                    <a:pt x="47" y="89"/>
                    <a:pt x="45" y="92"/>
                    <a:pt x="44" y="93"/>
                  </a:cubicBezTo>
                  <a:cubicBezTo>
                    <a:pt x="43" y="94"/>
                    <a:pt x="40" y="95"/>
                    <a:pt x="40" y="96"/>
                  </a:cubicBezTo>
                  <a:cubicBezTo>
                    <a:pt x="39" y="97"/>
                    <a:pt x="39" y="97"/>
                    <a:pt x="39" y="98"/>
                  </a:cubicBezTo>
                  <a:cubicBezTo>
                    <a:pt x="39" y="98"/>
                    <a:pt x="39" y="99"/>
                    <a:pt x="39" y="100"/>
                  </a:cubicBezTo>
                  <a:cubicBezTo>
                    <a:pt x="39" y="100"/>
                    <a:pt x="39" y="101"/>
                    <a:pt x="39" y="101"/>
                  </a:cubicBezTo>
                  <a:cubicBezTo>
                    <a:pt x="39" y="101"/>
                    <a:pt x="39" y="102"/>
                    <a:pt x="39" y="102"/>
                  </a:cubicBezTo>
                  <a:cubicBezTo>
                    <a:pt x="39" y="102"/>
                    <a:pt x="40" y="103"/>
                    <a:pt x="40" y="103"/>
                  </a:cubicBezTo>
                  <a:cubicBezTo>
                    <a:pt x="40" y="103"/>
                    <a:pt x="40" y="104"/>
                    <a:pt x="40" y="104"/>
                  </a:cubicBezTo>
                  <a:cubicBezTo>
                    <a:pt x="40" y="104"/>
                    <a:pt x="40" y="105"/>
                    <a:pt x="40" y="106"/>
                  </a:cubicBezTo>
                  <a:cubicBezTo>
                    <a:pt x="40" y="106"/>
                    <a:pt x="40" y="107"/>
                    <a:pt x="40" y="107"/>
                  </a:cubicBezTo>
                  <a:cubicBezTo>
                    <a:pt x="39" y="108"/>
                    <a:pt x="39" y="108"/>
                    <a:pt x="39" y="108"/>
                  </a:cubicBezTo>
                  <a:cubicBezTo>
                    <a:pt x="38" y="109"/>
                    <a:pt x="37" y="109"/>
                    <a:pt x="37" y="109"/>
                  </a:cubicBezTo>
                  <a:cubicBezTo>
                    <a:pt x="37" y="108"/>
                    <a:pt x="37" y="108"/>
                    <a:pt x="37" y="108"/>
                  </a:cubicBezTo>
                  <a:cubicBezTo>
                    <a:pt x="37" y="108"/>
                    <a:pt x="38" y="107"/>
                    <a:pt x="38" y="107"/>
                  </a:cubicBezTo>
                  <a:cubicBezTo>
                    <a:pt x="38" y="106"/>
                    <a:pt x="38" y="106"/>
                    <a:pt x="37" y="105"/>
                  </a:cubicBezTo>
                  <a:cubicBezTo>
                    <a:pt x="37" y="105"/>
                    <a:pt x="36" y="106"/>
                    <a:pt x="35" y="106"/>
                  </a:cubicBezTo>
                  <a:cubicBezTo>
                    <a:pt x="35" y="106"/>
                    <a:pt x="34" y="106"/>
                    <a:pt x="34" y="106"/>
                  </a:cubicBezTo>
                  <a:cubicBezTo>
                    <a:pt x="34" y="107"/>
                    <a:pt x="34" y="108"/>
                    <a:pt x="34" y="109"/>
                  </a:cubicBezTo>
                  <a:cubicBezTo>
                    <a:pt x="33" y="109"/>
                    <a:pt x="33" y="109"/>
                    <a:pt x="32" y="109"/>
                  </a:cubicBezTo>
                  <a:cubicBezTo>
                    <a:pt x="32" y="109"/>
                    <a:pt x="32" y="108"/>
                    <a:pt x="32" y="107"/>
                  </a:cubicBezTo>
                  <a:cubicBezTo>
                    <a:pt x="32" y="107"/>
                    <a:pt x="32" y="106"/>
                    <a:pt x="32" y="105"/>
                  </a:cubicBezTo>
                  <a:cubicBezTo>
                    <a:pt x="32" y="105"/>
                    <a:pt x="32" y="104"/>
                    <a:pt x="32" y="104"/>
                  </a:cubicBezTo>
                  <a:cubicBezTo>
                    <a:pt x="32" y="103"/>
                    <a:pt x="32" y="103"/>
                    <a:pt x="31" y="102"/>
                  </a:cubicBezTo>
                  <a:cubicBezTo>
                    <a:pt x="31" y="102"/>
                    <a:pt x="29" y="101"/>
                    <a:pt x="28" y="101"/>
                  </a:cubicBezTo>
                  <a:cubicBezTo>
                    <a:pt x="27" y="101"/>
                    <a:pt x="26" y="100"/>
                    <a:pt x="25" y="100"/>
                  </a:cubicBezTo>
                  <a:cubicBezTo>
                    <a:pt x="24" y="100"/>
                    <a:pt x="23" y="99"/>
                    <a:pt x="22" y="100"/>
                  </a:cubicBezTo>
                  <a:cubicBezTo>
                    <a:pt x="22" y="100"/>
                    <a:pt x="21" y="100"/>
                    <a:pt x="20" y="101"/>
                  </a:cubicBezTo>
                  <a:cubicBezTo>
                    <a:pt x="20" y="101"/>
                    <a:pt x="20" y="102"/>
                    <a:pt x="19" y="102"/>
                  </a:cubicBezTo>
                  <a:cubicBezTo>
                    <a:pt x="19" y="103"/>
                    <a:pt x="18" y="103"/>
                    <a:pt x="17" y="103"/>
                  </a:cubicBezTo>
                  <a:cubicBezTo>
                    <a:pt x="17" y="103"/>
                    <a:pt x="16" y="104"/>
                    <a:pt x="16" y="103"/>
                  </a:cubicBezTo>
                  <a:cubicBezTo>
                    <a:pt x="15" y="103"/>
                    <a:pt x="15" y="102"/>
                    <a:pt x="15" y="102"/>
                  </a:cubicBezTo>
                  <a:cubicBezTo>
                    <a:pt x="15" y="101"/>
                    <a:pt x="15" y="101"/>
                    <a:pt x="14" y="101"/>
                  </a:cubicBezTo>
                  <a:cubicBezTo>
                    <a:pt x="14" y="101"/>
                    <a:pt x="14" y="103"/>
                    <a:pt x="13" y="103"/>
                  </a:cubicBezTo>
                  <a:cubicBezTo>
                    <a:pt x="13" y="103"/>
                    <a:pt x="12" y="104"/>
                    <a:pt x="12" y="104"/>
                  </a:cubicBezTo>
                  <a:cubicBezTo>
                    <a:pt x="11" y="104"/>
                    <a:pt x="10" y="104"/>
                    <a:pt x="10" y="104"/>
                  </a:cubicBezTo>
                  <a:cubicBezTo>
                    <a:pt x="10" y="103"/>
                    <a:pt x="9" y="103"/>
                    <a:pt x="8" y="103"/>
                  </a:cubicBezTo>
                  <a:cubicBezTo>
                    <a:pt x="8" y="103"/>
                    <a:pt x="7" y="103"/>
                    <a:pt x="7" y="103"/>
                  </a:cubicBezTo>
                  <a:cubicBezTo>
                    <a:pt x="6" y="104"/>
                    <a:pt x="6" y="105"/>
                    <a:pt x="6" y="105"/>
                  </a:cubicBezTo>
                  <a:cubicBezTo>
                    <a:pt x="5" y="105"/>
                    <a:pt x="5" y="107"/>
                    <a:pt x="5" y="107"/>
                  </a:cubicBezTo>
                  <a:cubicBezTo>
                    <a:pt x="5" y="108"/>
                    <a:pt x="4" y="108"/>
                    <a:pt x="3" y="108"/>
                  </a:cubicBezTo>
                  <a:cubicBezTo>
                    <a:pt x="3" y="108"/>
                    <a:pt x="2" y="108"/>
                    <a:pt x="2" y="107"/>
                  </a:cubicBezTo>
                  <a:cubicBezTo>
                    <a:pt x="1" y="107"/>
                    <a:pt x="1" y="105"/>
                    <a:pt x="1" y="105"/>
                  </a:cubicBezTo>
                  <a:cubicBezTo>
                    <a:pt x="1" y="104"/>
                    <a:pt x="0" y="104"/>
                    <a:pt x="0" y="103"/>
                  </a:cubicBezTo>
                  <a:cubicBezTo>
                    <a:pt x="0" y="103"/>
                    <a:pt x="1" y="102"/>
                    <a:pt x="1" y="102"/>
                  </a:cubicBezTo>
                  <a:cubicBezTo>
                    <a:pt x="2" y="101"/>
                    <a:pt x="3" y="100"/>
                    <a:pt x="3" y="100"/>
                  </a:cubicBezTo>
                  <a:cubicBezTo>
                    <a:pt x="4" y="99"/>
                    <a:pt x="4" y="99"/>
                    <a:pt x="5" y="98"/>
                  </a:cubicBezTo>
                  <a:cubicBezTo>
                    <a:pt x="5" y="97"/>
                    <a:pt x="5" y="95"/>
                    <a:pt x="5" y="94"/>
                  </a:cubicBezTo>
                  <a:cubicBezTo>
                    <a:pt x="6" y="94"/>
                    <a:pt x="6" y="92"/>
                    <a:pt x="6" y="92"/>
                  </a:cubicBezTo>
                  <a:cubicBezTo>
                    <a:pt x="7" y="91"/>
                    <a:pt x="7" y="90"/>
                    <a:pt x="8" y="90"/>
                  </a:cubicBezTo>
                  <a:cubicBezTo>
                    <a:pt x="8" y="89"/>
                    <a:pt x="10" y="90"/>
                    <a:pt x="10" y="89"/>
                  </a:cubicBezTo>
                  <a:cubicBezTo>
                    <a:pt x="11" y="89"/>
                    <a:pt x="12" y="88"/>
                    <a:pt x="12" y="87"/>
                  </a:cubicBezTo>
                  <a:cubicBezTo>
                    <a:pt x="13" y="87"/>
                    <a:pt x="13" y="85"/>
                    <a:pt x="14" y="85"/>
                  </a:cubicBezTo>
                  <a:cubicBezTo>
                    <a:pt x="14" y="84"/>
                    <a:pt x="15" y="83"/>
                    <a:pt x="15" y="82"/>
                  </a:cubicBezTo>
                  <a:cubicBezTo>
                    <a:pt x="16" y="81"/>
                    <a:pt x="16" y="80"/>
                    <a:pt x="17" y="80"/>
                  </a:cubicBezTo>
                  <a:cubicBezTo>
                    <a:pt x="18" y="80"/>
                    <a:pt x="19" y="80"/>
                    <a:pt x="20" y="80"/>
                  </a:cubicBezTo>
                  <a:cubicBezTo>
                    <a:pt x="20" y="79"/>
                    <a:pt x="20" y="78"/>
                    <a:pt x="21" y="77"/>
                  </a:cubicBezTo>
                  <a:cubicBezTo>
                    <a:pt x="21" y="77"/>
                    <a:pt x="21" y="76"/>
                    <a:pt x="21" y="76"/>
                  </a:cubicBezTo>
                  <a:cubicBezTo>
                    <a:pt x="21" y="76"/>
                    <a:pt x="22" y="76"/>
                    <a:pt x="23" y="76"/>
                  </a:cubicBezTo>
                  <a:cubicBezTo>
                    <a:pt x="23" y="75"/>
                    <a:pt x="24" y="75"/>
                    <a:pt x="25" y="75"/>
                  </a:cubicBezTo>
                  <a:cubicBezTo>
                    <a:pt x="25" y="75"/>
                    <a:pt x="26" y="74"/>
                    <a:pt x="27" y="73"/>
                  </a:cubicBezTo>
                  <a:cubicBezTo>
                    <a:pt x="27" y="73"/>
                    <a:pt x="28" y="72"/>
                    <a:pt x="28" y="72"/>
                  </a:cubicBezTo>
                  <a:cubicBezTo>
                    <a:pt x="29" y="71"/>
                    <a:pt x="30" y="73"/>
                    <a:pt x="30" y="73"/>
                  </a:cubicBezTo>
                  <a:cubicBezTo>
                    <a:pt x="31" y="73"/>
                    <a:pt x="32" y="73"/>
                    <a:pt x="32" y="73"/>
                  </a:cubicBezTo>
                  <a:cubicBezTo>
                    <a:pt x="33" y="73"/>
                    <a:pt x="33" y="72"/>
                    <a:pt x="34" y="72"/>
                  </a:cubicBezTo>
                  <a:cubicBezTo>
                    <a:pt x="35" y="72"/>
                    <a:pt x="36" y="71"/>
                    <a:pt x="37" y="70"/>
                  </a:cubicBezTo>
                  <a:cubicBezTo>
                    <a:pt x="38" y="70"/>
                    <a:pt x="39" y="68"/>
                    <a:pt x="40" y="68"/>
                  </a:cubicBezTo>
                  <a:cubicBezTo>
                    <a:pt x="40" y="67"/>
                    <a:pt x="42" y="65"/>
                    <a:pt x="43" y="64"/>
                  </a:cubicBezTo>
                  <a:cubicBezTo>
                    <a:pt x="44" y="63"/>
                    <a:pt x="46" y="62"/>
                    <a:pt x="47" y="61"/>
                  </a:cubicBezTo>
                  <a:cubicBezTo>
                    <a:pt x="48" y="60"/>
                    <a:pt x="49" y="60"/>
                    <a:pt x="49" y="59"/>
                  </a:cubicBezTo>
                  <a:cubicBezTo>
                    <a:pt x="50" y="59"/>
                    <a:pt x="53" y="57"/>
                    <a:pt x="54" y="56"/>
                  </a:cubicBezTo>
                  <a:cubicBezTo>
                    <a:pt x="55" y="55"/>
                    <a:pt x="56" y="52"/>
                    <a:pt x="57" y="51"/>
                  </a:cubicBezTo>
                  <a:cubicBezTo>
                    <a:pt x="58" y="50"/>
                    <a:pt x="59" y="48"/>
                    <a:pt x="60" y="47"/>
                  </a:cubicBezTo>
                  <a:cubicBezTo>
                    <a:pt x="60" y="45"/>
                    <a:pt x="60" y="42"/>
                    <a:pt x="60" y="40"/>
                  </a:cubicBezTo>
                  <a:cubicBezTo>
                    <a:pt x="60" y="39"/>
                    <a:pt x="60" y="36"/>
                    <a:pt x="60" y="35"/>
                  </a:cubicBezTo>
                  <a:cubicBezTo>
                    <a:pt x="60" y="34"/>
                    <a:pt x="60" y="32"/>
                    <a:pt x="61" y="32"/>
                  </a:cubicBezTo>
                  <a:cubicBezTo>
                    <a:pt x="61" y="31"/>
                    <a:pt x="61" y="30"/>
                    <a:pt x="62" y="30"/>
                  </a:cubicBezTo>
                  <a:cubicBezTo>
                    <a:pt x="62" y="30"/>
                    <a:pt x="63" y="30"/>
                    <a:pt x="63" y="30"/>
                  </a:cubicBezTo>
                  <a:cubicBezTo>
                    <a:pt x="63" y="31"/>
                    <a:pt x="63" y="32"/>
                    <a:pt x="63" y="32"/>
                  </a:cubicBezTo>
                  <a:cubicBezTo>
                    <a:pt x="64" y="33"/>
                    <a:pt x="64" y="34"/>
                    <a:pt x="64" y="34"/>
                  </a:cubicBezTo>
                  <a:cubicBezTo>
                    <a:pt x="64" y="35"/>
                    <a:pt x="64" y="36"/>
                    <a:pt x="64" y="37"/>
                  </a:cubicBezTo>
                  <a:cubicBezTo>
                    <a:pt x="64" y="37"/>
                    <a:pt x="65" y="38"/>
                    <a:pt x="66" y="38"/>
                  </a:cubicBezTo>
                  <a:cubicBezTo>
                    <a:pt x="66" y="37"/>
                    <a:pt x="66" y="36"/>
                    <a:pt x="66" y="36"/>
                  </a:cubicBezTo>
                  <a:cubicBezTo>
                    <a:pt x="66" y="35"/>
                    <a:pt x="67" y="34"/>
                    <a:pt x="67" y="33"/>
                  </a:cubicBezTo>
                  <a:cubicBezTo>
                    <a:pt x="67" y="32"/>
                    <a:pt x="66" y="31"/>
                    <a:pt x="66" y="31"/>
                  </a:cubicBezTo>
                  <a:cubicBezTo>
                    <a:pt x="66" y="30"/>
                    <a:pt x="67" y="29"/>
                    <a:pt x="67" y="28"/>
                  </a:cubicBezTo>
                  <a:cubicBezTo>
                    <a:pt x="67" y="28"/>
                    <a:pt x="68" y="27"/>
                    <a:pt x="68" y="27"/>
                  </a:cubicBezTo>
                  <a:cubicBezTo>
                    <a:pt x="68" y="27"/>
                    <a:pt x="69" y="26"/>
                    <a:pt x="70" y="26"/>
                  </a:cubicBezTo>
                  <a:cubicBezTo>
                    <a:pt x="70" y="25"/>
                    <a:pt x="71" y="24"/>
                    <a:pt x="72" y="24"/>
                  </a:cubicBezTo>
                  <a:cubicBezTo>
                    <a:pt x="72" y="24"/>
                    <a:pt x="73" y="22"/>
                    <a:pt x="73" y="22"/>
                  </a:cubicBezTo>
                  <a:cubicBezTo>
                    <a:pt x="74" y="21"/>
                    <a:pt x="76" y="20"/>
                    <a:pt x="77" y="19"/>
                  </a:cubicBezTo>
                  <a:cubicBezTo>
                    <a:pt x="78" y="19"/>
                    <a:pt x="79" y="17"/>
                    <a:pt x="80" y="17"/>
                  </a:cubicBezTo>
                  <a:cubicBezTo>
                    <a:pt x="80" y="16"/>
                    <a:pt x="81" y="15"/>
                    <a:pt x="81" y="15"/>
                  </a:cubicBezTo>
                  <a:cubicBezTo>
                    <a:pt x="82" y="14"/>
                    <a:pt x="82" y="13"/>
                    <a:pt x="82" y="12"/>
                  </a:cubicBezTo>
                  <a:cubicBezTo>
                    <a:pt x="82" y="12"/>
                    <a:pt x="83" y="11"/>
                    <a:pt x="83" y="11"/>
                  </a:cubicBezTo>
                  <a:cubicBezTo>
                    <a:pt x="84" y="10"/>
                    <a:pt x="84" y="10"/>
                    <a:pt x="85" y="9"/>
                  </a:cubicBezTo>
                  <a:cubicBezTo>
                    <a:pt x="85" y="9"/>
                    <a:pt x="86" y="8"/>
                    <a:pt x="87" y="8"/>
                  </a:cubicBezTo>
                  <a:cubicBezTo>
                    <a:pt x="87" y="8"/>
                    <a:pt x="88" y="7"/>
                    <a:pt x="89" y="7"/>
                  </a:cubicBezTo>
                  <a:cubicBezTo>
                    <a:pt x="90" y="6"/>
                    <a:pt x="91" y="6"/>
                    <a:pt x="91" y="5"/>
                  </a:cubicBezTo>
                  <a:cubicBezTo>
                    <a:pt x="92" y="5"/>
                    <a:pt x="93" y="5"/>
                    <a:pt x="93" y="5"/>
                  </a:cubicBezTo>
                  <a:cubicBezTo>
                    <a:pt x="94" y="5"/>
                    <a:pt x="95" y="5"/>
                    <a:pt x="96" y="5"/>
                  </a:cubicBezTo>
                  <a:cubicBezTo>
                    <a:pt x="97" y="5"/>
                    <a:pt x="99" y="5"/>
                    <a:pt x="99" y="6"/>
                  </a:cubicBezTo>
                  <a:cubicBezTo>
                    <a:pt x="100" y="6"/>
                    <a:pt x="102" y="6"/>
                    <a:pt x="103" y="6"/>
                  </a:cubicBezTo>
                  <a:cubicBezTo>
                    <a:pt x="105" y="5"/>
                    <a:pt x="107" y="4"/>
                    <a:pt x="108" y="3"/>
                  </a:cubicBezTo>
                  <a:cubicBezTo>
                    <a:pt x="109" y="2"/>
                    <a:pt x="111" y="1"/>
                    <a:pt x="113" y="0"/>
                  </a:cubicBezTo>
                  <a:cubicBezTo>
                    <a:pt x="114" y="1"/>
                    <a:pt x="115" y="2"/>
                    <a:pt x="115" y="3"/>
                  </a:cubicBezTo>
                  <a:cubicBezTo>
                    <a:pt x="116" y="3"/>
                    <a:pt x="116" y="4"/>
                    <a:pt x="117" y="5"/>
                  </a:cubicBezTo>
                  <a:cubicBezTo>
                    <a:pt x="117" y="5"/>
                    <a:pt x="119" y="6"/>
                    <a:pt x="119" y="6"/>
                  </a:cubicBezTo>
                  <a:cubicBezTo>
                    <a:pt x="120" y="7"/>
                    <a:pt x="120" y="9"/>
                    <a:pt x="120" y="9"/>
                  </a:cubicBezTo>
                  <a:cubicBezTo>
                    <a:pt x="120" y="10"/>
                    <a:pt x="120" y="11"/>
                    <a:pt x="119" y="11"/>
                  </a:cubicBezTo>
                  <a:cubicBezTo>
                    <a:pt x="119" y="12"/>
                    <a:pt x="118" y="12"/>
                    <a:pt x="117" y="13"/>
                  </a:cubicBezTo>
                  <a:cubicBezTo>
                    <a:pt x="117" y="14"/>
                    <a:pt x="116" y="15"/>
                    <a:pt x="116" y="16"/>
                  </a:cubicBezTo>
                  <a:cubicBezTo>
                    <a:pt x="115" y="16"/>
                    <a:pt x="115" y="18"/>
                    <a:pt x="115" y="18"/>
                  </a:cubicBezTo>
                  <a:cubicBezTo>
                    <a:pt x="114" y="19"/>
                    <a:pt x="113" y="20"/>
                    <a:pt x="113" y="21"/>
                  </a:cubicBezTo>
                  <a:cubicBezTo>
                    <a:pt x="112" y="21"/>
                    <a:pt x="111" y="22"/>
                    <a:pt x="110" y="23"/>
                  </a:cubicBezTo>
                  <a:cubicBezTo>
                    <a:pt x="110" y="23"/>
                    <a:pt x="109" y="24"/>
                    <a:pt x="108" y="25"/>
                  </a:cubicBezTo>
                  <a:cubicBezTo>
                    <a:pt x="108" y="25"/>
                    <a:pt x="108" y="26"/>
                    <a:pt x="109" y="27"/>
                  </a:cubicBezTo>
                  <a:cubicBezTo>
                    <a:pt x="109" y="27"/>
                    <a:pt x="111" y="27"/>
                    <a:pt x="111" y="28"/>
                  </a:cubicBezTo>
                  <a:cubicBezTo>
                    <a:pt x="111" y="28"/>
                    <a:pt x="111" y="29"/>
                    <a:pt x="110" y="29"/>
                  </a:cubicBezTo>
                  <a:cubicBezTo>
                    <a:pt x="110" y="30"/>
                    <a:pt x="109" y="31"/>
                    <a:pt x="109" y="32"/>
                  </a:cubicBezTo>
                  <a:cubicBezTo>
                    <a:pt x="109" y="33"/>
                    <a:pt x="109" y="35"/>
                    <a:pt x="109" y="35"/>
                  </a:cubicBezTo>
                  <a:cubicBezTo>
                    <a:pt x="110" y="36"/>
                    <a:pt x="111" y="38"/>
                    <a:pt x="111" y="38"/>
                  </a:cubicBezTo>
                  <a:cubicBezTo>
                    <a:pt x="112" y="39"/>
                    <a:pt x="113" y="41"/>
                    <a:pt x="113" y="42"/>
                  </a:cubicBezTo>
                  <a:cubicBezTo>
                    <a:pt x="113" y="42"/>
                    <a:pt x="112" y="43"/>
                    <a:pt x="111" y="44"/>
                  </a:cubicBezTo>
                  <a:cubicBezTo>
                    <a:pt x="111" y="44"/>
                    <a:pt x="109" y="45"/>
                    <a:pt x="109" y="45"/>
                  </a:cubicBezTo>
                  <a:cubicBezTo>
                    <a:pt x="108" y="46"/>
                    <a:pt x="108" y="48"/>
                    <a:pt x="108" y="49"/>
                  </a:cubicBezTo>
                  <a:cubicBezTo>
                    <a:pt x="108" y="50"/>
                    <a:pt x="108" y="52"/>
                    <a:pt x="109" y="53"/>
                  </a:cubicBezTo>
                  <a:cubicBezTo>
                    <a:pt x="109" y="54"/>
                    <a:pt x="110" y="54"/>
                    <a:pt x="111" y="54"/>
                  </a:cubicBezTo>
                  <a:cubicBezTo>
                    <a:pt x="112" y="55"/>
                    <a:pt x="115" y="55"/>
                    <a:pt x="116" y="54"/>
                  </a:cubicBezTo>
                  <a:cubicBezTo>
                    <a:pt x="117" y="54"/>
                    <a:pt x="119" y="53"/>
                    <a:pt x="121" y="53"/>
                  </a:cubicBezTo>
                  <a:cubicBezTo>
                    <a:pt x="121" y="53"/>
                    <a:pt x="123" y="53"/>
                    <a:pt x="124" y="53"/>
                  </a:cubicBezTo>
                  <a:cubicBezTo>
                    <a:pt x="124" y="53"/>
                    <a:pt x="125" y="54"/>
                    <a:pt x="125" y="55"/>
                  </a:cubicBezTo>
                  <a:cubicBezTo>
                    <a:pt x="126" y="56"/>
                    <a:pt x="125" y="58"/>
                    <a:pt x="125" y="58"/>
                  </a:cubicBezTo>
                  <a:cubicBezTo>
                    <a:pt x="125" y="60"/>
                    <a:pt x="127" y="62"/>
                    <a:pt x="128" y="63"/>
                  </a:cubicBezTo>
                  <a:cubicBezTo>
                    <a:pt x="130" y="64"/>
                    <a:pt x="132" y="67"/>
                    <a:pt x="133" y="68"/>
                  </a:cubicBezTo>
                  <a:cubicBezTo>
                    <a:pt x="134" y="68"/>
                    <a:pt x="136" y="69"/>
                    <a:pt x="137" y="69"/>
                  </a:cubicBezTo>
                  <a:cubicBezTo>
                    <a:pt x="138" y="69"/>
                    <a:pt x="141" y="69"/>
                    <a:pt x="142" y="68"/>
                  </a:cubicBezTo>
                  <a:cubicBezTo>
                    <a:pt x="143" y="68"/>
                    <a:pt x="145" y="67"/>
                    <a:pt x="146" y="66"/>
                  </a:cubicBezTo>
                  <a:cubicBezTo>
                    <a:pt x="147" y="66"/>
                    <a:pt x="147" y="64"/>
                    <a:pt x="148" y="64"/>
                  </a:cubicBezTo>
                  <a:cubicBezTo>
                    <a:pt x="149" y="63"/>
                    <a:pt x="151" y="63"/>
                    <a:pt x="152" y="62"/>
                  </a:cubicBezTo>
                  <a:cubicBezTo>
                    <a:pt x="153" y="62"/>
                    <a:pt x="156" y="61"/>
                    <a:pt x="157" y="60"/>
                  </a:cubicBezTo>
                  <a:cubicBezTo>
                    <a:pt x="158" y="60"/>
                    <a:pt x="159" y="58"/>
                    <a:pt x="159" y="58"/>
                  </a:cubicBezTo>
                  <a:cubicBezTo>
                    <a:pt x="160" y="57"/>
                    <a:pt x="161" y="56"/>
                    <a:pt x="162" y="56"/>
                  </a:cubicBezTo>
                  <a:cubicBezTo>
                    <a:pt x="163" y="55"/>
                    <a:pt x="165" y="54"/>
                    <a:pt x="166" y="55"/>
                  </a:cubicBezTo>
                  <a:cubicBezTo>
                    <a:pt x="167" y="55"/>
                    <a:pt x="167" y="56"/>
                    <a:pt x="168" y="57"/>
                  </a:cubicBezTo>
                  <a:cubicBezTo>
                    <a:pt x="168" y="58"/>
                    <a:pt x="167" y="59"/>
                    <a:pt x="167" y="60"/>
                  </a:cubicBezTo>
                  <a:cubicBezTo>
                    <a:pt x="168" y="61"/>
                    <a:pt x="168" y="64"/>
                    <a:pt x="168" y="64"/>
                  </a:cubicBezTo>
                  <a:cubicBezTo>
                    <a:pt x="169" y="65"/>
                    <a:pt x="170" y="65"/>
                    <a:pt x="170" y="66"/>
                  </a:cubicBezTo>
                  <a:cubicBezTo>
                    <a:pt x="171" y="66"/>
                    <a:pt x="173" y="65"/>
                    <a:pt x="173" y="66"/>
                  </a:cubicBezTo>
                  <a:cubicBezTo>
                    <a:pt x="175" y="66"/>
                    <a:pt x="177" y="67"/>
                    <a:pt x="179" y="67"/>
                  </a:cubicBezTo>
                  <a:cubicBezTo>
                    <a:pt x="180" y="67"/>
                    <a:pt x="182" y="67"/>
                    <a:pt x="183" y="66"/>
                  </a:cubicBezTo>
                  <a:cubicBezTo>
                    <a:pt x="184" y="66"/>
                    <a:pt x="185" y="65"/>
                    <a:pt x="185" y="65"/>
                  </a:cubicBezTo>
                  <a:cubicBezTo>
                    <a:pt x="186" y="64"/>
                    <a:pt x="188" y="62"/>
                    <a:pt x="188" y="61"/>
                  </a:cubicBezTo>
                  <a:cubicBezTo>
                    <a:pt x="188" y="61"/>
                    <a:pt x="189" y="60"/>
                    <a:pt x="189" y="59"/>
                  </a:cubicBezTo>
                  <a:cubicBezTo>
                    <a:pt x="189" y="60"/>
                    <a:pt x="189" y="60"/>
                    <a:pt x="189" y="60"/>
                  </a:cubicBezTo>
                  <a:cubicBezTo>
                    <a:pt x="190" y="60"/>
                    <a:pt x="191" y="62"/>
                    <a:pt x="191" y="63"/>
                  </a:cubicBezTo>
                  <a:cubicBezTo>
                    <a:pt x="191" y="63"/>
                    <a:pt x="190" y="64"/>
                    <a:pt x="190" y="65"/>
                  </a:cubicBezTo>
                  <a:cubicBezTo>
                    <a:pt x="190" y="65"/>
                    <a:pt x="189" y="67"/>
                    <a:pt x="188" y="68"/>
                  </a:cubicBezTo>
                  <a:cubicBezTo>
                    <a:pt x="187" y="69"/>
                    <a:pt x="186" y="70"/>
                    <a:pt x="185" y="71"/>
                  </a:cubicBezTo>
                  <a:cubicBezTo>
                    <a:pt x="185" y="71"/>
                    <a:pt x="184" y="72"/>
                    <a:pt x="184" y="73"/>
                  </a:cubicBezTo>
                  <a:cubicBezTo>
                    <a:pt x="184" y="73"/>
                    <a:pt x="185" y="74"/>
                    <a:pt x="186" y="75"/>
                  </a:cubicBezTo>
                  <a:cubicBezTo>
                    <a:pt x="186" y="75"/>
                    <a:pt x="187" y="76"/>
                    <a:pt x="187" y="77"/>
                  </a:cubicBezTo>
                  <a:cubicBezTo>
                    <a:pt x="187" y="77"/>
                    <a:pt x="186" y="78"/>
                    <a:pt x="186" y="79"/>
                  </a:cubicBezTo>
                  <a:cubicBezTo>
                    <a:pt x="186" y="79"/>
                    <a:pt x="184" y="79"/>
                    <a:pt x="184" y="79"/>
                  </a:cubicBezTo>
                  <a:cubicBezTo>
                    <a:pt x="183" y="80"/>
                    <a:pt x="184" y="82"/>
                    <a:pt x="184" y="82"/>
                  </a:cubicBezTo>
                  <a:cubicBezTo>
                    <a:pt x="184" y="83"/>
                    <a:pt x="185" y="84"/>
                    <a:pt x="185" y="84"/>
                  </a:cubicBezTo>
                  <a:cubicBezTo>
                    <a:pt x="185" y="85"/>
                    <a:pt x="184" y="86"/>
                    <a:pt x="184" y="87"/>
                  </a:cubicBezTo>
                  <a:cubicBezTo>
                    <a:pt x="183" y="87"/>
                    <a:pt x="183" y="88"/>
                    <a:pt x="183" y="8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34">
              <a:extLst>
                <a:ext uri="{FF2B5EF4-FFF2-40B4-BE49-F238E27FC236}">
                  <a16:creationId xmlns:a16="http://schemas.microsoft.com/office/drawing/2014/main" id="{E6E480ED-62A5-40BB-BC2C-9C77EB090137}"/>
                </a:ext>
              </a:extLst>
            </p:cNvPr>
            <p:cNvSpPr>
              <a:spLocks/>
            </p:cNvSpPr>
            <p:nvPr/>
          </p:nvSpPr>
          <p:spPr bwMode="auto">
            <a:xfrm>
              <a:off x="6054412" y="4734058"/>
              <a:ext cx="14972" cy="14972"/>
            </a:xfrm>
            <a:custGeom>
              <a:avLst/>
              <a:gdLst/>
              <a:ahLst/>
              <a:cxnLst>
                <a:cxn ang="0">
                  <a:pos x="5" y="2"/>
                </a:cxn>
                <a:cxn ang="0">
                  <a:pos x="4" y="0"/>
                </a:cxn>
                <a:cxn ang="0">
                  <a:pos x="3" y="0"/>
                </a:cxn>
                <a:cxn ang="0">
                  <a:pos x="1" y="1"/>
                </a:cxn>
                <a:cxn ang="0">
                  <a:pos x="0" y="3"/>
                </a:cxn>
                <a:cxn ang="0">
                  <a:pos x="1" y="5"/>
                </a:cxn>
                <a:cxn ang="0">
                  <a:pos x="3" y="4"/>
                </a:cxn>
                <a:cxn ang="0">
                  <a:pos x="4" y="3"/>
                </a:cxn>
                <a:cxn ang="0">
                  <a:pos x="5" y="2"/>
                </a:cxn>
              </a:cxnLst>
              <a:rect l="0" t="0" r="r" b="b"/>
              <a:pathLst>
                <a:path w="5" h="5">
                  <a:moveTo>
                    <a:pt x="5" y="2"/>
                  </a:moveTo>
                  <a:cubicBezTo>
                    <a:pt x="5" y="1"/>
                    <a:pt x="4" y="0"/>
                    <a:pt x="4" y="0"/>
                  </a:cubicBezTo>
                  <a:cubicBezTo>
                    <a:pt x="4" y="0"/>
                    <a:pt x="3" y="0"/>
                    <a:pt x="3" y="0"/>
                  </a:cubicBezTo>
                  <a:cubicBezTo>
                    <a:pt x="2" y="0"/>
                    <a:pt x="2" y="1"/>
                    <a:pt x="1" y="1"/>
                  </a:cubicBezTo>
                  <a:cubicBezTo>
                    <a:pt x="1" y="2"/>
                    <a:pt x="0" y="3"/>
                    <a:pt x="0" y="3"/>
                  </a:cubicBezTo>
                  <a:cubicBezTo>
                    <a:pt x="0" y="4"/>
                    <a:pt x="1" y="5"/>
                    <a:pt x="1" y="5"/>
                  </a:cubicBezTo>
                  <a:cubicBezTo>
                    <a:pt x="2" y="5"/>
                    <a:pt x="2" y="4"/>
                    <a:pt x="3" y="4"/>
                  </a:cubicBezTo>
                  <a:cubicBezTo>
                    <a:pt x="3" y="3"/>
                    <a:pt x="4" y="3"/>
                    <a:pt x="4" y="3"/>
                  </a:cubicBezTo>
                  <a:cubicBezTo>
                    <a:pt x="4" y="3"/>
                    <a:pt x="5" y="2"/>
                    <a:pt x="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35">
              <a:extLst>
                <a:ext uri="{FF2B5EF4-FFF2-40B4-BE49-F238E27FC236}">
                  <a16:creationId xmlns:a16="http://schemas.microsoft.com/office/drawing/2014/main" id="{E8A2A4DC-BE28-4ED2-8298-AC1A1154E692}"/>
                </a:ext>
              </a:extLst>
            </p:cNvPr>
            <p:cNvSpPr>
              <a:spLocks/>
            </p:cNvSpPr>
            <p:nvPr/>
          </p:nvSpPr>
          <p:spPr bwMode="auto">
            <a:xfrm>
              <a:off x="7252170" y="3117084"/>
              <a:ext cx="212104" cy="204617"/>
            </a:xfrm>
            <a:custGeom>
              <a:avLst/>
              <a:gdLst/>
              <a:ahLst/>
              <a:cxnLst>
                <a:cxn ang="0">
                  <a:pos x="71" y="53"/>
                </a:cxn>
                <a:cxn ang="0">
                  <a:pos x="68" y="54"/>
                </a:cxn>
                <a:cxn ang="0">
                  <a:pos x="64" y="57"/>
                </a:cxn>
                <a:cxn ang="0">
                  <a:pos x="61" y="58"/>
                </a:cxn>
                <a:cxn ang="0">
                  <a:pos x="62" y="63"/>
                </a:cxn>
                <a:cxn ang="0">
                  <a:pos x="61" y="67"/>
                </a:cxn>
                <a:cxn ang="0">
                  <a:pos x="54" y="69"/>
                </a:cxn>
                <a:cxn ang="0">
                  <a:pos x="51" y="67"/>
                </a:cxn>
                <a:cxn ang="0">
                  <a:pos x="49" y="62"/>
                </a:cxn>
                <a:cxn ang="0">
                  <a:pos x="47" y="59"/>
                </a:cxn>
                <a:cxn ang="0">
                  <a:pos x="49" y="55"/>
                </a:cxn>
                <a:cxn ang="0">
                  <a:pos x="46" y="53"/>
                </a:cxn>
                <a:cxn ang="0">
                  <a:pos x="41" y="50"/>
                </a:cxn>
                <a:cxn ang="0">
                  <a:pos x="38" y="47"/>
                </a:cxn>
                <a:cxn ang="0">
                  <a:pos x="35" y="47"/>
                </a:cxn>
                <a:cxn ang="0">
                  <a:pos x="33" y="51"/>
                </a:cxn>
                <a:cxn ang="0">
                  <a:pos x="28" y="50"/>
                </a:cxn>
                <a:cxn ang="0">
                  <a:pos x="24" y="45"/>
                </a:cxn>
                <a:cxn ang="0">
                  <a:pos x="19" y="43"/>
                </a:cxn>
                <a:cxn ang="0">
                  <a:pos x="14" y="41"/>
                </a:cxn>
                <a:cxn ang="0">
                  <a:pos x="8" y="44"/>
                </a:cxn>
                <a:cxn ang="0">
                  <a:pos x="3" y="47"/>
                </a:cxn>
                <a:cxn ang="0">
                  <a:pos x="1" y="46"/>
                </a:cxn>
                <a:cxn ang="0">
                  <a:pos x="2" y="42"/>
                </a:cxn>
                <a:cxn ang="0">
                  <a:pos x="4" y="40"/>
                </a:cxn>
                <a:cxn ang="0">
                  <a:pos x="2" y="36"/>
                </a:cxn>
                <a:cxn ang="0">
                  <a:pos x="5" y="29"/>
                </a:cxn>
                <a:cxn ang="0">
                  <a:pos x="10" y="27"/>
                </a:cxn>
                <a:cxn ang="0">
                  <a:pos x="12" y="24"/>
                </a:cxn>
                <a:cxn ang="0">
                  <a:pos x="12" y="18"/>
                </a:cxn>
                <a:cxn ang="0">
                  <a:pos x="14" y="18"/>
                </a:cxn>
                <a:cxn ang="0">
                  <a:pos x="17" y="15"/>
                </a:cxn>
                <a:cxn ang="0">
                  <a:pos x="22" y="11"/>
                </a:cxn>
                <a:cxn ang="0">
                  <a:pos x="24" y="7"/>
                </a:cxn>
                <a:cxn ang="0">
                  <a:pos x="20" y="5"/>
                </a:cxn>
                <a:cxn ang="0">
                  <a:pos x="22" y="1"/>
                </a:cxn>
                <a:cxn ang="0">
                  <a:pos x="26" y="1"/>
                </a:cxn>
                <a:cxn ang="0">
                  <a:pos x="30" y="4"/>
                </a:cxn>
                <a:cxn ang="0">
                  <a:pos x="38" y="6"/>
                </a:cxn>
                <a:cxn ang="0">
                  <a:pos x="43" y="5"/>
                </a:cxn>
                <a:cxn ang="0">
                  <a:pos x="49" y="6"/>
                </a:cxn>
                <a:cxn ang="0">
                  <a:pos x="54" y="2"/>
                </a:cxn>
                <a:cxn ang="0">
                  <a:pos x="55" y="6"/>
                </a:cxn>
                <a:cxn ang="0">
                  <a:pos x="61" y="14"/>
                </a:cxn>
                <a:cxn ang="0">
                  <a:pos x="63" y="20"/>
                </a:cxn>
                <a:cxn ang="0">
                  <a:pos x="68" y="25"/>
                </a:cxn>
                <a:cxn ang="0">
                  <a:pos x="68" y="35"/>
                </a:cxn>
                <a:cxn ang="0">
                  <a:pos x="69" y="45"/>
                </a:cxn>
                <a:cxn ang="0">
                  <a:pos x="71" y="53"/>
                </a:cxn>
              </a:cxnLst>
              <a:rect l="0" t="0" r="r" b="b"/>
              <a:pathLst>
                <a:path w="71" h="69">
                  <a:moveTo>
                    <a:pt x="71" y="53"/>
                  </a:moveTo>
                  <a:cubicBezTo>
                    <a:pt x="71" y="53"/>
                    <a:pt x="71" y="53"/>
                    <a:pt x="71" y="53"/>
                  </a:cubicBezTo>
                  <a:cubicBezTo>
                    <a:pt x="70" y="53"/>
                    <a:pt x="69" y="53"/>
                    <a:pt x="69" y="53"/>
                  </a:cubicBezTo>
                  <a:cubicBezTo>
                    <a:pt x="69" y="53"/>
                    <a:pt x="68" y="54"/>
                    <a:pt x="68" y="54"/>
                  </a:cubicBezTo>
                  <a:cubicBezTo>
                    <a:pt x="68" y="55"/>
                    <a:pt x="67" y="56"/>
                    <a:pt x="67" y="57"/>
                  </a:cubicBezTo>
                  <a:cubicBezTo>
                    <a:pt x="66" y="57"/>
                    <a:pt x="65" y="57"/>
                    <a:pt x="64" y="57"/>
                  </a:cubicBezTo>
                  <a:cubicBezTo>
                    <a:pt x="64" y="57"/>
                    <a:pt x="63" y="57"/>
                    <a:pt x="62" y="57"/>
                  </a:cubicBezTo>
                  <a:cubicBezTo>
                    <a:pt x="62" y="57"/>
                    <a:pt x="61" y="58"/>
                    <a:pt x="61" y="58"/>
                  </a:cubicBezTo>
                  <a:cubicBezTo>
                    <a:pt x="60" y="58"/>
                    <a:pt x="61" y="60"/>
                    <a:pt x="61" y="60"/>
                  </a:cubicBezTo>
                  <a:cubicBezTo>
                    <a:pt x="61" y="61"/>
                    <a:pt x="62" y="62"/>
                    <a:pt x="62" y="63"/>
                  </a:cubicBezTo>
                  <a:cubicBezTo>
                    <a:pt x="62" y="63"/>
                    <a:pt x="62" y="65"/>
                    <a:pt x="62" y="66"/>
                  </a:cubicBezTo>
                  <a:cubicBezTo>
                    <a:pt x="62" y="66"/>
                    <a:pt x="61" y="67"/>
                    <a:pt x="61" y="67"/>
                  </a:cubicBezTo>
                  <a:cubicBezTo>
                    <a:pt x="60" y="68"/>
                    <a:pt x="58" y="68"/>
                    <a:pt x="57" y="68"/>
                  </a:cubicBezTo>
                  <a:cubicBezTo>
                    <a:pt x="57" y="68"/>
                    <a:pt x="55" y="69"/>
                    <a:pt x="54" y="69"/>
                  </a:cubicBezTo>
                  <a:cubicBezTo>
                    <a:pt x="53" y="69"/>
                    <a:pt x="52" y="68"/>
                    <a:pt x="52" y="68"/>
                  </a:cubicBezTo>
                  <a:cubicBezTo>
                    <a:pt x="51" y="68"/>
                    <a:pt x="51" y="67"/>
                    <a:pt x="51" y="67"/>
                  </a:cubicBezTo>
                  <a:cubicBezTo>
                    <a:pt x="50" y="66"/>
                    <a:pt x="51" y="64"/>
                    <a:pt x="51" y="64"/>
                  </a:cubicBezTo>
                  <a:cubicBezTo>
                    <a:pt x="50" y="63"/>
                    <a:pt x="49" y="62"/>
                    <a:pt x="49" y="62"/>
                  </a:cubicBezTo>
                  <a:cubicBezTo>
                    <a:pt x="48" y="62"/>
                    <a:pt x="47" y="62"/>
                    <a:pt x="47" y="61"/>
                  </a:cubicBezTo>
                  <a:cubicBezTo>
                    <a:pt x="46" y="61"/>
                    <a:pt x="46" y="60"/>
                    <a:pt x="47" y="59"/>
                  </a:cubicBezTo>
                  <a:cubicBezTo>
                    <a:pt x="47" y="59"/>
                    <a:pt x="48" y="58"/>
                    <a:pt x="48" y="58"/>
                  </a:cubicBezTo>
                  <a:cubicBezTo>
                    <a:pt x="49" y="57"/>
                    <a:pt x="49" y="56"/>
                    <a:pt x="49" y="55"/>
                  </a:cubicBezTo>
                  <a:cubicBezTo>
                    <a:pt x="49" y="55"/>
                    <a:pt x="49" y="54"/>
                    <a:pt x="48" y="53"/>
                  </a:cubicBezTo>
                  <a:cubicBezTo>
                    <a:pt x="48" y="53"/>
                    <a:pt x="46" y="53"/>
                    <a:pt x="46" y="53"/>
                  </a:cubicBezTo>
                  <a:cubicBezTo>
                    <a:pt x="45" y="53"/>
                    <a:pt x="44" y="52"/>
                    <a:pt x="43" y="51"/>
                  </a:cubicBezTo>
                  <a:cubicBezTo>
                    <a:pt x="43" y="51"/>
                    <a:pt x="42" y="50"/>
                    <a:pt x="41" y="50"/>
                  </a:cubicBezTo>
                  <a:cubicBezTo>
                    <a:pt x="41" y="49"/>
                    <a:pt x="40" y="49"/>
                    <a:pt x="40" y="49"/>
                  </a:cubicBezTo>
                  <a:cubicBezTo>
                    <a:pt x="39" y="49"/>
                    <a:pt x="38" y="48"/>
                    <a:pt x="38" y="47"/>
                  </a:cubicBezTo>
                  <a:cubicBezTo>
                    <a:pt x="38" y="47"/>
                    <a:pt x="37" y="46"/>
                    <a:pt x="36" y="46"/>
                  </a:cubicBezTo>
                  <a:cubicBezTo>
                    <a:pt x="36" y="46"/>
                    <a:pt x="35" y="47"/>
                    <a:pt x="35" y="47"/>
                  </a:cubicBezTo>
                  <a:cubicBezTo>
                    <a:pt x="34" y="47"/>
                    <a:pt x="34" y="48"/>
                    <a:pt x="34" y="48"/>
                  </a:cubicBezTo>
                  <a:cubicBezTo>
                    <a:pt x="33" y="49"/>
                    <a:pt x="33" y="50"/>
                    <a:pt x="33" y="51"/>
                  </a:cubicBezTo>
                  <a:cubicBezTo>
                    <a:pt x="32" y="51"/>
                    <a:pt x="32" y="52"/>
                    <a:pt x="31" y="52"/>
                  </a:cubicBezTo>
                  <a:cubicBezTo>
                    <a:pt x="30" y="52"/>
                    <a:pt x="29" y="51"/>
                    <a:pt x="28" y="50"/>
                  </a:cubicBezTo>
                  <a:cubicBezTo>
                    <a:pt x="28" y="50"/>
                    <a:pt x="28" y="49"/>
                    <a:pt x="27" y="48"/>
                  </a:cubicBezTo>
                  <a:cubicBezTo>
                    <a:pt x="27" y="47"/>
                    <a:pt x="25" y="46"/>
                    <a:pt x="24" y="45"/>
                  </a:cubicBezTo>
                  <a:cubicBezTo>
                    <a:pt x="24" y="45"/>
                    <a:pt x="22" y="45"/>
                    <a:pt x="22" y="45"/>
                  </a:cubicBezTo>
                  <a:cubicBezTo>
                    <a:pt x="21" y="44"/>
                    <a:pt x="20" y="43"/>
                    <a:pt x="19" y="43"/>
                  </a:cubicBezTo>
                  <a:cubicBezTo>
                    <a:pt x="18" y="42"/>
                    <a:pt x="17" y="42"/>
                    <a:pt x="17" y="41"/>
                  </a:cubicBezTo>
                  <a:cubicBezTo>
                    <a:pt x="16" y="41"/>
                    <a:pt x="15" y="41"/>
                    <a:pt x="14" y="41"/>
                  </a:cubicBezTo>
                  <a:cubicBezTo>
                    <a:pt x="13" y="41"/>
                    <a:pt x="12" y="42"/>
                    <a:pt x="11" y="42"/>
                  </a:cubicBezTo>
                  <a:cubicBezTo>
                    <a:pt x="10" y="43"/>
                    <a:pt x="9" y="43"/>
                    <a:pt x="8" y="44"/>
                  </a:cubicBezTo>
                  <a:cubicBezTo>
                    <a:pt x="7" y="44"/>
                    <a:pt x="6" y="45"/>
                    <a:pt x="6" y="45"/>
                  </a:cubicBezTo>
                  <a:cubicBezTo>
                    <a:pt x="5" y="45"/>
                    <a:pt x="4" y="46"/>
                    <a:pt x="3" y="47"/>
                  </a:cubicBezTo>
                  <a:cubicBezTo>
                    <a:pt x="3" y="47"/>
                    <a:pt x="2" y="47"/>
                    <a:pt x="2" y="47"/>
                  </a:cubicBezTo>
                  <a:cubicBezTo>
                    <a:pt x="2" y="47"/>
                    <a:pt x="1" y="46"/>
                    <a:pt x="1" y="46"/>
                  </a:cubicBezTo>
                  <a:cubicBezTo>
                    <a:pt x="1" y="45"/>
                    <a:pt x="0" y="44"/>
                    <a:pt x="1" y="43"/>
                  </a:cubicBezTo>
                  <a:cubicBezTo>
                    <a:pt x="1" y="43"/>
                    <a:pt x="1" y="42"/>
                    <a:pt x="2" y="42"/>
                  </a:cubicBezTo>
                  <a:cubicBezTo>
                    <a:pt x="2" y="41"/>
                    <a:pt x="3" y="41"/>
                    <a:pt x="3" y="41"/>
                  </a:cubicBezTo>
                  <a:cubicBezTo>
                    <a:pt x="3" y="41"/>
                    <a:pt x="4" y="40"/>
                    <a:pt x="4" y="40"/>
                  </a:cubicBezTo>
                  <a:cubicBezTo>
                    <a:pt x="3" y="39"/>
                    <a:pt x="3" y="38"/>
                    <a:pt x="2" y="38"/>
                  </a:cubicBezTo>
                  <a:cubicBezTo>
                    <a:pt x="2" y="37"/>
                    <a:pt x="2" y="36"/>
                    <a:pt x="2" y="36"/>
                  </a:cubicBezTo>
                  <a:cubicBezTo>
                    <a:pt x="2" y="35"/>
                    <a:pt x="3" y="33"/>
                    <a:pt x="4" y="33"/>
                  </a:cubicBezTo>
                  <a:cubicBezTo>
                    <a:pt x="4" y="32"/>
                    <a:pt x="4" y="30"/>
                    <a:pt x="5" y="29"/>
                  </a:cubicBezTo>
                  <a:cubicBezTo>
                    <a:pt x="6" y="29"/>
                    <a:pt x="7" y="28"/>
                    <a:pt x="8" y="28"/>
                  </a:cubicBezTo>
                  <a:cubicBezTo>
                    <a:pt x="9" y="28"/>
                    <a:pt x="10" y="28"/>
                    <a:pt x="10" y="27"/>
                  </a:cubicBezTo>
                  <a:cubicBezTo>
                    <a:pt x="11" y="27"/>
                    <a:pt x="11" y="26"/>
                    <a:pt x="11" y="26"/>
                  </a:cubicBezTo>
                  <a:cubicBezTo>
                    <a:pt x="12" y="25"/>
                    <a:pt x="12" y="24"/>
                    <a:pt x="12" y="24"/>
                  </a:cubicBezTo>
                  <a:cubicBezTo>
                    <a:pt x="12" y="23"/>
                    <a:pt x="11" y="22"/>
                    <a:pt x="11" y="21"/>
                  </a:cubicBezTo>
                  <a:cubicBezTo>
                    <a:pt x="11" y="20"/>
                    <a:pt x="11" y="19"/>
                    <a:pt x="12" y="18"/>
                  </a:cubicBezTo>
                  <a:cubicBezTo>
                    <a:pt x="12" y="18"/>
                    <a:pt x="13" y="17"/>
                    <a:pt x="13" y="17"/>
                  </a:cubicBezTo>
                  <a:cubicBezTo>
                    <a:pt x="14" y="17"/>
                    <a:pt x="14" y="18"/>
                    <a:pt x="14" y="18"/>
                  </a:cubicBezTo>
                  <a:cubicBezTo>
                    <a:pt x="14" y="18"/>
                    <a:pt x="15" y="18"/>
                    <a:pt x="16" y="18"/>
                  </a:cubicBezTo>
                  <a:cubicBezTo>
                    <a:pt x="16" y="18"/>
                    <a:pt x="17" y="16"/>
                    <a:pt x="17" y="15"/>
                  </a:cubicBezTo>
                  <a:cubicBezTo>
                    <a:pt x="17" y="15"/>
                    <a:pt x="19" y="14"/>
                    <a:pt x="19" y="14"/>
                  </a:cubicBezTo>
                  <a:cubicBezTo>
                    <a:pt x="20" y="13"/>
                    <a:pt x="21" y="12"/>
                    <a:pt x="22" y="11"/>
                  </a:cubicBezTo>
                  <a:cubicBezTo>
                    <a:pt x="22" y="11"/>
                    <a:pt x="23" y="10"/>
                    <a:pt x="24" y="10"/>
                  </a:cubicBezTo>
                  <a:cubicBezTo>
                    <a:pt x="24" y="9"/>
                    <a:pt x="24" y="7"/>
                    <a:pt x="24" y="7"/>
                  </a:cubicBezTo>
                  <a:cubicBezTo>
                    <a:pt x="23" y="6"/>
                    <a:pt x="22" y="7"/>
                    <a:pt x="21" y="6"/>
                  </a:cubicBezTo>
                  <a:cubicBezTo>
                    <a:pt x="21" y="6"/>
                    <a:pt x="20" y="5"/>
                    <a:pt x="20" y="5"/>
                  </a:cubicBezTo>
                  <a:cubicBezTo>
                    <a:pt x="20" y="4"/>
                    <a:pt x="20" y="3"/>
                    <a:pt x="20" y="3"/>
                  </a:cubicBezTo>
                  <a:cubicBezTo>
                    <a:pt x="20" y="2"/>
                    <a:pt x="21" y="1"/>
                    <a:pt x="22" y="1"/>
                  </a:cubicBezTo>
                  <a:cubicBezTo>
                    <a:pt x="22" y="1"/>
                    <a:pt x="24" y="0"/>
                    <a:pt x="24" y="0"/>
                  </a:cubicBezTo>
                  <a:cubicBezTo>
                    <a:pt x="25" y="0"/>
                    <a:pt x="26" y="1"/>
                    <a:pt x="26" y="1"/>
                  </a:cubicBezTo>
                  <a:cubicBezTo>
                    <a:pt x="27" y="2"/>
                    <a:pt x="27" y="3"/>
                    <a:pt x="27" y="4"/>
                  </a:cubicBezTo>
                  <a:cubicBezTo>
                    <a:pt x="28" y="4"/>
                    <a:pt x="29" y="4"/>
                    <a:pt x="30" y="4"/>
                  </a:cubicBezTo>
                  <a:cubicBezTo>
                    <a:pt x="32" y="4"/>
                    <a:pt x="34" y="5"/>
                    <a:pt x="35" y="5"/>
                  </a:cubicBezTo>
                  <a:cubicBezTo>
                    <a:pt x="36" y="5"/>
                    <a:pt x="37" y="6"/>
                    <a:pt x="38" y="6"/>
                  </a:cubicBezTo>
                  <a:cubicBezTo>
                    <a:pt x="38" y="6"/>
                    <a:pt x="40" y="7"/>
                    <a:pt x="40" y="7"/>
                  </a:cubicBezTo>
                  <a:cubicBezTo>
                    <a:pt x="41" y="6"/>
                    <a:pt x="42" y="5"/>
                    <a:pt x="43" y="5"/>
                  </a:cubicBezTo>
                  <a:cubicBezTo>
                    <a:pt x="44" y="5"/>
                    <a:pt x="46" y="5"/>
                    <a:pt x="46" y="5"/>
                  </a:cubicBezTo>
                  <a:cubicBezTo>
                    <a:pt x="47" y="5"/>
                    <a:pt x="48" y="6"/>
                    <a:pt x="49" y="6"/>
                  </a:cubicBezTo>
                  <a:cubicBezTo>
                    <a:pt x="50" y="5"/>
                    <a:pt x="50" y="3"/>
                    <a:pt x="51" y="3"/>
                  </a:cubicBezTo>
                  <a:cubicBezTo>
                    <a:pt x="51" y="3"/>
                    <a:pt x="53" y="2"/>
                    <a:pt x="54" y="2"/>
                  </a:cubicBezTo>
                  <a:cubicBezTo>
                    <a:pt x="54" y="2"/>
                    <a:pt x="54" y="2"/>
                    <a:pt x="54" y="3"/>
                  </a:cubicBezTo>
                  <a:cubicBezTo>
                    <a:pt x="55" y="3"/>
                    <a:pt x="55" y="5"/>
                    <a:pt x="55" y="6"/>
                  </a:cubicBezTo>
                  <a:cubicBezTo>
                    <a:pt x="56" y="7"/>
                    <a:pt x="56" y="8"/>
                    <a:pt x="56" y="9"/>
                  </a:cubicBezTo>
                  <a:cubicBezTo>
                    <a:pt x="57" y="11"/>
                    <a:pt x="60" y="13"/>
                    <a:pt x="61" y="14"/>
                  </a:cubicBezTo>
                  <a:cubicBezTo>
                    <a:pt x="61" y="15"/>
                    <a:pt x="61" y="17"/>
                    <a:pt x="62" y="18"/>
                  </a:cubicBezTo>
                  <a:cubicBezTo>
                    <a:pt x="62" y="18"/>
                    <a:pt x="63" y="20"/>
                    <a:pt x="63" y="20"/>
                  </a:cubicBezTo>
                  <a:cubicBezTo>
                    <a:pt x="64" y="21"/>
                    <a:pt x="66" y="22"/>
                    <a:pt x="66" y="23"/>
                  </a:cubicBezTo>
                  <a:cubicBezTo>
                    <a:pt x="67" y="23"/>
                    <a:pt x="68" y="25"/>
                    <a:pt x="68" y="25"/>
                  </a:cubicBezTo>
                  <a:cubicBezTo>
                    <a:pt x="68" y="26"/>
                    <a:pt x="69" y="27"/>
                    <a:pt x="69" y="27"/>
                  </a:cubicBezTo>
                  <a:cubicBezTo>
                    <a:pt x="69" y="29"/>
                    <a:pt x="68" y="33"/>
                    <a:pt x="68" y="35"/>
                  </a:cubicBezTo>
                  <a:cubicBezTo>
                    <a:pt x="68" y="37"/>
                    <a:pt x="68" y="39"/>
                    <a:pt x="68" y="40"/>
                  </a:cubicBezTo>
                  <a:cubicBezTo>
                    <a:pt x="68" y="41"/>
                    <a:pt x="69" y="44"/>
                    <a:pt x="69" y="45"/>
                  </a:cubicBezTo>
                  <a:cubicBezTo>
                    <a:pt x="69" y="46"/>
                    <a:pt x="69" y="48"/>
                    <a:pt x="70" y="49"/>
                  </a:cubicBezTo>
                  <a:cubicBezTo>
                    <a:pt x="70" y="50"/>
                    <a:pt x="70" y="52"/>
                    <a:pt x="71" y="5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36">
              <a:extLst>
                <a:ext uri="{FF2B5EF4-FFF2-40B4-BE49-F238E27FC236}">
                  <a16:creationId xmlns:a16="http://schemas.microsoft.com/office/drawing/2014/main" id="{7ECA619B-AD31-420E-A183-AA670CE5F025}"/>
                </a:ext>
              </a:extLst>
            </p:cNvPr>
            <p:cNvSpPr>
              <a:spLocks/>
            </p:cNvSpPr>
            <p:nvPr/>
          </p:nvSpPr>
          <p:spPr bwMode="auto">
            <a:xfrm>
              <a:off x="7062525" y="3239354"/>
              <a:ext cx="449159" cy="324393"/>
            </a:xfrm>
            <a:custGeom>
              <a:avLst/>
              <a:gdLst/>
              <a:ahLst/>
              <a:cxnLst>
                <a:cxn ang="0">
                  <a:pos x="72" y="3"/>
                </a:cxn>
                <a:cxn ang="0">
                  <a:pos x="83" y="2"/>
                </a:cxn>
                <a:cxn ang="0">
                  <a:pos x="92" y="9"/>
                </a:cxn>
                <a:cxn ang="0">
                  <a:pos x="99" y="6"/>
                </a:cxn>
                <a:cxn ang="0">
                  <a:pos x="105" y="9"/>
                </a:cxn>
                <a:cxn ang="0">
                  <a:pos x="113" y="14"/>
                </a:cxn>
                <a:cxn ang="0">
                  <a:pos x="113" y="21"/>
                </a:cxn>
                <a:cxn ang="0">
                  <a:pos x="118" y="28"/>
                </a:cxn>
                <a:cxn ang="0">
                  <a:pos x="126" y="22"/>
                </a:cxn>
                <a:cxn ang="0">
                  <a:pos x="128" y="16"/>
                </a:cxn>
                <a:cxn ang="0">
                  <a:pos x="135" y="12"/>
                </a:cxn>
                <a:cxn ang="0">
                  <a:pos x="140" y="29"/>
                </a:cxn>
                <a:cxn ang="0">
                  <a:pos x="148" y="40"/>
                </a:cxn>
                <a:cxn ang="0">
                  <a:pos x="144" y="44"/>
                </a:cxn>
                <a:cxn ang="0">
                  <a:pos x="138" y="48"/>
                </a:cxn>
                <a:cxn ang="0">
                  <a:pos x="134" y="53"/>
                </a:cxn>
                <a:cxn ang="0">
                  <a:pos x="135" y="61"/>
                </a:cxn>
                <a:cxn ang="0">
                  <a:pos x="128" y="65"/>
                </a:cxn>
                <a:cxn ang="0">
                  <a:pos x="123" y="72"/>
                </a:cxn>
                <a:cxn ang="0">
                  <a:pos x="112" y="78"/>
                </a:cxn>
                <a:cxn ang="0">
                  <a:pos x="102" y="81"/>
                </a:cxn>
                <a:cxn ang="0">
                  <a:pos x="98" y="73"/>
                </a:cxn>
                <a:cxn ang="0">
                  <a:pos x="90" y="75"/>
                </a:cxn>
                <a:cxn ang="0">
                  <a:pos x="86" y="85"/>
                </a:cxn>
                <a:cxn ang="0">
                  <a:pos x="88" y="92"/>
                </a:cxn>
                <a:cxn ang="0">
                  <a:pos x="80" y="92"/>
                </a:cxn>
                <a:cxn ang="0">
                  <a:pos x="79" y="99"/>
                </a:cxn>
                <a:cxn ang="0">
                  <a:pos x="75" y="101"/>
                </a:cxn>
                <a:cxn ang="0">
                  <a:pos x="66" y="97"/>
                </a:cxn>
                <a:cxn ang="0">
                  <a:pos x="64" y="106"/>
                </a:cxn>
                <a:cxn ang="0">
                  <a:pos x="52" y="108"/>
                </a:cxn>
                <a:cxn ang="0">
                  <a:pos x="43" y="104"/>
                </a:cxn>
                <a:cxn ang="0">
                  <a:pos x="36" y="106"/>
                </a:cxn>
                <a:cxn ang="0">
                  <a:pos x="30" y="110"/>
                </a:cxn>
                <a:cxn ang="0">
                  <a:pos x="26" y="106"/>
                </a:cxn>
                <a:cxn ang="0">
                  <a:pos x="26" y="96"/>
                </a:cxn>
                <a:cxn ang="0">
                  <a:pos x="18" y="91"/>
                </a:cxn>
                <a:cxn ang="0">
                  <a:pos x="6" y="78"/>
                </a:cxn>
                <a:cxn ang="0">
                  <a:pos x="1" y="69"/>
                </a:cxn>
                <a:cxn ang="0">
                  <a:pos x="0" y="57"/>
                </a:cxn>
                <a:cxn ang="0">
                  <a:pos x="3" y="36"/>
                </a:cxn>
                <a:cxn ang="0">
                  <a:pos x="8" y="30"/>
                </a:cxn>
                <a:cxn ang="0">
                  <a:pos x="16" y="31"/>
                </a:cxn>
                <a:cxn ang="0">
                  <a:pos x="22" y="27"/>
                </a:cxn>
                <a:cxn ang="0">
                  <a:pos x="26" y="23"/>
                </a:cxn>
                <a:cxn ang="0">
                  <a:pos x="33" y="19"/>
                </a:cxn>
                <a:cxn ang="0">
                  <a:pos x="45" y="13"/>
                </a:cxn>
                <a:cxn ang="0">
                  <a:pos x="55" y="16"/>
                </a:cxn>
                <a:cxn ang="0">
                  <a:pos x="61" y="17"/>
                </a:cxn>
                <a:cxn ang="0">
                  <a:pos x="65" y="10"/>
                </a:cxn>
              </a:cxnLst>
              <a:rect l="0" t="0" r="r" b="b"/>
              <a:pathLst>
                <a:path w="151" h="110">
                  <a:moveTo>
                    <a:pt x="66" y="6"/>
                  </a:moveTo>
                  <a:cubicBezTo>
                    <a:pt x="66" y="6"/>
                    <a:pt x="67" y="6"/>
                    <a:pt x="67" y="6"/>
                  </a:cubicBezTo>
                  <a:cubicBezTo>
                    <a:pt x="68" y="5"/>
                    <a:pt x="69" y="4"/>
                    <a:pt x="70" y="4"/>
                  </a:cubicBezTo>
                  <a:cubicBezTo>
                    <a:pt x="70" y="4"/>
                    <a:pt x="71" y="3"/>
                    <a:pt x="72" y="3"/>
                  </a:cubicBezTo>
                  <a:cubicBezTo>
                    <a:pt x="73" y="2"/>
                    <a:pt x="74" y="2"/>
                    <a:pt x="75" y="1"/>
                  </a:cubicBezTo>
                  <a:cubicBezTo>
                    <a:pt x="76" y="1"/>
                    <a:pt x="77" y="0"/>
                    <a:pt x="78" y="0"/>
                  </a:cubicBezTo>
                  <a:cubicBezTo>
                    <a:pt x="79" y="0"/>
                    <a:pt x="80" y="0"/>
                    <a:pt x="81" y="0"/>
                  </a:cubicBezTo>
                  <a:cubicBezTo>
                    <a:pt x="81" y="1"/>
                    <a:pt x="82" y="1"/>
                    <a:pt x="83" y="2"/>
                  </a:cubicBezTo>
                  <a:cubicBezTo>
                    <a:pt x="84" y="2"/>
                    <a:pt x="85" y="3"/>
                    <a:pt x="86" y="4"/>
                  </a:cubicBezTo>
                  <a:cubicBezTo>
                    <a:pt x="86" y="4"/>
                    <a:pt x="88" y="4"/>
                    <a:pt x="88" y="4"/>
                  </a:cubicBezTo>
                  <a:cubicBezTo>
                    <a:pt x="89" y="5"/>
                    <a:pt x="91" y="6"/>
                    <a:pt x="91" y="7"/>
                  </a:cubicBezTo>
                  <a:cubicBezTo>
                    <a:pt x="92" y="8"/>
                    <a:pt x="92" y="9"/>
                    <a:pt x="92" y="9"/>
                  </a:cubicBezTo>
                  <a:cubicBezTo>
                    <a:pt x="93" y="10"/>
                    <a:pt x="94" y="11"/>
                    <a:pt x="95" y="11"/>
                  </a:cubicBezTo>
                  <a:cubicBezTo>
                    <a:pt x="96" y="11"/>
                    <a:pt x="96" y="10"/>
                    <a:pt x="97" y="10"/>
                  </a:cubicBezTo>
                  <a:cubicBezTo>
                    <a:pt x="97" y="9"/>
                    <a:pt x="97" y="8"/>
                    <a:pt x="98" y="7"/>
                  </a:cubicBezTo>
                  <a:cubicBezTo>
                    <a:pt x="98" y="7"/>
                    <a:pt x="98" y="6"/>
                    <a:pt x="99" y="6"/>
                  </a:cubicBezTo>
                  <a:cubicBezTo>
                    <a:pt x="99" y="6"/>
                    <a:pt x="100" y="5"/>
                    <a:pt x="100" y="5"/>
                  </a:cubicBezTo>
                  <a:cubicBezTo>
                    <a:pt x="101" y="5"/>
                    <a:pt x="102" y="6"/>
                    <a:pt x="102" y="6"/>
                  </a:cubicBezTo>
                  <a:cubicBezTo>
                    <a:pt x="102" y="7"/>
                    <a:pt x="103" y="8"/>
                    <a:pt x="104" y="8"/>
                  </a:cubicBezTo>
                  <a:cubicBezTo>
                    <a:pt x="104" y="8"/>
                    <a:pt x="105" y="8"/>
                    <a:pt x="105" y="9"/>
                  </a:cubicBezTo>
                  <a:cubicBezTo>
                    <a:pt x="106" y="9"/>
                    <a:pt x="107" y="10"/>
                    <a:pt x="107" y="10"/>
                  </a:cubicBezTo>
                  <a:cubicBezTo>
                    <a:pt x="108" y="11"/>
                    <a:pt x="109" y="12"/>
                    <a:pt x="110" y="12"/>
                  </a:cubicBezTo>
                  <a:cubicBezTo>
                    <a:pt x="110" y="12"/>
                    <a:pt x="112" y="12"/>
                    <a:pt x="112" y="12"/>
                  </a:cubicBezTo>
                  <a:cubicBezTo>
                    <a:pt x="113" y="13"/>
                    <a:pt x="113" y="14"/>
                    <a:pt x="113" y="14"/>
                  </a:cubicBezTo>
                  <a:cubicBezTo>
                    <a:pt x="113" y="15"/>
                    <a:pt x="113" y="16"/>
                    <a:pt x="112" y="17"/>
                  </a:cubicBezTo>
                  <a:cubicBezTo>
                    <a:pt x="112" y="17"/>
                    <a:pt x="111" y="18"/>
                    <a:pt x="111" y="18"/>
                  </a:cubicBezTo>
                  <a:cubicBezTo>
                    <a:pt x="110" y="19"/>
                    <a:pt x="110" y="20"/>
                    <a:pt x="111" y="20"/>
                  </a:cubicBezTo>
                  <a:cubicBezTo>
                    <a:pt x="111" y="21"/>
                    <a:pt x="112" y="21"/>
                    <a:pt x="113" y="21"/>
                  </a:cubicBezTo>
                  <a:cubicBezTo>
                    <a:pt x="113" y="21"/>
                    <a:pt x="114" y="22"/>
                    <a:pt x="115" y="23"/>
                  </a:cubicBezTo>
                  <a:cubicBezTo>
                    <a:pt x="115" y="23"/>
                    <a:pt x="114" y="25"/>
                    <a:pt x="115" y="26"/>
                  </a:cubicBezTo>
                  <a:cubicBezTo>
                    <a:pt x="115" y="26"/>
                    <a:pt x="115" y="27"/>
                    <a:pt x="116" y="27"/>
                  </a:cubicBezTo>
                  <a:cubicBezTo>
                    <a:pt x="116" y="27"/>
                    <a:pt x="117" y="28"/>
                    <a:pt x="118" y="28"/>
                  </a:cubicBezTo>
                  <a:cubicBezTo>
                    <a:pt x="119" y="28"/>
                    <a:pt x="121" y="27"/>
                    <a:pt x="121" y="27"/>
                  </a:cubicBezTo>
                  <a:cubicBezTo>
                    <a:pt x="122" y="27"/>
                    <a:pt x="124" y="27"/>
                    <a:pt x="125" y="26"/>
                  </a:cubicBezTo>
                  <a:cubicBezTo>
                    <a:pt x="125" y="26"/>
                    <a:pt x="126" y="25"/>
                    <a:pt x="126" y="25"/>
                  </a:cubicBezTo>
                  <a:cubicBezTo>
                    <a:pt x="126" y="24"/>
                    <a:pt x="126" y="22"/>
                    <a:pt x="126" y="22"/>
                  </a:cubicBezTo>
                  <a:cubicBezTo>
                    <a:pt x="126" y="21"/>
                    <a:pt x="125" y="20"/>
                    <a:pt x="125" y="19"/>
                  </a:cubicBezTo>
                  <a:cubicBezTo>
                    <a:pt x="125" y="19"/>
                    <a:pt x="124" y="17"/>
                    <a:pt x="125" y="17"/>
                  </a:cubicBezTo>
                  <a:cubicBezTo>
                    <a:pt x="125" y="17"/>
                    <a:pt x="126" y="16"/>
                    <a:pt x="126" y="16"/>
                  </a:cubicBezTo>
                  <a:cubicBezTo>
                    <a:pt x="127" y="16"/>
                    <a:pt x="128" y="16"/>
                    <a:pt x="128" y="16"/>
                  </a:cubicBezTo>
                  <a:cubicBezTo>
                    <a:pt x="129" y="16"/>
                    <a:pt x="130" y="16"/>
                    <a:pt x="131" y="16"/>
                  </a:cubicBezTo>
                  <a:cubicBezTo>
                    <a:pt x="131" y="15"/>
                    <a:pt x="132" y="14"/>
                    <a:pt x="132" y="13"/>
                  </a:cubicBezTo>
                  <a:cubicBezTo>
                    <a:pt x="132" y="13"/>
                    <a:pt x="133" y="12"/>
                    <a:pt x="133" y="12"/>
                  </a:cubicBezTo>
                  <a:cubicBezTo>
                    <a:pt x="133" y="12"/>
                    <a:pt x="134" y="12"/>
                    <a:pt x="135" y="12"/>
                  </a:cubicBezTo>
                  <a:cubicBezTo>
                    <a:pt x="135" y="13"/>
                    <a:pt x="136" y="15"/>
                    <a:pt x="136" y="15"/>
                  </a:cubicBezTo>
                  <a:cubicBezTo>
                    <a:pt x="136" y="17"/>
                    <a:pt x="138" y="19"/>
                    <a:pt x="138" y="21"/>
                  </a:cubicBezTo>
                  <a:cubicBezTo>
                    <a:pt x="138" y="22"/>
                    <a:pt x="139" y="24"/>
                    <a:pt x="139" y="25"/>
                  </a:cubicBezTo>
                  <a:cubicBezTo>
                    <a:pt x="139" y="26"/>
                    <a:pt x="139" y="28"/>
                    <a:pt x="140" y="29"/>
                  </a:cubicBezTo>
                  <a:cubicBezTo>
                    <a:pt x="140" y="30"/>
                    <a:pt x="140" y="31"/>
                    <a:pt x="140" y="32"/>
                  </a:cubicBezTo>
                  <a:cubicBezTo>
                    <a:pt x="141" y="33"/>
                    <a:pt x="142" y="34"/>
                    <a:pt x="143" y="34"/>
                  </a:cubicBezTo>
                  <a:cubicBezTo>
                    <a:pt x="144" y="35"/>
                    <a:pt x="146" y="36"/>
                    <a:pt x="146" y="37"/>
                  </a:cubicBezTo>
                  <a:cubicBezTo>
                    <a:pt x="147" y="38"/>
                    <a:pt x="148" y="40"/>
                    <a:pt x="148" y="40"/>
                  </a:cubicBezTo>
                  <a:cubicBezTo>
                    <a:pt x="149" y="41"/>
                    <a:pt x="150" y="42"/>
                    <a:pt x="151" y="42"/>
                  </a:cubicBezTo>
                  <a:cubicBezTo>
                    <a:pt x="150" y="43"/>
                    <a:pt x="150" y="43"/>
                    <a:pt x="149" y="43"/>
                  </a:cubicBezTo>
                  <a:cubicBezTo>
                    <a:pt x="149" y="43"/>
                    <a:pt x="147" y="43"/>
                    <a:pt x="147" y="43"/>
                  </a:cubicBezTo>
                  <a:cubicBezTo>
                    <a:pt x="146" y="43"/>
                    <a:pt x="144" y="44"/>
                    <a:pt x="144" y="44"/>
                  </a:cubicBezTo>
                  <a:cubicBezTo>
                    <a:pt x="143" y="44"/>
                    <a:pt x="142" y="44"/>
                    <a:pt x="141" y="44"/>
                  </a:cubicBezTo>
                  <a:cubicBezTo>
                    <a:pt x="141" y="44"/>
                    <a:pt x="140" y="44"/>
                    <a:pt x="139" y="44"/>
                  </a:cubicBezTo>
                  <a:cubicBezTo>
                    <a:pt x="139" y="44"/>
                    <a:pt x="139" y="45"/>
                    <a:pt x="139" y="46"/>
                  </a:cubicBezTo>
                  <a:cubicBezTo>
                    <a:pt x="138" y="46"/>
                    <a:pt x="138" y="48"/>
                    <a:pt x="138" y="48"/>
                  </a:cubicBezTo>
                  <a:cubicBezTo>
                    <a:pt x="137" y="49"/>
                    <a:pt x="136" y="49"/>
                    <a:pt x="135" y="49"/>
                  </a:cubicBezTo>
                  <a:cubicBezTo>
                    <a:pt x="135" y="49"/>
                    <a:pt x="134" y="49"/>
                    <a:pt x="134" y="49"/>
                  </a:cubicBezTo>
                  <a:cubicBezTo>
                    <a:pt x="133" y="50"/>
                    <a:pt x="133" y="50"/>
                    <a:pt x="133" y="51"/>
                  </a:cubicBezTo>
                  <a:cubicBezTo>
                    <a:pt x="133" y="51"/>
                    <a:pt x="133" y="52"/>
                    <a:pt x="134" y="53"/>
                  </a:cubicBezTo>
                  <a:cubicBezTo>
                    <a:pt x="134" y="53"/>
                    <a:pt x="135" y="53"/>
                    <a:pt x="136" y="54"/>
                  </a:cubicBezTo>
                  <a:cubicBezTo>
                    <a:pt x="136" y="55"/>
                    <a:pt x="137" y="56"/>
                    <a:pt x="137" y="57"/>
                  </a:cubicBezTo>
                  <a:cubicBezTo>
                    <a:pt x="137" y="58"/>
                    <a:pt x="136" y="59"/>
                    <a:pt x="136" y="60"/>
                  </a:cubicBezTo>
                  <a:cubicBezTo>
                    <a:pt x="136" y="60"/>
                    <a:pt x="135" y="61"/>
                    <a:pt x="135" y="61"/>
                  </a:cubicBezTo>
                  <a:cubicBezTo>
                    <a:pt x="134" y="61"/>
                    <a:pt x="134" y="61"/>
                    <a:pt x="134" y="61"/>
                  </a:cubicBezTo>
                  <a:cubicBezTo>
                    <a:pt x="134" y="61"/>
                    <a:pt x="132" y="61"/>
                    <a:pt x="132" y="61"/>
                  </a:cubicBezTo>
                  <a:cubicBezTo>
                    <a:pt x="131" y="61"/>
                    <a:pt x="130" y="62"/>
                    <a:pt x="130" y="63"/>
                  </a:cubicBezTo>
                  <a:cubicBezTo>
                    <a:pt x="129" y="63"/>
                    <a:pt x="129" y="65"/>
                    <a:pt x="128" y="65"/>
                  </a:cubicBezTo>
                  <a:cubicBezTo>
                    <a:pt x="127" y="66"/>
                    <a:pt x="126" y="66"/>
                    <a:pt x="126" y="66"/>
                  </a:cubicBezTo>
                  <a:cubicBezTo>
                    <a:pt x="125" y="67"/>
                    <a:pt x="125" y="68"/>
                    <a:pt x="125" y="68"/>
                  </a:cubicBezTo>
                  <a:cubicBezTo>
                    <a:pt x="125" y="69"/>
                    <a:pt x="125" y="69"/>
                    <a:pt x="125" y="69"/>
                  </a:cubicBezTo>
                  <a:cubicBezTo>
                    <a:pt x="124" y="70"/>
                    <a:pt x="124" y="71"/>
                    <a:pt x="123" y="72"/>
                  </a:cubicBezTo>
                  <a:cubicBezTo>
                    <a:pt x="123" y="72"/>
                    <a:pt x="121" y="73"/>
                    <a:pt x="121" y="73"/>
                  </a:cubicBezTo>
                  <a:cubicBezTo>
                    <a:pt x="120" y="73"/>
                    <a:pt x="118" y="74"/>
                    <a:pt x="117" y="75"/>
                  </a:cubicBezTo>
                  <a:cubicBezTo>
                    <a:pt x="116" y="75"/>
                    <a:pt x="115" y="75"/>
                    <a:pt x="114" y="76"/>
                  </a:cubicBezTo>
                  <a:cubicBezTo>
                    <a:pt x="113" y="76"/>
                    <a:pt x="113" y="77"/>
                    <a:pt x="112" y="78"/>
                  </a:cubicBezTo>
                  <a:cubicBezTo>
                    <a:pt x="111" y="78"/>
                    <a:pt x="110" y="77"/>
                    <a:pt x="109" y="78"/>
                  </a:cubicBezTo>
                  <a:cubicBezTo>
                    <a:pt x="108" y="78"/>
                    <a:pt x="108" y="80"/>
                    <a:pt x="107" y="80"/>
                  </a:cubicBezTo>
                  <a:cubicBezTo>
                    <a:pt x="106" y="81"/>
                    <a:pt x="105" y="82"/>
                    <a:pt x="104" y="82"/>
                  </a:cubicBezTo>
                  <a:cubicBezTo>
                    <a:pt x="103" y="82"/>
                    <a:pt x="102" y="81"/>
                    <a:pt x="102" y="81"/>
                  </a:cubicBezTo>
                  <a:cubicBezTo>
                    <a:pt x="101" y="80"/>
                    <a:pt x="101" y="79"/>
                    <a:pt x="101" y="78"/>
                  </a:cubicBezTo>
                  <a:cubicBezTo>
                    <a:pt x="101" y="77"/>
                    <a:pt x="100" y="76"/>
                    <a:pt x="100" y="75"/>
                  </a:cubicBezTo>
                  <a:cubicBezTo>
                    <a:pt x="99" y="75"/>
                    <a:pt x="98" y="75"/>
                    <a:pt x="98" y="74"/>
                  </a:cubicBezTo>
                  <a:cubicBezTo>
                    <a:pt x="98" y="74"/>
                    <a:pt x="98" y="73"/>
                    <a:pt x="98" y="73"/>
                  </a:cubicBezTo>
                  <a:cubicBezTo>
                    <a:pt x="98" y="72"/>
                    <a:pt x="97" y="72"/>
                    <a:pt x="97" y="72"/>
                  </a:cubicBezTo>
                  <a:cubicBezTo>
                    <a:pt x="96" y="72"/>
                    <a:pt x="94" y="72"/>
                    <a:pt x="93" y="72"/>
                  </a:cubicBezTo>
                  <a:cubicBezTo>
                    <a:pt x="93" y="72"/>
                    <a:pt x="91" y="72"/>
                    <a:pt x="90" y="73"/>
                  </a:cubicBezTo>
                  <a:cubicBezTo>
                    <a:pt x="90" y="73"/>
                    <a:pt x="90" y="75"/>
                    <a:pt x="90" y="75"/>
                  </a:cubicBezTo>
                  <a:cubicBezTo>
                    <a:pt x="90" y="76"/>
                    <a:pt x="91" y="77"/>
                    <a:pt x="91" y="78"/>
                  </a:cubicBezTo>
                  <a:cubicBezTo>
                    <a:pt x="91" y="79"/>
                    <a:pt x="89" y="80"/>
                    <a:pt x="88" y="80"/>
                  </a:cubicBezTo>
                  <a:cubicBezTo>
                    <a:pt x="87" y="81"/>
                    <a:pt x="86" y="81"/>
                    <a:pt x="86" y="82"/>
                  </a:cubicBezTo>
                  <a:cubicBezTo>
                    <a:pt x="85" y="83"/>
                    <a:pt x="85" y="84"/>
                    <a:pt x="86" y="85"/>
                  </a:cubicBezTo>
                  <a:cubicBezTo>
                    <a:pt x="86" y="85"/>
                    <a:pt x="87" y="86"/>
                    <a:pt x="87" y="86"/>
                  </a:cubicBezTo>
                  <a:cubicBezTo>
                    <a:pt x="88" y="87"/>
                    <a:pt x="87" y="89"/>
                    <a:pt x="87" y="89"/>
                  </a:cubicBezTo>
                  <a:cubicBezTo>
                    <a:pt x="87" y="90"/>
                    <a:pt x="88" y="92"/>
                    <a:pt x="88" y="92"/>
                  </a:cubicBezTo>
                  <a:cubicBezTo>
                    <a:pt x="88" y="92"/>
                    <a:pt x="88" y="92"/>
                    <a:pt x="88" y="92"/>
                  </a:cubicBezTo>
                  <a:cubicBezTo>
                    <a:pt x="87" y="92"/>
                    <a:pt x="86" y="92"/>
                    <a:pt x="86" y="92"/>
                  </a:cubicBezTo>
                  <a:cubicBezTo>
                    <a:pt x="85" y="92"/>
                    <a:pt x="84" y="93"/>
                    <a:pt x="83" y="93"/>
                  </a:cubicBezTo>
                  <a:cubicBezTo>
                    <a:pt x="83" y="93"/>
                    <a:pt x="82" y="92"/>
                    <a:pt x="82" y="92"/>
                  </a:cubicBezTo>
                  <a:cubicBezTo>
                    <a:pt x="81" y="92"/>
                    <a:pt x="80" y="92"/>
                    <a:pt x="80" y="92"/>
                  </a:cubicBezTo>
                  <a:cubicBezTo>
                    <a:pt x="79" y="92"/>
                    <a:pt x="79" y="93"/>
                    <a:pt x="79" y="94"/>
                  </a:cubicBezTo>
                  <a:cubicBezTo>
                    <a:pt x="79" y="94"/>
                    <a:pt x="79" y="95"/>
                    <a:pt x="80" y="96"/>
                  </a:cubicBezTo>
                  <a:cubicBezTo>
                    <a:pt x="80" y="96"/>
                    <a:pt x="80" y="97"/>
                    <a:pt x="80" y="97"/>
                  </a:cubicBezTo>
                  <a:cubicBezTo>
                    <a:pt x="79" y="98"/>
                    <a:pt x="79" y="99"/>
                    <a:pt x="79" y="99"/>
                  </a:cubicBezTo>
                  <a:cubicBezTo>
                    <a:pt x="79" y="100"/>
                    <a:pt x="80" y="100"/>
                    <a:pt x="80" y="100"/>
                  </a:cubicBezTo>
                  <a:cubicBezTo>
                    <a:pt x="80" y="101"/>
                    <a:pt x="80" y="102"/>
                    <a:pt x="79" y="103"/>
                  </a:cubicBezTo>
                  <a:cubicBezTo>
                    <a:pt x="79" y="103"/>
                    <a:pt x="77" y="102"/>
                    <a:pt x="77" y="102"/>
                  </a:cubicBezTo>
                  <a:cubicBezTo>
                    <a:pt x="76" y="102"/>
                    <a:pt x="75" y="101"/>
                    <a:pt x="75" y="101"/>
                  </a:cubicBezTo>
                  <a:cubicBezTo>
                    <a:pt x="74" y="100"/>
                    <a:pt x="72" y="99"/>
                    <a:pt x="71" y="99"/>
                  </a:cubicBezTo>
                  <a:cubicBezTo>
                    <a:pt x="71" y="98"/>
                    <a:pt x="70" y="97"/>
                    <a:pt x="70" y="97"/>
                  </a:cubicBezTo>
                  <a:cubicBezTo>
                    <a:pt x="70" y="97"/>
                    <a:pt x="69" y="96"/>
                    <a:pt x="68" y="96"/>
                  </a:cubicBezTo>
                  <a:cubicBezTo>
                    <a:pt x="68" y="96"/>
                    <a:pt x="67" y="97"/>
                    <a:pt x="66" y="97"/>
                  </a:cubicBezTo>
                  <a:cubicBezTo>
                    <a:pt x="66" y="98"/>
                    <a:pt x="66" y="99"/>
                    <a:pt x="66" y="99"/>
                  </a:cubicBezTo>
                  <a:cubicBezTo>
                    <a:pt x="67" y="99"/>
                    <a:pt x="67" y="100"/>
                    <a:pt x="67" y="101"/>
                  </a:cubicBezTo>
                  <a:cubicBezTo>
                    <a:pt x="67" y="101"/>
                    <a:pt x="67" y="102"/>
                    <a:pt x="67" y="103"/>
                  </a:cubicBezTo>
                  <a:cubicBezTo>
                    <a:pt x="66" y="104"/>
                    <a:pt x="65" y="105"/>
                    <a:pt x="64" y="106"/>
                  </a:cubicBezTo>
                  <a:cubicBezTo>
                    <a:pt x="63" y="107"/>
                    <a:pt x="61" y="108"/>
                    <a:pt x="60" y="109"/>
                  </a:cubicBezTo>
                  <a:cubicBezTo>
                    <a:pt x="59" y="109"/>
                    <a:pt x="56" y="110"/>
                    <a:pt x="55" y="110"/>
                  </a:cubicBezTo>
                  <a:cubicBezTo>
                    <a:pt x="55" y="110"/>
                    <a:pt x="54" y="110"/>
                    <a:pt x="53" y="110"/>
                  </a:cubicBezTo>
                  <a:cubicBezTo>
                    <a:pt x="53" y="110"/>
                    <a:pt x="52" y="109"/>
                    <a:pt x="52" y="108"/>
                  </a:cubicBezTo>
                  <a:cubicBezTo>
                    <a:pt x="52" y="108"/>
                    <a:pt x="51" y="108"/>
                    <a:pt x="51" y="108"/>
                  </a:cubicBezTo>
                  <a:cubicBezTo>
                    <a:pt x="50" y="107"/>
                    <a:pt x="48" y="108"/>
                    <a:pt x="48" y="107"/>
                  </a:cubicBezTo>
                  <a:cubicBezTo>
                    <a:pt x="47" y="107"/>
                    <a:pt x="46" y="107"/>
                    <a:pt x="46" y="107"/>
                  </a:cubicBezTo>
                  <a:cubicBezTo>
                    <a:pt x="45" y="106"/>
                    <a:pt x="44" y="105"/>
                    <a:pt x="43" y="104"/>
                  </a:cubicBezTo>
                  <a:cubicBezTo>
                    <a:pt x="43" y="104"/>
                    <a:pt x="42" y="103"/>
                    <a:pt x="42" y="103"/>
                  </a:cubicBezTo>
                  <a:cubicBezTo>
                    <a:pt x="41" y="103"/>
                    <a:pt x="40" y="103"/>
                    <a:pt x="40" y="103"/>
                  </a:cubicBezTo>
                  <a:cubicBezTo>
                    <a:pt x="39" y="103"/>
                    <a:pt x="39" y="104"/>
                    <a:pt x="39" y="104"/>
                  </a:cubicBezTo>
                  <a:cubicBezTo>
                    <a:pt x="39" y="105"/>
                    <a:pt x="37" y="105"/>
                    <a:pt x="36" y="106"/>
                  </a:cubicBezTo>
                  <a:cubicBezTo>
                    <a:pt x="36" y="106"/>
                    <a:pt x="35" y="107"/>
                    <a:pt x="34" y="107"/>
                  </a:cubicBezTo>
                  <a:cubicBezTo>
                    <a:pt x="34" y="108"/>
                    <a:pt x="34" y="109"/>
                    <a:pt x="34" y="109"/>
                  </a:cubicBezTo>
                  <a:cubicBezTo>
                    <a:pt x="33" y="110"/>
                    <a:pt x="32" y="110"/>
                    <a:pt x="32" y="110"/>
                  </a:cubicBezTo>
                  <a:cubicBezTo>
                    <a:pt x="32" y="110"/>
                    <a:pt x="30" y="110"/>
                    <a:pt x="30" y="110"/>
                  </a:cubicBezTo>
                  <a:cubicBezTo>
                    <a:pt x="29" y="110"/>
                    <a:pt x="29" y="108"/>
                    <a:pt x="29" y="108"/>
                  </a:cubicBezTo>
                  <a:cubicBezTo>
                    <a:pt x="28" y="108"/>
                    <a:pt x="28" y="108"/>
                    <a:pt x="27" y="108"/>
                  </a:cubicBezTo>
                  <a:cubicBezTo>
                    <a:pt x="27" y="108"/>
                    <a:pt x="27" y="107"/>
                    <a:pt x="27" y="107"/>
                  </a:cubicBezTo>
                  <a:cubicBezTo>
                    <a:pt x="27" y="107"/>
                    <a:pt x="26" y="106"/>
                    <a:pt x="26" y="106"/>
                  </a:cubicBezTo>
                  <a:cubicBezTo>
                    <a:pt x="26" y="106"/>
                    <a:pt x="26" y="105"/>
                    <a:pt x="26" y="104"/>
                  </a:cubicBezTo>
                  <a:cubicBezTo>
                    <a:pt x="26" y="103"/>
                    <a:pt x="25" y="102"/>
                    <a:pt x="25" y="101"/>
                  </a:cubicBezTo>
                  <a:cubicBezTo>
                    <a:pt x="25" y="101"/>
                    <a:pt x="25" y="99"/>
                    <a:pt x="25" y="98"/>
                  </a:cubicBezTo>
                  <a:cubicBezTo>
                    <a:pt x="25" y="98"/>
                    <a:pt x="26" y="96"/>
                    <a:pt x="26" y="96"/>
                  </a:cubicBezTo>
                  <a:cubicBezTo>
                    <a:pt x="26" y="95"/>
                    <a:pt x="26" y="93"/>
                    <a:pt x="25" y="92"/>
                  </a:cubicBezTo>
                  <a:cubicBezTo>
                    <a:pt x="24" y="92"/>
                    <a:pt x="23" y="92"/>
                    <a:pt x="22" y="91"/>
                  </a:cubicBezTo>
                  <a:cubicBezTo>
                    <a:pt x="22" y="91"/>
                    <a:pt x="20" y="92"/>
                    <a:pt x="19" y="92"/>
                  </a:cubicBezTo>
                  <a:cubicBezTo>
                    <a:pt x="19" y="92"/>
                    <a:pt x="18" y="91"/>
                    <a:pt x="18" y="91"/>
                  </a:cubicBezTo>
                  <a:cubicBezTo>
                    <a:pt x="17" y="90"/>
                    <a:pt x="16" y="88"/>
                    <a:pt x="16" y="87"/>
                  </a:cubicBezTo>
                  <a:cubicBezTo>
                    <a:pt x="15" y="86"/>
                    <a:pt x="13" y="84"/>
                    <a:pt x="12" y="83"/>
                  </a:cubicBezTo>
                  <a:cubicBezTo>
                    <a:pt x="12" y="82"/>
                    <a:pt x="11" y="80"/>
                    <a:pt x="9" y="79"/>
                  </a:cubicBezTo>
                  <a:cubicBezTo>
                    <a:pt x="9" y="78"/>
                    <a:pt x="7" y="79"/>
                    <a:pt x="6" y="78"/>
                  </a:cubicBezTo>
                  <a:cubicBezTo>
                    <a:pt x="5" y="78"/>
                    <a:pt x="5" y="77"/>
                    <a:pt x="4" y="76"/>
                  </a:cubicBezTo>
                  <a:cubicBezTo>
                    <a:pt x="4" y="76"/>
                    <a:pt x="3" y="74"/>
                    <a:pt x="3" y="73"/>
                  </a:cubicBezTo>
                  <a:cubicBezTo>
                    <a:pt x="3" y="73"/>
                    <a:pt x="2" y="72"/>
                    <a:pt x="2" y="71"/>
                  </a:cubicBezTo>
                  <a:cubicBezTo>
                    <a:pt x="2" y="70"/>
                    <a:pt x="1" y="69"/>
                    <a:pt x="1" y="69"/>
                  </a:cubicBezTo>
                  <a:cubicBezTo>
                    <a:pt x="2" y="68"/>
                    <a:pt x="3" y="67"/>
                    <a:pt x="3" y="66"/>
                  </a:cubicBezTo>
                  <a:cubicBezTo>
                    <a:pt x="4" y="65"/>
                    <a:pt x="4" y="64"/>
                    <a:pt x="4" y="63"/>
                  </a:cubicBezTo>
                  <a:cubicBezTo>
                    <a:pt x="4" y="62"/>
                    <a:pt x="3" y="61"/>
                    <a:pt x="2" y="60"/>
                  </a:cubicBezTo>
                  <a:cubicBezTo>
                    <a:pt x="2" y="59"/>
                    <a:pt x="0" y="58"/>
                    <a:pt x="0" y="57"/>
                  </a:cubicBezTo>
                  <a:cubicBezTo>
                    <a:pt x="0" y="56"/>
                    <a:pt x="0" y="54"/>
                    <a:pt x="0" y="53"/>
                  </a:cubicBezTo>
                  <a:cubicBezTo>
                    <a:pt x="0" y="51"/>
                    <a:pt x="0" y="47"/>
                    <a:pt x="1" y="45"/>
                  </a:cubicBezTo>
                  <a:cubicBezTo>
                    <a:pt x="1" y="44"/>
                    <a:pt x="2" y="43"/>
                    <a:pt x="2" y="42"/>
                  </a:cubicBezTo>
                  <a:cubicBezTo>
                    <a:pt x="2" y="40"/>
                    <a:pt x="3" y="38"/>
                    <a:pt x="3" y="36"/>
                  </a:cubicBezTo>
                  <a:cubicBezTo>
                    <a:pt x="3" y="36"/>
                    <a:pt x="2" y="34"/>
                    <a:pt x="2" y="33"/>
                  </a:cubicBezTo>
                  <a:cubicBezTo>
                    <a:pt x="3" y="33"/>
                    <a:pt x="3" y="32"/>
                    <a:pt x="3" y="32"/>
                  </a:cubicBezTo>
                  <a:cubicBezTo>
                    <a:pt x="4" y="31"/>
                    <a:pt x="5" y="31"/>
                    <a:pt x="6" y="30"/>
                  </a:cubicBezTo>
                  <a:cubicBezTo>
                    <a:pt x="6" y="30"/>
                    <a:pt x="7" y="30"/>
                    <a:pt x="8" y="30"/>
                  </a:cubicBezTo>
                  <a:cubicBezTo>
                    <a:pt x="8" y="30"/>
                    <a:pt x="9" y="30"/>
                    <a:pt x="10" y="30"/>
                  </a:cubicBezTo>
                  <a:cubicBezTo>
                    <a:pt x="11" y="30"/>
                    <a:pt x="12" y="31"/>
                    <a:pt x="13" y="32"/>
                  </a:cubicBezTo>
                  <a:cubicBezTo>
                    <a:pt x="13" y="32"/>
                    <a:pt x="14" y="32"/>
                    <a:pt x="15" y="32"/>
                  </a:cubicBezTo>
                  <a:cubicBezTo>
                    <a:pt x="15" y="32"/>
                    <a:pt x="16" y="32"/>
                    <a:pt x="16" y="31"/>
                  </a:cubicBezTo>
                  <a:cubicBezTo>
                    <a:pt x="17" y="31"/>
                    <a:pt x="17" y="30"/>
                    <a:pt x="17" y="30"/>
                  </a:cubicBezTo>
                  <a:cubicBezTo>
                    <a:pt x="18" y="30"/>
                    <a:pt x="18" y="29"/>
                    <a:pt x="18" y="28"/>
                  </a:cubicBezTo>
                  <a:cubicBezTo>
                    <a:pt x="18" y="28"/>
                    <a:pt x="19" y="27"/>
                    <a:pt x="20" y="27"/>
                  </a:cubicBezTo>
                  <a:cubicBezTo>
                    <a:pt x="20" y="27"/>
                    <a:pt x="21" y="28"/>
                    <a:pt x="22" y="27"/>
                  </a:cubicBezTo>
                  <a:cubicBezTo>
                    <a:pt x="22" y="27"/>
                    <a:pt x="23" y="27"/>
                    <a:pt x="23" y="26"/>
                  </a:cubicBezTo>
                  <a:cubicBezTo>
                    <a:pt x="23" y="26"/>
                    <a:pt x="23" y="25"/>
                    <a:pt x="23" y="25"/>
                  </a:cubicBezTo>
                  <a:cubicBezTo>
                    <a:pt x="23" y="25"/>
                    <a:pt x="24" y="24"/>
                    <a:pt x="25" y="24"/>
                  </a:cubicBezTo>
                  <a:cubicBezTo>
                    <a:pt x="25" y="24"/>
                    <a:pt x="26" y="23"/>
                    <a:pt x="26" y="23"/>
                  </a:cubicBezTo>
                  <a:cubicBezTo>
                    <a:pt x="26" y="22"/>
                    <a:pt x="26" y="21"/>
                    <a:pt x="27" y="20"/>
                  </a:cubicBezTo>
                  <a:cubicBezTo>
                    <a:pt x="27" y="20"/>
                    <a:pt x="28" y="19"/>
                    <a:pt x="28" y="19"/>
                  </a:cubicBezTo>
                  <a:cubicBezTo>
                    <a:pt x="28" y="19"/>
                    <a:pt x="29" y="18"/>
                    <a:pt x="30" y="18"/>
                  </a:cubicBezTo>
                  <a:cubicBezTo>
                    <a:pt x="30" y="18"/>
                    <a:pt x="32" y="19"/>
                    <a:pt x="33" y="19"/>
                  </a:cubicBezTo>
                  <a:cubicBezTo>
                    <a:pt x="33" y="19"/>
                    <a:pt x="35" y="18"/>
                    <a:pt x="36" y="18"/>
                  </a:cubicBezTo>
                  <a:cubicBezTo>
                    <a:pt x="37" y="17"/>
                    <a:pt x="38" y="16"/>
                    <a:pt x="39" y="16"/>
                  </a:cubicBezTo>
                  <a:cubicBezTo>
                    <a:pt x="40" y="16"/>
                    <a:pt x="41" y="15"/>
                    <a:pt x="42" y="14"/>
                  </a:cubicBezTo>
                  <a:cubicBezTo>
                    <a:pt x="43" y="14"/>
                    <a:pt x="44" y="14"/>
                    <a:pt x="45" y="13"/>
                  </a:cubicBezTo>
                  <a:cubicBezTo>
                    <a:pt x="45" y="13"/>
                    <a:pt x="47" y="13"/>
                    <a:pt x="48" y="13"/>
                  </a:cubicBezTo>
                  <a:cubicBezTo>
                    <a:pt x="49" y="13"/>
                    <a:pt x="50" y="14"/>
                    <a:pt x="51" y="15"/>
                  </a:cubicBezTo>
                  <a:cubicBezTo>
                    <a:pt x="52" y="15"/>
                    <a:pt x="53" y="16"/>
                    <a:pt x="53" y="16"/>
                  </a:cubicBezTo>
                  <a:cubicBezTo>
                    <a:pt x="54" y="16"/>
                    <a:pt x="55" y="16"/>
                    <a:pt x="55" y="16"/>
                  </a:cubicBezTo>
                  <a:cubicBezTo>
                    <a:pt x="56" y="17"/>
                    <a:pt x="56" y="19"/>
                    <a:pt x="56" y="19"/>
                  </a:cubicBezTo>
                  <a:cubicBezTo>
                    <a:pt x="57" y="19"/>
                    <a:pt x="58" y="19"/>
                    <a:pt x="58" y="19"/>
                  </a:cubicBezTo>
                  <a:cubicBezTo>
                    <a:pt x="58" y="19"/>
                    <a:pt x="59" y="18"/>
                    <a:pt x="59" y="18"/>
                  </a:cubicBezTo>
                  <a:cubicBezTo>
                    <a:pt x="59" y="17"/>
                    <a:pt x="60" y="17"/>
                    <a:pt x="61" y="17"/>
                  </a:cubicBezTo>
                  <a:cubicBezTo>
                    <a:pt x="61" y="16"/>
                    <a:pt x="63" y="16"/>
                    <a:pt x="63" y="16"/>
                  </a:cubicBezTo>
                  <a:cubicBezTo>
                    <a:pt x="63" y="16"/>
                    <a:pt x="64" y="15"/>
                    <a:pt x="64" y="15"/>
                  </a:cubicBezTo>
                  <a:cubicBezTo>
                    <a:pt x="64" y="14"/>
                    <a:pt x="64" y="13"/>
                    <a:pt x="64" y="12"/>
                  </a:cubicBezTo>
                  <a:cubicBezTo>
                    <a:pt x="64" y="12"/>
                    <a:pt x="65" y="10"/>
                    <a:pt x="65" y="10"/>
                  </a:cubicBezTo>
                  <a:cubicBezTo>
                    <a:pt x="65" y="9"/>
                    <a:pt x="65" y="8"/>
                    <a:pt x="65" y="7"/>
                  </a:cubicBezTo>
                  <a:cubicBezTo>
                    <a:pt x="65" y="7"/>
                    <a:pt x="66" y="6"/>
                    <a:pt x="6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1" name="Freeform 37">
              <a:extLst>
                <a:ext uri="{FF2B5EF4-FFF2-40B4-BE49-F238E27FC236}">
                  <a16:creationId xmlns:a16="http://schemas.microsoft.com/office/drawing/2014/main" id="{21697BE4-125B-4B0D-999A-278D3A5B839B}"/>
                </a:ext>
              </a:extLst>
            </p:cNvPr>
            <p:cNvSpPr>
              <a:spLocks/>
            </p:cNvSpPr>
            <p:nvPr/>
          </p:nvSpPr>
          <p:spPr bwMode="auto">
            <a:xfrm>
              <a:off x="7314553" y="3438981"/>
              <a:ext cx="124767" cy="124767"/>
            </a:xfrm>
            <a:custGeom>
              <a:avLst/>
              <a:gdLst/>
              <a:ahLst/>
              <a:cxnLst>
                <a:cxn ang="0">
                  <a:pos x="42" y="5"/>
                </a:cxn>
                <a:cxn ang="0">
                  <a:pos x="41" y="10"/>
                </a:cxn>
                <a:cxn ang="0">
                  <a:pos x="38" y="14"/>
                </a:cxn>
                <a:cxn ang="0">
                  <a:pos x="36" y="21"/>
                </a:cxn>
                <a:cxn ang="0">
                  <a:pos x="40" y="25"/>
                </a:cxn>
                <a:cxn ang="0">
                  <a:pos x="38" y="30"/>
                </a:cxn>
                <a:cxn ang="0">
                  <a:pos x="36" y="30"/>
                </a:cxn>
                <a:cxn ang="0">
                  <a:pos x="34" y="31"/>
                </a:cxn>
                <a:cxn ang="0">
                  <a:pos x="36" y="34"/>
                </a:cxn>
                <a:cxn ang="0">
                  <a:pos x="37" y="40"/>
                </a:cxn>
                <a:cxn ang="0">
                  <a:pos x="34" y="40"/>
                </a:cxn>
                <a:cxn ang="0">
                  <a:pos x="32" y="35"/>
                </a:cxn>
                <a:cxn ang="0">
                  <a:pos x="28" y="35"/>
                </a:cxn>
                <a:cxn ang="0">
                  <a:pos x="27" y="37"/>
                </a:cxn>
                <a:cxn ang="0">
                  <a:pos x="22" y="36"/>
                </a:cxn>
                <a:cxn ang="0">
                  <a:pos x="18" y="31"/>
                </a:cxn>
                <a:cxn ang="0">
                  <a:pos x="16" y="28"/>
                </a:cxn>
                <a:cxn ang="0">
                  <a:pos x="10" y="27"/>
                </a:cxn>
                <a:cxn ang="0">
                  <a:pos x="5" y="24"/>
                </a:cxn>
                <a:cxn ang="0">
                  <a:pos x="2" y="21"/>
                </a:cxn>
                <a:cxn ang="0">
                  <a:pos x="1" y="17"/>
                </a:cxn>
                <a:cxn ang="0">
                  <a:pos x="3" y="12"/>
                </a:cxn>
                <a:cxn ang="0">
                  <a:pos x="5" y="7"/>
                </a:cxn>
                <a:cxn ang="0">
                  <a:pos x="8" y="4"/>
                </a:cxn>
                <a:cxn ang="0">
                  <a:pos x="13" y="5"/>
                </a:cxn>
                <a:cxn ang="0">
                  <a:pos x="15" y="7"/>
                </a:cxn>
                <a:cxn ang="0">
                  <a:pos x="17" y="13"/>
                </a:cxn>
                <a:cxn ang="0">
                  <a:pos x="22" y="12"/>
                </a:cxn>
                <a:cxn ang="0">
                  <a:pos x="27" y="10"/>
                </a:cxn>
                <a:cxn ang="0">
                  <a:pos x="32" y="7"/>
                </a:cxn>
                <a:cxn ang="0">
                  <a:pos x="38" y="4"/>
                </a:cxn>
                <a:cxn ang="0">
                  <a:pos x="40" y="0"/>
                </a:cxn>
                <a:cxn ang="0">
                  <a:pos x="42" y="2"/>
                </a:cxn>
              </a:cxnLst>
              <a:rect l="0" t="0" r="r" b="b"/>
              <a:pathLst>
                <a:path w="42" h="42">
                  <a:moveTo>
                    <a:pt x="42" y="2"/>
                  </a:moveTo>
                  <a:cubicBezTo>
                    <a:pt x="42" y="3"/>
                    <a:pt x="42" y="5"/>
                    <a:pt x="42" y="5"/>
                  </a:cubicBezTo>
                  <a:cubicBezTo>
                    <a:pt x="42" y="6"/>
                    <a:pt x="41" y="6"/>
                    <a:pt x="41" y="7"/>
                  </a:cubicBezTo>
                  <a:cubicBezTo>
                    <a:pt x="40" y="7"/>
                    <a:pt x="41" y="9"/>
                    <a:pt x="41" y="10"/>
                  </a:cubicBezTo>
                  <a:cubicBezTo>
                    <a:pt x="41" y="10"/>
                    <a:pt x="40" y="11"/>
                    <a:pt x="40" y="12"/>
                  </a:cubicBezTo>
                  <a:cubicBezTo>
                    <a:pt x="39" y="13"/>
                    <a:pt x="38" y="14"/>
                    <a:pt x="38" y="14"/>
                  </a:cubicBezTo>
                  <a:cubicBezTo>
                    <a:pt x="37" y="15"/>
                    <a:pt x="36" y="16"/>
                    <a:pt x="36" y="17"/>
                  </a:cubicBezTo>
                  <a:cubicBezTo>
                    <a:pt x="36" y="18"/>
                    <a:pt x="36" y="20"/>
                    <a:pt x="36" y="21"/>
                  </a:cubicBezTo>
                  <a:cubicBezTo>
                    <a:pt x="36" y="21"/>
                    <a:pt x="38" y="22"/>
                    <a:pt x="39" y="22"/>
                  </a:cubicBezTo>
                  <a:cubicBezTo>
                    <a:pt x="39" y="23"/>
                    <a:pt x="40" y="24"/>
                    <a:pt x="40" y="25"/>
                  </a:cubicBezTo>
                  <a:cubicBezTo>
                    <a:pt x="40" y="26"/>
                    <a:pt x="39" y="27"/>
                    <a:pt x="38" y="28"/>
                  </a:cubicBezTo>
                  <a:cubicBezTo>
                    <a:pt x="38" y="28"/>
                    <a:pt x="38" y="29"/>
                    <a:pt x="38" y="30"/>
                  </a:cubicBezTo>
                  <a:cubicBezTo>
                    <a:pt x="37" y="30"/>
                    <a:pt x="37" y="31"/>
                    <a:pt x="37" y="32"/>
                  </a:cubicBezTo>
                  <a:cubicBezTo>
                    <a:pt x="37" y="31"/>
                    <a:pt x="37" y="30"/>
                    <a:pt x="36" y="30"/>
                  </a:cubicBezTo>
                  <a:cubicBezTo>
                    <a:pt x="36" y="30"/>
                    <a:pt x="35" y="30"/>
                    <a:pt x="35" y="30"/>
                  </a:cubicBezTo>
                  <a:cubicBezTo>
                    <a:pt x="35" y="30"/>
                    <a:pt x="34" y="30"/>
                    <a:pt x="34" y="31"/>
                  </a:cubicBezTo>
                  <a:cubicBezTo>
                    <a:pt x="33" y="31"/>
                    <a:pt x="34" y="32"/>
                    <a:pt x="34" y="32"/>
                  </a:cubicBezTo>
                  <a:cubicBezTo>
                    <a:pt x="35" y="33"/>
                    <a:pt x="36" y="33"/>
                    <a:pt x="36" y="34"/>
                  </a:cubicBezTo>
                  <a:cubicBezTo>
                    <a:pt x="36" y="34"/>
                    <a:pt x="36" y="36"/>
                    <a:pt x="37" y="37"/>
                  </a:cubicBezTo>
                  <a:cubicBezTo>
                    <a:pt x="37" y="37"/>
                    <a:pt x="37" y="39"/>
                    <a:pt x="37" y="40"/>
                  </a:cubicBezTo>
                  <a:cubicBezTo>
                    <a:pt x="37" y="40"/>
                    <a:pt x="37" y="41"/>
                    <a:pt x="36" y="42"/>
                  </a:cubicBezTo>
                  <a:cubicBezTo>
                    <a:pt x="36" y="42"/>
                    <a:pt x="34" y="41"/>
                    <a:pt x="34" y="40"/>
                  </a:cubicBezTo>
                  <a:cubicBezTo>
                    <a:pt x="34" y="40"/>
                    <a:pt x="33" y="38"/>
                    <a:pt x="33" y="37"/>
                  </a:cubicBezTo>
                  <a:cubicBezTo>
                    <a:pt x="32" y="37"/>
                    <a:pt x="32" y="36"/>
                    <a:pt x="32" y="35"/>
                  </a:cubicBezTo>
                  <a:cubicBezTo>
                    <a:pt x="32" y="35"/>
                    <a:pt x="32" y="35"/>
                    <a:pt x="31" y="34"/>
                  </a:cubicBezTo>
                  <a:cubicBezTo>
                    <a:pt x="31" y="34"/>
                    <a:pt x="29" y="34"/>
                    <a:pt x="28" y="35"/>
                  </a:cubicBezTo>
                  <a:cubicBezTo>
                    <a:pt x="28" y="35"/>
                    <a:pt x="27" y="35"/>
                    <a:pt x="27" y="35"/>
                  </a:cubicBezTo>
                  <a:cubicBezTo>
                    <a:pt x="27" y="36"/>
                    <a:pt x="27" y="37"/>
                    <a:pt x="27" y="37"/>
                  </a:cubicBezTo>
                  <a:cubicBezTo>
                    <a:pt x="27" y="38"/>
                    <a:pt x="25" y="38"/>
                    <a:pt x="25" y="37"/>
                  </a:cubicBezTo>
                  <a:cubicBezTo>
                    <a:pt x="24" y="37"/>
                    <a:pt x="23" y="37"/>
                    <a:pt x="22" y="36"/>
                  </a:cubicBezTo>
                  <a:cubicBezTo>
                    <a:pt x="21" y="36"/>
                    <a:pt x="21" y="35"/>
                    <a:pt x="20" y="35"/>
                  </a:cubicBezTo>
                  <a:cubicBezTo>
                    <a:pt x="20" y="34"/>
                    <a:pt x="19" y="32"/>
                    <a:pt x="18" y="31"/>
                  </a:cubicBezTo>
                  <a:cubicBezTo>
                    <a:pt x="18" y="31"/>
                    <a:pt x="18" y="29"/>
                    <a:pt x="17" y="29"/>
                  </a:cubicBezTo>
                  <a:cubicBezTo>
                    <a:pt x="17" y="28"/>
                    <a:pt x="17" y="28"/>
                    <a:pt x="16" y="28"/>
                  </a:cubicBezTo>
                  <a:cubicBezTo>
                    <a:pt x="15" y="27"/>
                    <a:pt x="13" y="28"/>
                    <a:pt x="13" y="28"/>
                  </a:cubicBezTo>
                  <a:cubicBezTo>
                    <a:pt x="12" y="28"/>
                    <a:pt x="11" y="27"/>
                    <a:pt x="10" y="27"/>
                  </a:cubicBezTo>
                  <a:cubicBezTo>
                    <a:pt x="10" y="27"/>
                    <a:pt x="9" y="25"/>
                    <a:pt x="9" y="25"/>
                  </a:cubicBezTo>
                  <a:cubicBezTo>
                    <a:pt x="8" y="25"/>
                    <a:pt x="6" y="24"/>
                    <a:pt x="5" y="24"/>
                  </a:cubicBezTo>
                  <a:cubicBezTo>
                    <a:pt x="5" y="24"/>
                    <a:pt x="4" y="24"/>
                    <a:pt x="3" y="24"/>
                  </a:cubicBezTo>
                  <a:cubicBezTo>
                    <a:pt x="3" y="24"/>
                    <a:pt x="2" y="22"/>
                    <a:pt x="2" y="21"/>
                  </a:cubicBezTo>
                  <a:cubicBezTo>
                    <a:pt x="2" y="21"/>
                    <a:pt x="3" y="19"/>
                    <a:pt x="2" y="18"/>
                  </a:cubicBezTo>
                  <a:cubicBezTo>
                    <a:pt x="2" y="18"/>
                    <a:pt x="1" y="17"/>
                    <a:pt x="1" y="17"/>
                  </a:cubicBezTo>
                  <a:cubicBezTo>
                    <a:pt x="0" y="16"/>
                    <a:pt x="0" y="15"/>
                    <a:pt x="1" y="14"/>
                  </a:cubicBezTo>
                  <a:cubicBezTo>
                    <a:pt x="1" y="13"/>
                    <a:pt x="2" y="13"/>
                    <a:pt x="3" y="12"/>
                  </a:cubicBezTo>
                  <a:cubicBezTo>
                    <a:pt x="4" y="12"/>
                    <a:pt x="6" y="11"/>
                    <a:pt x="6" y="10"/>
                  </a:cubicBezTo>
                  <a:cubicBezTo>
                    <a:pt x="6" y="9"/>
                    <a:pt x="5" y="8"/>
                    <a:pt x="5" y="7"/>
                  </a:cubicBezTo>
                  <a:cubicBezTo>
                    <a:pt x="5" y="7"/>
                    <a:pt x="5" y="5"/>
                    <a:pt x="5" y="5"/>
                  </a:cubicBezTo>
                  <a:cubicBezTo>
                    <a:pt x="6" y="4"/>
                    <a:pt x="8" y="4"/>
                    <a:pt x="8" y="4"/>
                  </a:cubicBezTo>
                  <a:cubicBezTo>
                    <a:pt x="9" y="4"/>
                    <a:pt x="11" y="4"/>
                    <a:pt x="12" y="4"/>
                  </a:cubicBezTo>
                  <a:cubicBezTo>
                    <a:pt x="12" y="4"/>
                    <a:pt x="13" y="4"/>
                    <a:pt x="13" y="5"/>
                  </a:cubicBezTo>
                  <a:cubicBezTo>
                    <a:pt x="13" y="5"/>
                    <a:pt x="13" y="6"/>
                    <a:pt x="13" y="6"/>
                  </a:cubicBezTo>
                  <a:cubicBezTo>
                    <a:pt x="13" y="7"/>
                    <a:pt x="14" y="7"/>
                    <a:pt x="15" y="7"/>
                  </a:cubicBezTo>
                  <a:cubicBezTo>
                    <a:pt x="15" y="8"/>
                    <a:pt x="16" y="9"/>
                    <a:pt x="16" y="10"/>
                  </a:cubicBezTo>
                  <a:cubicBezTo>
                    <a:pt x="16" y="11"/>
                    <a:pt x="16" y="12"/>
                    <a:pt x="17" y="13"/>
                  </a:cubicBezTo>
                  <a:cubicBezTo>
                    <a:pt x="17" y="13"/>
                    <a:pt x="18" y="14"/>
                    <a:pt x="19" y="14"/>
                  </a:cubicBezTo>
                  <a:cubicBezTo>
                    <a:pt x="20" y="14"/>
                    <a:pt x="21" y="13"/>
                    <a:pt x="22" y="12"/>
                  </a:cubicBezTo>
                  <a:cubicBezTo>
                    <a:pt x="23" y="12"/>
                    <a:pt x="23" y="10"/>
                    <a:pt x="24" y="10"/>
                  </a:cubicBezTo>
                  <a:cubicBezTo>
                    <a:pt x="25" y="9"/>
                    <a:pt x="26" y="10"/>
                    <a:pt x="27" y="10"/>
                  </a:cubicBezTo>
                  <a:cubicBezTo>
                    <a:pt x="28" y="9"/>
                    <a:pt x="28" y="8"/>
                    <a:pt x="29" y="8"/>
                  </a:cubicBezTo>
                  <a:cubicBezTo>
                    <a:pt x="30" y="7"/>
                    <a:pt x="31" y="7"/>
                    <a:pt x="32" y="7"/>
                  </a:cubicBezTo>
                  <a:cubicBezTo>
                    <a:pt x="33" y="6"/>
                    <a:pt x="35" y="5"/>
                    <a:pt x="36" y="5"/>
                  </a:cubicBezTo>
                  <a:cubicBezTo>
                    <a:pt x="36" y="5"/>
                    <a:pt x="38" y="4"/>
                    <a:pt x="38" y="4"/>
                  </a:cubicBezTo>
                  <a:cubicBezTo>
                    <a:pt x="39" y="3"/>
                    <a:pt x="39" y="2"/>
                    <a:pt x="40" y="1"/>
                  </a:cubicBezTo>
                  <a:cubicBezTo>
                    <a:pt x="40" y="1"/>
                    <a:pt x="40" y="1"/>
                    <a:pt x="40" y="0"/>
                  </a:cubicBezTo>
                  <a:cubicBezTo>
                    <a:pt x="40" y="1"/>
                    <a:pt x="40" y="1"/>
                    <a:pt x="40" y="1"/>
                  </a:cubicBezTo>
                  <a:cubicBezTo>
                    <a:pt x="41" y="1"/>
                    <a:pt x="41" y="2"/>
                    <a:pt x="4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38">
              <a:extLst>
                <a:ext uri="{FF2B5EF4-FFF2-40B4-BE49-F238E27FC236}">
                  <a16:creationId xmlns:a16="http://schemas.microsoft.com/office/drawing/2014/main" id="{6CD78363-E5C0-4A3C-9879-D2A25D228207}"/>
                </a:ext>
              </a:extLst>
            </p:cNvPr>
            <p:cNvSpPr>
              <a:spLocks/>
            </p:cNvSpPr>
            <p:nvPr/>
          </p:nvSpPr>
          <p:spPr bwMode="auto">
            <a:xfrm>
              <a:off x="7456787" y="3361626"/>
              <a:ext cx="92328" cy="69869"/>
            </a:xfrm>
            <a:custGeom>
              <a:avLst/>
              <a:gdLst/>
              <a:ahLst/>
              <a:cxnLst>
                <a:cxn ang="0">
                  <a:pos x="31" y="20"/>
                </a:cxn>
                <a:cxn ang="0">
                  <a:pos x="28" y="22"/>
                </a:cxn>
                <a:cxn ang="0">
                  <a:pos x="26" y="22"/>
                </a:cxn>
                <a:cxn ang="0">
                  <a:pos x="22" y="22"/>
                </a:cxn>
                <a:cxn ang="0">
                  <a:pos x="20" y="22"/>
                </a:cxn>
                <a:cxn ang="0">
                  <a:pos x="17" y="22"/>
                </a:cxn>
                <a:cxn ang="0">
                  <a:pos x="14" y="21"/>
                </a:cxn>
                <a:cxn ang="0">
                  <a:pos x="13" y="22"/>
                </a:cxn>
                <a:cxn ang="0">
                  <a:pos x="11" y="21"/>
                </a:cxn>
                <a:cxn ang="0">
                  <a:pos x="10" y="20"/>
                </a:cxn>
                <a:cxn ang="0">
                  <a:pos x="7" y="18"/>
                </a:cxn>
                <a:cxn ang="0">
                  <a:pos x="5" y="18"/>
                </a:cxn>
                <a:cxn ang="0">
                  <a:pos x="5" y="21"/>
                </a:cxn>
                <a:cxn ang="0">
                  <a:pos x="3" y="20"/>
                </a:cxn>
                <a:cxn ang="0">
                  <a:pos x="2" y="19"/>
                </a:cxn>
                <a:cxn ang="0">
                  <a:pos x="3" y="18"/>
                </a:cxn>
                <a:cxn ang="0">
                  <a:pos x="4" y="15"/>
                </a:cxn>
                <a:cxn ang="0">
                  <a:pos x="3" y="12"/>
                </a:cxn>
                <a:cxn ang="0">
                  <a:pos x="1" y="11"/>
                </a:cxn>
                <a:cxn ang="0">
                  <a:pos x="0" y="9"/>
                </a:cxn>
                <a:cxn ang="0">
                  <a:pos x="1" y="7"/>
                </a:cxn>
                <a:cxn ang="0">
                  <a:pos x="2" y="7"/>
                </a:cxn>
                <a:cxn ang="0">
                  <a:pos x="5" y="6"/>
                </a:cxn>
                <a:cxn ang="0">
                  <a:pos x="6" y="4"/>
                </a:cxn>
                <a:cxn ang="0">
                  <a:pos x="6" y="2"/>
                </a:cxn>
                <a:cxn ang="0">
                  <a:pos x="8" y="2"/>
                </a:cxn>
                <a:cxn ang="0">
                  <a:pos x="11" y="2"/>
                </a:cxn>
                <a:cxn ang="0">
                  <a:pos x="14" y="1"/>
                </a:cxn>
                <a:cxn ang="0">
                  <a:pos x="16" y="1"/>
                </a:cxn>
                <a:cxn ang="0">
                  <a:pos x="18" y="0"/>
                </a:cxn>
                <a:cxn ang="0">
                  <a:pos x="19" y="2"/>
                </a:cxn>
                <a:cxn ang="0">
                  <a:pos x="21" y="2"/>
                </a:cxn>
                <a:cxn ang="0">
                  <a:pos x="22" y="2"/>
                </a:cxn>
                <a:cxn ang="0">
                  <a:pos x="24" y="2"/>
                </a:cxn>
                <a:cxn ang="0">
                  <a:pos x="26" y="3"/>
                </a:cxn>
                <a:cxn ang="0">
                  <a:pos x="26" y="5"/>
                </a:cxn>
                <a:cxn ang="0">
                  <a:pos x="25" y="6"/>
                </a:cxn>
                <a:cxn ang="0">
                  <a:pos x="24" y="8"/>
                </a:cxn>
                <a:cxn ang="0">
                  <a:pos x="24" y="10"/>
                </a:cxn>
                <a:cxn ang="0">
                  <a:pos x="25" y="13"/>
                </a:cxn>
                <a:cxn ang="0">
                  <a:pos x="27" y="15"/>
                </a:cxn>
                <a:cxn ang="0">
                  <a:pos x="29" y="18"/>
                </a:cxn>
                <a:cxn ang="0">
                  <a:pos x="31" y="20"/>
                </a:cxn>
              </a:cxnLst>
              <a:rect l="0" t="0" r="r" b="b"/>
              <a:pathLst>
                <a:path w="31" h="23">
                  <a:moveTo>
                    <a:pt x="31" y="20"/>
                  </a:moveTo>
                  <a:cubicBezTo>
                    <a:pt x="30" y="21"/>
                    <a:pt x="28" y="21"/>
                    <a:pt x="28" y="22"/>
                  </a:cubicBezTo>
                  <a:cubicBezTo>
                    <a:pt x="27" y="22"/>
                    <a:pt x="26" y="22"/>
                    <a:pt x="26" y="22"/>
                  </a:cubicBezTo>
                  <a:cubicBezTo>
                    <a:pt x="25" y="23"/>
                    <a:pt x="23" y="23"/>
                    <a:pt x="22" y="22"/>
                  </a:cubicBezTo>
                  <a:cubicBezTo>
                    <a:pt x="22" y="22"/>
                    <a:pt x="20" y="22"/>
                    <a:pt x="20" y="22"/>
                  </a:cubicBezTo>
                  <a:cubicBezTo>
                    <a:pt x="19" y="22"/>
                    <a:pt x="18" y="22"/>
                    <a:pt x="17" y="22"/>
                  </a:cubicBezTo>
                  <a:cubicBezTo>
                    <a:pt x="16" y="22"/>
                    <a:pt x="15" y="21"/>
                    <a:pt x="14" y="21"/>
                  </a:cubicBezTo>
                  <a:cubicBezTo>
                    <a:pt x="14" y="21"/>
                    <a:pt x="14" y="21"/>
                    <a:pt x="13" y="22"/>
                  </a:cubicBezTo>
                  <a:cubicBezTo>
                    <a:pt x="13" y="22"/>
                    <a:pt x="12" y="21"/>
                    <a:pt x="11" y="21"/>
                  </a:cubicBezTo>
                  <a:cubicBezTo>
                    <a:pt x="11" y="21"/>
                    <a:pt x="10" y="20"/>
                    <a:pt x="10" y="20"/>
                  </a:cubicBezTo>
                  <a:cubicBezTo>
                    <a:pt x="9" y="19"/>
                    <a:pt x="8" y="18"/>
                    <a:pt x="7" y="18"/>
                  </a:cubicBezTo>
                  <a:cubicBezTo>
                    <a:pt x="6" y="18"/>
                    <a:pt x="6" y="18"/>
                    <a:pt x="5" y="18"/>
                  </a:cubicBezTo>
                  <a:cubicBezTo>
                    <a:pt x="5" y="19"/>
                    <a:pt x="5" y="21"/>
                    <a:pt x="5" y="21"/>
                  </a:cubicBezTo>
                  <a:cubicBezTo>
                    <a:pt x="4" y="21"/>
                    <a:pt x="3" y="21"/>
                    <a:pt x="3" y="20"/>
                  </a:cubicBezTo>
                  <a:cubicBezTo>
                    <a:pt x="2" y="20"/>
                    <a:pt x="2" y="20"/>
                    <a:pt x="2" y="19"/>
                  </a:cubicBezTo>
                  <a:cubicBezTo>
                    <a:pt x="2" y="19"/>
                    <a:pt x="3" y="18"/>
                    <a:pt x="3" y="18"/>
                  </a:cubicBezTo>
                  <a:cubicBezTo>
                    <a:pt x="3" y="17"/>
                    <a:pt x="4" y="16"/>
                    <a:pt x="4" y="15"/>
                  </a:cubicBezTo>
                  <a:cubicBezTo>
                    <a:pt x="4" y="14"/>
                    <a:pt x="3" y="13"/>
                    <a:pt x="3" y="12"/>
                  </a:cubicBezTo>
                  <a:cubicBezTo>
                    <a:pt x="2" y="11"/>
                    <a:pt x="1" y="11"/>
                    <a:pt x="1" y="11"/>
                  </a:cubicBezTo>
                  <a:cubicBezTo>
                    <a:pt x="0" y="10"/>
                    <a:pt x="0" y="9"/>
                    <a:pt x="0" y="9"/>
                  </a:cubicBezTo>
                  <a:cubicBezTo>
                    <a:pt x="0" y="8"/>
                    <a:pt x="0" y="8"/>
                    <a:pt x="1" y="7"/>
                  </a:cubicBezTo>
                  <a:cubicBezTo>
                    <a:pt x="1" y="7"/>
                    <a:pt x="2" y="7"/>
                    <a:pt x="2" y="7"/>
                  </a:cubicBezTo>
                  <a:cubicBezTo>
                    <a:pt x="3" y="7"/>
                    <a:pt x="4" y="7"/>
                    <a:pt x="5" y="6"/>
                  </a:cubicBezTo>
                  <a:cubicBezTo>
                    <a:pt x="5" y="6"/>
                    <a:pt x="5" y="4"/>
                    <a:pt x="6" y="4"/>
                  </a:cubicBezTo>
                  <a:cubicBezTo>
                    <a:pt x="6" y="3"/>
                    <a:pt x="6" y="2"/>
                    <a:pt x="6" y="2"/>
                  </a:cubicBezTo>
                  <a:cubicBezTo>
                    <a:pt x="7" y="2"/>
                    <a:pt x="8" y="2"/>
                    <a:pt x="8" y="2"/>
                  </a:cubicBezTo>
                  <a:cubicBezTo>
                    <a:pt x="9" y="2"/>
                    <a:pt x="10" y="2"/>
                    <a:pt x="11" y="2"/>
                  </a:cubicBezTo>
                  <a:cubicBezTo>
                    <a:pt x="11" y="2"/>
                    <a:pt x="13" y="1"/>
                    <a:pt x="14" y="1"/>
                  </a:cubicBezTo>
                  <a:cubicBezTo>
                    <a:pt x="14" y="1"/>
                    <a:pt x="16" y="1"/>
                    <a:pt x="16" y="1"/>
                  </a:cubicBezTo>
                  <a:cubicBezTo>
                    <a:pt x="17" y="1"/>
                    <a:pt x="17" y="1"/>
                    <a:pt x="18" y="0"/>
                  </a:cubicBezTo>
                  <a:cubicBezTo>
                    <a:pt x="18" y="1"/>
                    <a:pt x="19" y="1"/>
                    <a:pt x="19" y="2"/>
                  </a:cubicBezTo>
                  <a:cubicBezTo>
                    <a:pt x="20" y="2"/>
                    <a:pt x="20" y="2"/>
                    <a:pt x="21" y="2"/>
                  </a:cubicBezTo>
                  <a:cubicBezTo>
                    <a:pt x="21" y="2"/>
                    <a:pt x="22" y="2"/>
                    <a:pt x="22" y="2"/>
                  </a:cubicBezTo>
                  <a:cubicBezTo>
                    <a:pt x="23" y="2"/>
                    <a:pt x="24" y="2"/>
                    <a:pt x="24" y="2"/>
                  </a:cubicBezTo>
                  <a:cubicBezTo>
                    <a:pt x="25" y="2"/>
                    <a:pt x="25" y="3"/>
                    <a:pt x="26" y="3"/>
                  </a:cubicBezTo>
                  <a:cubicBezTo>
                    <a:pt x="26" y="4"/>
                    <a:pt x="26" y="4"/>
                    <a:pt x="26" y="5"/>
                  </a:cubicBezTo>
                  <a:cubicBezTo>
                    <a:pt x="26" y="5"/>
                    <a:pt x="25" y="5"/>
                    <a:pt x="25" y="6"/>
                  </a:cubicBezTo>
                  <a:cubicBezTo>
                    <a:pt x="25" y="6"/>
                    <a:pt x="24" y="7"/>
                    <a:pt x="24" y="8"/>
                  </a:cubicBezTo>
                  <a:cubicBezTo>
                    <a:pt x="24" y="8"/>
                    <a:pt x="24" y="10"/>
                    <a:pt x="24" y="10"/>
                  </a:cubicBezTo>
                  <a:cubicBezTo>
                    <a:pt x="24" y="11"/>
                    <a:pt x="25" y="12"/>
                    <a:pt x="25" y="13"/>
                  </a:cubicBezTo>
                  <a:cubicBezTo>
                    <a:pt x="25" y="14"/>
                    <a:pt x="26" y="15"/>
                    <a:pt x="27" y="15"/>
                  </a:cubicBezTo>
                  <a:cubicBezTo>
                    <a:pt x="27" y="16"/>
                    <a:pt x="28" y="18"/>
                    <a:pt x="29" y="18"/>
                  </a:cubicBezTo>
                  <a:cubicBezTo>
                    <a:pt x="29" y="19"/>
                    <a:pt x="30" y="20"/>
                    <a:pt x="31" y="2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39">
              <a:extLst>
                <a:ext uri="{FF2B5EF4-FFF2-40B4-BE49-F238E27FC236}">
                  <a16:creationId xmlns:a16="http://schemas.microsoft.com/office/drawing/2014/main" id="{B16555D9-0ADC-4ABF-BB39-28EAB796372A}"/>
                </a:ext>
              </a:extLst>
            </p:cNvPr>
            <p:cNvSpPr>
              <a:spLocks/>
            </p:cNvSpPr>
            <p:nvPr/>
          </p:nvSpPr>
          <p:spPr bwMode="auto">
            <a:xfrm>
              <a:off x="7489226" y="3461440"/>
              <a:ext cx="62384" cy="69869"/>
            </a:xfrm>
            <a:custGeom>
              <a:avLst/>
              <a:gdLst/>
              <a:ahLst/>
              <a:cxnLst>
                <a:cxn ang="0">
                  <a:pos x="9" y="21"/>
                </a:cxn>
                <a:cxn ang="0">
                  <a:pos x="8" y="21"/>
                </a:cxn>
                <a:cxn ang="0">
                  <a:pos x="4" y="20"/>
                </a:cxn>
                <a:cxn ang="0">
                  <a:pos x="2" y="17"/>
                </a:cxn>
                <a:cxn ang="0">
                  <a:pos x="1" y="14"/>
                </a:cxn>
                <a:cxn ang="0">
                  <a:pos x="0" y="10"/>
                </a:cxn>
                <a:cxn ang="0">
                  <a:pos x="2" y="6"/>
                </a:cxn>
                <a:cxn ang="0">
                  <a:pos x="2" y="3"/>
                </a:cxn>
                <a:cxn ang="0">
                  <a:pos x="3" y="1"/>
                </a:cxn>
                <a:cxn ang="0">
                  <a:pos x="6" y="1"/>
                </a:cxn>
                <a:cxn ang="0">
                  <a:pos x="10" y="1"/>
                </a:cxn>
                <a:cxn ang="0">
                  <a:pos x="11" y="0"/>
                </a:cxn>
                <a:cxn ang="0">
                  <a:pos x="14" y="2"/>
                </a:cxn>
                <a:cxn ang="0">
                  <a:pos x="15" y="4"/>
                </a:cxn>
                <a:cxn ang="0">
                  <a:pos x="16" y="8"/>
                </a:cxn>
                <a:cxn ang="0">
                  <a:pos x="15" y="10"/>
                </a:cxn>
                <a:cxn ang="0">
                  <a:pos x="17" y="13"/>
                </a:cxn>
                <a:cxn ang="0">
                  <a:pos x="19" y="14"/>
                </a:cxn>
                <a:cxn ang="0">
                  <a:pos x="19" y="16"/>
                </a:cxn>
                <a:cxn ang="0">
                  <a:pos x="21" y="18"/>
                </a:cxn>
                <a:cxn ang="0">
                  <a:pos x="21" y="19"/>
                </a:cxn>
                <a:cxn ang="0">
                  <a:pos x="19" y="21"/>
                </a:cxn>
                <a:cxn ang="0">
                  <a:pos x="19" y="22"/>
                </a:cxn>
                <a:cxn ang="0">
                  <a:pos x="18" y="23"/>
                </a:cxn>
                <a:cxn ang="0">
                  <a:pos x="16" y="24"/>
                </a:cxn>
                <a:cxn ang="0">
                  <a:pos x="16" y="24"/>
                </a:cxn>
                <a:cxn ang="0">
                  <a:pos x="16" y="24"/>
                </a:cxn>
                <a:cxn ang="0">
                  <a:pos x="13" y="24"/>
                </a:cxn>
                <a:cxn ang="0">
                  <a:pos x="11" y="22"/>
                </a:cxn>
                <a:cxn ang="0">
                  <a:pos x="9" y="21"/>
                </a:cxn>
              </a:cxnLst>
              <a:rect l="0" t="0" r="r" b="b"/>
              <a:pathLst>
                <a:path w="21" h="24">
                  <a:moveTo>
                    <a:pt x="9" y="21"/>
                  </a:moveTo>
                  <a:cubicBezTo>
                    <a:pt x="9" y="21"/>
                    <a:pt x="8" y="21"/>
                    <a:pt x="8" y="21"/>
                  </a:cubicBezTo>
                  <a:cubicBezTo>
                    <a:pt x="7" y="20"/>
                    <a:pt x="5" y="21"/>
                    <a:pt x="4" y="20"/>
                  </a:cubicBezTo>
                  <a:cubicBezTo>
                    <a:pt x="3" y="20"/>
                    <a:pt x="2" y="18"/>
                    <a:pt x="2" y="17"/>
                  </a:cubicBezTo>
                  <a:cubicBezTo>
                    <a:pt x="2" y="16"/>
                    <a:pt x="2" y="15"/>
                    <a:pt x="1" y="14"/>
                  </a:cubicBezTo>
                  <a:cubicBezTo>
                    <a:pt x="1" y="13"/>
                    <a:pt x="0" y="11"/>
                    <a:pt x="0" y="10"/>
                  </a:cubicBezTo>
                  <a:cubicBezTo>
                    <a:pt x="0" y="9"/>
                    <a:pt x="2" y="7"/>
                    <a:pt x="2" y="6"/>
                  </a:cubicBezTo>
                  <a:cubicBezTo>
                    <a:pt x="2" y="6"/>
                    <a:pt x="2" y="4"/>
                    <a:pt x="2" y="3"/>
                  </a:cubicBezTo>
                  <a:cubicBezTo>
                    <a:pt x="2" y="3"/>
                    <a:pt x="3" y="2"/>
                    <a:pt x="3" y="1"/>
                  </a:cubicBezTo>
                  <a:cubicBezTo>
                    <a:pt x="4" y="1"/>
                    <a:pt x="5" y="1"/>
                    <a:pt x="6" y="1"/>
                  </a:cubicBezTo>
                  <a:cubicBezTo>
                    <a:pt x="7" y="1"/>
                    <a:pt x="9" y="1"/>
                    <a:pt x="10" y="1"/>
                  </a:cubicBezTo>
                  <a:cubicBezTo>
                    <a:pt x="10" y="1"/>
                    <a:pt x="10" y="0"/>
                    <a:pt x="11" y="0"/>
                  </a:cubicBezTo>
                  <a:cubicBezTo>
                    <a:pt x="12" y="0"/>
                    <a:pt x="13" y="2"/>
                    <a:pt x="14" y="2"/>
                  </a:cubicBezTo>
                  <a:cubicBezTo>
                    <a:pt x="14" y="3"/>
                    <a:pt x="15" y="4"/>
                    <a:pt x="15" y="4"/>
                  </a:cubicBezTo>
                  <a:cubicBezTo>
                    <a:pt x="16" y="5"/>
                    <a:pt x="16" y="7"/>
                    <a:pt x="16" y="8"/>
                  </a:cubicBezTo>
                  <a:cubicBezTo>
                    <a:pt x="16" y="8"/>
                    <a:pt x="15" y="9"/>
                    <a:pt x="15" y="10"/>
                  </a:cubicBezTo>
                  <a:cubicBezTo>
                    <a:pt x="16" y="11"/>
                    <a:pt x="17" y="12"/>
                    <a:pt x="17" y="13"/>
                  </a:cubicBezTo>
                  <a:cubicBezTo>
                    <a:pt x="17" y="13"/>
                    <a:pt x="18" y="14"/>
                    <a:pt x="19" y="14"/>
                  </a:cubicBezTo>
                  <a:cubicBezTo>
                    <a:pt x="19" y="14"/>
                    <a:pt x="18" y="15"/>
                    <a:pt x="19" y="16"/>
                  </a:cubicBezTo>
                  <a:cubicBezTo>
                    <a:pt x="19" y="17"/>
                    <a:pt x="20" y="17"/>
                    <a:pt x="21" y="18"/>
                  </a:cubicBezTo>
                  <a:cubicBezTo>
                    <a:pt x="21" y="18"/>
                    <a:pt x="21" y="19"/>
                    <a:pt x="21" y="19"/>
                  </a:cubicBezTo>
                  <a:cubicBezTo>
                    <a:pt x="21" y="20"/>
                    <a:pt x="19" y="20"/>
                    <a:pt x="19" y="21"/>
                  </a:cubicBezTo>
                  <a:cubicBezTo>
                    <a:pt x="19" y="21"/>
                    <a:pt x="19" y="22"/>
                    <a:pt x="19" y="22"/>
                  </a:cubicBezTo>
                  <a:cubicBezTo>
                    <a:pt x="19" y="22"/>
                    <a:pt x="18" y="23"/>
                    <a:pt x="18" y="23"/>
                  </a:cubicBezTo>
                  <a:cubicBezTo>
                    <a:pt x="18" y="24"/>
                    <a:pt x="17" y="24"/>
                    <a:pt x="16" y="24"/>
                  </a:cubicBezTo>
                  <a:cubicBezTo>
                    <a:pt x="16" y="24"/>
                    <a:pt x="16" y="24"/>
                    <a:pt x="16" y="24"/>
                  </a:cubicBezTo>
                  <a:cubicBezTo>
                    <a:pt x="16" y="24"/>
                    <a:pt x="16" y="24"/>
                    <a:pt x="16" y="24"/>
                  </a:cubicBezTo>
                  <a:cubicBezTo>
                    <a:pt x="15" y="24"/>
                    <a:pt x="14" y="24"/>
                    <a:pt x="13" y="24"/>
                  </a:cubicBezTo>
                  <a:cubicBezTo>
                    <a:pt x="12" y="24"/>
                    <a:pt x="12" y="23"/>
                    <a:pt x="11" y="22"/>
                  </a:cubicBezTo>
                  <a:cubicBezTo>
                    <a:pt x="11" y="22"/>
                    <a:pt x="10" y="22"/>
                    <a:pt x="9"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40">
              <a:extLst>
                <a:ext uri="{FF2B5EF4-FFF2-40B4-BE49-F238E27FC236}">
                  <a16:creationId xmlns:a16="http://schemas.microsoft.com/office/drawing/2014/main" id="{39A73F1A-ED50-4ACA-8A38-3CE1778F92F2}"/>
                </a:ext>
              </a:extLst>
            </p:cNvPr>
            <p:cNvSpPr>
              <a:spLocks/>
            </p:cNvSpPr>
            <p:nvPr/>
          </p:nvSpPr>
          <p:spPr bwMode="auto">
            <a:xfrm>
              <a:off x="7421853" y="3416524"/>
              <a:ext cx="267001" cy="134748"/>
            </a:xfrm>
            <a:custGeom>
              <a:avLst/>
              <a:gdLst/>
              <a:ahLst/>
              <a:cxnLst>
                <a:cxn ang="0">
                  <a:pos x="15" y="2"/>
                </a:cxn>
                <a:cxn ang="0">
                  <a:pos x="17" y="0"/>
                </a:cxn>
                <a:cxn ang="0">
                  <a:pos x="22" y="2"/>
                </a:cxn>
                <a:cxn ang="0">
                  <a:pos x="25" y="4"/>
                </a:cxn>
                <a:cxn ang="0">
                  <a:pos x="29" y="4"/>
                </a:cxn>
                <a:cxn ang="0">
                  <a:pos x="34" y="4"/>
                </a:cxn>
                <a:cxn ang="0">
                  <a:pos x="40" y="4"/>
                </a:cxn>
                <a:cxn ang="0">
                  <a:pos x="44" y="3"/>
                </a:cxn>
                <a:cxn ang="0">
                  <a:pos x="48" y="5"/>
                </a:cxn>
                <a:cxn ang="0">
                  <a:pos x="53" y="5"/>
                </a:cxn>
                <a:cxn ang="0">
                  <a:pos x="62" y="12"/>
                </a:cxn>
                <a:cxn ang="0">
                  <a:pos x="67" y="15"/>
                </a:cxn>
                <a:cxn ang="0">
                  <a:pos x="71" y="15"/>
                </a:cxn>
                <a:cxn ang="0">
                  <a:pos x="75" y="18"/>
                </a:cxn>
                <a:cxn ang="0">
                  <a:pos x="81" y="18"/>
                </a:cxn>
                <a:cxn ang="0">
                  <a:pos x="90" y="21"/>
                </a:cxn>
                <a:cxn ang="0">
                  <a:pos x="87" y="24"/>
                </a:cxn>
                <a:cxn ang="0">
                  <a:pos x="84" y="30"/>
                </a:cxn>
                <a:cxn ang="0">
                  <a:pos x="85" y="36"/>
                </a:cxn>
                <a:cxn ang="0">
                  <a:pos x="81" y="38"/>
                </a:cxn>
                <a:cxn ang="0">
                  <a:pos x="78" y="36"/>
                </a:cxn>
                <a:cxn ang="0">
                  <a:pos x="72" y="39"/>
                </a:cxn>
                <a:cxn ang="0">
                  <a:pos x="66" y="40"/>
                </a:cxn>
                <a:cxn ang="0">
                  <a:pos x="60" y="38"/>
                </a:cxn>
                <a:cxn ang="0">
                  <a:pos x="57" y="41"/>
                </a:cxn>
                <a:cxn ang="0">
                  <a:pos x="52" y="40"/>
                </a:cxn>
                <a:cxn ang="0">
                  <a:pos x="47" y="37"/>
                </a:cxn>
                <a:cxn ang="0">
                  <a:pos x="43" y="39"/>
                </a:cxn>
                <a:cxn ang="0">
                  <a:pos x="39" y="39"/>
                </a:cxn>
                <a:cxn ang="0">
                  <a:pos x="42" y="37"/>
                </a:cxn>
                <a:cxn ang="0">
                  <a:pos x="44" y="34"/>
                </a:cxn>
                <a:cxn ang="0">
                  <a:pos x="42" y="31"/>
                </a:cxn>
                <a:cxn ang="0">
                  <a:pos x="40" y="28"/>
                </a:cxn>
                <a:cxn ang="0">
                  <a:pos x="39" y="23"/>
                </a:cxn>
                <a:cxn ang="0">
                  <a:pos x="37" y="17"/>
                </a:cxn>
                <a:cxn ang="0">
                  <a:pos x="33" y="16"/>
                </a:cxn>
                <a:cxn ang="0">
                  <a:pos x="26" y="16"/>
                </a:cxn>
                <a:cxn ang="0">
                  <a:pos x="25" y="21"/>
                </a:cxn>
                <a:cxn ang="0">
                  <a:pos x="24" y="29"/>
                </a:cxn>
                <a:cxn ang="0">
                  <a:pos x="27" y="35"/>
                </a:cxn>
                <a:cxn ang="0">
                  <a:pos x="32" y="36"/>
                </a:cxn>
                <a:cxn ang="0">
                  <a:pos x="29" y="39"/>
                </a:cxn>
                <a:cxn ang="0">
                  <a:pos x="26" y="42"/>
                </a:cxn>
                <a:cxn ang="0">
                  <a:pos x="22" y="43"/>
                </a:cxn>
                <a:cxn ang="0">
                  <a:pos x="20" y="46"/>
                </a:cxn>
                <a:cxn ang="0">
                  <a:pos x="14" y="46"/>
                </a:cxn>
                <a:cxn ang="0">
                  <a:pos x="12" y="42"/>
                </a:cxn>
                <a:cxn ang="0">
                  <a:pos x="12" y="39"/>
                </a:cxn>
                <a:cxn ang="0">
                  <a:pos x="9" y="41"/>
                </a:cxn>
                <a:cxn ang="0">
                  <a:pos x="5" y="42"/>
                </a:cxn>
                <a:cxn ang="0">
                  <a:pos x="2" y="40"/>
                </a:cxn>
                <a:cxn ang="0">
                  <a:pos x="2" y="38"/>
                </a:cxn>
                <a:cxn ang="0">
                  <a:pos x="4" y="33"/>
                </a:cxn>
                <a:cxn ang="0">
                  <a:pos x="0" y="29"/>
                </a:cxn>
                <a:cxn ang="0">
                  <a:pos x="2" y="22"/>
                </a:cxn>
                <a:cxn ang="0">
                  <a:pos x="5" y="18"/>
                </a:cxn>
                <a:cxn ang="0">
                  <a:pos x="6" y="13"/>
                </a:cxn>
                <a:cxn ang="0">
                  <a:pos x="4" y="9"/>
                </a:cxn>
                <a:cxn ang="0">
                  <a:pos x="5" y="6"/>
                </a:cxn>
                <a:cxn ang="0">
                  <a:pos x="9" y="3"/>
                </a:cxn>
                <a:cxn ang="0">
                  <a:pos x="13" y="1"/>
                </a:cxn>
              </a:cxnLst>
              <a:rect l="0" t="0" r="r" b="b"/>
              <a:pathLst>
                <a:path w="90" h="46">
                  <a:moveTo>
                    <a:pt x="14" y="1"/>
                  </a:moveTo>
                  <a:cubicBezTo>
                    <a:pt x="14" y="2"/>
                    <a:pt x="14" y="2"/>
                    <a:pt x="15" y="2"/>
                  </a:cubicBezTo>
                  <a:cubicBezTo>
                    <a:pt x="15" y="3"/>
                    <a:pt x="16" y="3"/>
                    <a:pt x="17" y="3"/>
                  </a:cubicBezTo>
                  <a:cubicBezTo>
                    <a:pt x="17" y="3"/>
                    <a:pt x="17" y="1"/>
                    <a:pt x="17" y="0"/>
                  </a:cubicBezTo>
                  <a:cubicBezTo>
                    <a:pt x="18" y="0"/>
                    <a:pt x="18" y="0"/>
                    <a:pt x="19" y="0"/>
                  </a:cubicBezTo>
                  <a:cubicBezTo>
                    <a:pt x="20" y="0"/>
                    <a:pt x="21" y="1"/>
                    <a:pt x="22" y="2"/>
                  </a:cubicBezTo>
                  <a:cubicBezTo>
                    <a:pt x="22" y="2"/>
                    <a:pt x="23" y="3"/>
                    <a:pt x="23" y="3"/>
                  </a:cubicBezTo>
                  <a:cubicBezTo>
                    <a:pt x="24" y="3"/>
                    <a:pt x="25" y="4"/>
                    <a:pt x="25" y="4"/>
                  </a:cubicBezTo>
                  <a:cubicBezTo>
                    <a:pt x="26" y="3"/>
                    <a:pt x="26" y="3"/>
                    <a:pt x="26" y="3"/>
                  </a:cubicBezTo>
                  <a:cubicBezTo>
                    <a:pt x="27" y="3"/>
                    <a:pt x="28" y="4"/>
                    <a:pt x="29" y="4"/>
                  </a:cubicBezTo>
                  <a:cubicBezTo>
                    <a:pt x="30" y="4"/>
                    <a:pt x="31" y="4"/>
                    <a:pt x="32" y="4"/>
                  </a:cubicBezTo>
                  <a:cubicBezTo>
                    <a:pt x="32" y="4"/>
                    <a:pt x="34" y="4"/>
                    <a:pt x="34" y="4"/>
                  </a:cubicBezTo>
                  <a:cubicBezTo>
                    <a:pt x="35" y="5"/>
                    <a:pt x="37" y="5"/>
                    <a:pt x="38" y="4"/>
                  </a:cubicBezTo>
                  <a:cubicBezTo>
                    <a:pt x="38" y="4"/>
                    <a:pt x="39" y="4"/>
                    <a:pt x="40" y="4"/>
                  </a:cubicBezTo>
                  <a:cubicBezTo>
                    <a:pt x="40" y="3"/>
                    <a:pt x="42" y="3"/>
                    <a:pt x="43" y="2"/>
                  </a:cubicBezTo>
                  <a:cubicBezTo>
                    <a:pt x="44" y="3"/>
                    <a:pt x="44" y="3"/>
                    <a:pt x="44" y="3"/>
                  </a:cubicBezTo>
                  <a:cubicBezTo>
                    <a:pt x="44" y="3"/>
                    <a:pt x="45" y="4"/>
                    <a:pt x="45" y="4"/>
                  </a:cubicBezTo>
                  <a:cubicBezTo>
                    <a:pt x="46" y="4"/>
                    <a:pt x="47" y="5"/>
                    <a:pt x="48" y="5"/>
                  </a:cubicBezTo>
                  <a:cubicBezTo>
                    <a:pt x="49" y="5"/>
                    <a:pt x="50" y="4"/>
                    <a:pt x="51" y="4"/>
                  </a:cubicBezTo>
                  <a:cubicBezTo>
                    <a:pt x="51" y="4"/>
                    <a:pt x="53" y="5"/>
                    <a:pt x="53" y="5"/>
                  </a:cubicBezTo>
                  <a:cubicBezTo>
                    <a:pt x="55" y="6"/>
                    <a:pt x="56" y="8"/>
                    <a:pt x="57" y="9"/>
                  </a:cubicBezTo>
                  <a:cubicBezTo>
                    <a:pt x="58" y="10"/>
                    <a:pt x="60" y="11"/>
                    <a:pt x="62" y="12"/>
                  </a:cubicBezTo>
                  <a:cubicBezTo>
                    <a:pt x="62" y="13"/>
                    <a:pt x="63" y="14"/>
                    <a:pt x="64" y="14"/>
                  </a:cubicBezTo>
                  <a:cubicBezTo>
                    <a:pt x="65" y="15"/>
                    <a:pt x="67" y="15"/>
                    <a:pt x="67" y="15"/>
                  </a:cubicBezTo>
                  <a:cubicBezTo>
                    <a:pt x="68" y="15"/>
                    <a:pt x="69" y="14"/>
                    <a:pt x="70" y="14"/>
                  </a:cubicBezTo>
                  <a:cubicBezTo>
                    <a:pt x="70" y="14"/>
                    <a:pt x="71" y="15"/>
                    <a:pt x="71" y="15"/>
                  </a:cubicBezTo>
                  <a:cubicBezTo>
                    <a:pt x="72" y="15"/>
                    <a:pt x="73" y="16"/>
                    <a:pt x="73" y="17"/>
                  </a:cubicBezTo>
                  <a:cubicBezTo>
                    <a:pt x="73" y="17"/>
                    <a:pt x="75" y="18"/>
                    <a:pt x="75" y="18"/>
                  </a:cubicBezTo>
                  <a:cubicBezTo>
                    <a:pt x="76" y="18"/>
                    <a:pt x="77" y="18"/>
                    <a:pt x="78" y="18"/>
                  </a:cubicBezTo>
                  <a:cubicBezTo>
                    <a:pt x="79" y="18"/>
                    <a:pt x="80" y="18"/>
                    <a:pt x="81" y="18"/>
                  </a:cubicBezTo>
                  <a:cubicBezTo>
                    <a:pt x="83" y="18"/>
                    <a:pt x="86" y="19"/>
                    <a:pt x="88" y="20"/>
                  </a:cubicBezTo>
                  <a:cubicBezTo>
                    <a:pt x="88" y="20"/>
                    <a:pt x="89" y="21"/>
                    <a:pt x="90" y="21"/>
                  </a:cubicBezTo>
                  <a:cubicBezTo>
                    <a:pt x="90" y="22"/>
                    <a:pt x="90" y="23"/>
                    <a:pt x="89" y="23"/>
                  </a:cubicBezTo>
                  <a:cubicBezTo>
                    <a:pt x="89" y="24"/>
                    <a:pt x="87" y="24"/>
                    <a:pt x="87" y="24"/>
                  </a:cubicBezTo>
                  <a:cubicBezTo>
                    <a:pt x="86" y="25"/>
                    <a:pt x="86" y="26"/>
                    <a:pt x="85" y="26"/>
                  </a:cubicBezTo>
                  <a:cubicBezTo>
                    <a:pt x="85" y="27"/>
                    <a:pt x="84" y="29"/>
                    <a:pt x="84" y="30"/>
                  </a:cubicBezTo>
                  <a:cubicBezTo>
                    <a:pt x="84" y="31"/>
                    <a:pt x="85" y="32"/>
                    <a:pt x="85" y="33"/>
                  </a:cubicBezTo>
                  <a:cubicBezTo>
                    <a:pt x="86" y="34"/>
                    <a:pt x="85" y="35"/>
                    <a:pt x="85" y="36"/>
                  </a:cubicBezTo>
                  <a:cubicBezTo>
                    <a:pt x="85" y="37"/>
                    <a:pt x="85" y="38"/>
                    <a:pt x="84" y="38"/>
                  </a:cubicBezTo>
                  <a:cubicBezTo>
                    <a:pt x="84" y="38"/>
                    <a:pt x="82" y="38"/>
                    <a:pt x="81" y="38"/>
                  </a:cubicBezTo>
                  <a:cubicBezTo>
                    <a:pt x="80" y="38"/>
                    <a:pt x="80" y="37"/>
                    <a:pt x="80" y="37"/>
                  </a:cubicBezTo>
                  <a:cubicBezTo>
                    <a:pt x="79" y="37"/>
                    <a:pt x="78" y="36"/>
                    <a:pt x="78" y="36"/>
                  </a:cubicBezTo>
                  <a:cubicBezTo>
                    <a:pt x="77" y="36"/>
                    <a:pt x="76" y="38"/>
                    <a:pt x="76" y="38"/>
                  </a:cubicBezTo>
                  <a:cubicBezTo>
                    <a:pt x="75" y="39"/>
                    <a:pt x="73" y="38"/>
                    <a:pt x="72" y="39"/>
                  </a:cubicBezTo>
                  <a:cubicBezTo>
                    <a:pt x="72" y="39"/>
                    <a:pt x="71" y="40"/>
                    <a:pt x="70" y="40"/>
                  </a:cubicBezTo>
                  <a:cubicBezTo>
                    <a:pt x="69" y="40"/>
                    <a:pt x="67" y="40"/>
                    <a:pt x="66" y="40"/>
                  </a:cubicBezTo>
                  <a:cubicBezTo>
                    <a:pt x="65" y="39"/>
                    <a:pt x="64" y="38"/>
                    <a:pt x="63" y="38"/>
                  </a:cubicBezTo>
                  <a:cubicBezTo>
                    <a:pt x="62" y="38"/>
                    <a:pt x="61" y="37"/>
                    <a:pt x="60" y="38"/>
                  </a:cubicBezTo>
                  <a:cubicBezTo>
                    <a:pt x="60" y="38"/>
                    <a:pt x="59" y="39"/>
                    <a:pt x="59" y="40"/>
                  </a:cubicBezTo>
                  <a:cubicBezTo>
                    <a:pt x="58" y="40"/>
                    <a:pt x="57" y="41"/>
                    <a:pt x="57" y="41"/>
                  </a:cubicBezTo>
                  <a:cubicBezTo>
                    <a:pt x="56" y="41"/>
                    <a:pt x="55" y="41"/>
                    <a:pt x="54" y="41"/>
                  </a:cubicBezTo>
                  <a:cubicBezTo>
                    <a:pt x="54" y="41"/>
                    <a:pt x="52" y="41"/>
                    <a:pt x="52" y="40"/>
                  </a:cubicBezTo>
                  <a:cubicBezTo>
                    <a:pt x="51" y="40"/>
                    <a:pt x="51" y="38"/>
                    <a:pt x="50" y="37"/>
                  </a:cubicBezTo>
                  <a:cubicBezTo>
                    <a:pt x="50" y="37"/>
                    <a:pt x="48" y="37"/>
                    <a:pt x="47" y="37"/>
                  </a:cubicBezTo>
                  <a:cubicBezTo>
                    <a:pt x="47" y="38"/>
                    <a:pt x="47" y="39"/>
                    <a:pt x="46" y="39"/>
                  </a:cubicBezTo>
                  <a:cubicBezTo>
                    <a:pt x="45" y="39"/>
                    <a:pt x="44" y="39"/>
                    <a:pt x="43" y="39"/>
                  </a:cubicBezTo>
                  <a:cubicBezTo>
                    <a:pt x="42" y="39"/>
                    <a:pt x="39" y="39"/>
                    <a:pt x="39" y="39"/>
                  </a:cubicBezTo>
                  <a:cubicBezTo>
                    <a:pt x="39" y="39"/>
                    <a:pt x="39" y="39"/>
                    <a:pt x="39" y="39"/>
                  </a:cubicBezTo>
                  <a:cubicBezTo>
                    <a:pt x="40" y="39"/>
                    <a:pt x="41" y="39"/>
                    <a:pt x="41" y="38"/>
                  </a:cubicBezTo>
                  <a:cubicBezTo>
                    <a:pt x="41" y="38"/>
                    <a:pt x="42" y="37"/>
                    <a:pt x="42" y="37"/>
                  </a:cubicBezTo>
                  <a:cubicBezTo>
                    <a:pt x="42" y="37"/>
                    <a:pt x="42" y="36"/>
                    <a:pt x="42" y="36"/>
                  </a:cubicBezTo>
                  <a:cubicBezTo>
                    <a:pt x="42" y="35"/>
                    <a:pt x="44" y="35"/>
                    <a:pt x="44" y="34"/>
                  </a:cubicBezTo>
                  <a:cubicBezTo>
                    <a:pt x="44" y="34"/>
                    <a:pt x="44" y="33"/>
                    <a:pt x="44" y="33"/>
                  </a:cubicBezTo>
                  <a:cubicBezTo>
                    <a:pt x="43" y="32"/>
                    <a:pt x="42" y="32"/>
                    <a:pt x="42" y="31"/>
                  </a:cubicBezTo>
                  <a:cubicBezTo>
                    <a:pt x="41" y="30"/>
                    <a:pt x="42" y="29"/>
                    <a:pt x="42" y="29"/>
                  </a:cubicBezTo>
                  <a:cubicBezTo>
                    <a:pt x="41" y="29"/>
                    <a:pt x="40" y="28"/>
                    <a:pt x="40" y="28"/>
                  </a:cubicBezTo>
                  <a:cubicBezTo>
                    <a:pt x="40" y="27"/>
                    <a:pt x="39" y="26"/>
                    <a:pt x="38" y="25"/>
                  </a:cubicBezTo>
                  <a:cubicBezTo>
                    <a:pt x="38" y="24"/>
                    <a:pt x="39" y="23"/>
                    <a:pt x="39" y="23"/>
                  </a:cubicBezTo>
                  <a:cubicBezTo>
                    <a:pt x="39" y="22"/>
                    <a:pt x="39" y="20"/>
                    <a:pt x="38" y="19"/>
                  </a:cubicBezTo>
                  <a:cubicBezTo>
                    <a:pt x="38" y="19"/>
                    <a:pt x="37" y="18"/>
                    <a:pt x="37" y="17"/>
                  </a:cubicBezTo>
                  <a:cubicBezTo>
                    <a:pt x="36" y="17"/>
                    <a:pt x="35" y="15"/>
                    <a:pt x="34" y="15"/>
                  </a:cubicBezTo>
                  <a:cubicBezTo>
                    <a:pt x="33" y="15"/>
                    <a:pt x="33" y="16"/>
                    <a:pt x="33" y="16"/>
                  </a:cubicBezTo>
                  <a:cubicBezTo>
                    <a:pt x="32" y="16"/>
                    <a:pt x="30" y="16"/>
                    <a:pt x="29" y="16"/>
                  </a:cubicBezTo>
                  <a:cubicBezTo>
                    <a:pt x="28" y="16"/>
                    <a:pt x="27" y="16"/>
                    <a:pt x="26" y="16"/>
                  </a:cubicBezTo>
                  <a:cubicBezTo>
                    <a:pt x="26" y="17"/>
                    <a:pt x="25" y="18"/>
                    <a:pt x="25" y="18"/>
                  </a:cubicBezTo>
                  <a:cubicBezTo>
                    <a:pt x="25" y="19"/>
                    <a:pt x="25" y="21"/>
                    <a:pt x="25" y="21"/>
                  </a:cubicBezTo>
                  <a:cubicBezTo>
                    <a:pt x="25" y="22"/>
                    <a:pt x="23" y="24"/>
                    <a:pt x="23" y="25"/>
                  </a:cubicBezTo>
                  <a:cubicBezTo>
                    <a:pt x="23" y="26"/>
                    <a:pt x="24" y="28"/>
                    <a:pt x="24" y="29"/>
                  </a:cubicBezTo>
                  <a:cubicBezTo>
                    <a:pt x="25" y="30"/>
                    <a:pt x="25" y="31"/>
                    <a:pt x="25" y="32"/>
                  </a:cubicBezTo>
                  <a:cubicBezTo>
                    <a:pt x="25" y="33"/>
                    <a:pt x="26" y="35"/>
                    <a:pt x="27" y="35"/>
                  </a:cubicBezTo>
                  <a:cubicBezTo>
                    <a:pt x="28" y="36"/>
                    <a:pt x="30" y="35"/>
                    <a:pt x="31" y="36"/>
                  </a:cubicBezTo>
                  <a:cubicBezTo>
                    <a:pt x="31" y="36"/>
                    <a:pt x="32" y="36"/>
                    <a:pt x="32" y="36"/>
                  </a:cubicBezTo>
                  <a:cubicBezTo>
                    <a:pt x="32" y="37"/>
                    <a:pt x="31" y="38"/>
                    <a:pt x="30" y="38"/>
                  </a:cubicBezTo>
                  <a:cubicBezTo>
                    <a:pt x="30" y="38"/>
                    <a:pt x="29" y="39"/>
                    <a:pt x="29" y="39"/>
                  </a:cubicBezTo>
                  <a:cubicBezTo>
                    <a:pt x="29" y="40"/>
                    <a:pt x="28" y="41"/>
                    <a:pt x="28" y="41"/>
                  </a:cubicBezTo>
                  <a:cubicBezTo>
                    <a:pt x="27" y="42"/>
                    <a:pt x="26" y="42"/>
                    <a:pt x="26" y="42"/>
                  </a:cubicBezTo>
                  <a:cubicBezTo>
                    <a:pt x="25" y="43"/>
                    <a:pt x="24" y="42"/>
                    <a:pt x="23" y="43"/>
                  </a:cubicBezTo>
                  <a:cubicBezTo>
                    <a:pt x="23" y="43"/>
                    <a:pt x="22" y="43"/>
                    <a:pt x="22" y="43"/>
                  </a:cubicBezTo>
                  <a:cubicBezTo>
                    <a:pt x="22" y="44"/>
                    <a:pt x="22" y="45"/>
                    <a:pt x="22" y="46"/>
                  </a:cubicBezTo>
                  <a:cubicBezTo>
                    <a:pt x="22" y="46"/>
                    <a:pt x="20" y="46"/>
                    <a:pt x="20" y="46"/>
                  </a:cubicBezTo>
                  <a:cubicBezTo>
                    <a:pt x="19" y="46"/>
                    <a:pt x="17" y="46"/>
                    <a:pt x="16" y="46"/>
                  </a:cubicBezTo>
                  <a:cubicBezTo>
                    <a:pt x="15" y="46"/>
                    <a:pt x="14" y="46"/>
                    <a:pt x="14" y="46"/>
                  </a:cubicBezTo>
                  <a:cubicBezTo>
                    <a:pt x="13" y="45"/>
                    <a:pt x="12" y="44"/>
                    <a:pt x="12" y="44"/>
                  </a:cubicBezTo>
                  <a:cubicBezTo>
                    <a:pt x="12" y="44"/>
                    <a:pt x="12" y="43"/>
                    <a:pt x="12" y="42"/>
                  </a:cubicBezTo>
                  <a:cubicBezTo>
                    <a:pt x="12" y="42"/>
                    <a:pt x="13" y="41"/>
                    <a:pt x="13" y="40"/>
                  </a:cubicBezTo>
                  <a:cubicBezTo>
                    <a:pt x="13" y="40"/>
                    <a:pt x="12" y="39"/>
                    <a:pt x="12" y="39"/>
                  </a:cubicBezTo>
                  <a:cubicBezTo>
                    <a:pt x="11" y="39"/>
                    <a:pt x="11" y="40"/>
                    <a:pt x="11" y="40"/>
                  </a:cubicBezTo>
                  <a:cubicBezTo>
                    <a:pt x="10" y="40"/>
                    <a:pt x="10" y="41"/>
                    <a:pt x="9" y="41"/>
                  </a:cubicBezTo>
                  <a:cubicBezTo>
                    <a:pt x="9" y="42"/>
                    <a:pt x="8" y="41"/>
                    <a:pt x="8" y="41"/>
                  </a:cubicBezTo>
                  <a:cubicBezTo>
                    <a:pt x="7" y="41"/>
                    <a:pt x="6" y="42"/>
                    <a:pt x="5" y="42"/>
                  </a:cubicBezTo>
                  <a:cubicBezTo>
                    <a:pt x="5" y="42"/>
                    <a:pt x="4" y="42"/>
                    <a:pt x="3" y="41"/>
                  </a:cubicBezTo>
                  <a:cubicBezTo>
                    <a:pt x="3" y="41"/>
                    <a:pt x="2" y="40"/>
                    <a:pt x="2" y="40"/>
                  </a:cubicBezTo>
                  <a:cubicBezTo>
                    <a:pt x="2" y="40"/>
                    <a:pt x="2" y="40"/>
                    <a:pt x="1" y="40"/>
                  </a:cubicBezTo>
                  <a:cubicBezTo>
                    <a:pt x="1" y="39"/>
                    <a:pt x="1" y="38"/>
                    <a:pt x="2" y="38"/>
                  </a:cubicBezTo>
                  <a:cubicBezTo>
                    <a:pt x="2" y="37"/>
                    <a:pt x="2" y="36"/>
                    <a:pt x="2" y="36"/>
                  </a:cubicBezTo>
                  <a:cubicBezTo>
                    <a:pt x="3" y="35"/>
                    <a:pt x="4" y="34"/>
                    <a:pt x="4" y="33"/>
                  </a:cubicBezTo>
                  <a:cubicBezTo>
                    <a:pt x="4" y="32"/>
                    <a:pt x="3" y="31"/>
                    <a:pt x="3" y="30"/>
                  </a:cubicBezTo>
                  <a:cubicBezTo>
                    <a:pt x="2" y="30"/>
                    <a:pt x="0" y="29"/>
                    <a:pt x="0" y="29"/>
                  </a:cubicBezTo>
                  <a:cubicBezTo>
                    <a:pt x="0" y="28"/>
                    <a:pt x="0" y="26"/>
                    <a:pt x="0" y="25"/>
                  </a:cubicBezTo>
                  <a:cubicBezTo>
                    <a:pt x="0" y="24"/>
                    <a:pt x="1" y="23"/>
                    <a:pt x="2" y="22"/>
                  </a:cubicBezTo>
                  <a:cubicBezTo>
                    <a:pt x="2" y="22"/>
                    <a:pt x="3" y="21"/>
                    <a:pt x="4" y="20"/>
                  </a:cubicBezTo>
                  <a:cubicBezTo>
                    <a:pt x="4" y="19"/>
                    <a:pt x="5" y="18"/>
                    <a:pt x="5" y="18"/>
                  </a:cubicBezTo>
                  <a:cubicBezTo>
                    <a:pt x="5" y="17"/>
                    <a:pt x="4" y="15"/>
                    <a:pt x="5" y="15"/>
                  </a:cubicBezTo>
                  <a:cubicBezTo>
                    <a:pt x="5" y="14"/>
                    <a:pt x="6" y="14"/>
                    <a:pt x="6" y="13"/>
                  </a:cubicBezTo>
                  <a:cubicBezTo>
                    <a:pt x="6" y="13"/>
                    <a:pt x="6" y="11"/>
                    <a:pt x="6" y="10"/>
                  </a:cubicBezTo>
                  <a:cubicBezTo>
                    <a:pt x="5" y="10"/>
                    <a:pt x="5" y="9"/>
                    <a:pt x="4" y="9"/>
                  </a:cubicBezTo>
                  <a:cubicBezTo>
                    <a:pt x="4" y="9"/>
                    <a:pt x="4" y="9"/>
                    <a:pt x="4" y="8"/>
                  </a:cubicBezTo>
                  <a:cubicBezTo>
                    <a:pt x="4" y="8"/>
                    <a:pt x="4" y="7"/>
                    <a:pt x="5" y="6"/>
                  </a:cubicBezTo>
                  <a:cubicBezTo>
                    <a:pt x="5" y="6"/>
                    <a:pt x="6" y="6"/>
                    <a:pt x="7" y="5"/>
                  </a:cubicBezTo>
                  <a:cubicBezTo>
                    <a:pt x="8" y="5"/>
                    <a:pt x="8" y="3"/>
                    <a:pt x="9" y="3"/>
                  </a:cubicBezTo>
                  <a:cubicBezTo>
                    <a:pt x="9" y="2"/>
                    <a:pt x="10" y="1"/>
                    <a:pt x="11" y="1"/>
                  </a:cubicBezTo>
                  <a:cubicBezTo>
                    <a:pt x="11" y="1"/>
                    <a:pt x="13" y="1"/>
                    <a:pt x="13" y="1"/>
                  </a:cubicBezTo>
                  <a:cubicBezTo>
                    <a:pt x="13" y="1"/>
                    <a:pt x="13" y="1"/>
                    <a:pt x="1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41">
              <a:extLst>
                <a:ext uri="{FF2B5EF4-FFF2-40B4-BE49-F238E27FC236}">
                  <a16:creationId xmlns:a16="http://schemas.microsoft.com/office/drawing/2014/main" id="{EAFF63D6-E62D-49BB-9541-0F1E2DEFB2AC}"/>
                </a:ext>
              </a:extLst>
            </p:cNvPr>
            <p:cNvSpPr>
              <a:spLocks/>
            </p:cNvSpPr>
            <p:nvPr/>
          </p:nvSpPr>
          <p:spPr bwMode="auto">
            <a:xfrm>
              <a:off x="7594030" y="3738420"/>
              <a:ext cx="511543" cy="396758"/>
            </a:xfrm>
            <a:custGeom>
              <a:avLst/>
              <a:gdLst/>
              <a:ahLst/>
              <a:cxnLst>
                <a:cxn ang="0">
                  <a:pos x="0" y="122"/>
                </a:cxn>
                <a:cxn ang="0">
                  <a:pos x="4" y="115"/>
                </a:cxn>
                <a:cxn ang="0">
                  <a:pos x="18" y="113"/>
                </a:cxn>
                <a:cxn ang="0">
                  <a:pos x="22" y="108"/>
                </a:cxn>
                <a:cxn ang="0">
                  <a:pos x="18" y="101"/>
                </a:cxn>
                <a:cxn ang="0">
                  <a:pos x="22" y="93"/>
                </a:cxn>
                <a:cxn ang="0">
                  <a:pos x="20" y="83"/>
                </a:cxn>
                <a:cxn ang="0">
                  <a:pos x="18" y="70"/>
                </a:cxn>
                <a:cxn ang="0">
                  <a:pos x="20" y="64"/>
                </a:cxn>
                <a:cxn ang="0">
                  <a:pos x="21" y="53"/>
                </a:cxn>
                <a:cxn ang="0">
                  <a:pos x="27" y="43"/>
                </a:cxn>
                <a:cxn ang="0">
                  <a:pos x="35" y="39"/>
                </a:cxn>
                <a:cxn ang="0">
                  <a:pos x="41" y="38"/>
                </a:cxn>
                <a:cxn ang="0">
                  <a:pos x="48" y="41"/>
                </a:cxn>
                <a:cxn ang="0">
                  <a:pos x="54" y="34"/>
                </a:cxn>
                <a:cxn ang="0">
                  <a:pos x="59" y="29"/>
                </a:cxn>
                <a:cxn ang="0">
                  <a:pos x="61" y="25"/>
                </a:cxn>
                <a:cxn ang="0">
                  <a:pos x="70" y="22"/>
                </a:cxn>
                <a:cxn ang="0">
                  <a:pos x="85" y="11"/>
                </a:cxn>
                <a:cxn ang="0">
                  <a:pos x="88" y="6"/>
                </a:cxn>
                <a:cxn ang="0">
                  <a:pos x="92" y="0"/>
                </a:cxn>
                <a:cxn ang="0">
                  <a:pos x="98" y="4"/>
                </a:cxn>
                <a:cxn ang="0">
                  <a:pos x="112" y="7"/>
                </a:cxn>
                <a:cxn ang="0">
                  <a:pos x="119" y="2"/>
                </a:cxn>
                <a:cxn ang="0">
                  <a:pos x="135" y="10"/>
                </a:cxn>
                <a:cxn ang="0">
                  <a:pos x="126" y="13"/>
                </a:cxn>
                <a:cxn ang="0">
                  <a:pos x="119" y="34"/>
                </a:cxn>
                <a:cxn ang="0">
                  <a:pos x="134" y="69"/>
                </a:cxn>
                <a:cxn ang="0">
                  <a:pos x="154" y="93"/>
                </a:cxn>
                <a:cxn ang="0">
                  <a:pos x="172" y="119"/>
                </a:cxn>
                <a:cxn ang="0">
                  <a:pos x="170" y="133"/>
                </a:cxn>
                <a:cxn ang="0">
                  <a:pos x="170" y="129"/>
                </a:cxn>
                <a:cxn ang="0">
                  <a:pos x="165" y="119"/>
                </a:cxn>
                <a:cxn ang="0">
                  <a:pos x="144" y="120"/>
                </a:cxn>
                <a:cxn ang="0">
                  <a:pos x="125" y="112"/>
                </a:cxn>
                <a:cxn ang="0">
                  <a:pos x="117" y="101"/>
                </a:cxn>
                <a:cxn ang="0">
                  <a:pos x="115" y="94"/>
                </a:cxn>
                <a:cxn ang="0">
                  <a:pos x="110" y="87"/>
                </a:cxn>
                <a:cxn ang="0">
                  <a:pos x="103" y="80"/>
                </a:cxn>
                <a:cxn ang="0">
                  <a:pos x="96" y="84"/>
                </a:cxn>
                <a:cxn ang="0">
                  <a:pos x="91" y="92"/>
                </a:cxn>
                <a:cxn ang="0">
                  <a:pos x="93" y="103"/>
                </a:cxn>
                <a:cxn ang="0">
                  <a:pos x="85" y="107"/>
                </a:cxn>
                <a:cxn ang="0">
                  <a:pos x="74" y="109"/>
                </a:cxn>
                <a:cxn ang="0">
                  <a:pos x="62" y="106"/>
                </a:cxn>
                <a:cxn ang="0">
                  <a:pos x="56" y="110"/>
                </a:cxn>
                <a:cxn ang="0">
                  <a:pos x="46" y="112"/>
                </a:cxn>
                <a:cxn ang="0">
                  <a:pos x="48" y="113"/>
                </a:cxn>
                <a:cxn ang="0">
                  <a:pos x="55" y="116"/>
                </a:cxn>
                <a:cxn ang="0">
                  <a:pos x="45" y="122"/>
                </a:cxn>
                <a:cxn ang="0">
                  <a:pos x="33" y="127"/>
                </a:cxn>
                <a:cxn ang="0">
                  <a:pos x="23" y="124"/>
                </a:cxn>
                <a:cxn ang="0">
                  <a:pos x="14" y="123"/>
                </a:cxn>
                <a:cxn ang="0">
                  <a:pos x="5" y="124"/>
                </a:cxn>
              </a:cxnLst>
              <a:rect l="0" t="0" r="r" b="b"/>
              <a:pathLst>
                <a:path w="173" h="134">
                  <a:moveTo>
                    <a:pt x="5" y="124"/>
                  </a:moveTo>
                  <a:cubicBezTo>
                    <a:pt x="5" y="124"/>
                    <a:pt x="4" y="123"/>
                    <a:pt x="3" y="123"/>
                  </a:cubicBezTo>
                  <a:cubicBezTo>
                    <a:pt x="3" y="123"/>
                    <a:pt x="2" y="123"/>
                    <a:pt x="1" y="122"/>
                  </a:cubicBezTo>
                  <a:cubicBezTo>
                    <a:pt x="1" y="122"/>
                    <a:pt x="0" y="122"/>
                    <a:pt x="0" y="122"/>
                  </a:cubicBezTo>
                  <a:cubicBezTo>
                    <a:pt x="0" y="121"/>
                    <a:pt x="1" y="121"/>
                    <a:pt x="1" y="120"/>
                  </a:cubicBezTo>
                  <a:cubicBezTo>
                    <a:pt x="1" y="120"/>
                    <a:pt x="2" y="120"/>
                    <a:pt x="2" y="119"/>
                  </a:cubicBezTo>
                  <a:cubicBezTo>
                    <a:pt x="2" y="119"/>
                    <a:pt x="3" y="118"/>
                    <a:pt x="4" y="117"/>
                  </a:cubicBezTo>
                  <a:cubicBezTo>
                    <a:pt x="4" y="117"/>
                    <a:pt x="4" y="116"/>
                    <a:pt x="4" y="115"/>
                  </a:cubicBezTo>
                  <a:cubicBezTo>
                    <a:pt x="5" y="115"/>
                    <a:pt x="7" y="116"/>
                    <a:pt x="8" y="116"/>
                  </a:cubicBezTo>
                  <a:cubicBezTo>
                    <a:pt x="9" y="116"/>
                    <a:pt x="11" y="116"/>
                    <a:pt x="12" y="116"/>
                  </a:cubicBezTo>
                  <a:cubicBezTo>
                    <a:pt x="13" y="116"/>
                    <a:pt x="15" y="115"/>
                    <a:pt x="16" y="115"/>
                  </a:cubicBezTo>
                  <a:cubicBezTo>
                    <a:pt x="17" y="114"/>
                    <a:pt x="18" y="114"/>
                    <a:pt x="18" y="113"/>
                  </a:cubicBezTo>
                  <a:cubicBezTo>
                    <a:pt x="19" y="113"/>
                    <a:pt x="19" y="112"/>
                    <a:pt x="19" y="111"/>
                  </a:cubicBezTo>
                  <a:cubicBezTo>
                    <a:pt x="20" y="111"/>
                    <a:pt x="22" y="111"/>
                    <a:pt x="22" y="110"/>
                  </a:cubicBezTo>
                  <a:cubicBezTo>
                    <a:pt x="22" y="110"/>
                    <a:pt x="23" y="109"/>
                    <a:pt x="23" y="109"/>
                  </a:cubicBezTo>
                  <a:cubicBezTo>
                    <a:pt x="23" y="109"/>
                    <a:pt x="22" y="108"/>
                    <a:pt x="22" y="108"/>
                  </a:cubicBezTo>
                  <a:cubicBezTo>
                    <a:pt x="21" y="107"/>
                    <a:pt x="20" y="107"/>
                    <a:pt x="20" y="106"/>
                  </a:cubicBezTo>
                  <a:cubicBezTo>
                    <a:pt x="20" y="106"/>
                    <a:pt x="19" y="105"/>
                    <a:pt x="18" y="105"/>
                  </a:cubicBezTo>
                  <a:cubicBezTo>
                    <a:pt x="18" y="104"/>
                    <a:pt x="18" y="103"/>
                    <a:pt x="18" y="103"/>
                  </a:cubicBezTo>
                  <a:cubicBezTo>
                    <a:pt x="18" y="102"/>
                    <a:pt x="17" y="102"/>
                    <a:pt x="18" y="101"/>
                  </a:cubicBezTo>
                  <a:cubicBezTo>
                    <a:pt x="18" y="101"/>
                    <a:pt x="19" y="100"/>
                    <a:pt x="19" y="100"/>
                  </a:cubicBezTo>
                  <a:cubicBezTo>
                    <a:pt x="20" y="100"/>
                    <a:pt x="21" y="99"/>
                    <a:pt x="21" y="99"/>
                  </a:cubicBezTo>
                  <a:cubicBezTo>
                    <a:pt x="21" y="98"/>
                    <a:pt x="22" y="97"/>
                    <a:pt x="22" y="97"/>
                  </a:cubicBezTo>
                  <a:cubicBezTo>
                    <a:pt x="22" y="96"/>
                    <a:pt x="22" y="94"/>
                    <a:pt x="22" y="93"/>
                  </a:cubicBezTo>
                  <a:cubicBezTo>
                    <a:pt x="22" y="92"/>
                    <a:pt x="22" y="91"/>
                    <a:pt x="22" y="90"/>
                  </a:cubicBezTo>
                  <a:cubicBezTo>
                    <a:pt x="22" y="89"/>
                    <a:pt x="22" y="88"/>
                    <a:pt x="22" y="87"/>
                  </a:cubicBezTo>
                  <a:cubicBezTo>
                    <a:pt x="22" y="87"/>
                    <a:pt x="22" y="86"/>
                    <a:pt x="22" y="85"/>
                  </a:cubicBezTo>
                  <a:cubicBezTo>
                    <a:pt x="21" y="84"/>
                    <a:pt x="20" y="83"/>
                    <a:pt x="20" y="83"/>
                  </a:cubicBezTo>
                  <a:cubicBezTo>
                    <a:pt x="20" y="82"/>
                    <a:pt x="20" y="80"/>
                    <a:pt x="20" y="79"/>
                  </a:cubicBezTo>
                  <a:cubicBezTo>
                    <a:pt x="20" y="79"/>
                    <a:pt x="20" y="77"/>
                    <a:pt x="20" y="76"/>
                  </a:cubicBezTo>
                  <a:cubicBezTo>
                    <a:pt x="20" y="75"/>
                    <a:pt x="21" y="73"/>
                    <a:pt x="20" y="72"/>
                  </a:cubicBezTo>
                  <a:cubicBezTo>
                    <a:pt x="20" y="71"/>
                    <a:pt x="19" y="71"/>
                    <a:pt x="18" y="70"/>
                  </a:cubicBezTo>
                  <a:cubicBezTo>
                    <a:pt x="18" y="70"/>
                    <a:pt x="18" y="70"/>
                    <a:pt x="18" y="70"/>
                  </a:cubicBezTo>
                  <a:cubicBezTo>
                    <a:pt x="18" y="70"/>
                    <a:pt x="19" y="69"/>
                    <a:pt x="19" y="68"/>
                  </a:cubicBezTo>
                  <a:cubicBezTo>
                    <a:pt x="19" y="67"/>
                    <a:pt x="19" y="66"/>
                    <a:pt x="19" y="66"/>
                  </a:cubicBezTo>
                  <a:cubicBezTo>
                    <a:pt x="19" y="65"/>
                    <a:pt x="20" y="64"/>
                    <a:pt x="20" y="64"/>
                  </a:cubicBezTo>
                  <a:cubicBezTo>
                    <a:pt x="21" y="63"/>
                    <a:pt x="21" y="61"/>
                    <a:pt x="21" y="60"/>
                  </a:cubicBezTo>
                  <a:cubicBezTo>
                    <a:pt x="20" y="59"/>
                    <a:pt x="20" y="58"/>
                    <a:pt x="20" y="58"/>
                  </a:cubicBezTo>
                  <a:cubicBezTo>
                    <a:pt x="20" y="57"/>
                    <a:pt x="21" y="56"/>
                    <a:pt x="21" y="55"/>
                  </a:cubicBezTo>
                  <a:cubicBezTo>
                    <a:pt x="21" y="54"/>
                    <a:pt x="21" y="53"/>
                    <a:pt x="21" y="53"/>
                  </a:cubicBezTo>
                  <a:cubicBezTo>
                    <a:pt x="21" y="52"/>
                    <a:pt x="21" y="51"/>
                    <a:pt x="21" y="50"/>
                  </a:cubicBezTo>
                  <a:cubicBezTo>
                    <a:pt x="22" y="49"/>
                    <a:pt x="23" y="48"/>
                    <a:pt x="23" y="47"/>
                  </a:cubicBezTo>
                  <a:cubicBezTo>
                    <a:pt x="24" y="47"/>
                    <a:pt x="25" y="46"/>
                    <a:pt x="25" y="45"/>
                  </a:cubicBezTo>
                  <a:cubicBezTo>
                    <a:pt x="26" y="45"/>
                    <a:pt x="27" y="44"/>
                    <a:pt x="27" y="43"/>
                  </a:cubicBezTo>
                  <a:cubicBezTo>
                    <a:pt x="28" y="42"/>
                    <a:pt x="28" y="41"/>
                    <a:pt x="28" y="40"/>
                  </a:cubicBezTo>
                  <a:cubicBezTo>
                    <a:pt x="29" y="40"/>
                    <a:pt x="30" y="39"/>
                    <a:pt x="30" y="39"/>
                  </a:cubicBezTo>
                  <a:cubicBezTo>
                    <a:pt x="31" y="39"/>
                    <a:pt x="32" y="38"/>
                    <a:pt x="33" y="38"/>
                  </a:cubicBezTo>
                  <a:cubicBezTo>
                    <a:pt x="33" y="38"/>
                    <a:pt x="35" y="38"/>
                    <a:pt x="35" y="39"/>
                  </a:cubicBezTo>
                  <a:cubicBezTo>
                    <a:pt x="35" y="39"/>
                    <a:pt x="35" y="40"/>
                    <a:pt x="36" y="40"/>
                  </a:cubicBezTo>
                  <a:cubicBezTo>
                    <a:pt x="36" y="41"/>
                    <a:pt x="37" y="41"/>
                    <a:pt x="38" y="40"/>
                  </a:cubicBezTo>
                  <a:cubicBezTo>
                    <a:pt x="39" y="40"/>
                    <a:pt x="40" y="40"/>
                    <a:pt x="40" y="39"/>
                  </a:cubicBezTo>
                  <a:cubicBezTo>
                    <a:pt x="40" y="39"/>
                    <a:pt x="41" y="38"/>
                    <a:pt x="41" y="38"/>
                  </a:cubicBezTo>
                  <a:cubicBezTo>
                    <a:pt x="42" y="37"/>
                    <a:pt x="44" y="37"/>
                    <a:pt x="45" y="37"/>
                  </a:cubicBezTo>
                  <a:cubicBezTo>
                    <a:pt x="45" y="37"/>
                    <a:pt x="46" y="37"/>
                    <a:pt x="47" y="37"/>
                  </a:cubicBezTo>
                  <a:cubicBezTo>
                    <a:pt x="47" y="37"/>
                    <a:pt x="47" y="39"/>
                    <a:pt x="47" y="39"/>
                  </a:cubicBezTo>
                  <a:cubicBezTo>
                    <a:pt x="47" y="40"/>
                    <a:pt x="47" y="41"/>
                    <a:pt x="48" y="41"/>
                  </a:cubicBezTo>
                  <a:cubicBezTo>
                    <a:pt x="49" y="42"/>
                    <a:pt x="51" y="41"/>
                    <a:pt x="53" y="41"/>
                  </a:cubicBezTo>
                  <a:cubicBezTo>
                    <a:pt x="53" y="41"/>
                    <a:pt x="55" y="41"/>
                    <a:pt x="55" y="40"/>
                  </a:cubicBezTo>
                  <a:cubicBezTo>
                    <a:pt x="56" y="40"/>
                    <a:pt x="56" y="38"/>
                    <a:pt x="56" y="37"/>
                  </a:cubicBezTo>
                  <a:cubicBezTo>
                    <a:pt x="56" y="36"/>
                    <a:pt x="54" y="35"/>
                    <a:pt x="54" y="34"/>
                  </a:cubicBezTo>
                  <a:cubicBezTo>
                    <a:pt x="54" y="34"/>
                    <a:pt x="55" y="33"/>
                    <a:pt x="56" y="32"/>
                  </a:cubicBezTo>
                  <a:cubicBezTo>
                    <a:pt x="56" y="32"/>
                    <a:pt x="58" y="33"/>
                    <a:pt x="58" y="32"/>
                  </a:cubicBezTo>
                  <a:cubicBezTo>
                    <a:pt x="59" y="32"/>
                    <a:pt x="59" y="31"/>
                    <a:pt x="59" y="31"/>
                  </a:cubicBezTo>
                  <a:cubicBezTo>
                    <a:pt x="59" y="30"/>
                    <a:pt x="59" y="30"/>
                    <a:pt x="59" y="29"/>
                  </a:cubicBezTo>
                  <a:cubicBezTo>
                    <a:pt x="59" y="29"/>
                    <a:pt x="59" y="29"/>
                    <a:pt x="59" y="28"/>
                  </a:cubicBezTo>
                  <a:cubicBezTo>
                    <a:pt x="58" y="28"/>
                    <a:pt x="58" y="27"/>
                    <a:pt x="58" y="27"/>
                  </a:cubicBezTo>
                  <a:cubicBezTo>
                    <a:pt x="59" y="27"/>
                    <a:pt x="59" y="26"/>
                    <a:pt x="60" y="26"/>
                  </a:cubicBezTo>
                  <a:cubicBezTo>
                    <a:pt x="60" y="26"/>
                    <a:pt x="61" y="26"/>
                    <a:pt x="61" y="25"/>
                  </a:cubicBezTo>
                  <a:cubicBezTo>
                    <a:pt x="62" y="25"/>
                    <a:pt x="63" y="25"/>
                    <a:pt x="64" y="24"/>
                  </a:cubicBezTo>
                  <a:cubicBezTo>
                    <a:pt x="64" y="24"/>
                    <a:pt x="64" y="23"/>
                    <a:pt x="65" y="23"/>
                  </a:cubicBezTo>
                  <a:cubicBezTo>
                    <a:pt x="65" y="22"/>
                    <a:pt x="66" y="22"/>
                    <a:pt x="67" y="22"/>
                  </a:cubicBezTo>
                  <a:cubicBezTo>
                    <a:pt x="67" y="21"/>
                    <a:pt x="69" y="22"/>
                    <a:pt x="70" y="22"/>
                  </a:cubicBezTo>
                  <a:cubicBezTo>
                    <a:pt x="71" y="22"/>
                    <a:pt x="74" y="21"/>
                    <a:pt x="76" y="21"/>
                  </a:cubicBezTo>
                  <a:cubicBezTo>
                    <a:pt x="77" y="20"/>
                    <a:pt x="80" y="19"/>
                    <a:pt x="81" y="18"/>
                  </a:cubicBezTo>
                  <a:cubicBezTo>
                    <a:pt x="82" y="17"/>
                    <a:pt x="84" y="16"/>
                    <a:pt x="84" y="15"/>
                  </a:cubicBezTo>
                  <a:cubicBezTo>
                    <a:pt x="85" y="14"/>
                    <a:pt x="85" y="12"/>
                    <a:pt x="85" y="11"/>
                  </a:cubicBezTo>
                  <a:cubicBezTo>
                    <a:pt x="85" y="11"/>
                    <a:pt x="84" y="10"/>
                    <a:pt x="84" y="10"/>
                  </a:cubicBezTo>
                  <a:cubicBezTo>
                    <a:pt x="84" y="9"/>
                    <a:pt x="85" y="9"/>
                    <a:pt x="86" y="8"/>
                  </a:cubicBezTo>
                  <a:cubicBezTo>
                    <a:pt x="86" y="8"/>
                    <a:pt x="87" y="8"/>
                    <a:pt x="87" y="8"/>
                  </a:cubicBezTo>
                  <a:cubicBezTo>
                    <a:pt x="88" y="7"/>
                    <a:pt x="88" y="6"/>
                    <a:pt x="88" y="6"/>
                  </a:cubicBezTo>
                  <a:cubicBezTo>
                    <a:pt x="88" y="5"/>
                    <a:pt x="87" y="3"/>
                    <a:pt x="88" y="2"/>
                  </a:cubicBezTo>
                  <a:cubicBezTo>
                    <a:pt x="88" y="2"/>
                    <a:pt x="88" y="1"/>
                    <a:pt x="89" y="1"/>
                  </a:cubicBezTo>
                  <a:cubicBezTo>
                    <a:pt x="89" y="0"/>
                    <a:pt x="90" y="0"/>
                    <a:pt x="91" y="0"/>
                  </a:cubicBezTo>
                  <a:cubicBezTo>
                    <a:pt x="91" y="0"/>
                    <a:pt x="92" y="0"/>
                    <a:pt x="92" y="0"/>
                  </a:cubicBezTo>
                  <a:cubicBezTo>
                    <a:pt x="93" y="0"/>
                    <a:pt x="94" y="0"/>
                    <a:pt x="94" y="1"/>
                  </a:cubicBezTo>
                  <a:cubicBezTo>
                    <a:pt x="94" y="2"/>
                    <a:pt x="94" y="3"/>
                    <a:pt x="94" y="3"/>
                  </a:cubicBezTo>
                  <a:cubicBezTo>
                    <a:pt x="94" y="4"/>
                    <a:pt x="96" y="4"/>
                    <a:pt x="96" y="4"/>
                  </a:cubicBezTo>
                  <a:cubicBezTo>
                    <a:pt x="97" y="4"/>
                    <a:pt x="98" y="4"/>
                    <a:pt x="98" y="4"/>
                  </a:cubicBezTo>
                  <a:cubicBezTo>
                    <a:pt x="99" y="5"/>
                    <a:pt x="100" y="5"/>
                    <a:pt x="101" y="5"/>
                  </a:cubicBezTo>
                  <a:cubicBezTo>
                    <a:pt x="102" y="6"/>
                    <a:pt x="103" y="7"/>
                    <a:pt x="104" y="7"/>
                  </a:cubicBezTo>
                  <a:cubicBezTo>
                    <a:pt x="105" y="7"/>
                    <a:pt x="108" y="8"/>
                    <a:pt x="109" y="7"/>
                  </a:cubicBezTo>
                  <a:cubicBezTo>
                    <a:pt x="110" y="7"/>
                    <a:pt x="111" y="7"/>
                    <a:pt x="112" y="7"/>
                  </a:cubicBezTo>
                  <a:cubicBezTo>
                    <a:pt x="112" y="6"/>
                    <a:pt x="113" y="5"/>
                    <a:pt x="114" y="5"/>
                  </a:cubicBezTo>
                  <a:cubicBezTo>
                    <a:pt x="114" y="5"/>
                    <a:pt x="115" y="4"/>
                    <a:pt x="116" y="4"/>
                  </a:cubicBezTo>
                  <a:cubicBezTo>
                    <a:pt x="116" y="3"/>
                    <a:pt x="116" y="2"/>
                    <a:pt x="116" y="1"/>
                  </a:cubicBezTo>
                  <a:cubicBezTo>
                    <a:pt x="117" y="1"/>
                    <a:pt x="119" y="1"/>
                    <a:pt x="119" y="2"/>
                  </a:cubicBezTo>
                  <a:cubicBezTo>
                    <a:pt x="121" y="2"/>
                    <a:pt x="124" y="4"/>
                    <a:pt x="125" y="4"/>
                  </a:cubicBezTo>
                  <a:cubicBezTo>
                    <a:pt x="127" y="5"/>
                    <a:pt x="129" y="6"/>
                    <a:pt x="130" y="7"/>
                  </a:cubicBezTo>
                  <a:cubicBezTo>
                    <a:pt x="131" y="7"/>
                    <a:pt x="133" y="8"/>
                    <a:pt x="134" y="9"/>
                  </a:cubicBezTo>
                  <a:cubicBezTo>
                    <a:pt x="134" y="9"/>
                    <a:pt x="135" y="10"/>
                    <a:pt x="135" y="10"/>
                  </a:cubicBezTo>
                  <a:cubicBezTo>
                    <a:pt x="135" y="11"/>
                    <a:pt x="135" y="12"/>
                    <a:pt x="135" y="12"/>
                  </a:cubicBezTo>
                  <a:cubicBezTo>
                    <a:pt x="134" y="12"/>
                    <a:pt x="133" y="13"/>
                    <a:pt x="132" y="13"/>
                  </a:cubicBezTo>
                  <a:cubicBezTo>
                    <a:pt x="131" y="13"/>
                    <a:pt x="130" y="13"/>
                    <a:pt x="130" y="13"/>
                  </a:cubicBezTo>
                  <a:cubicBezTo>
                    <a:pt x="129" y="13"/>
                    <a:pt x="127" y="13"/>
                    <a:pt x="126" y="13"/>
                  </a:cubicBezTo>
                  <a:cubicBezTo>
                    <a:pt x="125" y="13"/>
                    <a:pt x="124" y="15"/>
                    <a:pt x="123" y="16"/>
                  </a:cubicBezTo>
                  <a:cubicBezTo>
                    <a:pt x="122" y="17"/>
                    <a:pt x="120" y="19"/>
                    <a:pt x="120" y="21"/>
                  </a:cubicBezTo>
                  <a:cubicBezTo>
                    <a:pt x="119" y="22"/>
                    <a:pt x="119" y="25"/>
                    <a:pt x="119" y="27"/>
                  </a:cubicBezTo>
                  <a:cubicBezTo>
                    <a:pt x="119" y="28"/>
                    <a:pt x="119" y="32"/>
                    <a:pt x="119" y="34"/>
                  </a:cubicBezTo>
                  <a:cubicBezTo>
                    <a:pt x="120" y="37"/>
                    <a:pt x="122" y="43"/>
                    <a:pt x="124" y="47"/>
                  </a:cubicBezTo>
                  <a:cubicBezTo>
                    <a:pt x="124" y="48"/>
                    <a:pt x="126" y="52"/>
                    <a:pt x="126" y="54"/>
                  </a:cubicBezTo>
                  <a:cubicBezTo>
                    <a:pt x="127" y="56"/>
                    <a:pt x="129" y="59"/>
                    <a:pt x="130" y="61"/>
                  </a:cubicBezTo>
                  <a:cubicBezTo>
                    <a:pt x="131" y="63"/>
                    <a:pt x="133" y="67"/>
                    <a:pt x="134" y="69"/>
                  </a:cubicBezTo>
                  <a:cubicBezTo>
                    <a:pt x="135" y="71"/>
                    <a:pt x="136" y="73"/>
                    <a:pt x="137" y="74"/>
                  </a:cubicBezTo>
                  <a:cubicBezTo>
                    <a:pt x="139" y="76"/>
                    <a:pt x="142" y="79"/>
                    <a:pt x="144" y="81"/>
                  </a:cubicBezTo>
                  <a:cubicBezTo>
                    <a:pt x="145" y="83"/>
                    <a:pt x="148" y="86"/>
                    <a:pt x="149" y="88"/>
                  </a:cubicBezTo>
                  <a:cubicBezTo>
                    <a:pt x="150" y="89"/>
                    <a:pt x="153" y="91"/>
                    <a:pt x="154" y="93"/>
                  </a:cubicBezTo>
                  <a:cubicBezTo>
                    <a:pt x="155" y="95"/>
                    <a:pt x="157" y="99"/>
                    <a:pt x="158" y="101"/>
                  </a:cubicBezTo>
                  <a:cubicBezTo>
                    <a:pt x="159" y="103"/>
                    <a:pt x="161" y="107"/>
                    <a:pt x="163" y="108"/>
                  </a:cubicBezTo>
                  <a:cubicBezTo>
                    <a:pt x="164" y="110"/>
                    <a:pt x="168" y="113"/>
                    <a:pt x="170" y="115"/>
                  </a:cubicBezTo>
                  <a:cubicBezTo>
                    <a:pt x="171" y="116"/>
                    <a:pt x="172" y="118"/>
                    <a:pt x="172" y="119"/>
                  </a:cubicBezTo>
                  <a:cubicBezTo>
                    <a:pt x="173" y="120"/>
                    <a:pt x="173" y="122"/>
                    <a:pt x="173" y="124"/>
                  </a:cubicBezTo>
                  <a:cubicBezTo>
                    <a:pt x="173" y="125"/>
                    <a:pt x="173" y="127"/>
                    <a:pt x="173" y="128"/>
                  </a:cubicBezTo>
                  <a:cubicBezTo>
                    <a:pt x="173" y="129"/>
                    <a:pt x="172" y="131"/>
                    <a:pt x="171" y="132"/>
                  </a:cubicBezTo>
                  <a:cubicBezTo>
                    <a:pt x="171" y="132"/>
                    <a:pt x="171" y="133"/>
                    <a:pt x="170" y="133"/>
                  </a:cubicBezTo>
                  <a:cubicBezTo>
                    <a:pt x="170" y="133"/>
                    <a:pt x="169" y="134"/>
                    <a:pt x="169" y="134"/>
                  </a:cubicBezTo>
                  <a:cubicBezTo>
                    <a:pt x="169" y="133"/>
                    <a:pt x="168" y="133"/>
                    <a:pt x="169" y="132"/>
                  </a:cubicBezTo>
                  <a:cubicBezTo>
                    <a:pt x="169" y="132"/>
                    <a:pt x="169" y="131"/>
                    <a:pt x="169" y="131"/>
                  </a:cubicBezTo>
                  <a:cubicBezTo>
                    <a:pt x="170" y="131"/>
                    <a:pt x="170" y="130"/>
                    <a:pt x="170" y="129"/>
                  </a:cubicBezTo>
                  <a:cubicBezTo>
                    <a:pt x="171" y="129"/>
                    <a:pt x="171" y="128"/>
                    <a:pt x="171" y="128"/>
                  </a:cubicBezTo>
                  <a:cubicBezTo>
                    <a:pt x="171" y="127"/>
                    <a:pt x="171" y="126"/>
                    <a:pt x="171" y="125"/>
                  </a:cubicBezTo>
                  <a:cubicBezTo>
                    <a:pt x="171" y="124"/>
                    <a:pt x="170" y="122"/>
                    <a:pt x="169" y="122"/>
                  </a:cubicBezTo>
                  <a:cubicBezTo>
                    <a:pt x="168" y="121"/>
                    <a:pt x="166" y="119"/>
                    <a:pt x="165" y="119"/>
                  </a:cubicBezTo>
                  <a:cubicBezTo>
                    <a:pt x="163" y="118"/>
                    <a:pt x="160" y="117"/>
                    <a:pt x="158" y="117"/>
                  </a:cubicBezTo>
                  <a:cubicBezTo>
                    <a:pt x="157" y="117"/>
                    <a:pt x="154" y="117"/>
                    <a:pt x="152" y="117"/>
                  </a:cubicBezTo>
                  <a:cubicBezTo>
                    <a:pt x="151" y="118"/>
                    <a:pt x="148" y="119"/>
                    <a:pt x="147" y="120"/>
                  </a:cubicBezTo>
                  <a:cubicBezTo>
                    <a:pt x="146" y="120"/>
                    <a:pt x="145" y="120"/>
                    <a:pt x="144" y="120"/>
                  </a:cubicBezTo>
                  <a:cubicBezTo>
                    <a:pt x="143" y="121"/>
                    <a:pt x="141" y="121"/>
                    <a:pt x="140" y="121"/>
                  </a:cubicBezTo>
                  <a:cubicBezTo>
                    <a:pt x="139" y="121"/>
                    <a:pt x="136" y="120"/>
                    <a:pt x="135" y="119"/>
                  </a:cubicBezTo>
                  <a:cubicBezTo>
                    <a:pt x="134" y="119"/>
                    <a:pt x="131" y="117"/>
                    <a:pt x="130" y="116"/>
                  </a:cubicBezTo>
                  <a:cubicBezTo>
                    <a:pt x="129" y="115"/>
                    <a:pt x="126" y="113"/>
                    <a:pt x="125" y="112"/>
                  </a:cubicBezTo>
                  <a:cubicBezTo>
                    <a:pt x="124" y="111"/>
                    <a:pt x="123" y="110"/>
                    <a:pt x="122" y="109"/>
                  </a:cubicBezTo>
                  <a:cubicBezTo>
                    <a:pt x="122" y="109"/>
                    <a:pt x="121" y="107"/>
                    <a:pt x="120" y="107"/>
                  </a:cubicBezTo>
                  <a:cubicBezTo>
                    <a:pt x="120" y="106"/>
                    <a:pt x="119" y="105"/>
                    <a:pt x="119" y="104"/>
                  </a:cubicBezTo>
                  <a:cubicBezTo>
                    <a:pt x="118" y="103"/>
                    <a:pt x="118" y="102"/>
                    <a:pt x="117" y="101"/>
                  </a:cubicBezTo>
                  <a:cubicBezTo>
                    <a:pt x="117" y="101"/>
                    <a:pt x="116" y="100"/>
                    <a:pt x="115" y="100"/>
                  </a:cubicBezTo>
                  <a:cubicBezTo>
                    <a:pt x="115" y="100"/>
                    <a:pt x="114" y="99"/>
                    <a:pt x="114" y="99"/>
                  </a:cubicBezTo>
                  <a:cubicBezTo>
                    <a:pt x="114" y="99"/>
                    <a:pt x="114" y="98"/>
                    <a:pt x="114" y="98"/>
                  </a:cubicBezTo>
                  <a:cubicBezTo>
                    <a:pt x="114" y="97"/>
                    <a:pt x="115" y="95"/>
                    <a:pt x="115" y="94"/>
                  </a:cubicBezTo>
                  <a:cubicBezTo>
                    <a:pt x="115" y="93"/>
                    <a:pt x="114" y="91"/>
                    <a:pt x="114" y="90"/>
                  </a:cubicBezTo>
                  <a:cubicBezTo>
                    <a:pt x="114" y="89"/>
                    <a:pt x="113" y="88"/>
                    <a:pt x="113" y="87"/>
                  </a:cubicBezTo>
                  <a:cubicBezTo>
                    <a:pt x="112" y="87"/>
                    <a:pt x="112" y="87"/>
                    <a:pt x="111" y="87"/>
                  </a:cubicBezTo>
                  <a:cubicBezTo>
                    <a:pt x="111" y="87"/>
                    <a:pt x="110" y="87"/>
                    <a:pt x="110" y="87"/>
                  </a:cubicBezTo>
                  <a:cubicBezTo>
                    <a:pt x="109" y="87"/>
                    <a:pt x="108" y="86"/>
                    <a:pt x="108" y="86"/>
                  </a:cubicBezTo>
                  <a:cubicBezTo>
                    <a:pt x="108" y="85"/>
                    <a:pt x="108" y="83"/>
                    <a:pt x="107" y="83"/>
                  </a:cubicBezTo>
                  <a:cubicBezTo>
                    <a:pt x="107" y="82"/>
                    <a:pt x="106" y="81"/>
                    <a:pt x="105" y="80"/>
                  </a:cubicBezTo>
                  <a:cubicBezTo>
                    <a:pt x="105" y="80"/>
                    <a:pt x="103" y="80"/>
                    <a:pt x="103" y="80"/>
                  </a:cubicBezTo>
                  <a:cubicBezTo>
                    <a:pt x="102" y="79"/>
                    <a:pt x="101" y="79"/>
                    <a:pt x="100" y="80"/>
                  </a:cubicBezTo>
                  <a:cubicBezTo>
                    <a:pt x="100" y="80"/>
                    <a:pt x="100" y="81"/>
                    <a:pt x="99" y="81"/>
                  </a:cubicBezTo>
                  <a:cubicBezTo>
                    <a:pt x="99" y="81"/>
                    <a:pt x="98" y="81"/>
                    <a:pt x="97" y="82"/>
                  </a:cubicBezTo>
                  <a:cubicBezTo>
                    <a:pt x="97" y="82"/>
                    <a:pt x="97" y="83"/>
                    <a:pt x="96" y="84"/>
                  </a:cubicBezTo>
                  <a:cubicBezTo>
                    <a:pt x="96" y="84"/>
                    <a:pt x="95" y="85"/>
                    <a:pt x="94" y="85"/>
                  </a:cubicBezTo>
                  <a:cubicBezTo>
                    <a:pt x="94" y="85"/>
                    <a:pt x="93" y="86"/>
                    <a:pt x="93" y="86"/>
                  </a:cubicBezTo>
                  <a:cubicBezTo>
                    <a:pt x="93" y="87"/>
                    <a:pt x="93" y="89"/>
                    <a:pt x="93" y="90"/>
                  </a:cubicBezTo>
                  <a:cubicBezTo>
                    <a:pt x="93" y="91"/>
                    <a:pt x="91" y="92"/>
                    <a:pt x="91" y="92"/>
                  </a:cubicBezTo>
                  <a:cubicBezTo>
                    <a:pt x="90" y="93"/>
                    <a:pt x="90" y="94"/>
                    <a:pt x="91" y="95"/>
                  </a:cubicBezTo>
                  <a:cubicBezTo>
                    <a:pt x="91" y="95"/>
                    <a:pt x="93" y="96"/>
                    <a:pt x="93" y="97"/>
                  </a:cubicBezTo>
                  <a:cubicBezTo>
                    <a:pt x="94" y="97"/>
                    <a:pt x="93" y="99"/>
                    <a:pt x="93" y="100"/>
                  </a:cubicBezTo>
                  <a:cubicBezTo>
                    <a:pt x="93" y="101"/>
                    <a:pt x="93" y="102"/>
                    <a:pt x="93" y="103"/>
                  </a:cubicBezTo>
                  <a:cubicBezTo>
                    <a:pt x="93" y="104"/>
                    <a:pt x="93" y="105"/>
                    <a:pt x="94" y="105"/>
                  </a:cubicBezTo>
                  <a:cubicBezTo>
                    <a:pt x="92" y="106"/>
                    <a:pt x="91" y="107"/>
                    <a:pt x="90" y="107"/>
                  </a:cubicBezTo>
                  <a:cubicBezTo>
                    <a:pt x="89" y="107"/>
                    <a:pt x="87" y="108"/>
                    <a:pt x="86" y="108"/>
                  </a:cubicBezTo>
                  <a:cubicBezTo>
                    <a:pt x="86" y="107"/>
                    <a:pt x="85" y="107"/>
                    <a:pt x="85" y="107"/>
                  </a:cubicBezTo>
                  <a:cubicBezTo>
                    <a:pt x="84" y="107"/>
                    <a:pt x="82" y="107"/>
                    <a:pt x="82" y="107"/>
                  </a:cubicBezTo>
                  <a:cubicBezTo>
                    <a:pt x="81" y="108"/>
                    <a:pt x="81" y="109"/>
                    <a:pt x="80" y="109"/>
                  </a:cubicBezTo>
                  <a:cubicBezTo>
                    <a:pt x="79" y="109"/>
                    <a:pt x="78" y="110"/>
                    <a:pt x="77" y="110"/>
                  </a:cubicBezTo>
                  <a:cubicBezTo>
                    <a:pt x="76" y="110"/>
                    <a:pt x="75" y="110"/>
                    <a:pt x="74" y="109"/>
                  </a:cubicBezTo>
                  <a:cubicBezTo>
                    <a:pt x="73" y="109"/>
                    <a:pt x="71" y="108"/>
                    <a:pt x="70" y="107"/>
                  </a:cubicBezTo>
                  <a:cubicBezTo>
                    <a:pt x="70" y="107"/>
                    <a:pt x="68" y="106"/>
                    <a:pt x="67" y="106"/>
                  </a:cubicBezTo>
                  <a:cubicBezTo>
                    <a:pt x="67" y="106"/>
                    <a:pt x="66" y="105"/>
                    <a:pt x="65" y="105"/>
                  </a:cubicBezTo>
                  <a:cubicBezTo>
                    <a:pt x="64" y="105"/>
                    <a:pt x="63" y="106"/>
                    <a:pt x="62" y="106"/>
                  </a:cubicBezTo>
                  <a:cubicBezTo>
                    <a:pt x="62" y="106"/>
                    <a:pt x="61" y="106"/>
                    <a:pt x="61" y="106"/>
                  </a:cubicBezTo>
                  <a:cubicBezTo>
                    <a:pt x="60" y="106"/>
                    <a:pt x="59" y="106"/>
                    <a:pt x="59" y="107"/>
                  </a:cubicBezTo>
                  <a:cubicBezTo>
                    <a:pt x="58" y="107"/>
                    <a:pt x="58" y="108"/>
                    <a:pt x="58" y="108"/>
                  </a:cubicBezTo>
                  <a:cubicBezTo>
                    <a:pt x="57" y="108"/>
                    <a:pt x="57" y="110"/>
                    <a:pt x="56" y="110"/>
                  </a:cubicBezTo>
                  <a:cubicBezTo>
                    <a:pt x="56" y="110"/>
                    <a:pt x="55" y="110"/>
                    <a:pt x="54" y="110"/>
                  </a:cubicBezTo>
                  <a:cubicBezTo>
                    <a:pt x="53" y="110"/>
                    <a:pt x="52" y="110"/>
                    <a:pt x="51" y="110"/>
                  </a:cubicBezTo>
                  <a:cubicBezTo>
                    <a:pt x="50" y="110"/>
                    <a:pt x="49" y="111"/>
                    <a:pt x="49" y="111"/>
                  </a:cubicBezTo>
                  <a:cubicBezTo>
                    <a:pt x="48" y="111"/>
                    <a:pt x="47" y="111"/>
                    <a:pt x="46" y="112"/>
                  </a:cubicBezTo>
                  <a:cubicBezTo>
                    <a:pt x="46" y="112"/>
                    <a:pt x="45" y="112"/>
                    <a:pt x="44" y="112"/>
                  </a:cubicBezTo>
                  <a:cubicBezTo>
                    <a:pt x="44" y="113"/>
                    <a:pt x="42" y="113"/>
                    <a:pt x="43" y="114"/>
                  </a:cubicBezTo>
                  <a:cubicBezTo>
                    <a:pt x="43" y="115"/>
                    <a:pt x="45" y="114"/>
                    <a:pt x="46" y="114"/>
                  </a:cubicBezTo>
                  <a:cubicBezTo>
                    <a:pt x="46" y="114"/>
                    <a:pt x="47" y="113"/>
                    <a:pt x="48" y="113"/>
                  </a:cubicBezTo>
                  <a:cubicBezTo>
                    <a:pt x="49" y="113"/>
                    <a:pt x="50" y="113"/>
                    <a:pt x="50" y="113"/>
                  </a:cubicBezTo>
                  <a:cubicBezTo>
                    <a:pt x="51" y="113"/>
                    <a:pt x="52" y="113"/>
                    <a:pt x="53" y="113"/>
                  </a:cubicBezTo>
                  <a:cubicBezTo>
                    <a:pt x="54" y="114"/>
                    <a:pt x="55" y="115"/>
                    <a:pt x="55" y="116"/>
                  </a:cubicBezTo>
                  <a:cubicBezTo>
                    <a:pt x="55" y="116"/>
                    <a:pt x="55" y="116"/>
                    <a:pt x="55" y="116"/>
                  </a:cubicBezTo>
                  <a:cubicBezTo>
                    <a:pt x="54" y="117"/>
                    <a:pt x="53" y="117"/>
                    <a:pt x="52" y="117"/>
                  </a:cubicBezTo>
                  <a:cubicBezTo>
                    <a:pt x="51" y="117"/>
                    <a:pt x="50" y="117"/>
                    <a:pt x="50" y="118"/>
                  </a:cubicBezTo>
                  <a:cubicBezTo>
                    <a:pt x="49" y="118"/>
                    <a:pt x="47" y="119"/>
                    <a:pt x="47" y="120"/>
                  </a:cubicBezTo>
                  <a:cubicBezTo>
                    <a:pt x="46" y="121"/>
                    <a:pt x="45" y="122"/>
                    <a:pt x="45" y="122"/>
                  </a:cubicBezTo>
                  <a:cubicBezTo>
                    <a:pt x="44" y="123"/>
                    <a:pt x="42" y="122"/>
                    <a:pt x="41" y="122"/>
                  </a:cubicBezTo>
                  <a:cubicBezTo>
                    <a:pt x="40" y="122"/>
                    <a:pt x="39" y="123"/>
                    <a:pt x="38" y="123"/>
                  </a:cubicBezTo>
                  <a:cubicBezTo>
                    <a:pt x="38" y="124"/>
                    <a:pt x="37" y="125"/>
                    <a:pt x="37" y="126"/>
                  </a:cubicBezTo>
                  <a:cubicBezTo>
                    <a:pt x="36" y="127"/>
                    <a:pt x="34" y="127"/>
                    <a:pt x="33" y="127"/>
                  </a:cubicBezTo>
                  <a:cubicBezTo>
                    <a:pt x="33" y="127"/>
                    <a:pt x="31" y="127"/>
                    <a:pt x="30" y="126"/>
                  </a:cubicBezTo>
                  <a:cubicBezTo>
                    <a:pt x="30" y="126"/>
                    <a:pt x="30" y="125"/>
                    <a:pt x="29" y="125"/>
                  </a:cubicBezTo>
                  <a:cubicBezTo>
                    <a:pt x="28" y="125"/>
                    <a:pt x="26" y="125"/>
                    <a:pt x="26" y="125"/>
                  </a:cubicBezTo>
                  <a:cubicBezTo>
                    <a:pt x="25" y="125"/>
                    <a:pt x="24" y="124"/>
                    <a:pt x="23" y="124"/>
                  </a:cubicBezTo>
                  <a:cubicBezTo>
                    <a:pt x="22" y="124"/>
                    <a:pt x="21" y="123"/>
                    <a:pt x="20" y="123"/>
                  </a:cubicBezTo>
                  <a:cubicBezTo>
                    <a:pt x="20" y="123"/>
                    <a:pt x="19" y="123"/>
                    <a:pt x="18" y="123"/>
                  </a:cubicBezTo>
                  <a:cubicBezTo>
                    <a:pt x="17" y="123"/>
                    <a:pt x="16" y="124"/>
                    <a:pt x="16" y="124"/>
                  </a:cubicBezTo>
                  <a:cubicBezTo>
                    <a:pt x="15" y="124"/>
                    <a:pt x="15" y="123"/>
                    <a:pt x="14" y="123"/>
                  </a:cubicBezTo>
                  <a:cubicBezTo>
                    <a:pt x="14" y="123"/>
                    <a:pt x="13" y="124"/>
                    <a:pt x="12" y="124"/>
                  </a:cubicBezTo>
                  <a:cubicBezTo>
                    <a:pt x="12" y="124"/>
                    <a:pt x="11" y="124"/>
                    <a:pt x="10" y="124"/>
                  </a:cubicBezTo>
                  <a:cubicBezTo>
                    <a:pt x="9" y="123"/>
                    <a:pt x="7" y="124"/>
                    <a:pt x="5" y="124"/>
                  </a:cubicBezTo>
                  <a:cubicBezTo>
                    <a:pt x="5" y="124"/>
                    <a:pt x="5" y="124"/>
                    <a:pt x="5" y="1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42">
              <a:extLst>
                <a:ext uri="{FF2B5EF4-FFF2-40B4-BE49-F238E27FC236}">
                  <a16:creationId xmlns:a16="http://schemas.microsoft.com/office/drawing/2014/main" id="{43969238-3885-43FE-AED1-F553E7D59095}"/>
                </a:ext>
              </a:extLst>
            </p:cNvPr>
            <p:cNvSpPr>
              <a:spLocks/>
            </p:cNvSpPr>
            <p:nvPr/>
          </p:nvSpPr>
          <p:spPr bwMode="auto">
            <a:xfrm>
              <a:off x="7861031" y="3972982"/>
              <a:ext cx="72365" cy="77356"/>
            </a:xfrm>
            <a:custGeom>
              <a:avLst/>
              <a:gdLst/>
              <a:ahLst/>
              <a:cxnLst>
                <a:cxn ang="0">
                  <a:pos x="25" y="15"/>
                </a:cxn>
                <a:cxn ang="0">
                  <a:pos x="24" y="19"/>
                </a:cxn>
                <a:cxn ang="0">
                  <a:pos x="24" y="20"/>
                </a:cxn>
                <a:cxn ang="0">
                  <a:pos x="22" y="20"/>
                </a:cxn>
                <a:cxn ang="0">
                  <a:pos x="18" y="21"/>
                </a:cxn>
                <a:cxn ang="0">
                  <a:pos x="13" y="22"/>
                </a:cxn>
                <a:cxn ang="0">
                  <a:pos x="10" y="24"/>
                </a:cxn>
                <a:cxn ang="0">
                  <a:pos x="5" y="26"/>
                </a:cxn>
                <a:cxn ang="0">
                  <a:pos x="4" y="26"/>
                </a:cxn>
                <a:cxn ang="0">
                  <a:pos x="3" y="24"/>
                </a:cxn>
                <a:cxn ang="0">
                  <a:pos x="3" y="21"/>
                </a:cxn>
                <a:cxn ang="0">
                  <a:pos x="3" y="18"/>
                </a:cxn>
                <a:cxn ang="0">
                  <a:pos x="1" y="16"/>
                </a:cxn>
                <a:cxn ang="0">
                  <a:pos x="1" y="13"/>
                </a:cxn>
                <a:cxn ang="0">
                  <a:pos x="3" y="11"/>
                </a:cxn>
                <a:cxn ang="0">
                  <a:pos x="3" y="7"/>
                </a:cxn>
                <a:cxn ang="0">
                  <a:pos x="4" y="6"/>
                </a:cxn>
                <a:cxn ang="0">
                  <a:pos x="6" y="5"/>
                </a:cxn>
                <a:cxn ang="0">
                  <a:pos x="7" y="3"/>
                </a:cxn>
                <a:cxn ang="0">
                  <a:pos x="9" y="2"/>
                </a:cxn>
                <a:cxn ang="0">
                  <a:pos x="10" y="1"/>
                </a:cxn>
                <a:cxn ang="0">
                  <a:pos x="13" y="1"/>
                </a:cxn>
                <a:cxn ang="0">
                  <a:pos x="15" y="1"/>
                </a:cxn>
                <a:cxn ang="0">
                  <a:pos x="17" y="4"/>
                </a:cxn>
                <a:cxn ang="0">
                  <a:pos x="18" y="7"/>
                </a:cxn>
                <a:cxn ang="0">
                  <a:pos x="20" y="8"/>
                </a:cxn>
                <a:cxn ang="0">
                  <a:pos x="21" y="8"/>
                </a:cxn>
                <a:cxn ang="0">
                  <a:pos x="23" y="8"/>
                </a:cxn>
                <a:cxn ang="0">
                  <a:pos x="24" y="11"/>
                </a:cxn>
                <a:cxn ang="0">
                  <a:pos x="25" y="15"/>
                </a:cxn>
              </a:cxnLst>
              <a:rect l="0" t="0" r="r" b="b"/>
              <a:pathLst>
                <a:path w="25" h="26">
                  <a:moveTo>
                    <a:pt x="25" y="15"/>
                  </a:moveTo>
                  <a:cubicBezTo>
                    <a:pt x="25" y="16"/>
                    <a:pt x="24" y="18"/>
                    <a:pt x="24" y="19"/>
                  </a:cubicBezTo>
                  <a:cubicBezTo>
                    <a:pt x="24" y="19"/>
                    <a:pt x="24" y="20"/>
                    <a:pt x="24" y="20"/>
                  </a:cubicBezTo>
                  <a:cubicBezTo>
                    <a:pt x="23" y="20"/>
                    <a:pt x="22" y="20"/>
                    <a:pt x="22" y="20"/>
                  </a:cubicBezTo>
                  <a:cubicBezTo>
                    <a:pt x="21" y="20"/>
                    <a:pt x="19" y="20"/>
                    <a:pt x="18" y="21"/>
                  </a:cubicBezTo>
                  <a:cubicBezTo>
                    <a:pt x="17" y="21"/>
                    <a:pt x="14" y="21"/>
                    <a:pt x="13" y="22"/>
                  </a:cubicBezTo>
                  <a:cubicBezTo>
                    <a:pt x="12" y="22"/>
                    <a:pt x="10" y="23"/>
                    <a:pt x="10" y="24"/>
                  </a:cubicBezTo>
                  <a:cubicBezTo>
                    <a:pt x="8" y="24"/>
                    <a:pt x="6" y="25"/>
                    <a:pt x="5" y="26"/>
                  </a:cubicBezTo>
                  <a:cubicBezTo>
                    <a:pt x="4" y="26"/>
                    <a:pt x="4" y="26"/>
                    <a:pt x="4" y="26"/>
                  </a:cubicBezTo>
                  <a:cubicBezTo>
                    <a:pt x="3" y="26"/>
                    <a:pt x="3" y="25"/>
                    <a:pt x="3" y="24"/>
                  </a:cubicBezTo>
                  <a:cubicBezTo>
                    <a:pt x="3" y="23"/>
                    <a:pt x="3" y="22"/>
                    <a:pt x="3" y="21"/>
                  </a:cubicBezTo>
                  <a:cubicBezTo>
                    <a:pt x="3" y="20"/>
                    <a:pt x="4" y="18"/>
                    <a:pt x="3" y="18"/>
                  </a:cubicBezTo>
                  <a:cubicBezTo>
                    <a:pt x="3" y="17"/>
                    <a:pt x="1" y="16"/>
                    <a:pt x="1" y="16"/>
                  </a:cubicBezTo>
                  <a:cubicBezTo>
                    <a:pt x="0" y="15"/>
                    <a:pt x="0" y="14"/>
                    <a:pt x="1" y="13"/>
                  </a:cubicBezTo>
                  <a:cubicBezTo>
                    <a:pt x="1" y="13"/>
                    <a:pt x="3" y="12"/>
                    <a:pt x="3" y="11"/>
                  </a:cubicBezTo>
                  <a:cubicBezTo>
                    <a:pt x="3" y="10"/>
                    <a:pt x="3" y="8"/>
                    <a:pt x="3" y="7"/>
                  </a:cubicBezTo>
                  <a:cubicBezTo>
                    <a:pt x="3" y="7"/>
                    <a:pt x="4" y="6"/>
                    <a:pt x="4" y="6"/>
                  </a:cubicBezTo>
                  <a:cubicBezTo>
                    <a:pt x="5" y="6"/>
                    <a:pt x="6" y="5"/>
                    <a:pt x="6" y="5"/>
                  </a:cubicBezTo>
                  <a:cubicBezTo>
                    <a:pt x="7" y="4"/>
                    <a:pt x="7" y="3"/>
                    <a:pt x="7" y="3"/>
                  </a:cubicBezTo>
                  <a:cubicBezTo>
                    <a:pt x="8" y="2"/>
                    <a:pt x="9" y="2"/>
                    <a:pt x="9" y="2"/>
                  </a:cubicBezTo>
                  <a:cubicBezTo>
                    <a:pt x="10" y="2"/>
                    <a:pt x="10" y="1"/>
                    <a:pt x="10" y="1"/>
                  </a:cubicBezTo>
                  <a:cubicBezTo>
                    <a:pt x="11" y="0"/>
                    <a:pt x="12" y="0"/>
                    <a:pt x="13" y="1"/>
                  </a:cubicBezTo>
                  <a:cubicBezTo>
                    <a:pt x="13" y="1"/>
                    <a:pt x="15" y="1"/>
                    <a:pt x="15" y="1"/>
                  </a:cubicBezTo>
                  <a:cubicBezTo>
                    <a:pt x="16" y="2"/>
                    <a:pt x="17" y="3"/>
                    <a:pt x="17" y="4"/>
                  </a:cubicBezTo>
                  <a:cubicBezTo>
                    <a:pt x="18" y="4"/>
                    <a:pt x="18" y="6"/>
                    <a:pt x="18" y="7"/>
                  </a:cubicBezTo>
                  <a:cubicBezTo>
                    <a:pt x="18" y="7"/>
                    <a:pt x="19" y="8"/>
                    <a:pt x="20" y="8"/>
                  </a:cubicBezTo>
                  <a:cubicBezTo>
                    <a:pt x="20" y="8"/>
                    <a:pt x="21" y="8"/>
                    <a:pt x="21" y="8"/>
                  </a:cubicBezTo>
                  <a:cubicBezTo>
                    <a:pt x="22" y="8"/>
                    <a:pt x="22" y="8"/>
                    <a:pt x="23" y="8"/>
                  </a:cubicBezTo>
                  <a:cubicBezTo>
                    <a:pt x="23" y="9"/>
                    <a:pt x="24" y="10"/>
                    <a:pt x="24" y="11"/>
                  </a:cubicBezTo>
                  <a:cubicBezTo>
                    <a:pt x="24" y="12"/>
                    <a:pt x="25" y="14"/>
                    <a:pt x="25"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7" name="Freeform 43">
              <a:extLst>
                <a:ext uri="{FF2B5EF4-FFF2-40B4-BE49-F238E27FC236}">
                  <a16:creationId xmlns:a16="http://schemas.microsoft.com/office/drawing/2014/main" id="{B147BF3E-A675-4BEE-851A-84E30EF65033}"/>
                </a:ext>
              </a:extLst>
            </p:cNvPr>
            <p:cNvSpPr>
              <a:spLocks/>
            </p:cNvSpPr>
            <p:nvPr/>
          </p:nvSpPr>
          <p:spPr bwMode="auto">
            <a:xfrm>
              <a:off x="7930900" y="4097748"/>
              <a:ext cx="124767" cy="134748"/>
            </a:xfrm>
            <a:custGeom>
              <a:avLst/>
              <a:gdLst/>
              <a:ahLst/>
              <a:cxnLst>
                <a:cxn ang="0">
                  <a:pos x="42" y="26"/>
                </a:cxn>
                <a:cxn ang="0">
                  <a:pos x="41" y="27"/>
                </a:cxn>
                <a:cxn ang="0">
                  <a:pos x="37" y="28"/>
                </a:cxn>
                <a:cxn ang="0">
                  <a:pos x="35" y="27"/>
                </a:cxn>
                <a:cxn ang="0">
                  <a:pos x="32" y="25"/>
                </a:cxn>
                <a:cxn ang="0">
                  <a:pos x="31" y="28"/>
                </a:cxn>
                <a:cxn ang="0">
                  <a:pos x="29" y="32"/>
                </a:cxn>
                <a:cxn ang="0">
                  <a:pos x="28" y="34"/>
                </a:cxn>
                <a:cxn ang="0">
                  <a:pos x="27" y="36"/>
                </a:cxn>
                <a:cxn ang="0">
                  <a:pos x="27" y="37"/>
                </a:cxn>
                <a:cxn ang="0">
                  <a:pos x="27" y="40"/>
                </a:cxn>
                <a:cxn ang="0">
                  <a:pos x="30" y="41"/>
                </a:cxn>
                <a:cxn ang="0">
                  <a:pos x="27" y="43"/>
                </a:cxn>
                <a:cxn ang="0">
                  <a:pos x="25" y="46"/>
                </a:cxn>
                <a:cxn ang="0">
                  <a:pos x="23" y="46"/>
                </a:cxn>
                <a:cxn ang="0">
                  <a:pos x="22" y="44"/>
                </a:cxn>
                <a:cxn ang="0">
                  <a:pos x="21" y="41"/>
                </a:cxn>
                <a:cxn ang="0">
                  <a:pos x="19" y="40"/>
                </a:cxn>
                <a:cxn ang="0">
                  <a:pos x="17" y="41"/>
                </a:cxn>
                <a:cxn ang="0">
                  <a:pos x="15" y="40"/>
                </a:cxn>
                <a:cxn ang="0">
                  <a:pos x="12" y="37"/>
                </a:cxn>
                <a:cxn ang="0">
                  <a:pos x="10" y="36"/>
                </a:cxn>
                <a:cxn ang="0">
                  <a:pos x="7" y="34"/>
                </a:cxn>
                <a:cxn ang="0">
                  <a:pos x="7" y="32"/>
                </a:cxn>
                <a:cxn ang="0">
                  <a:pos x="8" y="30"/>
                </a:cxn>
                <a:cxn ang="0">
                  <a:pos x="7" y="27"/>
                </a:cxn>
                <a:cxn ang="0">
                  <a:pos x="7" y="24"/>
                </a:cxn>
                <a:cxn ang="0">
                  <a:pos x="8" y="21"/>
                </a:cxn>
                <a:cxn ang="0">
                  <a:pos x="10" y="20"/>
                </a:cxn>
                <a:cxn ang="0">
                  <a:pos x="11" y="17"/>
                </a:cxn>
                <a:cxn ang="0">
                  <a:pos x="9" y="16"/>
                </a:cxn>
                <a:cxn ang="0">
                  <a:pos x="8" y="18"/>
                </a:cxn>
                <a:cxn ang="0">
                  <a:pos x="6" y="17"/>
                </a:cxn>
                <a:cxn ang="0">
                  <a:pos x="6" y="14"/>
                </a:cxn>
                <a:cxn ang="0">
                  <a:pos x="5" y="13"/>
                </a:cxn>
                <a:cxn ang="0">
                  <a:pos x="2" y="13"/>
                </a:cxn>
                <a:cxn ang="0">
                  <a:pos x="0" y="10"/>
                </a:cxn>
                <a:cxn ang="0">
                  <a:pos x="0" y="9"/>
                </a:cxn>
                <a:cxn ang="0">
                  <a:pos x="0" y="7"/>
                </a:cxn>
                <a:cxn ang="0">
                  <a:pos x="2" y="7"/>
                </a:cxn>
                <a:cxn ang="0">
                  <a:pos x="5" y="4"/>
                </a:cxn>
                <a:cxn ang="0">
                  <a:pos x="7" y="2"/>
                </a:cxn>
                <a:cxn ang="0">
                  <a:pos x="8" y="0"/>
                </a:cxn>
                <a:cxn ang="0">
                  <a:pos x="10" y="1"/>
                </a:cxn>
                <a:cxn ang="0">
                  <a:pos x="14" y="4"/>
                </a:cxn>
                <a:cxn ang="0">
                  <a:pos x="18" y="6"/>
                </a:cxn>
                <a:cxn ang="0">
                  <a:pos x="21" y="8"/>
                </a:cxn>
                <a:cxn ang="0">
                  <a:pos x="25" y="11"/>
                </a:cxn>
                <a:cxn ang="0">
                  <a:pos x="27" y="13"/>
                </a:cxn>
                <a:cxn ang="0">
                  <a:pos x="31" y="13"/>
                </a:cxn>
                <a:cxn ang="0">
                  <a:pos x="34" y="14"/>
                </a:cxn>
                <a:cxn ang="0">
                  <a:pos x="36" y="15"/>
                </a:cxn>
                <a:cxn ang="0">
                  <a:pos x="39" y="18"/>
                </a:cxn>
                <a:cxn ang="0">
                  <a:pos x="40" y="21"/>
                </a:cxn>
                <a:cxn ang="0">
                  <a:pos x="41" y="24"/>
                </a:cxn>
                <a:cxn ang="0">
                  <a:pos x="42" y="26"/>
                </a:cxn>
              </a:cxnLst>
              <a:rect l="0" t="0" r="r" b="b"/>
              <a:pathLst>
                <a:path w="42" h="46">
                  <a:moveTo>
                    <a:pt x="42" y="26"/>
                  </a:moveTo>
                  <a:cubicBezTo>
                    <a:pt x="42" y="26"/>
                    <a:pt x="41" y="27"/>
                    <a:pt x="41" y="27"/>
                  </a:cubicBezTo>
                  <a:cubicBezTo>
                    <a:pt x="40" y="27"/>
                    <a:pt x="38" y="28"/>
                    <a:pt x="37" y="28"/>
                  </a:cubicBezTo>
                  <a:cubicBezTo>
                    <a:pt x="36" y="28"/>
                    <a:pt x="35" y="27"/>
                    <a:pt x="35" y="27"/>
                  </a:cubicBezTo>
                  <a:cubicBezTo>
                    <a:pt x="34" y="27"/>
                    <a:pt x="33" y="25"/>
                    <a:pt x="32" y="25"/>
                  </a:cubicBezTo>
                  <a:cubicBezTo>
                    <a:pt x="31" y="25"/>
                    <a:pt x="31" y="27"/>
                    <a:pt x="31" y="28"/>
                  </a:cubicBezTo>
                  <a:cubicBezTo>
                    <a:pt x="30" y="29"/>
                    <a:pt x="30" y="31"/>
                    <a:pt x="29" y="32"/>
                  </a:cubicBezTo>
                  <a:cubicBezTo>
                    <a:pt x="29" y="32"/>
                    <a:pt x="28" y="33"/>
                    <a:pt x="28" y="34"/>
                  </a:cubicBezTo>
                  <a:cubicBezTo>
                    <a:pt x="28" y="35"/>
                    <a:pt x="28" y="36"/>
                    <a:pt x="27" y="36"/>
                  </a:cubicBezTo>
                  <a:cubicBezTo>
                    <a:pt x="27" y="37"/>
                    <a:pt x="27" y="37"/>
                    <a:pt x="27" y="37"/>
                  </a:cubicBezTo>
                  <a:cubicBezTo>
                    <a:pt x="26" y="38"/>
                    <a:pt x="27" y="39"/>
                    <a:pt x="27" y="40"/>
                  </a:cubicBezTo>
                  <a:cubicBezTo>
                    <a:pt x="28" y="40"/>
                    <a:pt x="30" y="40"/>
                    <a:pt x="30" y="41"/>
                  </a:cubicBezTo>
                  <a:cubicBezTo>
                    <a:pt x="30" y="42"/>
                    <a:pt x="28" y="42"/>
                    <a:pt x="27" y="43"/>
                  </a:cubicBezTo>
                  <a:cubicBezTo>
                    <a:pt x="27" y="44"/>
                    <a:pt x="26" y="46"/>
                    <a:pt x="25" y="46"/>
                  </a:cubicBezTo>
                  <a:cubicBezTo>
                    <a:pt x="25" y="46"/>
                    <a:pt x="23" y="46"/>
                    <a:pt x="23" y="46"/>
                  </a:cubicBezTo>
                  <a:cubicBezTo>
                    <a:pt x="22" y="46"/>
                    <a:pt x="22" y="44"/>
                    <a:pt x="22" y="44"/>
                  </a:cubicBezTo>
                  <a:cubicBezTo>
                    <a:pt x="21" y="43"/>
                    <a:pt x="21" y="42"/>
                    <a:pt x="21" y="41"/>
                  </a:cubicBezTo>
                  <a:cubicBezTo>
                    <a:pt x="21" y="41"/>
                    <a:pt x="20" y="40"/>
                    <a:pt x="19" y="40"/>
                  </a:cubicBezTo>
                  <a:cubicBezTo>
                    <a:pt x="19" y="40"/>
                    <a:pt x="18" y="41"/>
                    <a:pt x="17" y="41"/>
                  </a:cubicBezTo>
                  <a:cubicBezTo>
                    <a:pt x="17" y="41"/>
                    <a:pt x="15" y="40"/>
                    <a:pt x="15" y="40"/>
                  </a:cubicBezTo>
                  <a:cubicBezTo>
                    <a:pt x="14" y="39"/>
                    <a:pt x="13" y="37"/>
                    <a:pt x="12" y="37"/>
                  </a:cubicBezTo>
                  <a:cubicBezTo>
                    <a:pt x="12" y="36"/>
                    <a:pt x="11" y="36"/>
                    <a:pt x="10" y="36"/>
                  </a:cubicBezTo>
                  <a:cubicBezTo>
                    <a:pt x="10" y="36"/>
                    <a:pt x="8" y="35"/>
                    <a:pt x="7" y="34"/>
                  </a:cubicBezTo>
                  <a:cubicBezTo>
                    <a:pt x="7" y="34"/>
                    <a:pt x="7" y="33"/>
                    <a:pt x="7" y="32"/>
                  </a:cubicBezTo>
                  <a:cubicBezTo>
                    <a:pt x="7" y="31"/>
                    <a:pt x="8" y="31"/>
                    <a:pt x="8" y="30"/>
                  </a:cubicBezTo>
                  <a:cubicBezTo>
                    <a:pt x="8" y="29"/>
                    <a:pt x="8" y="28"/>
                    <a:pt x="7" y="27"/>
                  </a:cubicBezTo>
                  <a:cubicBezTo>
                    <a:pt x="7" y="26"/>
                    <a:pt x="7" y="25"/>
                    <a:pt x="7" y="24"/>
                  </a:cubicBezTo>
                  <a:cubicBezTo>
                    <a:pt x="7" y="23"/>
                    <a:pt x="7" y="22"/>
                    <a:pt x="8" y="21"/>
                  </a:cubicBezTo>
                  <a:cubicBezTo>
                    <a:pt x="8" y="21"/>
                    <a:pt x="9" y="20"/>
                    <a:pt x="10" y="20"/>
                  </a:cubicBezTo>
                  <a:cubicBezTo>
                    <a:pt x="10" y="19"/>
                    <a:pt x="12" y="17"/>
                    <a:pt x="11" y="17"/>
                  </a:cubicBezTo>
                  <a:cubicBezTo>
                    <a:pt x="11" y="16"/>
                    <a:pt x="9" y="16"/>
                    <a:pt x="9" y="16"/>
                  </a:cubicBezTo>
                  <a:cubicBezTo>
                    <a:pt x="8" y="16"/>
                    <a:pt x="9" y="17"/>
                    <a:pt x="8" y="18"/>
                  </a:cubicBezTo>
                  <a:cubicBezTo>
                    <a:pt x="8" y="18"/>
                    <a:pt x="6" y="17"/>
                    <a:pt x="6" y="17"/>
                  </a:cubicBezTo>
                  <a:cubicBezTo>
                    <a:pt x="6" y="16"/>
                    <a:pt x="6" y="15"/>
                    <a:pt x="6" y="14"/>
                  </a:cubicBezTo>
                  <a:cubicBezTo>
                    <a:pt x="6" y="14"/>
                    <a:pt x="5" y="14"/>
                    <a:pt x="5" y="13"/>
                  </a:cubicBezTo>
                  <a:cubicBezTo>
                    <a:pt x="4" y="13"/>
                    <a:pt x="3" y="13"/>
                    <a:pt x="2" y="13"/>
                  </a:cubicBezTo>
                  <a:cubicBezTo>
                    <a:pt x="1" y="12"/>
                    <a:pt x="0" y="11"/>
                    <a:pt x="0" y="10"/>
                  </a:cubicBezTo>
                  <a:cubicBezTo>
                    <a:pt x="0" y="10"/>
                    <a:pt x="0" y="9"/>
                    <a:pt x="0" y="9"/>
                  </a:cubicBezTo>
                  <a:cubicBezTo>
                    <a:pt x="0" y="9"/>
                    <a:pt x="0" y="8"/>
                    <a:pt x="0" y="7"/>
                  </a:cubicBezTo>
                  <a:cubicBezTo>
                    <a:pt x="1" y="7"/>
                    <a:pt x="1" y="7"/>
                    <a:pt x="2" y="7"/>
                  </a:cubicBezTo>
                  <a:cubicBezTo>
                    <a:pt x="3" y="6"/>
                    <a:pt x="4" y="5"/>
                    <a:pt x="5" y="4"/>
                  </a:cubicBezTo>
                  <a:cubicBezTo>
                    <a:pt x="6" y="3"/>
                    <a:pt x="7" y="2"/>
                    <a:pt x="7" y="2"/>
                  </a:cubicBezTo>
                  <a:cubicBezTo>
                    <a:pt x="8" y="1"/>
                    <a:pt x="8" y="0"/>
                    <a:pt x="8" y="0"/>
                  </a:cubicBezTo>
                  <a:cubicBezTo>
                    <a:pt x="9" y="0"/>
                    <a:pt x="9" y="1"/>
                    <a:pt x="10" y="1"/>
                  </a:cubicBezTo>
                  <a:cubicBezTo>
                    <a:pt x="11" y="2"/>
                    <a:pt x="13" y="3"/>
                    <a:pt x="14" y="4"/>
                  </a:cubicBezTo>
                  <a:cubicBezTo>
                    <a:pt x="15" y="4"/>
                    <a:pt x="17" y="5"/>
                    <a:pt x="18" y="6"/>
                  </a:cubicBezTo>
                  <a:cubicBezTo>
                    <a:pt x="19" y="6"/>
                    <a:pt x="20" y="7"/>
                    <a:pt x="21" y="8"/>
                  </a:cubicBezTo>
                  <a:cubicBezTo>
                    <a:pt x="22" y="9"/>
                    <a:pt x="24" y="10"/>
                    <a:pt x="25" y="11"/>
                  </a:cubicBezTo>
                  <a:cubicBezTo>
                    <a:pt x="25" y="12"/>
                    <a:pt x="27" y="12"/>
                    <a:pt x="27" y="13"/>
                  </a:cubicBezTo>
                  <a:cubicBezTo>
                    <a:pt x="28" y="13"/>
                    <a:pt x="30" y="13"/>
                    <a:pt x="31" y="13"/>
                  </a:cubicBezTo>
                  <a:cubicBezTo>
                    <a:pt x="32" y="13"/>
                    <a:pt x="33" y="14"/>
                    <a:pt x="34" y="14"/>
                  </a:cubicBezTo>
                  <a:cubicBezTo>
                    <a:pt x="35" y="14"/>
                    <a:pt x="36" y="15"/>
                    <a:pt x="36" y="15"/>
                  </a:cubicBezTo>
                  <a:cubicBezTo>
                    <a:pt x="37" y="16"/>
                    <a:pt x="38" y="17"/>
                    <a:pt x="39" y="18"/>
                  </a:cubicBezTo>
                  <a:cubicBezTo>
                    <a:pt x="39" y="19"/>
                    <a:pt x="39" y="21"/>
                    <a:pt x="40" y="21"/>
                  </a:cubicBezTo>
                  <a:cubicBezTo>
                    <a:pt x="40" y="22"/>
                    <a:pt x="41" y="23"/>
                    <a:pt x="41" y="24"/>
                  </a:cubicBezTo>
                  <a:cubicBezTo>
                    <a:pt x="42" y="24"/>
                    <a:pt x="42" y="25"/>
                    <a:pt x="42"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8" name="Freeform 44">
              <a:extLst>
                <a:ext uri="{FF2B5EF4-FFF2-40B4-BE49-F238E27FC236}">
                  <a16:creationId xmlns:a16="http://schemas.microsoft.com/office/drawing/2014/main" id="{A42E3A14-2305-455C-B41B-2818DE871D1C}"/>
                </a:ext>
              </a:extLst>
            </p:cNvPr>
            <p:cNvSpPr>
              <a:spLocks/>
            </p:cNvSpPr>
            <p:nvPr/>
          </p:nvSpPr>
          <p:spPr bwMode="auto">
            <a:xfrm>
              <a:off x="7297086" y="4102739"/>
              <a:ext cx="394262" cy="257020"/>
            </a:xfrm>
            <a:custGeom>
              <a:avLst/>
              <a:gdLst/>
              <a:ahLst/>
              <a:cxnLst>
                <a:cxn ang="0">
                  <a:pos x="92" y="82"/>
                </a:cxn>
                <a:cxn ang="0">
                  <a:pos x="85" y="85"/>
                </a:cxn>
                <a:cxn ang="0">
                  <a:pos x="75" y="79"/>
                </a:cxn>
                <a:cxn ang="0">
                  <a:pos x="70" y="72"/>
                </a:cxn>
                <a:cxn ang="0">
                  <a:pos x="65" y="77"/>
                </a:cxn>
                <a:cxn ang="0">
                  <a:pos x="58" y="78"/>
                </a:cxn>
                <a:cxn ang="0">
                  <a:pos x="53" y="80"/>
                </a:cxn>
                <a:cxn ang="0">
                  <a:pos x="45" y="84"/>
                </a:cxn>
                <a:cxn ang="0">
                  <a:pos x="37" y="85"/>
                </a:cxn>
                <a:cxn ang="0">
                  <a:pos x="33" y="86"/>
                </a:cxn>
                <a:cxn ang="0">
                  <a:pos x="28" y="81"/>
                </a:cxn>
                <a:cxn ang="0">
                  <a:pos x="32" y="74"/>
                </a:cxn>
                <a:cxn ang="0">
                  <a:pos x="25" y="70"/>
                </a:cxn>
                <a:cxn ang="0">
                  <a:pos x="25" y="62"/>
                </a:cxn>
                <a:cxn ang="0">
                  <a:pos x="18" y="59"/>
                </a:cxn>
                <a:cxn ang="0">
                  <a:pos x="12" y="58"/>
                </a:cxn>
                <a:cxn ang="0">
                  <a:pos x="11" y="48"/>
                </a:cxn>
                <a:cxn ang="0">
                  <a:pos x="5" y="44"/>
                </a:cxn>
                <a:cxn ang="0">
                  <a:pos x="1" y="36"/>
                </a:cxn>
                <a:cxn ang="0">
                  <a:pos x="2" y="32"/>
                </a:cxn>
                <a:cxn ang="0">
                  <a:pos x="8" y="30"/>
                </a:cxn>
                <a:cxn ang="0">
                  <a:pos x="16" y="25"/>
                </a:cxn>
                <a:cxn ang="0">
                  <a:pos x="22" y="28"/>
                </a:cxn>
                <a:cxn ang="0">
                  <a:pos x="28" y="25"/>
                </a:cxn>
                <a:cxn ang="0">
                  <a:pos x="30" y="19"/>
                </a:cxn>
                <a:cxn ang="0">
                  <a:pos x="32" y="15"/>
                </a:cxn>
                <a:cxn ang="0">
                  <a:pos x="39" y="17"/>
                </a:cxn>
                <a:cxn ang="0">
                  <a:pos x="45" y="16"/>
                </a:cxn>
                <a:cxn ang="0">
                  <a:pos x="48" y="19"/>
                </a:cxn>
                <a:cxn ang="0">
                  <a:pos x="53" y="15"/>
                </a:cxn>
                <a:cxn ang="0">
                  <a:pos x="59" y="17"/>
                </a:cxn>
                <a:cxn ang="0">
                  <a:pos x="65" y="19"/>
                </a:cxn>
                <a:cxn ang="0">
                  <a:pos x="72" y="20"/>
                </a:cxn>
                <a:cxn ang="0">
                  <a:pos x="79" y="17"/>
                </a:cxn>
                <a:cxn ang="0">
                  <a:pos x="80" y="8"/>
                </a:cxn>
                <a:cxn ang="0">
                  <a:pos x="83" y="6"/>
                </a:cxn>
                <a:cxn ang="0">
                  <a:pos x="87" y="7"/>
                </a:cxn>
                <a:cxn ang="0">
                  <a:pos x="92" y="7"/>
                </a:cxn>
                <a:cxn ang="0">
                  <a:pos x="96" y="7"/>
                </a:cxn>
                <a:cxn ang="0">
                  <a:pos x="101" y="3"/>
                </a:cxn>
                <a:cxn ang="0">
                  <a:pos x="105" y="1"/>
                </a:cxn>
                <a:cxn ang="0">
                  <a:pos x="112" y="1"/>
                </a:cxn>
                <a:cxn ang="0">
                  <a:pos x="118" y="0"/>
                </a:cxn>
                <a:cxn ang="0">
                  <a:pos x="126" y="2"/>
                </a:cxn>
                <a:cxn ang="0">
                  <a:pos x="133" y="4"/>
                </a:cxn>
                <a:cxn ang="0">
                  <a:pos x="131" y="7"/>
                </a:cxn>
                <a:cxn ang="0">
                  <a:pos x="132" y="12"/>
                </a:cxn>
                <a:cxn ang="0">
                  <a:pos x="128" y="23"/>
                </a:cxn>
                <a:cxn ang="0">
                  <a:pos x="130" y="29"/>
                </a:cxn>
                <a:cxn ang="0">
                  <a:pos x="123" y="29"/>
                </a:cxn>
                <a:cxn ang="0">
                  <a:pos x="118" y="33"/>
                </a:cxn>
                <a:cxn ang="0">
                  <a:pos x="122" y="37"/>
                </a:cxn>
                <a:cxn ang="0">
                  <a:pos x="119" y="42"/>
                </a:cxn>
                <a:cxn ang="0">
                  <a:pos x="117" y="49"/>
                </a:cxn>
                <a:cxn ang="0">
                  <a:pos x="112" y="54"/>
                </a:cxn>
                <a:cxn ang="0">
                  <a:pos x="103" y="57"/>
                </a:cxn>
                <a:cxn ang="0">
                  <a:pos x="99" y="66"/>
                </a:cxn>
                <a:cxn ang="0">
                  <a:pos x="97" y="73"/>
                </a:cxn>
                <a:cxn ang="0">
                  <a:pos x="96" y="79"/>
                </a:cxn>
              </a:cxnLst>
              <a:rect l="0" t="0" r="r" b="b"/>
              <a:pathLst>
                <a:path w="133" h="87">
                  <a:moveTo>
                    <a:pt x="95" y="80"/>
                  </a:moveTo>
                  <a:cubicBezTo>
                    <a:pt x="94" y="80"/>
                    <a:pt x="94" y="81"/>
                    <a:pt x="94" y="81"/>
                  </a:cubicBezTo>
                  <a:cubicBezTo>
                    <a:pt x="93" y="81"/>
                    <a:pt x="92" y="82"/>
                    <a:pt x="92" y="82"/>
                  </a:cubicBezTo>
                  <a:cubicBezTo>
                    <a:pt x="91" y="83"/>
                    <a:pt x="90" y="83"/>
                    <a:pt x="90" y="83"/>
                  </a:cubicBezTo>
                  <a:cubicBezTo>
                    <a:pt x="89" y="83"/>
                    <a:pt x="87" y="83"/>
                    <a:pt x="86" y="83"/>
                  </a:cubicBezTo>
                  <a:cubicBezTo>
                    <a:pt x="85" y="83"/>
                    <a:pt x="85" y="85"/>
                    <a:pt x="85" y="85"/>
                  </a:cubicBezTo>
                  <a:cubicBezTo>
                    <a:pt x="84" y="85"/>
                    <a:pt x="82" y="83"/>
                    <a:pt x="81" y="83"/>
                  </a:cubicBezTo>
                  <a:cubicBezTo>
                    <a:pt x="80" y="83"/>
                    <a:pt x="78" y="83"/>
                    <a:pt x="77" y="83"/>
                  </a:cubicBezTo>
                  <a:cubicBezTo>
                    <a:pt x="76" y="82"/>
                    <a:pt x="76" y="80"/>
                    <a:pt x="75" y="79"/>
                  </a:cubicBezTo>
                  <a:cubicBezTo>
                    <a:pt x="75" y="79"/>
                    <a:pt x="73" y="79"/>
                    <a:pt x="73" y="78"/>
                  </a:cubicBezTo>
                  <a:cubicBezTo>
                    <a:pt x="72" y="78"/>
                    <a:pt x="72" y="76"/>
                    <a:pt x="72" y="76"/>
                  </a:cubicBezTo>
                  <a:cubicBezTo>
                    <a:pt x="71" y="75"/>
                    <a:pt x="71" y="73"/>
                    <a:pt x="70" y="72"/>
                  </a:cubicBezTo>
                  <a:cubicBezTo>
                    <a:pt x="69" y="72"/>
                    <a:pt x="68" y="72"/>
                    <a:pt x="67" y="72"/>
                  </a:cubicBezTo>
                  <a:cubicBezTo>
                    <a:pt x="67" y="72"/>
                    <a:pt x="66" y="74"/>
                    <a:pt x="66" y="74"/>
                  </a:cubicBezTo>
                  <a:cubicBezTo>
                    <a:pt x="65" y="75"/>
                    <a:pt x="65" y="76"/>
                    <a:pt x="65" y="77"/>
                  </a:cubicBezTo>
                  <a:cubicBezTo>
                    <a:pt x="65" y="77"/>
                    <a:pt x="65" y="78"/>
                    <a:pt x="64" y="78"/>
                  </a:cubicBezTo>
                  <a:cubicBezTo>
                    <a:pt x="64" y="79"/>
                    <a:pt x="62" y="79"/>
                    <a:pt x="61" y="78"/>
                  </a:cubicBezTo>
                  <a:cubicBezTo>
                    <a:pt x="60" y="78"/>
                    <a:pt x="59" y="79"/>
                    <a:pt x="58" y="78"/>
                  </a:cubicBezTo>
                  <a:cubicBezTo>
                    <a:pt x="58" y="78"/>
                    <a:pt x="59" y="76"/>
                    <a:pt x="58" y="76"/>
                  </a:cubicBezTo>
                  <a:cubicBezTo>
                    <a:pt x="57" y="75"/>
                    <a:pt x="55" y="75"/>
                    <a:pt x="55" y="76"/>
                  </a:cubicBezTo>
                  <a:cubicBezTo>
                    <a:pt x="54" y="76"/>
                    <a:pt x="54" y="79"/>
                    <a:pt x="53" y="80"/>
                  </a:cubicBezTo>
                  <a:cubicBezTo>
                    <a:pt x="53" y="80"/>
                    <a:pt x="52" y="82"/>
                    <a:pt x="51" y="83"/>
                  </a:cubicBezTo>
                  <a:cubicBezTo>
                    <a:pt x="50" y="83"/>
                    <a:pt x="48" y="83"/>
                    <a:pt x="47" y="83"/>
                  </a:cubicBezTo>
                  <a:cubicBezTo>
                    <a:pt x="46" y="83"/>
                    <a:pt x="45" y="83"/>
                    <a:pt x="45" y="84"/>
                  </a:cubicBezTo>
                  <a:cubicBezTo>
                    <a:pt x="44" y="84"/>
                    <a:pt x="43" y="85"/>
                    <a:pt x="43" y="85"/>
                  </a:cubicBezTo>
                  <a:cubicBezTo>
                    <a:pt x="42" y="86"/>
                    <a:pt x="41" y="87"/>
                    <a:pt x="40" y="87"/>
                  </a:cubicBezTo>
                  <a:cubicBezTo>
                    <a:pt x="40" y="87"/>
                    <a:pt x="38" y="86"/>
                    <a:pt x="37" y="85"/>
                  </a:cubicBezTo>
                  <a:cubicBezTo>
                    <a:pt x="37" y="85"/>
                    <a:pt x="36" y="84"/>
                    <a:pt x="36" y="84"/>
                  </a:cubicBezTo>
                  <a:cubicBezTo>
                    <a:pt x="35" y="84"/>
                    <a:pt x="36" y="85"/>
                    <a:pt x="35" y="85"/>
                  </a:cubicBezTo>
                  <a:cubicBezTo>
                    <a:pt x="35" y="86"/>
                    <a:pt x="34" y="86"/>
                    <a:pt x="33" y="86"/>
                  </a:cubicBezTo>
                  <a:cubicBezTo>
                    <a:pt x="33" y="86"/>
                    <a:pt x="32" y="85"/>
                    <a:pt x="31" y="84"/>
                  </a:cubicBezTo>
                  <a:cubicBezTo>
                    <a:pt x="31" y="84"/>
                    <a:pt x="30" y="84"/>
                    <a:pt x="29" y="84"/>
                  </a:cubicBezTo>
                  <a:cubicBezTo>
                    <a:pt x="29" y="83"/>
                    <a:pt x="28" y="82"/>
                    <a:pt x="28" y="81"/>
                  </a:cubicBezTo>
                  <a:cubicBezTo>
                    <a:pt x="28" y="80"/>
                    <a:pt x="29" y="79"/>
                    <a:pt x="30" y="78"/>
                  </a:cubicBezTo>
                  <a:cubicBezTo>
                    <a:pt x="30" y="78"/>
                    <a:pt x="31" y="77"/>
                    <a:pt x="32" y="76"/>
                  </a:cubicBezTo>
                  <a:cubicBezTo>
                    <a:pt x="32" y="76"/>
                    <a:pt x="32" y="74"/>
                    <a:pt x="32" y="74"/>
                  </a:cubicBezTo>
                  <a:cubicBezTo>
                    <a:pt x="31" y="73"/>
                    <a:pt x="29" y="74"/>
                    <a:pt x="29" y="74"/>
                  </a:cubicBezTo>
                  <a:cubicBezTo>
                    <a:pt x="28" y="73"/>
                    <a:pt x="27" y="72"/>
                    <a:pt x="27" y="72"/>
                  </a:cubicBezTo>
                  <a:cubicBezTo>
                    <a:pt x="26" y="71"/>
                    <a:pt x="26" y="71"/>
                    <a:pt x="25" y="70"/>
                  </a:cubicBezTo>
                  <a:cubicBezTo>
                    <a:pt x="25" y="70"/>
                    <a:pt x="23" y="68"/>
                    <a:pt x="23" y="67"/>
                  </a:cubicBezTo>
                  <a:cubicBezTo>
                    <a:pt x="23" y="66"/>
                    <a:pt x="24" y="65"/>
                    <a:pt x="25" y="64"/>
                  </a:cubicBezTo>
                  <a:cubicBezTo>
                    <a:pt x="25" y="64"/>
                    <a:pt x="25" y="63"/>
                    <a:pt x="25" y="62"/>
                  </a:cubicBezTo>
                  <a:cubicBezTo>
                    <a:pt x="24" y="62"/>
                    <a:pt x="23" y="62"/>
                    <a:pt x="23" y="62"/>
                  </a:cubicBezTo>
                  <a:cubicBezTo>
                    <a:pt x="22" y="62"/>
                    <a:pt x="22" y="61"/>
                    <a:pt x="21" y="61"/>
                  </a:cubicBezTo>
                  <a:cubicBezTo>
                    <a:pt x="21" y="60"/>
                    <a:pt x="18" y="60"/>
                    <a:pt x="18" y="59"/>
                  </a:cubicBezTo>
                  <a:cubicBezTo>
                    <a:pt x="17" y="59"/>
                    <a:pt x="18" y="57"/>
                    <a:pt x="17" y="56"/>
                  </a:cubicBezTo>
                  <a:cubicBezTo>
                    <a:pt x="17" y="56"/>
                    <a:pt x="15" y="56"/>
                    <a:pt x="15" y="56"/>
                  </a:cubicBezTo>
                  <a:cubicBezTo>
                    <a:pt x="14" y="56"/>
                    <a:pt x="13" y="58"/>
                    <a:pt x="12" y="58"/>
                  </a:cubicBezTo>
                  <a:cubicBezTo>
                    <a:pt x="12" y="57"/>
                    <a:pt x="12" y="56"/>
                    <a:pt x="12" y="55"/>
                  </a:cubicBezTo>
                  <a:cubicBezTo>
                    <a:pt x="12" y="54"/>
                    <a:pt x="11" y="52"/>
                    <a:pt x="11" y="51"/>
                  </a:cubicBezTo>
                  <a:cubicBezTo>
                    <a:pt x="11" y="50"/>
                    <a:pt x="11" y="49"/>
                    <a:pt x="11" y="48"/>
                  </a:cubicBezTo>
                  <a:cubicBezTo>
                    <a:pt x="10" y="47"/>
                    <a:pt x="9" y="47"/>
                    <a:pt x="9" y="47"/>
                  </a:cubicBezTo>
                  <a:cubicBezTo>
                    <a:pt x="8" y="47"/>
                    <a:pt x="8" y="45"/>
                    <a:pt x="8" y="44"/>
                  </a:cubicBezTo>
                  <a:cubicBezTo>
                    <a:pt x="7" y="44"/>
                    <a:pt x="5" y="45"/>
                    <a:pt x="5" y="44"/>
                  </a:cubicBezTo>
                  <a:cubicBezTo>
                    <a:pt x="4" y="44"/>
                    <a:pt x="4" y="42"/>
                    <a:pt x="4" y="42"/>
                  </a:cubicBezTo>
                  <a:cubicBezTo>
                    <a:pt x="3" y="40"/>
                    <a:pt x="3" y="38"/>
                    <a:pt x="2" y="37"/>
                  </a:cubicBezTo>
                  <a:cubicBezTo>
                    <a:pt x="2" y="36"/>
                    <a:pt x="1" y="36"/>
                    <a:pt x="1" y="36"/>
                  </a:cubicBezTo>
                  <a:cubicBezTo>
                    <a:pt x="1" y="36"/>
                    <a:pt x="0" y="35"/>
                    <a:pt x="0" y="34"/>
                  </a:cubicBezTo>
                  <a:cubicBezTo>
                    <a:pt x="0" y="34"/>
                    <a:pt x="0" y="33"/>
                    <a:pt x="0" y="33"/>
                  </a:cubicBezTo>
                  <a:cubicBezTo>
                    <a:pt x="0" y="32"/>
                    <a:pt x="1" y="32"/>
                    <a:pt x="2" y="32"/>
                  </a:cubicBezTo>
                  <a:cubicBezTo>
                    <a:pt x="2" y="32"/>
                    <a:pt x="3" y="31"/>
                    <a:pt x="3" y="31"/>
                  </a:cubicBezTo>
                  <a:cubicBezTo>
                    <a:pt x="3" y="30"/>
                    <a:pt x="5" y="30"/>
                    <a:pt x="5" y="30"/>
                  </a:cubicBezTo>
                  <a:cubicBezTo>
                    <a:pt x="6" y="30"/>
                    <a:pt x="7" y="30"/>
                    <a:pt x="8" y="30"/>
                  </a:cubicBezTo>
                  <a:cubicBezTo>
                    <a:pt x="9" y="30"/>
                    <a:pt x="11" y="29"/>
                    <a:pt x="12" y="28"/>
                  </a:cubicBezTo>
                  <a:cubicBezTo>
                    <a:pt x="13" y="28"/>
                    <a:pt x="14" y="27"/>
                    <a:pt x="15" y="26"/>
                  </a:cubicBezTo>
                  <a:cubicBezTo>
                    <a:pt x="15" y="26"/>
                    <a:pt x="16" y="25"/>
                    <a:pt x="16" y="25"/>
                  </a:cubicBezTo>
                  <a:cubicBezTo>
                    <a:pt x="17" y="25"/>
                    <a:pt x="18" y="25"/>
                    <a:pt x="19" y="26"/>
                  </a:cubicBezTo>
                  <a:cubicBezTo>
                    <a:pt x="19" y="26"/>
                    <a:pt x="20" y="26"/>
                    <a:pt x="20" y="27"/>
                  </a:cubicBezTo>
                  <a:cubicBezTo>
                    <a:pt x="21" y="27"/>
                    <a:pt x="21" y="28"/>
                    <a:pt x="22" y="28"/>
                  </a:cubicBezTo>
                  <a:cubicBezTo>
                    <a:pt x="22" y="28"/>
                    <a:pt x="23" y="27"/>
                    <a:pt x="24" y="27"/>
                  </a:cubicBezTo>
                  <a:cubicBezTo>
                    <a:pt x="24" y="27"/>
                    <a:pt x="24" y="25"/>
                    <a:pt x="25" y="25"/>
                  </a:cubicBezTo>
                  <a:cubicBezTo>
                    <a:pt x="25" y="25"/>
                    <a:pt x="27" y="25"/>
                    <a:pt x="28" y="25"/>
                  </a:cubicBezTo>
                  <a:cubicBezTo>
                    <a:pt x="28" y="24"/>
                    <a:pt x="30" y="24"/>
                    <a:pt x="30" y="23"/>
                  </a:cubicBezTo>
                  <a:cubicBezTo>
                    <a:pt x="30" y="23"/>
                    <a:pt x="31" y="21"/>
                    <a:pt x="31" y="21"/>
                  </a:cubicBezTo>
                  <a:cubicBezTo>
                    <a:pt x="31" y="20"/>
                    <a:pt x="30" y="20"/>
                    <a:pt x="30" y="19"/>
                  </a:cubicBezTo>
                  <a:cubicBezTo>
                    <a:pt x="29" y="19"/>
                    <a:pt x="29" y="19"/>
                    <a:pt x="29" y="18"/>
                  </a:cubicBezTo>
                  <a:cubicBezTo>
                    <a:pt x="29" y="18"/>
                    <a:pt x="30" y="18"/>
                    <a:pt x="31" y="17"/>
                  </a:cubicBezTo>
                  <a:cubicBezTo>
                    <a:pt x="31" y="17"/>
                    <a:pt x="31" y="15"/>
                    <a:pt x="32" y="15"/>
                  </a:cubicBezTo>
                  <a:cubicBezTo>
                    <a:pt x="32" y="15"/>
                    <a:pt x="34" y="14"/>
                    <a:pt x="34" y="14"/>
                  </a:cubicBezTo>
                  <a:cubicBezTo>
                    <a:pt x="35" y="14"/>
                    <a:pt x="36" y="15"/>
                    <a:pt x="37" y="15"/>
                  </a:cubicBezTo>
                  <a:cubicBezTo>
                    <a:pt x="37" y="16"/>
                    <a:pt x="38" y="17"/>
                    <a:pt x="39" y="17"/>
                  </a:cubicBezTo>
                  <a:cubicBezTo>
                    <a:pt x="39" y="17"/>
                    <a:pt x="40" y="18"/>
                    <a:pt x="41" y="18"/>
                  </a:cubicBezTo>
                  <a:cubicBezTo>
                    <a:pt x="42" y="18"/>
                    <a:pt x="43" y="18"/>
                    <a:pt x="43" y="17"/>
                  </a:cubicBezTo>
                  <a:cubicBezTo>
                    <a:pt x="44" y="17"/>
                    <a:pt x="44" y="17"/>
                    <a:pt x="45" y="16"/>
                  </a:cubicBezTo>
                  <a:cubicBezTo>
                    <a:pt x="45" y="16"/>
                    <a:pt x="46" y="16"/>
                    <a:pt x="46" y="16"/>
                  </a:cubicBezTo>
                  <a:cubicBezTo>
                    <a:pt x="46" y="16"/>
                    <a:pt x="46" y="17"/>
                    <a:pt x="47" y="18"/>
                  </a:cubicBezTo>
                  <a:cubicBezTo>
                    <a:pt x="47" y="18"/>
                    <a:pt x="47" y="19"/>
                    <a:pt x="48" y="19"/>
                  </a:cubicBezTo>
                  <a:cubicBezTo>
                    <a:pt x="49" y="19"/>
                    <a:pt x="50" y="18"/>
                    <a:pt x="51" y="17"/>
                  </a:cubicBezTo>
                  <a:cubicBezTo>
                    <a:pt x="51" y="17"/>
                    <a:pt x="51" y="15"/>
                    <a:pt x="51" y="15"/>
                  </a:cubicBezTo>
                  <a:cubicBezTo>
                    <a:pt x="52" y="15"/>
                    <a:pt x="53" y="15"/>
                    <a:pt x="53" y="15"/>
                  </a:cubicBezTo>
                  <a:cubicBezTo>
                    <a:pt x="54" y="16"/>
                    <a:pt x="53" y="17"/>
                    <a:pt x="54" y="17"/>
                  </a:cubicBezTo>
                  <a:cubicBezTo>
                    <a:pt x="54" y="18"/>
                    <a:pt x="56" y="18"/>
                    <a:pt x="57" y="18"/>
                  </a:cubicBezTo>
                  <a:cubicBezTo>
                    <a:pt x="57" y="18"/>
                    <a:pt x="59" y="17"/>
                    <a:pt x="59" y="17"/>
                  </a:cubicBezTo>
                  <a:cubicBezTo>
                    <a:pt x="60" y="17"/>
                    <a:pt x="60" y="16"/>
                    <a:pt x="61" y="16"/>
                  </a:cubicBezTo>
                  <a:cubicBezTo>
                    <a:pt x="61" y="16"/>
                    <a:pt x="62" y="17"/>
                    <a:pt x="63" y="17"/>
                  </a:cubicBezTo>
                  <a:cubicBezTo>
                    <a:pt x="63" y="17"/>
                    <a:pt x="64" y="19"/>
                    <a:pt x="65" y="19"/>
                  </a:cubicBezTo>
                  <a:cubicBezTo>
                    <a:pt x="65" y="20"/>
                    <a:pt x="67" y="21"/>
                    <a:pt x="67" y="22"/>
                  </a:cubicBezTo>
                  <a:cubicBezTo>
                    <a:pt x="68" y="22"/>
                    <a:pt x="69" y="22"/>
                    <a:pt x="69" y="22"/>
                  </a:cubicBezTo>
                  <a:cubicBezTo>
                    <a:pt x="70" y="22"/>
                    <a:pt x="71" y="21"/>
                    <a:pt x="72" y="20"/>
                  </a:cubicBezTo>
                  <a:cubicBezTo>
                    <a:pt x="72" y="20"/>
                    <a:pt x="74" y="20"/>
                    <a:pt x="74" y="20"/>
                  </a:cubicBezTo>
                  <a:cubicBezTo>
                    <a:pt x="75" y="19"/>
                    <a:pt x="76" y="19"/>
                    <a:pt x="76" y="18"/>
                  </a:cubicBezTo>
                  <a:cubicBezTo>
                    <a:pt x="77" y="18"/>
                    <a:pt x="79" y="18"/>
                    <a:pt x="79" y="17"/>
                  </a:cubicBezTo>
                  <a:cubicBezTo>
                    <a:pt x="80" y="16"/>
                    <a:pt x="80" y="15"/>
                    <a:pt x="80" y="14"/>
                  </a:cubicBezTo>
                  <a:cubicBezTo>
                    <a:pt x="80" y="13"/>
                    <a:pt x="80" y="10"/>
                    <a:pt x="80" y="9"/>
                  </a:cubicBezTo>
                  <a:cubicBezTo>
                    <a:pt x="80" y="9"/>
                    <a:pt x="80" y="9"/>
                    <a:pt x="80" y="8"/>
                  </a:cubicBezTo>
                  <a:cubicBezTo>
                    <a:pt x="80" y="8"/>
                    <a:pt x="81" y="8"/>
                    <a:pt x="81" y="8"/>
                  </a:cubicBezTo>
                  <a:cubicBezTo>
                    <a:pt x="82" y="8"/>
                    <a:pt x="83" y="8"/>
                    <a:pt x="83" y="7"/>
                  </a:cubicBezTo>
                  <a:cubicBezTo>
                    <a:pt x="83" y="7"/>
                    <a:pt x="83" y="6"/>
                    <a:pt x="83" y="6"/>
                  </a:cubicBezTo>
                  <a:cubicBezTo>
                    <a:pt x="83" y="6"/>
                    <a:pt x="84" y="5"/>
                    <a:pt x="84" y="5"/>
                  </a:cubicBezTo>
                  <a:cubicBezTo>
                    <a:pt x="85" y="5"/>
                    <a:pt x="85" y="6"/>
                    <a:pt x="86" y="6"/>
                  </a:cubicBezTo>
                  <a:cubicBezTo>
                    <a:pt x="86" y="6"/>
                    <a:pt x="86" y="7"/>
                    <a:pt x="87" y="7"/>
                  </a:cubicBezTo>
                  <a:cubicBezTo>
                    <a:pt x="87" y="7"/>
                    <a:pt x="88" y="7"/>
                    <a:pt x="89" y="7"/>
                  </a:cubicBezTo>
                  <a:cubicBezTo>
                    <a:pt x="89" y="7"/>
                    <a:pt x="90" y="6"/>
                    <a:pt x="90" y="6"/>
                  </a:cubicBezTo>
                  <a:cubicBezTo>
                    <a:pt x="91" y="6"/>
                    <a:pt x="92" y="6"/>
                    <a:pt x="92" y="7"/>
                  </a:cubicBezTo>
                  <a:cubicBezTo>
                    <a:pt x="93" y="7"/>
                    <a:pt x="93" y="8"/>
                    <a:pt x="93" y="8"/>
                  </a:cubicBezTo>
                  <a:cubicBezTo>
                    <a:pt x="94" y="8"/>
                    <a:pt x="94" y="8"/>
                    <a:pt x="95" y="8"/>
                  </a:cubicBezTo>
                  <a:cubicBezTo>
                    <a:pt x="95" y="8"/>
                    <a:pt x="96" y="7"/>
                    <a:pt x="96" y="7"/>
                  </a:cubicBezTo>
                  <a:cubicBezTo>
                    <a:pt x="96" y="6"/>
                    <a:pt x="96" y="6"/>
                    <a:pt x="96" y="5"/>
                  </a:cubicBezTo>
                  <a:cubicBezTo>
                    <a:pt x="96" y="5"/>
                    <a:pt x="97" y="4"/>
                    <a:pt x="98" y="4"/>
                  </a:cubicBezTo>
                  <a:cubicBezTo>
                    <a:pt x="98" y="4"/>
                    <a:pt x="100" y="3"/>
                    <a:pt x="101" y="3"/>
                  </a:cubicBezTo>
                  <a:cubicBezTo>
                    <a:pt x="101" y="3"/>
                    <a:pt x="102" y="3"/>
                    <a:pt x="103" y="3"/>
                  </a:cubicBezTo>
                  <a:cubicBezTo>
                    <a:pt x="103" y="3"/>
                    <a:pt x="104" y="2"/>
                    <a:pt x="105" y="2"/>
                  </a:cubicBezTo>
                  <a:cubicBezTo>
                    <a:pt x="105" y="2"/>
                    <a:pt x="105" y="1"/>
                    <a:pt x="105" y="1"/>
                  </a:cubicBezTo>
                  <a:cubicBezTo>
                    <a:pt x="105" y="1"/>
                    <a:pt x="105" y="1"/>
                    <a:pt x="105" y="1"/>
                  </a:cubicBezTo>
                  <a:cubicBezTo>
                    <a:pt x="107" y="1"/>
                    <a:pt x="109" y="0"/>
                    <a:pt x="110" y="1"/>
                  </a:cubicBezTo>
                  <a:cubicBezTo>
                    <a:pt x="111" y="1"/>
                    <a:pt x="112" y="1"/>
                    <a:pt x="112" y="1"/>
                  </a:cubicBezTo>
                  <a:cubicBezTo>
                    <a:pt x="113" y="1"/>
                    <a:pt x="114" y="0"/>
                    <a:pt x="114" y="0"/>
                  </a:cubicBezTo>
                  <a:cubicBezTo>
                    <a:pt x="115" y="0"/>
                    <a:pt x="115" y="1"/>
                    <a:pt x="116" y="1"/>
                  </a:cubicBezTo>
                  <a:cubicBezTo>
                    <a:pt x="116" y="1"/>
                    <a:pt x="117" y="0"/>
                    <a:pt x="118" y="0"/>
                  </a:cubicBezTo>
                  <a:cubicBezTo>
                    <a:pt x="119" y="0"/>
                    <a:pt x="120" y="0"/>
                    <a:pt x="120" y="0"/>
                  </a:cubicBezTo>
                  <a:cubicBezTo>
                    <a:pt x="121" y="0"/>
                    <a:pt x="122" y="1"/>
                    <a:pt x="123" y="1"/>
                  </a:cubicBezTo>
                  <a:cubicBezTo>
                    <a:pt x="124" y="1"/>
                    <a:pt x="125" y="2"/>
                    <a:pt x="126" y="2"/>
                  </a:cubicBezTo>
                  <a:cubicBezTo>
                    <a:pt x="126" y="2"/>
                    <a:pt x="128" y="2"/>
                    <a:pt x="129" y="2"/>
                  </a:cubicBezTo>
                  <a:cubicBezTo>
                    <a:pt x="130" y="2"/>
                    <a:pt x="130" y="3"/>
                    <a:pt x="130" y="3"/>
                  </a:cubicBezTo>
                  <a:cubicBezTo>
                    <a:pt x="131" y="4"/>
                    <a:pt x="133" y="4"/>
                    <a:pt x="133" y="4"/>
                  </a:cubicBezTo>
                  <a:cubicBezTo>
                    <a:pt x="133" y="4"/>
                    <a:pt x="133" y="4"/>
                    <a:pt x="132" y="4"/>
                  </a:cubicBezTo>
                  <a:cubicBezTo>
                    <a:pt x="132" y="4"/>
                    <a:pt x="131" y="5"/>
                    <a:pt x="130" y="5"/>
                  </a:cubicBezTo>
                  <a:cubicBezTo>
                    <a:pt x="130" y="6"/>
                    <a:pt x="131" y="7"/>
                    <a:pt x="131" y="7"/>
                  </a:cubicBezTo>
                  <a:cubicBezTo>
                    <a:pt x="131" y="7"/>
                    <a:pt x="132" y="8"/>
                    <a:pt x="132" y="8"/>
                  </a:cubicBezTo>
                  <a:cubicBezTo>
                    <a:pt x="132" y="8"/>
                    <a:pt x="133" y="10"/>
                    <a:pt x="133" y="10"/>
                  </a:cubicBezTo>
                  <a:cubicBezTo>
                    <a:pt x="133" y="11"/>
                    <a:pt x="133" y="11"/>
                    <a:pt x="132" y="12"/>
                  </a:cubicBezTo>
                  <a:cubicBezTo>
                    <a:pt x="132" y="12"/>
                    <a:pt x="131" y="13"/>
                    <a:pt x="131" y="14"/>
                  </a:cubicBezTo>
                  <a:cubicBezTo>
                    <a:pt x="130" y="15"/>
                    <a:pt x="129" y="18"/>
                    <a:pt x="129" y="19"/>
                  </a:cubicBezTo>
                  <a:cubicBezTo>
                    <a:pt x="129" y="20"/>
                    <a:pt x="128" y="22"/>
                    <a:pt x="128" y="23"/>
                  </a:cubicBezTo>
                  <a:cubicBezTo>
                    <a:pt x="128" y="24"/>
                    <a:pt x="128" y="25"/>
                    <a:pt x="128" y="26"/>
                  </a:cubicBezTo>
                  <a:cubicBezTo>
                    <a:pt x="128" y="26"/>
                    <a:pt x="129" y="27"/>
                    <a:pt x="129" y="27"/>
                  </a:cubicBezTo>
                  <a:cubicBezTo>
                    <a:pt x="129" y="28"/>
                    <a:pt x="130" y="29"/>
                    <a:pt x="130" y="29"/>
                  </a:cubicBezTo>
                  <a:cubicBezTo>
                    <a:pt x="130" y="30"/>
                    <a:pt x="129" y="31"/>
                    <a:pt x="129" y="31"/>
                  </a:cubicBezTo>
                  <a:cubicBezTo>
                    <a:pt x="128" y="31"/>
                    <a:pt x="127" y="30"/>
                    <a:pt x="126" y="30"/>
                  </a:cubicBezTo>
                  <a:cubicBezTo>
                    <a:pt x="125" y="30"/>
                    <a:pt x="124" y="29"/>
                    <a:pt x="123" y="29"/>
                  </a:cubicBezTo>
                  <a:cubicBezTo>
                    <a:pt x="123" y="29"/>
                    <a:pt x="122" y="30"/>
                    <a:pt x="121" y="30"/>
                  </a:cubicBezTo>
                  <a:cubicBezTo>
                    <a:pt x="120" y="30"/>
                    <a:pt x="120" y="31"/>
                    <a:pt x="119" y="32"/>
                  </a:cubicBezTo>
                  <a:cubicBezTo>
                    <a:pt x="119" y="32"/>
                    <a:pt x="118" y="33"/>
                    <a:pt x="118" y="33"/>
                  </a:cubicBezTo>
                  <a:cubicBezTo>
                    <a:pt x="118" y="34"/>
                    <a:pt x="119" y="34"/>
                    <a:pt x="119" y="35"/>
                  </a:cubicBezTo>
                  <a:cubicBezTo>
                    <a:pt x="119" y="35"/>
                    <a:pt x="120" y="35"/>
                    <a:pt x="120" y="35"/>
                  </a:cubicBezTo>
                  <a:cubicBezTo>
                    <a:pt x="121" y="36"/>
                    <a:pt x="122" y="37"/>
                    <a:pt x="122" y="37"/>
                  </a:cubicBezTo>
                  <a:cubicBezTo>
                    <a:pt x="122" y="38"/>
                    <a:pt x="122" y="38"/>
                    <a:pt x="122" y="38"/>
                  </a:cubicBezTo>
                  <a:cubicBezTo>
                    <a:pt x="122" y="38"/>
                    <a:pt x="121" y="39"/>
                    <a:pt x="121" y="40"/>
                  </a:cubicBezTo>
                  <a:cubicBezTo>
                    <a:pt x="121" y="40"/>
                    <a:pt x="120" y="41"/>
                    <a:pt x="119" y="42"/>
                  </a:cubicBezTo>
                  <a:cubicBezTo>
                    <a:pt x="119" y="42"/>
                    <a:pt x="117" y="42"/>
                    <a:pt x="117" y="42"/>
                  </a:cubicBezTo>
                  <a:cubicBezTo>
                    <a:pt x="117" y="43"/>
                    <a:pt x="118" y="45"/>
                    <a:pt x="118" y="46"/>
                  </a:cubicBezTo>
                  <a:cubicBezTo>
                    <a:pt x="118" y="47"/>
                    <a:pt x="117" y="49"/>
                    <a:pt x="117" y="49"/>
                  </a:cubicBezTo>
                  <a:cubicBezTo>
                    <a:pt x="117" y="51"/>
                    <a:pt x="118" y="54"/>
                    <a:pt x="117" y="55"/>
                  </a:cubicBezTo>
                  <a:cubicBezTo>
                    <a:pt x="116" y="55"/>
                    <a:pt x="114" y="55"/>
                    <a:pt x="114" y="55"/>
                  </a:cubicBezTo>
                  <a:cubicBezTo>
                    <a:pt x="113" y="55"/>
                    <a:pt x="113" y="54"/>
                    <a:pt x="112" y="54"/>
                  </a:cubicBezTo>
                  <a:cubicBezTo>
                    <a:pt x="112" y="54"/>
                    <a:pt x="110" y="53"/>
                    <a:pt x="109" y="54"/>
                  </a:cubicBezTo>
                  <a:cubicBezTo>
                    <a:pt x="108" y="54"/>
                    <a:pt x="106" y="55"/>
                    <a:pt x="105" y="56"/>
                  </a:cubicBezTo>
                  <a:cubicBezTo>
                    <a:pt x="104" y="56"/>
                    <a:pt x="103" y="57"/>
                    <a:pt x="103" y="57"/>
                  </a:cubicBezTo>
                  <a:cubicBezTo>
                    <a:pt x="103" y="58"/>
                    <a:pt x="103" y="60"/>
                    <a:pt x="102" y="61"/>
                  </a:cubicBezTo>
                  <a:cubicBezTo>
                    <a:pt x="102" y="61"/>
                    <a:pt x="100" y="61"/>
                    <a:pt x="100" y="62"/>
                  </a:cubicBezTo>
                  <a:cubicBezTo>
                    <a:pt x="99" y="63"/>
                    <a:pt x="99" y="65"/>
                    <a:pt x="99" y="66"/>
                  </a:cubicBezTo>
                  <a:cubicBezTo>
                    <a:pt x="99" y="67"/>
                    <a:pt x="99" y="68"/>
                    <a:pt x="99" y="69"/>
                  </a:cubicBezTo>
                  <a:cubicBezTo>
                    <a:pt x="99" y="69"/>
                    <a:pt x="98" y="70"/>
                    <a:pt x="97" y="71"/>
                  </a:cubicBezTo>
                  <a:cubicBezTo>
                    <a:pt x="97" y="71"/>
                    <a:pt x="97" y="72"/>
                    <a:pt x="97" y="73"/>
                  </a:cubicBezTo>
                  <a:cubicBezTo>
                    <a:pt x="97" y="73"/>
                    <a:pt x="98" y="74"/>
                    <a:pt x="99" y="74"/>
                  </a:cubicBezTo>
                  <a:cubicBezTo>
                    <a:pt x="99" y="75"/>
                    <a:pt x="100" y="76"/>
                    <a:pt x="99" y="76"/>
                  </a:cubicBezTo>
                  <a:cubicBezTo>
                    <a:pt x="99" y="77"/>
                    <a:pt x="97" y="78"/>
                    <a:pt x="96" y="79"/>
                  </a:cubicBezTo>
                  <a:cubicBezTo>
                    <a:pt x="96" y="79"/>
                    <a:pt x="95" y="79"/>
                    <a:pt x="95" y="8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45">
              <a:extLst>
                <a:ext uri="{FF2B5EF4-FFF2-40B4-BE49-F238E27FC236}">
                  <a16:creationId xmlns:a16="http://schemas.microsoft.com/office/drawing/2014/main" id="{F29AF90D-C859-47DE-B3CC-611CE2662068}"/>
                </a:ext>
              </a:extLst>
            </p:cNvPr>
            <p:cNvSpPr>
              <a:spLocks/>
            </p:cNvSpPr>
            <p:nvPr/>
          </p:nvSpPr>
          <p:spPr bwMode="auto">
            <a:xfrm>
              <a:off x="7534142" y="3833243"/>
              <a:ext cx="134748" cy="127263"/>
            </a:xfrm>
            <a:custGeom>
              <a:avLst/>
              <a:gdLst/>
              <a:ahLst/>
              <a:cxnLst>
                <a:cxn ang="0">
                  <a:pos x="45" y="13"/>
                </a:cxn>
                <a:cxn ang="0">
                  <a:pos x="43" y="15"/>
                </a:cxn>
                <a:cxn ang="0">
                  <a:pos x="41" y="18"/>
                </a:cxn>
                <a:cxn ang="0">
                  <a:pos x="41" y="21"/>
                </a:cxn>
                <a:cxn ang="0">
                  <a:pos x="41" y="23"/>
                </a:cxn>
                <a:cxn ang="0">
                  <a:pos x="40" y="26"/>
                </a:cxn>
                <a:cxn ang="0">
                  <a:pos x="41" y="28"/>
                </a:cxn>
                <a:cxn ang="0">
                  <a:pos x="40" y="32"/>
                </a:cxn>
                <a:cxn ang="0">
                  <a:pos x="39" y="34"/>
                </a:cxn>
                <a:cxn ang="0">
                  <a:pos x="39" y="36"/>
                </a:cxn>
                <a:cxn ang="0">
                  <a:pos x="38" y="38"/>
                </a:cxn>
                <a:cxn ang="0">
                  <a:pos x="38" y="38"/>
                </a:cxn>
                <a:cxn ang="0">
                  <a:pos x="37" y="39"/>
                </a:cxn>
                <a:cxn ang="0">
                  <a:pos x="34" y="41"/>
                </a:cxn>
                <a:cxn ang="0">
                  <a:pos x="31" y="42"/>
                </a:cxn>
                <a:cxn ang="0">
                  <a:pos x="30" y="39"/>
                </a:cxn>
                <a:cxn ang="0">
                  <a:pos x="27" y="39"/>
                </a:cxn>
                <a:cxn ang="0">
                  <a:pos x="24" y="40"/>
                </a:cxn>
                <a:cxn ang="0">
                  <a:pos x="23" y="42"/>
                </a:cxn>
                <a:cxn ang="0">
                  <a:pos x="20" y="42"/>
                </a:cxn>
                <a:cxn ang="0">
                  <a:pos x="19" y="41"/>
                </a:cxn>
                <a:cxn ang="0">
                  <a:pos x="15" y="41"/>
                </a:cxn>
                <a:cxn ang="0">
                  <a:pos x="11" y="39"/>
                </a:cxn>
                <a:cxn ang="0">
                  <a:pos x="6" y="36"/>
                </a:cxn>
                <a:cxn ang="0">
                  <a:pos x="5" y="31"/>
                </a:cxn>
                <a:cxn ang="0">
                  <a:pos x="3" y="29"/>
                </a:cxn>
                <a:cxn ang="0">
                  <a:pos x="1" y="25"/>
                </a:cxn>
                <a:cxn ang="0">
                  <a:pos x="0" y="22"/>
                </a:cxn>
                <a:cxn ang="0">
                  <a:pos x="0" y="17"/>
                </a:cxn>
                <a:cxn ang="0">
                  <a:pos x="1" y="16"/>
                </a:cxn>
                <a:cxn ang="0">
                  <a:pos x="3" y="16"/>
                </a:cxn>
                <a:cxn ang="0">
                  <a:pos x="4" y="15"/>
                </a:cxn>
                <a:cxn ang="0">
                  <a:pos x="3" y="13"/>
                </a:cxn>
                <a:cxn ang="0">
                  <a:pos x="3" y="10"/>
                </a:cxn>
                <a:cxn ang="0">
                  <a:pos x="5" y="10"/>
                </a:cxn>
                <a:cxn ang="0">
                  <a:pos x="6" y="12"/>
                </a:cxn>
                <a:cxn ang="0">
                  <a:pos x="7" y="14"/>
                </a:cxn>
                <a:cxn ang="0">
                  <a:pos x="10" y="16"/>
                </a:cxn>
                <a:cxn ang="0">
                  <a:pos x="12" y="15"/>
                </a:cxn>
                <a:cxn ang="0">
                  <a:pos x="12" y="13"/>
                </a:cxn>
                <a:cxn ang="0">
                  <a:pos x="12" y="9"/>
                </a:cxn>
                <a:cxn ang="0">
                  <a:pos x="13" y="5"/>
                </a:cxn>
                <a:cxn ang="0">
                  <a:pos x="16" y="4"/>
                </a:cxn>
                <a:cxn ang="0">
                  <a:pos x="17" y="1"/>
                </a:cxn>
                <a:cxn ang="0">
                  <a:pos x="20" y="0"/>
                </a:cxn>
                <a:cxn ang="0">
                  <a:pos x="25" y="0"/>
                </a:cxn>
                <a:cxn ang="0">
                  <a:pos x="29" y="1"/>
                </a:cxn>
                <a:cxn ang="0">
                  <a:pos x="32" y="4"/>
                </a:cxn>
                <a:cxn ang="0">
                  <a:pos x="32" y="7"/>
                </a:cxn>
                <a:cxn ang="0">
                  <a:pos x="33" y="12"/>
                </a:cxn>
                <a:cxn ang="0">
                  <a:pos x="32" y="14"/>
                </a:cxn>
                <a:cxn ang="0">
                  <a:pos x="32" y="16"/>
                </a:cxn>
                <a:cxn ang="0">
                  <a:pos x="33" y="17"/>
                </a:cxn>
                <a:cxn ang="0">
                  <a:pos x="37" y="16"/>
                </a:cxn>
                <a:cxn ang="0">
                  <a:pos x="41" y="14"/>
                </a:cxn>
                <a:cxn ang="0">
                  <a:pos x="45" y="13"/>
                </a:cxn>
              </a:cxnLst>
              <a:rect l="0" t="0" r="r" b="b"/>
              <a:pathLst>
                <a:path w="45" h="43">
                  <a:moveTo>
                    <a:pt x="45" y="13"/>
                  </a:moveTo>
                  <a:cubicBezTo>
                    <a:pt x="45" y="14"/>
                    <a:pt x="44" y="15"/>
                    <a:pt x="43" y="15"/>
                  </a:cubicBezTo>
                  <a:cubicBezTo>
                    <a:pt x="43" y="16"/>
                    <a:pt x="42" y="17"/>
                    <a:pt x="41" y="18"/>
                  </a:cubicBezTo>
                  <a:cubicBezTo>
                    <a:pt x="41" y="19"/>
                    <a:pt x="41" y="20"/>
                    <a:pt x="41" y="21"/>
                  </a:cubicBezTo>
                  <a:cubicBezTo>
                    <a:pt x="41" y="21"/>
                    <a:pt x="41" y="22"/>
                    <a:pt x="41" y="23"/>
                  </a:cubicBezTo>
                  <a:cubicBezTo>
                    <a:pt x="41" y="24"/>
                    <a:pt x="40" y="25"/>
                    <a:pt x="40" y="26"/>
                  </a:cubicBezTo>
                  <a:cubicBezTo>
                    <a:pt x="40" y="26"/>
                    <a:pt x="40" y="27"/>
                    <a:pt x="41" y="28"/>
                  </a:cubicBezTo>
                  <a:cubicBezTo>
                    <a:pt x="41" y="29"/>
                    <a:pt x="41" y="31"/>
                    <a:pt x="40" y="32"/>
                  </a:cubicBezTo>
                  <a:cubicBezTo>
                    <a:pt x="40" y="32"/>
                    <a:pt x="39" y="33"/>
                    <a:pt x="39" y="34"/>
                  </a:cubicBezTo>
                  <a:cubicBezTo>
                    <a:pt x="39" y="34"/>
                    <a:pt x="39" y="35"/>
                    <a:pt x="39" y="36"/>
                  </a:cubicBezTo>
                  <a:cubicBezTo>
                    <a:pt x="39" y="37"/>
                    <a:pt x="38" y="38"/>
                    <a:pt x="38" y="38"/>
                  </a:cubicBezTo>
                  <a:cubicBezTo>
                    <a:pt x="38" y="38"/>
                    <a:pt x="38" y="38"/>
                    <a:pt x="38" y="38"/>
                  </a:cubicBezTo>
                  <a:cubicBezTo>
                    <a:pt x="38" y="39"/>
                    <a:pt x="37" y="39"/>
                    <a:pt x="37" y="39"/>
                  </a:cubicBezTo>
                  <a:cubicBezTo>
                    <a:pt x="36" y="39"/>
                    <a:pt x="35" y="40"/>
                    <a:pt x="34" y="41"/>
                  </a:cubicBezTo>
                  <a:cubicBezTo>
                    <a:pt x="33" y="41"/>
                    <a:pt x="32" y="42"/>
                    <a:pt x="31" y="42"/>
                  </a:cubicBezTo>
                  <a:cubicBezTo>
                    <a:pt x="30" y="41"/>
                    <a:pt x="30" y="40"/>
                    <a:pt x="30" y="39"/>
                  </a:cubicBezTo>
                  <a:cubicBezTo>
                    <a:pt x="29" y="39"/>
                    <a:pt x="28" y="39"/>
                    <a:pt x="27" y="39"/>
                  </a:cubicBezTo>
                  <a:cubicBezTo>
                    <a:pt x="26" y="39"/>
                    <a:pt x="25" y="39"/>
                    <a:pt x="24" y="40"/>
                  </a:cubicBezTo>
                  <a:cubicBezTo>
                    <a:pt x="24" y="40"/>
                    <a:pt x="23" y="42"/>
                    <a:pt x="23" y="42"/>
                  </a:cubicBezTo>
                  <a:cubicBezTo>
                    <a:pt x="22" y="43"/>
                    <a:pt x="21" y="43"/>
                    <a:pt x="20" y="42"/>
                  </a:cubicBezTo>
                  <a:cubicBezTo>
                    <a:pt x="20" y="42"/>
                    <a:pt x="19" y="41"/>
                    <a:pt x="19" y="41"/>
                  </a:cubicBezTo>
                  <a:cubicBezTo>
                    <a:pt x="18" y="41"/>
                    <a:pt x="16" y="42"/>
                    <a:pt x="15" y="41"/>
                  </a:cubicBezTo>
                  <a:cubicBezTo>
                    <a:pt x="14" y="41"/>
                    <a:pt x="12" y="40"/>
                    <a:pt x="11" y="39"/>
                  </a:cubicBezTo>
                  <a:cubicBezTo>
                    <a:pt x="10" y="39"/>
                    <a:pt x="7" y="37"/>
                    <a:pt x="6" y="36"/>
                  </a:cubicBezTo>
                  <a:cubicBezTo>
                    <a:pt x="6" y="35"/>
                    <a:pt x="5" y="32"/>
                    <a:pt x="5" y="31"/>
                  </a:cubicBezTo>
                  <a:cubicBezTo>
                    <a:pt x="4" y="31"/>
                    <a:pt x="4" y="30"/>
                    <a:pt x="3" y="29"/>
                  </a:cubicBezTo>
                  <a:cubicBezTo>
                    <a:pt x="2" y="28"/>
                    <a:pt x="1" y="26"/>
                    <a:pt x="1" y="25"/>
                  </a:cubicBezTo>
                  <a:cubicBezTo>
                    <a:pt x="0" y="24"/>
                    <a:pt x="0" y="22"/>
                    <a:pt x="0" y="22"/>
                  </a:cubicBezTo>
                  <a:cubicBezTo>
                    <a:pt x="0" y="20"/>
                    <a:pt x="0" y="18"/>
                    <a:pt x="0" y="17"/>
                  </a:cubicBezTo>
                  <a:cubicBezTo>
                    <a:pt x="0" y="16"/>
                    <a:pt x="1" y="16"/>
                    <a:pt x="1" y="16"/>
                  </a:cubicBezTo>
                  <a:cubicBezTo>
                    <a:pt x="2" y="16"/>
                    <a:pt x="3" y="16"/>
                    <a:pt x="3" y="16"/>
                  </a:cubicBezTo>
                  <a:cubicBezTo>
                    <a:pt x="4" y="16"/>
                    <a:pt x="4" y="15"/>
                    <a:pt x="4" y="15"/>
                  </a:cubicBezTo>
                  <a:cubicBezTo>
                    <a:pt x="4" y="14"/>
                    <a:pt x="3" y="13"/>
                    <a:pt x="3" y="13"/>
                  </a:cubicBezTo>
                  <a:cubicBezTo>
                    <a:pt x="3" y="12"/>
                    <a:pt x="3" y="11"/>
                    <a:pt x="3" y="10"/>
                  </a:cubicBezTo>
                  <a:cubicBezTo>
                    <a:pt x="4" y="10"/>
                    <a:pt x="4" y="10"/>
                    <a:pt x="5" y="10"/>
                  </a:cubicBezTo>
                  <a:cubicBezTo>
                    <a:pt x="5" y="11"/>
                    <a:pt x="6" y="11"/>
                    <a:pt x="6" y="12"/>
                  </a:cubicBezTo>
                  <a:cubicBezTo>
                    <a:pt x="6" y="12"/>
                    <a:pt x="7" y="13"/>
                    <a:pt x="7" y="14"/>
                  </a:cubicBezTo>
                  <a:cubicBezTo>
                    <a:pt x="8" y="15"/>
                    <a:pt x="9" y="15"/>
                    <a:pt x="10" y="16"/>
                  </a:cubicBezTo>
                  <a:cubicBezTo>
                    <a:pt x="11" y="16"/>
                    <a:pt x="12" y="15"/>
                    <a:pt x="12" y="15"/>
                  </a:cubicBezTo>
                  <a:cubicBezTo>
                    <a:pt x="12" y="15"/>
                    <a:pt x="12" y="13"/>
                    <a:pt x="12" y="13"/>
                  </a:cubicBezTo>
                  <a:cubicBezTo>
                    <a:pt x="12" y="12"/>
                    <a:pt x="12" y="10"/>
                    <a:pt x="12" y="9"/>
                  </a:cubicBezTo>
                  <a:cubicBezTo>
                    <a:pt x="12" y="8"/>
                    <a:pt x="13" y="6"/>
                    <a:pt x="13" y="5"/>
                  </a:cubicBezTo>
                  <a:cubicBezTo>
                    <a:pt x="14" y="5"/>
                    <a:pt x="15" y="4"/>
                    <a:pt x="16" y="4"/>
                  </a:cubicBezTo>
                  <a:cubicBezTo>
                    <a:pt x="16" y="3"/>
                    <a:pt x="17" y="1"/>
                    <a:pt x="17" y="1"/>
                  </a:cubicBezTo>
                  <a:cubicBezTo>
                    <a:pt x="18" y="0"/>
                    <a:pt x="19" y="0"/>
                    <a:pt x="20" y="0"/>
                  </a:cubicBezTo>
                  <a:cubicBezTo>
                    <a:pt x="21" y="0"/>
                    <a:pt x="24" y="0"/>
                    <a:pt x="25" y="0"/>
                  </a:cubicBezTo>
                  <a:cubicBezTo>
                    <a:pt x="26" y="0"/>
                    <a:pt x="28" y="1"/>
                    <a:pt x="29" y="1"/>
                  </a:cubicBezTo>
                  <a:cubicBezTo>
                    <a:pt x="30" y="2"/>
                    <a:pt x="31" y="3"/>
                    <a:pt x="32" y="4"/>
                  </a:cubicBezTo>
                  <a:cubicBezTo>
                    <a:pt x="32" y="5"/>
                    <a:pt x="32" y="6"/>
                    <a:pt x="32" y="7"/>
                  </a:cubicBezTo>
                  <a:cubicBezTo>
                    <a:pt x="33" y="8"/>
                    <a:pt x="33" y="10"/>
                    <a:pt x="33" y="12"/>
                  </a:cubicBezTo>
                  <a:cubicBezTo>
                    <a:pt x="33" y="12"/>
                    <a:pt x="32" y="13"/>
                    <a:pt x="32" y="14"/>
                  </a:cubicBezTo>
                  <a:cubicBezTo>
                    <a:pt x="31" y="14"/>
                    <a:pt x="31" y="16"/>
                    <a:pt x="32" y="16"/>
                  </a:cubicBezTo>
                  <a:cubicBezTo>
                    <a:pt x="32" y="16"/>
                    <a:pt x="33" y="17"/>
                    <a:pt x="33" y="17"/>
                  </a:cubicBezTo>
                  <a:cubicBezTo>
                    <a:pt x="34" y="17"/>
                    <a:pt x="36" y="16"/>
                    <a:pt x="37" y="16"/>
                  </a:cubicBezTo>
                  <a:cubicBezTo>
                    <a:pt x="38" y="15"/>
                    <a:pt x="40" y="14"/>
                    <a:pt x="41" y="14"/>
                  </a:cubicBezTo>
                  <a:cubicBezTo>
                    <a:pt x="42" y="13"/>
                    <a:pt x="45" y="13"/>
                    <a:pt x="45"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46">
              <a:extLst>
                <a:ext uri="{FF2B5EF4-FFF2-40B4-BE49-F238E27FC236}">
                  <a16:creationId xmlns:a16="http://schemas.microsoft.com/office/drawing/2014/main" id="{46ED8331-FFAB-4827-9533-D428B6D4B074}"/>
                </a:ext>
              </a:extLst>
            </p:cNvPr>
            <p:cNvSpPr>
              <a:spLocks/>
            </p:cNvSpPr>
            <p:nvPr/>
          </p:nvSpPr>
          <p:spPr bwMode="auto">
            <a:xfrm>
              <a:off x="6967702" y="3478906"/>
              <a:ext cx="970684" cy="648786"/>
            </a:xfrm>
            <a:custGeom>
              <a:avLst/>
              <a:gdLst/>
              <a:ahLst/>
              <a:cxnLst>
                <a:cxn ang="0">
                  <a:pos x="68" y="25"/>
                </a:cxn>
                <a:cxn ang="0">
                  <a:pos x="84" y="27"/>
                </a:cxn>
                <a:cxn ang="0">
                  <a:pos x="98" y="16"/>
                </a:cxn>
                <a:cxn ang="0">
                  <a:pos x="111" y="18"/>
                </a:cxn>
                <a:cxn ang="0">
                  <a:pos x="120" y="11"/>
                </a:cxn>
                <a:cxn ang="0">
                  <a:pos x="135" y="18"/>
                </a:cxn>
                <a:cxn ang="0">
                  <a:pos x="149" y="22"/>
                </a:cxn>
                <a:cxn ang="0">
                  <a:pos x="151" y="18"/>
                </a:cxn>
                <a:cxn ang="0">
                  <a:pos x="162" y="20"/>
                </a:cxn>
                <a:cxn ang="0">
                  <a:pos x="173" y="25"/>
                </a:cxn>
                <a:cxn ang="0">
                  <a:pos x="185" y="15"/>
                </a:cxn>
                <a:cxn ang="0">
                  <a:pos x="203" y="16"/>
                </a:cxn>
                <a:cxn ang="0">
                  <a:pos x="223" y="19"/>
                </a:cxn>
                <a:cxn ang="0">
                  <a:pos x="238" y="12"/>
                </a:cxn>
                <a:cxn ang="0">
                  <a:pos x="248" y="7"/>
                </a:cxn>
                <a:cxn ang="0">
                  <a:pos x="275" y="17"/>
                </a:cxn>
                <a:cxn ang="0">
                  <a:pos x="285" y="34"/>
                </a:cxn>
                <a:cxn ang="0">
                  <a:pos x="298" y="58"/>
                </a:cxn>
                <a:cxn ang="0">
                  <a:pos x="310" y="72"/>
                </a:cxn>
                <a:cxn ang="0">
                  <a:pos x="327" y="89"/>
                </a:cxn>
                <a:cxn ang="0">
                  <a:pos x="307" y="92"/>
                </a:cxn>
                <a:cxn ang="0">
                  <a:pos x="298" y="96"/>
                </a:cxn>
                <a:cxn ang="0">
                  <a:pos x="278" y="110"/>
                </a:cxn>
                <a:cxn ang="0">
                  <a:pos x="270" y="119"/>
                </a:cxn>
                <a:cxn ang="0">
                  <a:pos x="258" y="127"/>
                </a:cxn>
                <a:cxn ang="0">
                  <a:pos x="244" y="126"/>
                </a:cxn>
                <a:cxn ang="0">
                  <a:pos x="223" y="136"/>
                </a:cxn>
                <a:cxn ang="0">
                  <a:pos x="208" y="121"/>
                </a:cxn>
                <a:cxn ang="0">
                  <a:pos x="197" y="132"/>
                </a:cxn>
                <a:cxn ang="0">
                  <a:pos x="191" y="142"/>
                </a:cxn>
                <a:cxn ang="0">
                  <a:pos x="211" y="162"/>
                </a:cxn>
                <a:cxn ang="0">
                  <a:pos x="229" y="158"/>
                </a:cxn>
                <a:cxn ang="0">
                  <a:pos x="233" y="181"/>
                </a:cxn>
                <a:cxn ang="0">
                  <a:pos x="233" y="196"/>
                </a:cxn>
                <a:cxn ang="0">
                  <a:pos x="215" y="203"/>
                </a:cxn>
                <a:cxn ang="0">
                  <a:pos x="216" y="213"/>
                </a:cxn>
                <a:cxn ang="0">
                  <a:pos x="203" y="218"/>
                </a:cxn>
                <a:cxn ang="0">
                  <a:pos x="192" y="219"/>
                </a:cxn>
                <a:cxn ang="0">
                  <a:pos x="192" y="200"/>
                </a:cxn>
                <a:cxn ang="0">
                  <a:pos x="177" y="189"/>
                </a:cxn>
                <a:cxn ang="0">
                  <a:pos x="176" y="171"/>
                </a:cxn>
                <a:cxn ang="0">
                  <a:pos x="177" y="158"/>
                </a:cxn>
                <a:cxn ang="0">
                  <a:pos x="173" y="146"/>
                </a:cxn>
                <a:cxn ang="0">
                  <a:pos x="163" y="153"/>
                </a:cxn>
                <a:cxn ang="0">
                  <a:pos x="147" y="151"/>
                </a:cxn>
                <a:cxn ang="0">
                  <a:pos x="128" y="155"/>
                </a:cxn>
                <a:cxn ang="0">
                  <a:pos x="105" y="150"/>
                </a:cxn>
                <a:cxn ang="0">
                  <a:pos x="88" y="161"/>
                </a:cxn>
                <a:cxn ang="0">
                  <a:pos x="77" y="171"/>
                </a:cxn>
                <a:cxn ang="0">
                  <a:pos x="67" y="158"/>
                </a:cxn>
                <a:cxn ang="0">
                  <a:pos x="58" y="147"/>
                </a:cxn>
                <a:cxn ang="0">
                  <a:pos x="54" y="140"/>
                </a:cxn>
                <a:cxn ang="0">
                  <a:pos x="43" y="137"/>
                </a:cxn>
                <a:cxn ang="0">
                  <a:pos x="35" y="132"/>
                </a:cxn>
                <a:cxn ang="0">
                  <a:pos x="28" y="122"/>
                </a:cxn>
                <a:cxn ang="0">
                  <a:pos x="10" y="114"/>
                </a:cxn>
                <a:cxn ang="0">
                  <a:pos x="3" y="100"/>
                </a:cxn>
                <a:cxn ang="0">
                  <a:pos x="14" y="88"/>
                </a:cxn>
                <a:cxn ang="0">
                  <a:pos x="32" y="81"/>
                </a:cxn>
                <a:cxn ang="0">
                  <a:pos x="38" y="67"/>
                </a:cxn>
                <a:cxn ang="0">
                  <a:pos x="33" y="55"/>
                </a:cxn>
                <a:cxn ang="0">
                  <a:pos x="40" y="39"/>
                </a:cxn>
                <a:cxn ang="0">
                  <a:pos x="50" y="28"/>
                </a:cxn>
              </a:cxnLst>
              <a:rect l="0" t="0" r="r" b="b"/>
              <a:pathLst>
                <a:path w="327" h="219">
                  <a:moveTo>
                    <a:pt x="59" y="26"/>
                  </a:moveTo>
                  <a:cubicBezTo>
                    <a:pt x="59" y="26"/>
                    <a:pt x="59" y="27"/>
                    <a:pt x="59" y="27"/>
                  </a:cubicBezTo>
                  <a:cubicBezTo>
                    <a:pt x="60" y="27"/>
                    <a:pt x="60" y="27"/>
                    <a:pt x="61" y="27"/>
                  </a:cubicBezTo>
                  <a:cubicBezTo>
                    <a:pt x="61" y="27"/>
                    <a:pt x="61" y="29"/>
                    <a:pt x="62" y="29"/>
                  </a:cubicBezTo>
                  <a:cubicBezTo>
                    <a:pt x="62" y="29"/>
                    <a:pt x="64" y="29"/>
                    <a:pt x="64" y="29"/>
                  </a:cubicBezTo>
                  <a:cubicBezTo>
                    <a:pt x="64" y="29"/>
                    <a:pt x="65" y="29"/>
                    <a:pt x="66" y="28"/>
                  </a:cubicBezTo>
                  <a:cubicBezTo>
                    <a:pt x="66" y="28"/>
                    <a:pt x="66" y="27"/>
                    <a:pt x="66" y="26"/>
                  </a:cubicBezTo>
                  <a:cubicBezTo>
                    <a:pt x="67" y="26"/>
                    <a:pt x="68" y="25"/>
                    <a:pt x="68" y="25"/>
                  </a:cubicBezTo>
                  <a:cubicBezTo>
                    <a:pt x="69" y="24"/>
                    <a:pt x="71" y="24"/>
                    <a:pt x="71" y="23"/>
                  </a:cubicBezTo>
                  <a:cubicBezTo>
                    <a:pt x="71" y="23"/>
                    <a:pt x="71" y="22"/>
                    <a:pt x="72" y="22"/>
                  </a:cubicBezTo>
                  <a:cubicBezTo>
                    <a:pt x="72" y="22"/>
                    <a:pt x="73" y="22"/>
                    <a:pt x="74" y="22"/>
                  </a:cubicBezTo>
                  <a:cubicBezTo>
                    <a:pt x="74" y="22"/>
                    <a:pt x="75" y="23"/>
                    <a:pt x="75" y="23"/>
                  </a:cubicBezTo>
                  <a:cubicBezTo>
                    <a:pt x="76" y="24"/>
                    <a:pt x="77" y="25"/>
                    <a:pt x="78" y="26"/>
                  </a:cubicBezTo>
                  <a:cubicBezTo>
                    <a:pt x="78" y="26"/>
                    <a:pt x="79" y="26"/>
                    <a:pt x="80" y="26"/>
                  </a:cubicBezTo>
                  <a:cubicBezTo>
                    <a:pt x="80" y="27"/>
                    <a:pt x="82" y="26"/>
                    <a:pt x="83" y="27"/>
                  </a:cubicBezTo>
                  <a:cubicBezTo>
                    <a:pt x="83" y="27"/>
                    <a:pt x="84" y="27"/>
                    <a:pt x="84" y="27"/>
                  </a:cubicBezTo>
                  <a:cubicBezTo>
                    <a:pt x="84" y="28"/>
                    <a:pt x="85" y="29"/>
                    <a:pt x="85" y="29"/>
                  </a:cubicBezTo>
                  <a:cubicBezTo>
                    <a:pt x="86" y="29"/>
                    <a:pt x="87" y="29"/>
                    <a:pt x="87" y="29"/>
                  </a:cubicBezTo>
                  <a:cubicBezTo>
                    <a:pt x="88" y="29"/>
                    <a:pt x="91" y="28"/>
                    <a:pt x="92" y="28"/>
                  </a:cubicBezTo>
                  <a:cubicBezTo>
                    <a:pt x="93" y="27"/>
                    <a:pt x="95" y="26"/>
                    <a:pt x="96" y="25"/>
                  </a:cubicBezTo>
                  <a:cubicBezTo>
                    <a:pt x="97" y="24"/>
                    <a:pt x="98" y="23"/>
                    <a:pt x="99" y="22"/>
                  </a:cubicBezTo>
                  <a:cubicBezTo>
                    <a:pt x="99" y="21"/>
                    <a:pt x="99" y="20"/>
                    <a:pt x="99" y="20"/>
                  </a:cubicBezTo>
                  <a:cubicBezTo>
                    <a:pt x="99" y="19"/>
                    <a:pt x="99" y="18"/>
                    <a:pt x="98" y="18"/>
                  </a:cubicBezTo>
                  <a:cubicBezTo>
                    <a:pt x="98" y="18"/>
                    <a:pt x="98" y="17"/>
                    <a:pt x="98" y="16"/>
                  </a:cubicBezTo>
                  <a:cubicBezTo>
                    <a:pt x="99" y="16"/>
                    <a:pt x="100" y="15"/>
                    <a:pt x="100" y="15"/>
                  </a:cubicBezTo>
                  <a:cubicBezTo>
                    <a:pt x="101" y="15"/>
                    <a:pt x="102" y="16"/>
                    <a:pt x="102" y="16"/>
                  </a:cubicBezTo>
                  <a:cubicBezTo>
                    <a:pt x="102" y="16"/>
                    <a:pt x="103" y="17"/>
                    <a:pt x="103" y="18"/>
                  </a:cubicBezTo>
                  <a:cubicBezTo>
                    <a:pt x="104" y="18"/>
                    <a:pt x="106" y="19"/>
                    <a:pt x="107" y="20"/>
                  </a:cubicBezTo>
                  <a:cubicBezTo>
                    <a:pt x="107" y="20"/>
                    <a:pt x="108" y="21"/>
                    <a:pt x="109" y="21"/>
                  </a:cubicBezTo>
                  <a:cubicBezTo>
                    <a:pt x="109" y="21"/>
                    <a:pt x="111" y="22"/>
                    <a:pt x="111" y="22"/>
                  </a:cubicBezTo>
                  <a:cubicBezTo>
                    <a:pt x="112" y="21"/>
                    <a:pt x="112" y="20"/>
                    <a:pt x="112" y="19"/>
                  </a:cubicBezTo>
                  <a:cubicBezTo>
                    <a:pt x="112" y="19"/>
                    <a:pt x="111" y="19"/>
                    <a:pt x="111" y="18"/>
                  </a:cubicBezTo>
                  <a:cubicBezTo>
                    <a:pt x="111" y="18"/>
                    <a:pt x="111" y="17"/>
                    <a:pt x="112" y="16"/>
                  </a:cubicBezTo>
                  <a:cubicBezTo>
                    <a:pt x="112" y="16"/>
                    <a:pt x="112" y="15"/>
                    <a:pt x="112" y="15"/>
                  </a:cubicBezTo>
                  <a:cubicBezTo>
                    <a:pt x="111" y="14"/>
                    <a:pt x="111" y="13"/>
                    <a:pt x="111" y="13"/>
                  </a:cubicBezTo>
                  <a:cubicBezTo>
                    <a:pt x="111" y="12"/>
                    <a:pt x="111" y="11"/>
                    <a:pt x="112" y="11"/>
                  </a:cubicBezTo>
                  <a:cubicBezTo>
                    <a:pt x="112" y="11"/>
                    <a:pt x="113" y="11"/>
                    <a:pt x="114" y="11"/>
                  </a:cubicBezTo>
                  <a:cubicBezTo>
                    <a:pt x="114" y="11"/>
                    <a:pt x="115" y="12"/>
                    <a:pt x="115" y="12"/>
                  </a:cubicBezTo>
                  <a:cubicBezTo>
                    <a:pt x="116" y="12"/>
                    <a:pt x="117" y="11"/>
                    <a:pt x="118" y="11"/>
                  </a:cubicBezTo>
                  <a:cubicBezTo>
                    <a:pt x="118" y="11"/>
                    <a:pt x="119" y="11"/>
                    <a:pt x="120" y="11"/>
                  </a:cubicBezTo>
                  <a:cubicBezTo>
                    <a:pt x="120" y="11"/>
                    <a:pt x="120" y="11"/>
                    <a:pt x="120" y="11"/>
                  </a:cubicBezTo>
                  <a:cubicBezTo>
                    <a:pt x="121" y="11"/>
                    <a:pt x="122" y="11"/>
                    <a:pt x="122" y="11"/>
                  </a:cubicBezTo>
                  <a:cubicBezTo>
                    <a:pt x="123" y="11"/>
                    <a:pt x="125" y="12"/>
                    <a:pt x="126" y="12"/>
                  </a:cubicBezTo>
                  <a:cubicBezTo>
                    <a:pt x="126" y="12"/>
                    <a:pt x="127" y="14"/>
                    <a:pt x="127" y="14"/>
                  </a:cubicBezTo>
                  <a:cubicBezTo>
                    <a:pt x="128" y="14"/>
                    <a:pt x="129" y="15"/>
                    <a:pt x="130" y="15"/>
                  </a:cubicBezTo>
                  <a:cubicBezTo>
                    <a:pt x="130" y="15"/>
                    <a:pt x="132" y="14"/>
                    <a:pt x="133" y="15"/>
                  </a:cubicBezTo>
                  <a:cubicBezTo>
                    <a:pt x="134" y="15"/>
                    <a:pt x="134" y="15"/>
                    <a:pt x="134" y="16"/>
                  </a:cubicBezTo>
                  <a:cubicBezTo>
                    <a:pt x="135" y="16"/>
                    <a:pt x="135" y="18"/>
                    <a:pt x="135" y="18"/>
                  </a:cubicBezTo>
                  <a:cubicBezTo>
                    <a:pt x="136" y="19"/>
                    <a:pt x="137" y="21"/>
                    <a:pt x="137" y="22"/>
                  </a:cubicBezTo>
                  <a:cubicBezTo>
                    <a:pt x="138" y="22"/>
                    <a:pt x="138" y="23"/>
                    <a:pt x="139" y="23"/>
                  </a:cubicBezTo>
                  <a:cubicBezTo>
                    <a:pt x="140" y="24"/>
                    <a:pt x="141" y="24"/>
                    <a:pt x="142" y="24"/>
                  </a:cubicBezTo>
                  <a:cubicBezTo>
                    <a:pt x="142" y="25"/>
                    <a:pt x="144" y="25"/>
                    <a:pt x="144" y="24"/>
                  </a:cubicBezTo>
                  <a:cubicBezTo>
                    <a:pt x="144" y="24"/>
                    <a:pt x="144" y="23"/>
                    <a:pt x="144" y="22"/>
                  </a:cubicBezTo>
                  <a:cubicBezTo>
                    <a:pt x="144" y="22"/>
                    <a:pt x="145" y="22"/>
                    <a:pt x="145" y="22"/>
                  </a:cubicBezTo>
                  <a:cubicBezTo>
                    <a:pt x="146" y="21"/>
                    <a:pt x="148" y="21"/>
                    <a:pt x="148" y="21"/>
                  </a:cubicBezTo>
                  <a:cubicBezTo>
                    <a:pt x="149" y="22"/>
                    <a:pt x="149" y="22"/>
                    <a:pt x="149" y="22"/>
                  </a:cubicBezTo>
                  <a:cubicBezTo>
                    <a:pt x="149" y="23"/>
                    <a:pt x="149" y="24"/>
                    <a:pt x="150" y="24"/>
                  </a:cubicBezTo>
                  <a:cubicBezTo>
                    <a:pt x="150" y="25"/>
                    <a:pt x="151" y="27"/>
                    <a:pt x="151" y="27"/>
                  </a:cubicBezTo>
                  <a:cubicBezTo>
                    <a:pt x="151" y="28"/>
                    <a:pt x="153" y="29"/>
                    <a:pt x="153" y="29"/>
                  </a:cubicBezTo>
                  <a:cubicBezTo>
                    <a:pt x="154" y="28"/>
                    <a:pt x="154" y="27"/>
                    <a:pt x="154" y="27"/>
                  </a:cubicBezTo>
                  <a:cubicBezTo>
                    <a:pt x="154" y="26"/>
                    <a:pt x="154" y="24"/>
                    <a:pt x="154" y="24"/>
                  </a:cubicBezTo>
                  <a:cubicBezTo>
                    <a:pt x="153" y="23"/>
                    <a:pt x="153" y="21"/>
                    <a:pt x="153" y="21"/>
                  </a:cubicBezTo>
                  <a:cubicBezTo>
                    <a:pt x="153" y="20"/>
                    <a:pt x="152" y="20"/>
                    <a:pt x="151" y="19"/>
                  </a:cubicBezTo>
                  <a:cubicBezTo>
                    <a:pt x="151" y="19"/>
                    <a:pt x="150" y="18"/>
                    <a:pt x="151" y="18"/>
                  </a:cubicBezTo>
                  <a:cubicBezTo>
                    <a:pt x="151" y="17"/>
                    <a:pt x="152" y="17"/>
                    <a:pt x="152" y="17"/>
                  </a:cubicBezTo>
                  <a:cubicBezTo>
                    <a:pt x="152" y="17"/>
                    <a:pt x="153" y="17"/>
                    <a:pt x="153" y="17"/>
                  </a:cubicBezTo>
                  <a:cubicBezTo>
                    <a:pt x="154" y="17"/>
                    <a:pt x="154" y="18"/>
                    <a:pt x="154" y="19"/>
                  </a:cubicBezTo>
                  <a:cubicBezTo>
                    <a:pt x="155" y="19"/>
                    <a:pt x="155" y="19"/>
                    <a:pt x="155" y="19"/>
                  </a:cubicBezTo>
                  <a:cubicBezTo>
                    <a:pt x="155" y="19"/>
                    <a:pt x="156" y="20"/>
                    <a:pt x="156" y="20"/>
                  </a:cubicBezTo>
                  <a:cubicBezTo>
                    <a:pt x="157" y="21"/>
                    <a:pt x="158" y="21"/>
                    <a:pt x="158" y="21"/>
                  </a:cubicBezTo>
                  <a:cubicBezTo>
                    <a:pt x="159" y="21"/>
                    <a:pt x="160" y="20"/>
                    <a:pt x="161" y="20"/>
                  </a:cubicBezTo>
                  <a:cubicBezTo>
                    <a:pt x="161" y="20"/>
                    <a:pt x="162" y="21"/>
                    <a:pt x="162" y="20"/>
                  </a:cubicBezTo>
                  <a:cubicBezTo>
                    <a:pt x="163" y="20"/>
                    <a:pt x="163" y="19"/>
                    <a:pt x="164" y="19"/>
                  </a:cubicBezTo>
                  <a:cubicBezTo>
                    <a:pt x="164" y="19"/>
                    <a:pt x="164" y="18"/>
                    <a:pt x="165" y="18"/>
                  </a:cubicBezTo>
                  <a:cubicBezTo>
                    <a:pt x="165" y="18"/>
                    <a:pt x="166" y="19"/>
                    <a:pt x="166" y="19"/>
                  </a:cubicBezTo>
                  <a:cubicBezTo>
                    <a:pt x="166" y="20"/>
                    <a:pt x="165" y="21"/>
                    <a:pt x="165" y="21"/>
                  </a:cubicBezTo>
                  <a:cubicBezTo>
                    <a:pt x="165" y="22"/>
                    <a:pt x="165" y="23"/>
                    <a:pt x="165" y="23"/>
                  </a:cubicBezTo>
                  <a:cubicBezTo>
                    <a:pt x="165" y="23"/>
                    <a:pt x="166" y="24"/>
                    <a:pt x="167" y="25"/>
                  </a:cubicBezTo>
                  <a:cubicBezTo>
                    <a:pt x="167" y="25"/>
                    <a:pt x="168" y="25"/>
                    <a:pt x="169" y="25"/>
                  </a:cubicBezTo>
                  <a:cubicBezTo>
                    <a:pt x="170" y="25"/>
                    <a:pt x="172" y="25"/>
                    <a:pt x="173" y="25"/>
                  </a:cubicBezTo>
                  <a:cubicBezTo>
                    <a:pt x="173" y="25"/>
                    <a:pt x="175" y="25"/>
                    <a:pt x="175" y="25"/>
                  </a:cubicBezTo>
                  <a:cubicBezTo>
                    <a:pt x="175" y="24"/>
                    <a:pt x="175" y="23"/>
                    <a:pt x="175" y="22"/>
                  </a:cubicBezTo>
                  <a:cubicBezTo>
                    <a:pt x="175" y="22"/>
                    <a:pt x="176" y="22"/>
                    <a:pt x="176" y="22"/>
                  </a:cubicBezTo>
                  <a:cubicBezTo>
                    <a:pt x="177" y="21"/>
                    <a:pt x="178" y="22"/>
                    <a:pt x="179" y="21"/>
                  </a:cubicBezTo>
                  <a:cubicBezTo>
                    <a:pt x="179" y="21"/>
                    <a:pt x="180" y="21"/>
                    <a:pt x="181" y="20"/>
                  </a:cubicBezTo>
                  <a:cubicBezTo>
                    <a:pt x="181" y="20"/>
                    <a:pt x="182" y="19"/>
                    <a:pt x="182" y="18"/>
                  </a:cubicBezTo>
                  <a:cubicBezTo>
                    <a:pt x="182" y="18"/>
                    <a:pt x="183" y="17"/>
                    <a:pt x="183" y="17"/>
                  </a:cubicBezTo>
                  <a:cubicBezTo>
                    <a:pt x="184" y="17"/>
                    <a:pt x="185" y="16"/>
                    <a:pt x="185" y="15"/>
                  </a:cubicBezTo>
                  <a:cubicBezTo>
                    <a:pt x="186" y="16"/>
                    <a:pt x="187" y="16"/>
                    <a:pt x="187" y="16"/>
                  </a:cubicBezTo>
                  <a:cubicBezTo>
                    <a:pt x="188" y="17"/>
                    <a:pt x="188" y="18"/>
                    <a:pt x="189" y="18"/>
                  </a:cubicBezTo>
                  <a:cubicBezTo>
                    <a:pt x="190" y="18"/>
                    <a:pt x="191" y="18"/>
                    <a:pt x="192" y="18"/>
                  </a:cubicBezTo>
                  <a:cubicBezTo>
                    <a:pt x="192" y="18"/>
                    <a:pt x="192" y="18"/>
                    <a:pt x="192" y="18"/>
                  </a:cubicBezTo>
                  <a:cubicBezTo>
                    <a:pt x="192" y="18"/>
                    <a:pt x="195" y="18"/>
                    <a:pt x="196" y="18"/>
                  </a:cubicBezTo>
                  <a:cubicBezTo>
                    <a:pt x="197" y="18"/>
                    <a:pt x="198" y="18"/>
                    <a:pt x="199" y="18"/>
                  </a:cubicBezTo>
                  <a:cubicBezTo>
                    <a:pt x="200" y="18"/>
                    <a:pt x="200" y="17"/>
                    <a:pt x="200" y="16"/>
                  </a:cubicBezTo>
                  <a:cubicBezTo>
                    <a:pt x="201" y="16"/>
                    <a:pt x="203" y="16"/>
                    <a:pt x="203" y="16"/>
                  </a:cubicBezTo>
                  <a:cubicBezTo>
                    <a:pt x="204" y="17"/>
                    <a:pt x="204" y="19"/>
                    <a:pt x="205" y="19"/>
                  </a:cubicBezTo>
                  <a:cubicBezTo>
                    <a:pt x="205" y="20"/>
                    <a:pt x="207" y="20"/>
                    <a:pt x="207" y="20"/>
                  </a:cubicBezTo>
                  <a:cubicBezTo>
                    <a:pt x="208" y="20"/>
                    <a:pt x="209" y="20"/>
                    <a:pt x="210" y="20"/>
                  </a:cubicBezTo>
                  <a:cubicBezTo>
                    <a:pt x="210" y="20"/>
                    <a:pt x="211" y="19"/>
                    <a:pt x="212" y="19"/>
                  </a:cubicBezTo>
                  <a:cubicBezTo>
                    <a:pt x="212" y="18"/>
                    <a:pt x="213" y="17"/>
                    <a:pt x="213" y="17"/>
                  </a:cubicBezTo>
                  <a:cubicBezTo>
                    <a:pt x="214" y="16"/>
                    <a:pt x="215" y="17"/>
                    <a:pt x="216" y="17"/>
                  </a:cubicBezTo>
                  <a:cubicBezTo>
                    <a:pt x="217" y="17"/>
                    <a:pt x="218" y="18"/>
                    <a:pt x="219" y="19"/>
                  </a:cubicBezTo>
                  <a:cubicBezTo>
                    <a:pt x="220" y="19"/>
                    <a:pt x="222" y="19"/>
                    <a:pt x="223" y="19"/>
                  </a:cubicBezTo>
                  <a:cubicBezTo>
                    <a:pt x="224" y="19"/>
                    <a:pt x="225" y="18"/>
                    <a:pt x="225" y="18"/>
                  </a:cubicBezTo>
                  <a:cubicBezTo>
                    <a:pt x="226" y="17"/>
                    <a:pt x="228" y="18"/>
                    <a:pt x="229" y="17"/>
                  </a:cubicBezTo>
                  <a:cubicBezTo>
                    <a:pt x="229" y="17"/>
                    <a:pt x="230" y="15"/>
                    <a:pt x="231" y="15"/>
                  </a:cubicBezTo>
                  <a:cubicBezTo>
                    <a:pt x="231" y="15"/>
                    <a:pt x="232" y="16"/>
                    <a:pt x="233" y="16"/>
                  </a:cubicBezTo>
                  <a:cubicBezTo>
                    <a:pt x="233" y="16"/>
                    <a:pt x="233" y="17"/>
                    <a:pt x="234" y="17"/>
                  </a:cubicBezTo>
                  <a:cubicBezTo>
                    <a:pt x="235" y="17"/>
                    <a:pt x="237" y="17"/>
                    <a:pt x="237" y="17"/>
                  </a:cubicBezTo>
                  <a:cubicBezTo>
                    <a:pt x="238" y="17"/>
                    <a:pt x="238" y="16"/>
                    <a:pt x="238" y="15"/>
                  </a:cubicBezTo>
                  <a:cubicBezTo>
                    <a:pt x="238" y="14"/>
                    <a:pt x="239" y="13"/>
                    <a:pt x="238" y="12"/>
                  </a:cubicBezTo>
                  <a:cubicBezTo>
                    <a:pt x="238" y="11"/>
                    <a:pt x="237" y="10"/>
                    <a:pt x="237" y="9"/>
                  </a:cubicBezTo>
                  <a:cubicBezTo>
                    <a:pt x="237" y="8"/>
                    <a:pt x="238" y="6"/>
                    <a:pt x="238" y="5"/>
                  </a:cubicBezTo>
                  <a:cubicBezTo>
                    <a:pt x="239" y="5"/>
                    <a:pt x="239" y="4"/>
                    <a:pt x="240" y="3"/>
                  </a:cubicBezTo>
                  <a:cubicBezTo>
                    <a:pt x="240" y="3"/>
                    <a:pt x="242" y="3"/>
                    <a:pt x="242" y="2"/>
                  </a:cubicBezTo>
                  <a:cubicBezTo>
                    <a:pt x="243" y="2"/>
                    <a:pt x="243" y="1"/>
                    <a:pt x="243" y="0"/>
                  </a:cubicBezTo>
                  <a:cubicBezTo>
                    <a:pt x="244" y="0"/>
                    <a:pt x="244" y="1"/>
                    <a:pt x="245" y="1"/>
                  </a:cubicBezTo>
                  <a:cubicBezTo>
                    <a:pt x="245" y="2"/>
                    <a:pt x="246" y="4"/>
                    <a:pt x="247" y="5"/>
                  </a:cubicBezTo>
                  <a:cubicBezTo>
                    <a:pt x="247" y="5"/>
                    <a:pt x="248" y="6"/>
                    <a:pt x="248" y="7"/>
                  </a:cubicBezTo>
                  <a:cubicBezTo>
                    <a:pt x="249" y="7"/>
                    <a:pt x="251" y="7"/>
                    <a:pt x="252" y="7"/>
                  </a:cubicBezTo>
                  <a:cubicBezTo>
                    <a:pt x="253" y="7"/>
                    <a:pt x="256" y="8"/>
                    <a:pt x="257" y="9"/>
                  </a:cubicBezTo>
                  <a:cubicBezTo>
                    <a:pt x="258" y="9"/>
                    <a:pt x="260" y="11"/>
                    <a:pt x="261" y="12"/>
                  </a:cubicBezTo>
                  <a:cubicBezTo>
                    <a:pt x="262" y="13"/>
                    <a:pt x="263" y="13"/>
                    <a:pt x="264" y="14"/>
                  </a:cubicBezTo>
                  <a:cubicBezTo>
                    <a:pt x="265" y="14"/>
                    <a:pt x="267" y="14"/>
                    <a:pt x="267" y="14"/>
                  </a:cubicBezTo>
                  <a:cubicBezTo>
                    <a:pt x="268" y="14"/>
                    <a:pt x="269" y="14"/>
                    <a:pt x="270" y="14"/>
                  </a:cubicBezTo>
                  <a:cubicBezTo>
                    <a:pt x="270" y="14"/>
                    <a:pt x="272" y="15"/>
                    <a:pt x="272" y="15"/>
                  </a:cubicBezTo>
                  <a:cubicBezTo>
                    <a:pt x="273" y="15"/>
                    <a:pt x="274" y="16"/>
                    <a:pt x="275" y="17"/>
                  </a:cubicBezTo>
                  <a:cubicBezTo>
                    <a:pt x="275" y="18"/>
                    <a:pt x="276" y="20"/>
                    <a:pt x="277" y="20"/>
                  </a:cubicBezTo>
                  <a:cubicBezTo>
                    <a:pt x="277" y="21"/>
                    <a:pt x="278" y="22"/>
                    <a:pt x="279" y="22"/>
                  </a:cubicBezTo>
                  <a:cubicBezTo>
                    <a:pt x="279" y="23"/>
                    <a:pt x="280" y="23"/>
                    <a:pt x="280" y="23"/>
                  </a:cubicBezTo>
                  <a:cubicBezTo>
                    <a:pt x="280" y="24"/>
                    <a:pt x="281" y="25"/>
                    <a:pt x="280" y="26"/>
                  </a:cubicBezTo>
                  <a:cubicBezTo>
                    <a:pt x="280" y="27"/>
                    <a:pt x="280" y="28"/>
                    <a:pt x="280" y="29"/>
                  </a:cubicBezTo>
                  <a:cubicBezTo>
                    <a:pt x="280" y="29"/>
                    <a:pt x="280" y="31"/>
                    <a:pt x="280" y="32"/>
                  </a:cubicBezTo>
                  <a:cubicBezTo>
                    <a:pt x="281" y="32"/>
                    <a:pt x="281" y="33"/>
                    <a:pt x="282" y="33"/>
                  </a:cubicBezTo>
                  <a:cubicBezTo>
                    <a:pt x="283" y="33"/>
                    <a:pt x="284" y="34"/>
                    <a:pt x="285" y="34"/>
                  </a:cubicBezTo>
                  <a:cubicBezTo>
                    <a:pt x="285" y="34"/>
                    <a:pt x="286" y="34"/>
                    <a:pt x="286" y="34"/>
                  </a:cubicBezTo>
                  <a:cubicBezTo>
                    <a:pt x="287" y="34"/>
                    <a:pt x="288" y="35"/>
                    <a:pt x="288" y="35"/>
                  </a:cubicBezTo>
                  <a:cubicBezTo>
                    <a:pt x="289" y="36"/>
                    <a:pt x="289" y="38"/>
                    <a:pt x="289" y="38"/>
                  </a:cubicBezTo>
                  <a:cubicBezTo>
                    <a:pt x="290" y="40"/>
                    <a:pt x="290" y="42"/>
                    <a:pt x="291" y="43"/>
                  </a:cubicBezTo>
                  <a:cubicBezTo>
                    <a:pt x="292" y="44"/>
                    <a:pt x="294" y="45"/>
                    <a:pt x="294" y="46"/>
                  </a:cubicBezTo>
                  <a:cubicBezTo>
                    <a:pt x="295" y="46"/>
                    <a:pt x="296" y="48"/>
                    <a:pt x="296" y="49"/>
                  </a:cubicBezTo>
                  <a:cubicBezTo>
                    <a:pt x="296" y="50"/>
                    <a:pt x="297" y="52"/>
                    <a:pt x="297" y="54"/>
                  </a:cubicBezTo>
                  <a:cubicBezTo>
                    <a:pt x="297" y="55"/>
                    <a:pt x="298" y="57"/>
                    <a:pt x="298" y="58"/>
                  </a:cubicBezTo>
                  <a:cubicBezTo>
                    <a:pt x="298" y="58"/>
                    <a:pt x="298" y="59"/>
                    <a:pt x="299" y="60"/>
                  </a:cubicBezTo>
                  <a:cubicBezTo>
                    <a:pt x="299" y="60"/>
                    <a:pt x="301" y="60"/>
                    <a:pt x="301" y="60"/>
                  </a:cubicBezTo>
                  <a:cubicBezTo>
                    <a:pt x="301" y="60"/>
                    <a:pt x="302" y="61"/>
                    <a:pt x="302" y="61"/>
                  </a:cubicBezTo>
                  <a:cubicBezTo>
                    <a:pt x="302" y="61"/>
                    <a:pt x="302" y="62"/>
                    <a:pt x="302" y="63"/>
                  </a:cubicBezTo>
                  <a:cubicBezTo>
                    <a:pt x="302" y="63"/>
                    <a:pt x="303" y="64"/>
                    <a:pt x="303" y="65"/>
                  </a:cubicBezTo>
                  <a:cubicBezTo>
                    <a:pt x="303" y="66"/>
                    <a:pt x="304" y="68"/>
                    <a:pt x="304" y="68"/>
                  </a:cubicBezTo>
                  <a:cubicBezTo>
                    <a:pt x="305" y="69"/>
                    <a:pt x="306" y="70"/>
                    <a:pt x="307" y="70"/>
                  </a:cubicBezTo>
                  <a:cubicBezTo>
                    <a:pt x="308" y="71"/>
                    <a:pt x="309" y="72"/>
                    <a:pt x="310" y="72"/>
                  </a:cubicBezTo>
                  <a:cubicBezTo>
                    <a:pt x="311" y="73"/>
                    <a:pt x="314" y="74"/>
                    <a:pt x="315" y="74"/>
                  </a:cubicBezTo>
                  <a:cubicBezTo>
                    <a:pt x="316" y="75"/>
                    <a:pt x="318" y="76"/>
                    <a:pt x="319" y="76"/>
                  </a:cubicBezTo>
                  <a:cubicBezTo>
                    <a:pt x="319" y="77"/>
                    <a:pt x="319" y="78"/>
                    <a:pt x="319" y="78"/>
                  </a:cubicBezTo>
                  <a:cubicBezTo>
                    <a:pt x="319" y="79"/>
                    <a:pt x="319" y="81"/>
                    <a:pt x="319" y="82"/>
                  </a:cubicBezTo>
                  <a:cubicBezTo>
                    <a:pt x="319" y="83"/>
                    <a:pt x="320" y="84"/>
                    <a:pt x="320" y="85"/>
                  </a:cubicBezTo>
                  <a:cubicBezTo>
                    <a:pt x="321" y="86"/>
                    <a:pt x="322" y="87"/>
                    <a:pt x="323" y="88"/>
                  </a:cubicBezTo>
                  <a:cubicBezTo>
                    <a:pt x="324" y="88"/>
                    <a:pt x="326" y="89"/>
                    <a:pt x="326" y="89"/>
                  </a:cubicBezTo>
                  <a:cubicBezTo>
                    <a:pt x="327" y="89"/>
                    <a:pt x="327" y="89"/>
                    <a:pt x="327" y="89"/>
                  </a:cubicBezTo>
                  <a:cubicBezTo>
                    <a:pt x="327" y="90"/>
                    <a:pt x="327" y="91"/>
                    <a:pt x="327" y="92"/>
                  </a:cubicBezTo>
                  <a:cubicBezTo>
                    <a:pt x="326" y="92"/>
                    <a:pt x="325" y="93"/>
                    <a:pt x="325" y="93"/>
                  </a:cubicBezTo>
                  <a:cubicBezTo>
                    <a:pt x="324" y="93"/>
                    <a:pt x="323" y="94"/>
                    <a:pt x="323" y="95"/>
                  </a:cubicBezTo>
                  <a:cubicBezTo>
                    <a:pt x="322" y="95"/>
                    <a:pt x="321" y="95"/>
                    <a:pt x="320" y="95"/>
                  </a:cubicBezTo>
                  <a:cubicBezTo>
                    <a:pt x="319" y="96"/>
                    <a:pt x="316" y="95"/>
                    <a:pt x="315" y="95"/>
                  </a:cubicBezTo>
                  <a:cubicBezTo>
                    <a:pt x="314" y="95"/>
                    <a:pt x="313" y="94"/>
                    <a:pt x="312" y="93"/>
                  </a:cubicBezTo>
                  <a:cubicBezTo>
                    <a:pt x="311" y="93"/>
                    <a:pt x="310" y="93"/>
                    <a:pt x="309" y="92"/>
                  </a:cubicBezTo>
                  <a:cubicBezTo>
                    <a:pt x="309" y="92"/>
                    <a:pt x="308" y="92"/>
                    <a:pt x="307" y="92"/>
                  </a:cubicBezTo>
                  <a:cubicBezTo>
                    <a:pt x="307" y="92"/>
                    <a:pt x="305" y="92"/>
                    <a:pt x="305" y="91"/>
                  </a:cubicBezTo>
                  <a:cubicBezTo>
                    <a:pt x="305" y="91"/>
                    <a:pt x="305" y="90"/>
                    <a:pt x="305" y="89"/>
                  </a:cubicBezTo>
                  <a:cubicBezTo>
                    <a:pt x="305" y="88"/>
                    <a:pt x="304" y="88"/>
                    <a:pt x="303" y="88"/>
                  </a:cubicBezTo>
                  <a:cubicBezTo>
                    <a:pt x="303" y="88"/>
                    <a:pt x="302" y="88"/>
                    <a:pt x="302" y="88"/>
                  </a:cubicBezTo>
                  <a:cubicBezTo>
                    <a:pt x="301" y="88"/>
                    <a:pt x="300" y="88"/>
                    <a:pt x="300" y="89"/>
                  </a:cubicBezTo>
                  <a:cubicBezTo>
                    <a:pt x="299" y="89"/>
                    <a:pt x="299" y="90"/>
                    <a:pt x="299" y="90"/>
                  </a:cubicBezTo>
                  <a:cubicBezTo>
                    <a:pt x="298" y="91"/>
                    <a:pt x="299" y="93"/>
                    <a:pt x="299" y="94"/>
                  </a:cubicBezTo>
                  <a:cubicBezTo>
                    <a:pt x="299" y="94"/>
                    <a:pt x="299" y="95"/>
                    <a:pt x="298" y="96"/>
                  </a:cubicBezTo>
                  <a:cubicBezTo>
                    <a:pt x="298" y="96"/>
                    <a:pt x="297" y="96"/>
                    <a:pt x="297" y="96"/>
                  </a:cubicBezTo>
                  <a:cubicBezTo>
                    <a:pt x="296" y="97"/>
                    <a:pt x="295" y="97"/>
                    <a:pt x="295" y="98"/>
                  </a:cubicBezTo>
                  <a:cubicBezTo>
                    <a:pt x="295" y="98"/>
                    <a:pt x="296" y="99"/>
                    <a:pt x="296" y="99"/>
                  </a:cubicBezTo>
                  <a:cubicBezTo>
                    <a:pt x="296" y="100"/>
                    <a:pt x="296" y="102"/>
                    <a:pt x="295" y="103"/>
                  </a:cubicBezTo>
                  <a:cubicBezTo>
                    <a:pt x="295" y="104"/>
                    <a:pt x="293" y="105"/>
                    <a:pt x="292" y="106"/>
                  </a:cubicBezTo>
                  <a:cubicBezTo>
                    <a:pt x="291" y="107"/>
                    <a:pt x="288" y="108"/>
                    <a:pt x="287" y="109"/>
                  </a:cubicBezTo>
                  <a:cubicBezTo>
                    <a:pt x="285" y="109"/>
                    <a:pt x="282" y="110"/>
                    <a:pt x="281" y="110"/>
                  </a:cubicBezTo>
                  <a:cubicBezTo>
                    <a:pt x="280" y="110"/>
                    <a:pt x="278" y="109"/>
                    <a:pt x="278" y="110"/>
                  </a:cubicBezTo>
                  <a:cubicBezTo>
                    <a:pt x="277" y="110"/>
                    <a:pt x="276" y="110"/>
                    <a:pt x="276" y="111"/>
                  </a:cubicBezTo>
                  <a:cubicBezTo>
                    <a:pt x="275" y="111"/>
                    <a:pt x="275" y="112"/>
                    <a:pt x="275" y="112"/>
                  </a:cubicBezTo>
                  <a:cubicBezTo>
                    <a:pt x="274" y="113"/>
                    <a:pt x="273" y="113"/>
                    <a:pt x="272" y="113"/>
                  </a:cubicBezTo>
                  <a:cubicBezTo>
                    <a:pt x="272" y="114"/>
                    <a:pt x="271" y="114"/>
                    <a:pt x="271" y="114"/>
                  </a:cubicBezTo>
                  <a:cubicBezTo>
                    <a:pt x="270" y="114"/>
                    <a:pt x="270" y="115"/>
                    <a:pt x="269" y="115"/>
                  </a:cubicBezTo>
                  <a:cubicBezTo>
                    <a:pt x="269" y="115"/>
                    <a:pt x="269" y="116"/>
                    <a:pt x="270" y="116"/>
                  </a:cubicBezTo>
                  <a:cubicBezTo>
                    <a:pt x="270" y="117"/>
                    <a:pt x="270" y="117"/>
                    <a:pt x="270" y="117"/>
                  </a:cubicBezTo>
                  <a:cubicBezTo>
                    <a:pt x="270" y="118"/>
                    <a:pt x="270" y="118"/>
                    <a:pt x="270" y="119"/>
                  </a:cubicBezTo>
                  <a:cubicBezTo>
                    <a:pt x="270" y="119"/>
                    <a:pt x="270" y="120"/>
                    <a:pt x="269" y="120"/>
                  </a:cubicBezTo>
                  <a:cubicBezTo>
                    <a:pt x="269" y="121"/>
                    <a:pt x="267" y="120"/>
                    <a:pt x="267" y="120"/>
                  </a:cubicBezTo>
                  <a:cubicBezTo>
                    <a:pt x="266" y="121"/>
                    <a:pt x="265" y="122"/>
                    <a:pt x="265" y="122"/>
                  </a:cubicBezTo>
                  <a:cubicBezTo>
                    <a:pt x="265" y="123"/>
                    <a:pt x="267" y="124"/>
                    <a:pt x="267" y="125"/>
                  </a:cubicBezTo>
                  <a:cubicBezTo>
                    <a:pt x="267" y="126"/>
                    <a:pt x="267" y="128"/>
                    <a:pt x="266" y="128"/>
                  </a:cubicBezTo>
                  <a:cubicBezTo>
                    <a:pt x="266" y="129"/>
                    <a:pt x="264" y="129"/>
                    <a:pt x="264" y="129"/>
                  </a:cubicBezTo>
                  <a:cubicBezTo>
                    <a:pt x="262" y="129"/>
                    <a:pt x="260" y="130"/>
                    <a:pt x="259" y="129"/>
                  </a:cubicBezTo>
                  <a:cubicBezTo>
                    <a:pt x="258" y="129"/>
                    <a:pt x="258" y="128"/>
                    <a:pt x="258" y="127"/>
                  </a:cubicBezTo>
                  <a:cubicBezTo>
                    <a:pt x="258" y="127"/>
                    <a:pt x="258" y="125"/>
                    <a:pt x="258" y="125"/>
                  </a:cubicBezTo>
                  <a:cubicBezTo>
                    <a:pt x="257" y="125"/>
                    <a:pt x="256" y="125"/>
                    <a:pt x="256" y="125"/>
                  </a:cubicBezTo>
                  <a:cubicBezTo>
                    <a:pt x="255" y="125"/>
                    <a:pt x="253" y="125"/>
                    <a:pt x="252" y="126"/>
                  </a:cubicBezTo>
                  <a:cubicBezTo>
                    <a:pt x="252" y="126"/>
                    <a:pt x="251" y="127"/>
                    <a:pt x="251" y="127"/>
                  </a:cubicBezTo>
                  <a:cubicBezTo>
                    <a:pt x="251" y="128"/>
                    <a:pt x="250" y="128"/>
                    <a:pt x="249" y="128"/>
                  </a:cubicBezTo>
                  <a:cubicBezTo>
                    <a:pt x="248" y="129"/>
                    <a:pt x="247" y="129"/>
                    <a:pt x="247" y="128"/>
                  </a:cubicBezTo>
                  <a:cubicBezTo>
                    <a:pt x="246" y="128"/>
                    <a:pt x="246" y="127"/>
                    <a:pt x="246" y="127"/>
                  </a:cubicBezTo>
                  <a:cubicBezTo>
                    <a:pt x="246" y="126"/>
                    <a:pt x="244" y="126"/>
                    <a:pt x="244" y="126"/>
                  </a:cubicBezTo>
                  <a:cubicBezTo>
                    <a:pt x="243" y="126"/>
                    <a:pt x="242" y="127"/>
                    <a:pt x="241" y="127"/>
                  </a:cubicBezTo>
                  <a:cubicBezTo>
                    <a:pt x="241" y="127"/>
                    <a:pt x="240" y="128"/>
                    <a:pt x="239" y="128"/>
                  </a:cubicBezTo>
                  <a:cubicBezTo>
                    <a:pt x="239" y="129"/>
                    <a:pt x="239" y="130"/>
                    <a:pt x="238" y="131"/>
                  </a:cubicBezTo>
                  <a:cubicBezTo>
                    <a:pt x="238" y="132"/>
                    <a:pt x="237" y="133"/>
                    <a:pt x="236" y="133"/>
                  </a:cubicBezTo>
                  <a:cubicBezTo>
                    <a:pt x="236" y="133"/>
                    <a:pt x="233" y="133"/>
                    <a:pt x="232" y="134"/>
                  </a:cubicBezTo>
                  <a:cubicBezTo>
                    <a:pt x="231" y="134"/>
                    <a:pt x="229" y="135"/>
                    <a:pt x="228" y="136"/>
                  </a:cubicBezTo>
                  <a:cubicBezTo>
                    <a:pt x="227" y="136"/>
                    <a:pt x="225" y="137"/>
                    <a:pt x="224" y="137"/>
                  </a:cubicBezTo>
                  <a:cubicBezTo>
                    <a:pt x="224" y="137"/>
                    <a:pt x="223" y="136"/>
                    <a:pt x="223" y="136"/>
                  </a:cubicBezTo>
                  <a:cubicBezTo>
                    <a:pt x="222" y="136"/>
                    <a:pt x="222" y="134"/>
                    <a:pt x="223" y="134"/>
                  </a:cubicBezTo>
                  <a:cubicBezTo>
                    <a:pt x="223" y="133"/>
                    <a:pt x="224" y="132"/>
                    <a:pt x="224" y="132"/>
                  </a:cubicBezTo>
                  <a:cubicBezTo>
                    <a:pt x="224" y="130"/>
                    <a:pt x="224" y="128"/>
                    <a:pt x="223" y="127"/>
                  </a:cubicBezTo>
                  <a:cubicBezTo>
                    <a:pt x="223" y="126"/>
                    <a:pt x="223" y="125"/>
                    <a:pt x="223" y="124"/>
                  </a:cubicBezTo>
                  <a:cubicBezTo>
                    <a:pt x="222" y="123"/>
                    <a:pt x="221" y="122"/>
                    <a:pt x="220" y="121"/>
                  </a:cubicBezTo>
                  <a:cubicBezTo>
                    <a:pt x="219" y="121"/>
                    <a:pt x="217" y="120"/>
                    <a:pt x="216" y="120"/>
                  </a:cubicBezTo>
                  <a:cubicBezTo>
                    <a:pt x="215" y="120"/>
                    <a:pt x="212" y="120"/>
                    <a:pt x="211" y="120"/>
                  </a:cubicBezTo>
                  <a:cubicBezTo>
                    <a:pt x="210" y="120"/>
                    <a:pt x="209" y="120"/>
                    <a:pt x="208" y="121"/>
                  </a:cubicBezTo>
                  <a:cubicBezTo>
                    <a:pt x="208" y="121"/>
                    <a:pt x="207" y="123"/>
                    <a:pt x="207" y="124"/>
                  </a:cubicBezTo>
                  <a:cubicBezTo>
                    <a:pt x="206" y="124"/>
                    <a:pt x="205" y="125"/>
                    <a:pt x="204" y="125"/>
                  </a:cubicBezTo>
                  <a:cubicBezTo>
                    <a:pt x="204" y="126"/>
                    <a:pt x="203" y="128"/>
                    <a:pt x="203" y="129"/>
                  </a:cubicBezTo>
                  <a:cubicBezTo>
                    <a:pt x="203" y="130"/>
                    <a:pt x="203" y="132"/>
                    <a:pt x="203" y="133"/>
                  </a:cubicBezTo>
                  <a:cubicBezTo>
                    <a:pt x="203" y="133"/>
                    <a:pt x="203" y="135"/>
                    <a:pt x="203" y="135"/>
                  </a:cubicBezTo>
                  <a:cubicBezTo>
                    <a:pt x="203" y="135"/>
                    <a:pt x="202" y="136"/>
                    <a:pt x="201" y="136"/>
                  </a:cubicBezTo>
                  <a:cubicBezTo>
                    <a:pt x="200" y="135"/>
                    <a:pt x="199" y="135"/>
                    <a:pt x="198" y="134"/>
                  </a:cubicBezTo>
                  <a:cubicBezTo>
                    <a:pt x="198" y="133"/>
                    <a:pt x="197" y="132"/>
                    <a:pt x="197" y="132"/>
                  </a:cubicBezTo>
                  <a:cubicBezTo>
                    <a:pt x="197" y="131"/>
                    <a:pt x="196" y="131"/>
                    <a:pt x="196" y="130"/>
                  </a:cubicBezTo>
                  <a:cubicBezTo>
                    <a:pt x="195" y="130"/>
                    <a:pt x="195" y="130"/>
                    <a:pt x="194" y="130"/>
                  </a:cubicBezTo>
                  <a:cubicBezTo>
                    <a:pt x="194" y="131"/>
                    <a:pt x="194" y="132"/>
                    <a:pt x="194" y="133"/>
                  </a:cubicBezTo>
                  <a:cubicBezTo>
                    <a:pt x="194" y="133"/>
                    <a:pt x="195" y="134"/>
                    <a:pt x="195" y="135"/>
                  </a:cubicBezTo>
                  <a:cubicBezTo>
                    <a:pt x="195" y="135"/>
                    <a:pt x="195" y="136"/>
                    <a:pt x="194" y="136"/>
                  </a:cubicBezTo>
                  <a:cubicBezTo>
                    <a:pt x="194" y="136"/>
                    <a:pt x="193" y="136"/>
                    <a:pt x="192" y="136"/>
                  </a:cubicBezTo>
                  <a:cubicBezTo>
                    <a:pt x="192" y="136"/>
                    <a:pt x="191" y="136"/>
                    <a:pt x="191" y="137"/>
                  </a:cubicBezTo>
                  <a:cubicBezTo>
                    <a:pt x="191" y="138"/>
                    <a:pt x="191" y="140"/>
                    <a:pt x="191" y="142"/>
                  </a:cubicBezTo>
                  <a:cubicBezTo>
                    <a:pt x="191" y="142"/>
                    <a:pt x="191" y="144"/>
                    <a:pt x="192" y="145"/>
                  </a:cubicBezTo>
                  <a:cubicBezTo>
                    <a:pt x="192" y="146"/>
                    <a:pt x="193" y="148"/>
                    <a:pt x="194" y="149"/>
                  </a:cubicBezTo>
                  <a:cubicBezTo>
                    <a:pt x="195" y="150"/>
                    <a:pt x="195" y="151"/>
                    <a:pt x="196" y="151"/>
                  </a:cubicBezTo>
                  <a:cubicBezTo>
                    <a:pt x="196" y="152"/>
                    <a:pt x="197" y="155"/>
                    <a:pt x="197" y="156"/>
                  </a:cubicBezTo>
                  <a:cubicBezTo>
                    <a:pt x="198" y="157"/>
                    <a:pt x="201" y="159"/>
                    <a:pt x="202" y="159"/>
                  </a:cubicBezTo>
                  <a:cubicBezTo>
                    <a:pt x="203" y="160"/>
                    <a:pt x="205" y="161"/>
                    <a:pt x="206" y="161"/>
                  </a:cubicBezTo>
                  <a:cubicBezTo>
                    <a:pt x="207" y="162"/>
                    <a:pt x="209" y="161"/>
                    <a:pt x="210" y="161"/>
                  </a:cubicBezTo>
                  <a:cubicBezTo>
                    <a:pt x="210" y="161"/>
                    <a:pt x="211" y="162"/>
                    <a:pt x="211" y="162"/>
                  </a:cubicBezTo>
                  <a:cubicBezTo>
                    <a:pt x="212" y="163"/>
                    <a:pt x="213" y="163"/>
                    <a:pt x="214" y="162"/>
                  </a:cubicBezTo>
                  <a:cubicBezTo>
                    <a:pt x="214" y="162"/>
                    <a:pt x="215" y="160"/>
                    <a:pt x="215" y="160"/>
                  </a:cubicBezTo>
                  <a:cubicBezTo>
                    <a:pt x="216" y="159"/>
                    <a:pt x="217" y="159"/>
                    <a:pt x="218" y="159"/>
                  </a:cubicBezTo>
                  <a:cubicBezTo>
                    <a:pt x="219" y="159"/>
                    <a:pt x="220" y="159"/>
                    <a:pt x="221" y="159"/>
                  </a:cubicBezTo>
                  <a:cubicBezTo>
                    <a:pt x="221" y="160"/>
                    <a:pt x="221" y="161"/>
                    <a:pt x="222" y="162"/>
                  </a:cubicBezTo>
                  <a:cubicBezTo>
                    <a:pt x="223" y="162"/>
                    <a:pt x="224" y="161"/>
                    <a:pt x="225" y="161"/>
                  </a:cubicBezTo>
                  <a:cubicBezTo>
                    <a:pt x="226" y="160"/>
                    <a:pt x="227" y="159"/>
                    <a:pt x="228" y="159"/>
                  </a:cubicBezTo>
                  <a:cubicBezTo>
                    <a:pt x="228" y="159"/>
                    <a:pt x="229" y="159"/>
                    <a:pt x="229" y="158"/>
                  </a:cubicBezTo>
                  <a:cubicBezTo>
                    <a:pt x="230" y="159"/>
                    <a:pt x="231" y="159"/>
                    <a:pt x="231" y="160"/>
                  </a:cubicBezTo>
                  <a:cubicBezTo>
                    <a:pt x="232" y="161"/>
                    <a:pt x="231" y="163"/>
                    <a:pt x="231" y="164"/>
                  </a:cubicBezTo>
                  <a:cubicBezTo>
                    <a:pt x="231" y="165"/>
                    <a:pt x="231" y="167"/>
                    <a:pt x="231" y="167"/>
                  </a:cubicBezTo>
                  <a:cubicBezTo>
                    <a:pt x="231" y="168"/>
                    <a:pt x="231" y="170"/>
                    <a:pt x="231" y="171"/>
                  </a:cubicBezTo>
                  <a:cubicBezTo>
                    <a:pt x="231" y="171"/>
                    <a:pt x="232" y="172"/>
                    <a:pt x="233" y="173"/>
                  </a:cubicBezTo>
                  <a:cubicBezTo>
                    <a:pt x="233" y="174"/>
                    <a:pt x="233" y="175"/>
                    <a:pt x="233" y="175"/>
                  </a:cubicBezTo>
                  <a:cubicBezTo>
                    <a:pt x="233" y="176"/>
                    <a:pt x="233" y="177"/>
                    <a:pt x="233" y="178"/>
                  </a:cubicBezTo>
                  <a:cubicBezTo>
                    <a:pt x="233" y="179"/>
                    <a:pt x="233" y="180"/>
                    <a:pt x="233" y="181"/>
                  </a:cubicBezTo>
                  <a:cubicBezTo>
                    <a:pt x="233" y="182"/>
                    <a:pt x="233" y="184"/>
                    <a:pt x="233" y="185"/>
                  </a:cubicBezTo>
                  <a:cubicBezTo>
                    <a:pt x="233" y="185"/>
                    <a:pt x="232" y="186"/>
                    <a:pt x="232" y="187"/>
                  </a:cubicBezTo>
                  <a:cubicBezTo>
                    <a:pt x="232" y="187"/>
                    <a:pt x="231" y="188"/>
                    <a:pt x="230" y="188"/>
                  </a:cubicBezTo>
                  <a:cubicBezTo>
                    <a:pt x="230" y="188"/>
                    <a:pt x="229" y="189"/>
                    <a:pt x="229" y="189"/>
                  </a:cubicBezTo>
                  <a:cubicBezTo>
                    <a:pt x="228" y="190"/>
                    <a:pt x="229" y="190"/>
                    <a:pt x="229" y="191"/>
                  </a:cubicBezTo>
                  <a:cubicBezTo>
                    <a:pt x="229" y="191"/>
                    <a:pt x="229" y="192"/>
                    <a:pt x="229" y="193"/>
                  </a:cubicBezTo>
                  <a:cubicBezTo>
                    <a:pt x="230" y="193"/>
                    <a:pt x="231" y="194"/>
                    <a:pt x="231" y="194"/>
                  </a:cubicBezTo>
                  <a:cubicBezTo>
                    <a:pt x="231" y="195"/>
                    <a:pt x="232" y="195"/>
                    <a:pt x="233" y="196"/>
                  </a:cubicBezTo>
                  <a:cubicBezTo>
                    <a:pt x="233" y="196"/>
                    <a:pt x="234" y="197"/>
                    <a:pt x="234" y="197"/>
                  </a:cubicBezTo>
                  <a:cubicBezTo>
                    <a:pt x="234" y="197"/>
                    <a:pt x="233" y="198"/>
                    <a:pt x="233" y="198"/>
                  </a:cubicBezTo>
                  <a:cubicBezTo>
                    <a:pt x="233" y="199"/>
                    <a:pt x="231" y="199"/>
                    <a:pt x="230" y="199"/>
                  </a:cubicBezTo>
                  <a:cubicBezTo>
                    <a:pt x="230" y="200"/>
                    <a:pt x="230" y="201"/>
                    <a:pt x="229" y="201"/>
                  </a:cubicBezTo>
                  <a:cubicBezTo>
                    <a:pt x="229" y="202"/>
                    <a:pt x="228" y="202"/>
                    <a:pt x="227" y="203"/>
                  </a:cubicBezTo>
                  <a:cubicBezTo>
                    <a:pt x="226" y="203"/>
                    <a:pt x="224" y="204"/>
                    <a:pt x="223" y="204"/>
                  </a:cubicBezTo>
                  <a:cubicBezTo>
                    <a:pt x="222" y="204"/>
                    <a:pt x="220" y="204"/>
                    <a:pt x="219" y="204"/>
                  </a:cubicBezTo>
                  <a:cubicBezTo>
                    <a:pt x="218" y="204"/>
                    <a:pt x="216" y="203"/>
                    <a:pt x="215" y="203"/>
                  </a:cubicBezTo>
                  <a:cubicBezTo>
                    <a:pt x="215" y="204"/>
                    <a:pt x="215" y="205"/>
                    <a:pt x="215" y="205"/>
                  </a:cubicBezTo>
                  <a:cubicBezTo>
                    <a:pt x="214" y="206"/>
                    <a:pt x="213" y="207"/>
                    <a:pt x="213" y="207"/>
                  </a:cubicBezTo>
                  <a:cubicBezTo>
                    <a:pt x="213" y="208"/>
                    <a:pt x="212" y="208"/>
                    <a:pt x="212" y="208"/>
                  </a:cubicBezTo>
                  <a:cubicBezTo>
                    <a:pt x="212" y="209"/>
                    <a:pt x="211" y="209"/>
                    <a:pt x="211" y="210"/>
                  </a:cubicBezTo>
                  <a:cubicBezTo>
                    <a:pt x="211" y="210"/>
                    <a:pt x="212" y="210"/>
                    <a:pt x="212" y="210"/>
                  </a:cubicBezTo>
                  <a:cubicBezTo>
                    <a:pt x="213" y="211"/>
                    <a:pt x="214" y="211"/>
                    <a:pt x="214" y="211"/>
                  </a:cubicBezTo>
                  <a:cubicBezTo>
                    <a:pt x="215" y="211"/>
                    <a:pt x="216" y="212"/>
                    <a:pt x="216" y="212"/>
                  </a:cubicBezTo>
                  <a:cubicBezTo>
                    <a:pt x="216" y="212"/>
                    <a:pt x="216" y="213"/>
                    <a:pt x="216" y="213"/>
                  </a:cubicBezTo>
                  <a:cubicBezTo>
                    <a:pt x="215" y="213"/>
                    <a:pt x="214" y="214"/>
                    <a:pt x="214" y="214"/>
                  </a:cubicBezTo>
                  <a:cubicBezTo>
                    <a:pt x="213" y="214"/>
                    <a:pt x="212" y="214"/>
                    <a:pt x="212" y="214"/>
                  </a:cubicBezTo>
                  <a:cubicBezTo>
                    <a:pt x="211" y="214"/>
                    <a:pt x="209" y="215"/>
                    <a:pt x="209" y="215"/>
                  </a:cubicBezTo>
                  <a:cubicBezTo>
                    <a:pt x="208" y="215"/>
                    <a:pt x="207" y="216"/>
                    <a:pt x="207" y="216"/>
                  </a:cubicBezTo>
                  <a:cubicBezTo>
                    <a:pt x="207" y="217"/>
                    <a:pt x="207" y="217"/>
                    <a:pt x="207" y="218"/>
                  </a:cubicBezTo>
                  <a:cubicBezTo>
                    <a:pt x="207" y="218"/>
                    <a:pt x="206" y="219"/>
                    <a:pt x="206" y="219"/>
                  </a:cubicBezTo>
                  <a:cubicBezTo>
                    <a:pt x="205" y="219"/>
                    <a:pt x="205" y="219"/>
                    <a:pt x="204" y="219"/>
                  </a:cubicBezTo>
                  <a:cubicBezTo>
                    <a:pt x="204" y="219"/>
                    <a:pt x="204" y="218"/>
                    <a:pt x="203" y="218"/>
                  </a:cubicBezTo>
                  <a:cubicBezTo>
                    <a:pt x="203" y="217"/>
                    <a:pt x="202" y="217"/>
                    <a:pt x="201" y="217"/>
                  </a:cubicBezTo>
                  <a:cubicBezTo>
                    <a:pt x="201" y="217"/>
                    <a:pt x="200" y="218"/>
                    <a:pt x="200" y="218"/>
                  </a:cubicBezTo>
                  <a:cubicBezTo>
                    <a:pt x="199" y="218"/>
                    <a:pt x="198" y="218"/>
                    <a:pt x="198" y="218"/>
                  </a:cubicBezTo>
                  <a:cubicBezTo>
                    <a:pt x="197" y="218"/>
                    <a:pt x="197" y="217"/>
                    <a:pt x="197" y="217"/>
                  </a:cubicBezTo>
                  <a:cubicBezTo>
                    <a:pt x="196" y="217"/>
                    <a:pt x="196" y="216"/>
                    <a:pt x="195" y="216"/>
                  </a:cubicBezTo>
                  <a:cubicBezTo>
                    <a:pt x="195" y="216"/>
                    <a:pt x="194" y="217"/>
                    <a:pt x="194" y="217"/>
                  </a:cubicBezTo>
                  <a:cubicBezTo>
                    <a:pt x="194" y="217"/>
                    <a:pt x="194" y="218"/>
                    <a:pt x="194" y="218"/>
                  </a:cubicBezTo>
                  <a:cubicBezTo>
                    <a:pt x="194" y="219"/>
                    <a:pt x="193" y="219"/>
                    <a:pt x="192" y="219"/>
                  </a:cubicBezTo>
                  <a:cubicBezTo>
                    <a:pt x="192" y="219"/>
                    <a:pt x="191" y="219"/>
                    <a:pt x="191" y="219"/>
                  </a:cubicBezTo>
                  <a:cubicBezTo>
                    <a:pt x="191" y="218"/>
                    <a:pt x="190" y="217"/>
                    <a:pt x="190" y="216"/>
                  </a:cubicBezTo>
                  <a:cubicBezTo>
                    <a:pt x="189" y="215"/>
                    <a:pt x="189" y="213"/>
                    <a:pt x="189" y="212"/>
                  </a:cubicBezTo>
                  <a:cubicBezTo>
                    <a:pt x="189" y="211"/>
                    <a:pt x="189" y="209"/>
                    <a:pt x="189" y="208"/>
                  </a:cubicBezTo>
                  <a:cubicBezTo>
                    <a:pt x="189" y="207"/>
                    <a:pt x="189" y="206"/>
                    <a:pt x="190" y="205"/>
                  </a:cubicBezTo>
                  <a:cubicBezTo>
                    <a:pt x="190" y="205"/>
                    <a:pt x="192" y="204"/>
                    <a:pt x="193" y="204"/>
                  </a:cubicBezTo>
                  <a:cubicBezTo>
                    <a:pt x="193" y="203"/>
                    <a:pt x="194" y="201"/>
                    <a:pt x="194" y="201"/>
                  </a:cubicBezTo>
                  <a:cubicBezTo>
                    <a:pt x="193" y="200"/>
                    <a:pt x="193" y="200"/>
                    <a:pt x="192" y="200"/>
                  </a:cubicBezTo>
                  <a:cubicBezTo>
                    <a:pt x="192" y="200"/>
                    <a:pt x="191" y="200"/>
                    <a:pt x="191" y="200"/>
                  </a:cubicBezTo>
                  <a:cubicBezTo>
                    <a:pt x="191" y="201"/>
                    <a:pt x="190" y="201"/>
                    <a:pt x="189" y="201"/>
                  </a:cubicBezTo>
                  <a:cubicBezTo>
                    <a:pt x="189" y="201"/>
                    <a:pt x="188" y="201"/>
                    <a:pt x="187" y="201"/>
                  </a:cubicBezTo>
                  <a:cubicBezTo>
                    <a:pt x="186" y="201"/>
                    <a:pt x="185" y="199"/>
                    <a:pt x="184" y="199"/>
                  </a:cubicBezTo>
                  <a:cubicBezTo>
                    <a:pt x="184" y="198"/>
                    <a:pt x="183" y="196"/>
                    <a:pt x="182" y="196"/>
                  </a:cubicBezTo>
                  <a:cubicBezTo>
                    <a:pt x="181" y="195"/>
                    <a:pt x="180" y="195"/>
                    <a:pt x="179" y="194"/>
                  </a:cubicBezTo>
                  <a:cubicBezTo>
                    <a:pt x="179" y="194"/>
                    <a:pt x="178" y="193"/>
                    <a:pt x="177" y="192"/>
                  </a:cubicBezTo>
                  <a:cubicBezTo>
                    <a:pt x="177" y="191"/>
                    <a:pt x="177" y="190"/>
                    <a:pt x="177" y="189"/>
                  </a:cubicBezTo>
                  <a:cubicBezTo>
                    <a:pt x="178" y="189"/>
                    <a:pt x="178" y="188"/>
                    <a:pt x="178" y="187"/>
                  </a:cubicBezTo>
                  <a:cubicBezTo>
                    <a:pt x="179" y="186"/>
                    <a:pt x="178" y="185"/>
                    <a:pt x="178" y="184"/>
                  </a:cubicBezTo>
                  <a:cubicBezTo>
                    <a:pt x="178" y="183"/>
                    <a:pt x="178" y="181"/>
                    <a:pt x="178" y="179"/>
                  </a:cubicBezTo>
                  <a:cubicBezTo>
                    <a:pt x="178" y="179"/>
                    <a:pt x="178" y="177"/>
                    <a:pt x="178" y="177"/>
                  </a:cubicBezTo>
                  <a:cubicBezTo>
                    <a:pt x="179" y="176"/>
                    <a:pt x="180" y="176"/>
                    <a:pt x="180" y="175"/>
                  </a:cubicBezTo>
                  <a:cubicBezTo>
                    <a:pt x="180" y="175"/>
                    <a:pt x="180" y="174"/>
                    <a:pt x="180" y="174"/>
                  </a:cubicBezTo>
                  <a:cubicBezTo>
                    <a:pt x="180" y="173"/>
                    <a:pt x="179" y="173"/>
                    <a:pt x="179" y="172"/>
                  </a:cubicBezTo>
                  <a:cubicBezTo>
                    <a:pt x="178" y="172"/>
                    <a:pt x="176" y="172"/>
                    <a:pt x="176" y="171"/>
                  </a:cubicBezTo>
                  <a:cubicBezTo>
                    <a:pt x="175" y="171"/>
                    <a:pt x="175" y="170"/>
                    <a:pt x="175" y="170"/>
                  </a:cubicBezTo>
                  <a:cubicBezTo>
                    <a:pt x="175" y="169"/>
                    <a:pt x="173" y="169"/>
                    <a:pt x="173" y="169"/>
                  </a:cubicBezTo>
                  <a:cubicBezTo>
                    <a:pt x="173" y="168"/>
                    <a:pt x="172" y="168"/>
                    <a:pt x="172" y="168"/>
                  </a:cubicBezTo>
                  <a:cubicBezTo>
                    <a:pt x="172" y="167"/>
                    <a:pt x="172" y="167"/>
                    <a:pt x="173" y="166"/>
                  </a:cubicBezTo>
                  <a:cubicBezTo>
                    <a:pt x="173" y="166"/>
                    <a:pt x="175" y="165"/>
                    <a:pt x="175" y="165"/>
                  </a:cubicBezTo>
                  <a:cubicBezTo>
                    <a:pt x="176" y="164"/>
                    <a:pt x="177" y="164"/>
                    <a:pt x="178" y="163"/>
                  </a:cubicBezTo>
                  <a:cubicBezTo>
                    <a:pt x="178" y="163"/>
                    <a:pt x="178" y="161"/>
                    <a:pt x="178" y="161"/>
                  </a:cubicBezTo>
                  <a:cubicBezTo>
                    <a:pt x="178" y="160"/>
                    <a:pt x="177" y="158"/>
                    <a:pt x="177" y="158"/>
                  </a:cubicBezTo>
                  <a:cubicBezTo>
                    <a:pt x="177" y="157"/>
                    <a:pt x="177" y="156"/>
                    <a:pt x="177" y="155"/>
                  </a:cubicBezTo>
                  <a:cubicBezTo>
                    <a:pt x="178" y="155"/>
                    <a:pt x="179" y="154"/>
                    <a:pt x="179" y="154"/>
                  </a:cubicBezTo>
                  <a:cubicBezTo>
                    <a:pt x="180" y="154"/>
                    <a:pt x="180" y="153"/>
                    <a:pt x="180" y="152"/>
                  </a:cubicBezTo>
                  <a:cubicBezTo>
                    <a:pt x="180" y="152"/>
                    <a:pt x="180" y="150"/>
                    <a:pt x="180" y="149"/>
                  </a:cubicBezTo>
                  <a:cubicBezTo>
                    <a:pt x="180" y="149"/>
                    <a:pt x="180" y="148"/>
                    <a:pt x="180" y="147"/>
                  </a:cubicBezTo>
                  <a:cubicBezTo>
                    <a:pt x="180" y="147"/>
                    <a:pt x="179" y="146"/>
                    <a:pt x="179" y="146"/>
                  </a:cubicBezTo>
                  <a:cubicBezTo>
                    <a:pt x="178" y="146"/>
                    <a:pt x="177" y="147"/>
                    <a:pt x="177" y="147"/>
                  </a:cubicBezTo>
                  <a:cubicBezTo>
                    <a:pt x="176" y="147"/>
                    <a:pt x="174" y="147"/>
                    <a:pt x="173" y="146"/>
                  </a:cubicBezTo>
                  <a:cubicBezTo>
                    <a:pt x="173" y="146"/>
                    <a:pt x="173" y="145"/>
                    <a:pt x="172" y="144"/>
                  </a:cubicBezTo>
                  <a:cubicBezTo>
                    <a:pt x="172" y="144"/>
                    <a:pt x="172" y="144"/>
                    <a:pt x="171" y="143"/>
                  </a:cubicBezTo>
                  <a:cubicBezTo>
                    <a:pt x="170" y="143"/>
                    <a:pt x="169" y="144"/>
                    <a:pt x="168" y="144"/>
                  </a:cubicBezTo>
                  <a:cubicBezTo>
                    <a:pt x="168" y="145"/>
                    <a:pt x="167" y="146"/>
                    <a:pt x="167" y="146"/>
                  </a:cubicBezTo>
                  <a:cubicBezTo>
                    <a:pt x="167" y="147"/>
                    <a:pt x="166" y="148"/>
                    <a:pt x="165" y="148"/>
                  </a:cubicBezTo>
                  <a:cubicBezTo>
                    <a:pt x="164" y="148"/>
                    <a:pt x="162" y="148"/>
                    <a:pt x="162" y="149"/>
                  </a:cubicBezTo>
                  <a:cubicBezTo>
                    <a:pt x="162" y="149"/>
                    <a:pt x="162" y="151"/>
                    <a:pt x="162" y="152"/>
                  </a:cubicBezTo>
                  <a:cubicBezTo>
                    <a:pt x="162" y="152"/>
                    <a:pt x="163" y="153"/>
                    <a:pt x="163" y="153"/>
                  </a:cubicBezTo>
                  <a:cubicBezTo>
                    <a:pt x="163" y="154"/>
                    <a:pt x="162" y="155"/>
                    <a:pt x="162" y="155"/>
                  </a:cubicBezTo>
                  <a:cubicBezTo>
                    <a:pt x="161" y="155"/>
                    <a:pt x="160" y="154"/>
                    <a:pt x="159" y="154"/>
                  </a:cubicBezTo>
                  <a:cubicBezTo>
                    <a:pt x="158" y="154"/>
                    <a:pt x="158" y="155"/>
                    <a:pt x="157" y="155"/>
                  </a:cubicBezTo>
                  <a:cubicBezTo>
                    <a:pt x="156" y="155"/>
                    <a:pt x="155" y="155"/>
                    <a:pt x="154" y="155"/>
                  </a:cubicBezTo>
                  <a:cubicBezTo>
                    <a:pt x="154" y="155"/>
                    <a:pt x="153" y="155"/>
                    <a:pt x="152" y="155"/>
                  </a:cubicBezTo>
                  <a:cubicBezTo>
                    <a:pt x="151" y="154"/>
                    <a:pt x="150" y="155"/>
                    <a:pt x="149" y="154"/>
                  </a:cubicBezTo>
                  <a:cubicBezTo>
                    <a:pt x="148" y="154"/>
                    <a:pt x="148" y="153"/>
                    <a:pt x="148" y="152"/>
                  </a:cubicBezTo>
                  <a:cubicBezTo>
                    <a:pt x="147" y="152"/>
                    <a:pt x="147" y="151"/>
                    <a:pt x="147" y="151"/>
                  </a:cubicBezTo>
                  <a:cubicBezTo>
                    <a:pt x="146" y="151"/>
                    <a:pt x="145" y="151"/>
                    <a:pt x="144" y="151"/>
                  </a:cubicBezTo>
                  <a:cubicBezTo>
                    <a:pt x="144" y="152"/>
                    <a:pt x="144" y="153"/>
                    <a:pt x="144" y="153"/>
                  </a:cubicBezTo>
                  <a:cubicBezTo>
                    <a:pt x="144" y="154"/>
                    <a:pt x="144" y="155"/>
                    <a:pt x="143" y="156"/>
                  </a:cubicBezTo>
                  <a:cubicBezTo>
                    <a:pt x="143" y="156"/>
                    <a:pt x="142" y="157"/>
                    <a:pt x="142" y="157"/>
                  </a:cubicBezTo>
                  <a:cubicBezTo>
                    <a:pt x="141" y="157"/>
                    <a:pt x="138" y="157"/>
                    <a:pt x="137" y="157"/>
                  </a:cubicBezTo>
                  <a:cubicBezTo>
                    <a:pt x="136" y="157"/>
                    <a:pt x="135" y="156"/>
                    <a:pt x="134" y="156"/>
                  </a:cubicBezTo>
                  <a:cubicBezTo>
                    <a:pt x="133" y="156"/>
                    <a:pt x="131" y="155"/>
                    <a:pt x="130" y="155"/>
                  </a:cubicBezTo>
                  <a:cubicBezTo>
                    <a:pt x="129" y="155"/>
                    <a:pt x="128" y="155"/>
                    <a:pt x="128" y="155"/>
                  </a:cubicBezTo>
                  <a:cubicBezTo>
                    <a:pt x="127" y="155"/>
                    <a:pt x="126" y="156"/>
                    <a:pt x="125" y="156"/>
                  </a:cubicBezTo>
                  <a:cubicBezTo>
                    <a:pt x="125" y="156"/>
                    <a:pt x="123" y="156"/>
                    <a:pt x="122" y="156"/>
                  </a:cubicBezTo>
                  <a:cubicBezTo>
                    <a:pt x="121" y="156"/>
                    <a:pt x="120" y="156"/>
                    <a:pt x="119" y="155"/>
                  </a:cubicBezTo>
                  <a:cubicBezTo>
                    <a:pt x="118" y="155"/>
                    <a:pt x="117" y="154"/>
                    <a:pt x="116" y="153"/>
                  </a:cubicBezTo>
                  <a:cubicBezTo>
                    <a:pt x="116" y="153"/>
                    <a:pt x="115" y="152"/>
                    <a:pt x="115" y="151"/>
                  </a:cubicBezTo>
                  <a:cubicBezTo>
                    <a:pt x="114" y="151"/>
                    <a:pt x="113" y="150"/>
                    <a:pt x="112" y="150"/>
                  </a:cubicBezTo>
                  <a:cubicBezTo>
                    <a:pt x="111" y="150"/>
                    <a:pt x="110" y="150"/>
                    <a:pt x="110" y="150"/>
                  </a:cubicBezTo>
                  <a:cubicBezTo>
                    <a:pt x="108" y="149"/>
                    <a:pt x="106" y="150"/>
                    <a:pt x="105" y="150"/>
                  </a:cubicBezTo>
                  <a:cubicBezTo>
                    <a:pt x="104" y="149"/>
                    <a:pt x="103" y="149"/>
                    <a:pt x="103" y="149"/>
                  </a:cubicBezTo>
                  <a:cubicBezTo>
                    <a:pt x="102" y="148"/>
                    <a:pt x="101" y="148"/>
                    <a:pt x="100" y="148"/>
                  </a:cubicBezTo>
                  <a:cubicBezTo>
                    <a:pt x="99" y="148"/>
                    <a:pt x="96" y="148"/>
                    <a:pt x="95" y="148"/>
                  </a:cubicBezTo>
                  <a:cubicBezTo>
                    <a:pt x="94" y="148"/>
                    <a:pt x="92" y="148"/>
                    <a:pt x="91" y="148"/>
                  </a:cubicBezTo>
                  <a:cubicBezTo>
                    <a:pt x="91" y="148"/>
                    <a:pt x="89" y="148"/>
                    <a:pt x="89" y="149"/>
                  </a:cubicBezTo>
                  <a:cubicBezTo>
                    <a:pt x="89" y="150"/>
                    <a:pt x="89" y="152"/>
                    <a:pt x="89" y="152"/>
                  </a:cubicBezTo>
                  <a:cubicBezTo>
                    <a:pt x="88" y="154"/>
                    <a:pt x="89" y="156"/>
                    <a:pt x="89" y="157"/>
                  </a:cubicBezTo>
                  <a:cubicBezTo>
                    <a:pt x="89" y="158"/>
                    <a:pt x="88" y="160"/>
                    <a:pt x="88" y="161"/>
                  </a:cubicBezTo>
                  <a:cubicBezTo>
                    <a:pt x="88" y="162"/>
                    <a:pt x="88" y="163"/>
                    <a:pt x="88" y="164"/>
                  </a:cubicBezTo>
                  <a:cubicBezTo>
                    <a:pt x="87" y="164"/>
                    <a:pt x="86" y="165"/>
                    <a:pt x="86" y="165"/>
                  </a:cubicBezTo>
                  <a:cubicBezTo>
                    <a:pt x="85" y="165"/>
                    <a:pt x="84" y="165"/>
                    <a:pt x="84" y="165"/>
                  </a:cubicBezTo>
                  <a:cubicBezTo>
                    <a:pt x="84" y="165"/>
                    <a:pt x="83" y="165"/>
                    <a:pt x="83" y="165"/>
                  </a:cubicBezTo>
                  <a:cubicBezTo>
                    <a:pt x="82" y="165"/>
                    <a:pt x="81" y="165"/>
                    <a:pt x="81" y="165"/>
                  </a:cubicBezTo>
                  <a:cubicBezTo>
                    <a:pt x="81" y="166"/>
                    <a:pt x="81" y="167"/>
                    <a:pt x="80" y="168"/>
                  </a:cubicBezTo>
                  <a:cubicBezTo>
                    <a:pt x="80" y="168"/>
                    <a:pt x="79" y="169"/>
                    <a:pt x="79" y="170"/>
                  </a:cubicBezTo>
                  <a:cubicBezTo>
                    <a:pt x="78" y="170"/>
                    <a:pt x="77" y="171"/>
                    <a:pt x="77" y="171"/>
                  </a:cubicBezTo>
                  <a:cubicBezTo>
                    <a:pt x="77" y="171"/>
                    <a:pt x="76" y="171"/>
                    <a:pt x="76" y="171"/>
                  </a:cubicBezTo>
                  <a:cubicBezTo>
                    <a:pt x="76" y="171"/>
                    <a:pt x="75" y="170"/>
                    <a:pt x="75" y="169"/>
                  </a:cubicBezTo>
                  <a:cubicBezTo>
                    <a:pt x="74" y="169"/>
                    <a:pt x="73" y="168"/>
                    <a:pt x="73" y="168"/>
                  </a:cubicBezTo>
                  <a:cubicBezTo>
                    <a:pt x="72" y="167"/>
                    <a:pt x="71" y="166"/>
                    <a:pt x="71" y="165"/>
                  </a:cubicBezTo>
                  <a:cubicBezTo>
                    <a:pt x="71" y="165"/>
                    <a:pt x="71" y="163"/>
                    <a:pt x="70" y="163"/>
                  </a:cubicBezTo>
                  <a:cubicBezTo>
                    <a:pt x="70" y="162"/>
                    <a:pt x="69" y="162"/>
                    <a:pt x="68" y="162"/>
                  </a:cubicBezTo>
                  <a:cubicBezTo>
                    <a:pt x="68" y="162"/>
                    <a:pt x="68" y="161"/>
                    <a:pt x="67" y="161"/>
                  </a:cubicBezTo>
                  <a:cubicBezTo>
                    <a:pt x="67" y="160"/>
                    <a:pt x="67" y="159"/>
                    <a:pt x="67" y="158"/>
                  </a:cubicBezTo>
                  <a:cubicBezTo>
                    <a:pt x="68" y="157"/>
                    <a:pt x="69" y="156"/>
                    <a:pt x="69" y="156"/>
                  </a:cubicBezTo>
                  <a:cubicBezTo>
                    <a:pt x="69" y="155"/>
                    <a:pt x="68" y="154"/>
                    <a:pt x="68" y="154"/>
                  </a:cubicBezTo>
                  <a:cubicBezTo>
                    <a:pt x="68" y="153"/>
                    <a:pt x="67" y="152"/>
                    <a:pt x="66" y="152"/>
                  </a:cubicBezTo>
                  <a:cubicBezTo>
                    <a:pt x="66" y="151"/>
                    <a:pt x="65" y="151"/>
                    <a:pt x="64" y="151"/>
                  </a:cubicBezTo>
                  <a:cubicBezTo>
                    <a:pt x="64" y="151"/>
                    <a:pt x="63" y="150"/>
                    <a:pt x="62" y="150"/>
                  </a:cubicBezTo>
                  <a:cubicBezTo>
                    <a:pt x="62" y="150"/>
                    <a:pt x="62" y="149"/>
                    <a:pt x="61" y="148"/>
                  </a:cubicBezTo>
                  <a:cubicBezTo>
                    <a:pt x="61" y="148"/>
                    <a:pt x="60" y="149"/>
                    <a:pt x="60" y="148"/>
                  </a:cubicBezTo>
                  <a:cubicBezTo>
                    <a:pt x="59" y="148"/>
                    <a:pt x="58" y="148"/>
                    <a:pt x="58" y="147"/>
                  </a:cubicBezTo>
                  <a:cubicBezTo>
                    <a:pt x="58" y="147"/>
                    <a:pt x="58" y="146"/>
                    <a:pt x="58" y="146"/>
                  </a:cubicBezTo>
                  <a:cubicBezTo>
                    <a:pt x="58" y="145"/>
                    <a:pt x="58" y="145"/>
                    <a:pt x="59" y="145"/>
                  </a:cubicBezTo>
                  <a:cubicBezTo>
                    <a:pt x="59" y="144"/>
                    <a:pt x="59" y="143"/>
                    <a:pt x="59" y="143"/>
                  </a:cubicBezTo>
                  <a:cubicBezTo>
                    <a:pt x="59" y="143"/>
                    <a:pt x="58" y="142"/>
                    <a:pt x="57" y="142"/>
                  </a:cubicBezTo>
                  <a:cubicBezTo>
                    <a:pt x="57" y="142"/>
                    <a:pt x="56" y="141"/>
                    <a:pt x="56" y="141"/>
                  </a:cubicBezTo>
                  <a:cubicBezTo>
                    <a:pt x="56" y="141"/>
                    <a:pt x="57" y="140"/>
                    <a:pt x="56" y="140"/>
                  </a:cubicBezTo>
                  <a:cubicBezTo>
                    <a:pt x="56" y="139"/>
                    <a:pt x="55" y="139"/>
                    <a:pt x="55" y="139"/>
                  </a:cubicBezTo>
                  <a:cubicBezTo>
                    <a:pt x="55" y="139"/>
                    <a:pt x="54" y="140"/>
                    <a:pt x="54" y="140"/>
                  </a:cubicBezTo>
                  <a:cubicBezTo>
                    <a:pt x="54" y="141"/>
                    <a:pt x="53" y="141"/>
                    <a:pt x="52" y="140"/>
                  </a:cubicBezTo>
                  <a:cubicBezTo>
                    <a:pt x="52" y="140"/>
                    <a:pt x="52" y="140"/>
                    <a:pt x="52" y="139"/>
                  </a:cubicBezTo>
                  <a:cubicBezTo>
                    <a:pt x="52" y="139"/>
                    <a:pt x="52" y="138"/>
                    <a:pt x="52" y="137"/>
                  </a:cubicBezTo>
                  <a:cubicBezTo>
                    <a:pt x="52" y="137"/>
                    <a:pt x="51" y="137"/>
                    <a:pt x="50" y="137"/>
                  </a:cubicBezTo>
                  <a:cubicBezTo>
                    <a:pt x="50" y="137"/>
                    <a:pt x="49" y="137"/>
                    <a:pt x="49" y="137"/>
                  </a:cubicBezTo>
                  <a:cubicBezTo>
                    <a:pt x="49" y="137"/>
                    <a:pt x="48" y="138"/>
                    <a:pt x="47" y="138"/>
                  </a:cubicBezTo>
                  <a:cubicBezTo>
                    <a:pt x="47" y="138"/>
                    <a:pt x="45" y="138"/>
                    <a:pt x="45" y="138"/>
                  </a:cubicBezTo>
                  <a:cubicBezTo>
                    <a:pt x="44" y="138"/>
                    <a:pt x="43" y="137"/>
                    <a:pt x="43" y="137"/>
                  </a:cubicBezTo>
                  <a:cubicBezTo>
                    <a:pt x="42" y="136"/>
                    <a:pt x="41" y="135"/>
                    <a:pt x="41" y="135"/>
                  </a:cubicBezTo>
                  <a:cubicBezTo>
                    <a:pt x="40" y="135"/>
                    <a:pt x="39" y="135"/>
                    <a:pt x="38" y="135"/>
                  </a:cubicBezTo>
                  <a:cubicBezTo>
                    <a:pt x="38" y="135"/>
                    <a:pt x="37" y="135"/>
                    <a:pt x="37" y="135"/>
                  </a:cubicBezTo>
                  <a:cubicBezTo>
                    <a:pt x="36" y="135"/>
                    <a:pt x="35" y="136"/>
                    <a:pt x="35" y="135"/>
                  </a:cubicBezTo>
                  <a:cubicBezTo>
                    <a:pt x="34" y="135"/>
                    <a:pt x="34" y="134"/>
                    <a:pt x="34" y="134"/>
                  </a:cubicBezTo>
                  <a:cubicBezTo>
                    <a:pt x="33" y="133"/>
                    <a:pt x="33" y="132"/>
                    <a:pt x="33" y="132"/>
                  </a:cubicBezTo>
                  <a:cubicBezTo>
                    <a:pt x="33" y="131"/>
                    <a:pt x="34" y="131"/>
                    <a:pt x="34" y="131"/>
                  </a:cubicBezTo>
                  <a:cubicBezTo>
                    <a:pt x="34" y="131"/>
                    <a:pt x="35" y="132"/>
                    <a:pt x="35" y="132"/>
                  </a:cubicBezTo>
                  <a:cubicBezTo>
                    <a:pt x="35" y="133"/>
                    <a:pt x="36" y="133"/>
                    <a:pt x="37" y="132"/>
                  </a:cubicBezTo>
                  <a:cubicBezTo>
                    <a:pt x="37" y="132"/>
                    <a:pt x="37" y="131"/>
                    <a:pt x="37" y="130"/>
                  </a:cubicBezTo>
                  <a:cubicBezTo>
                    <a:pt x="37" y="130"/>
                    <a:pt x="36" y="129"/>
                    <a:pt x="35" y="129"/>
                  </a:cubicBezTo>
                  <a:cubicBezTo>
                    <a:pt x="35" y="128"/>
                    <a:pt x="34" y="128"/>
                    <a:pt x="34" y="127"/>
                  </a:cubicBezTo>
                  <a:cubicBezTo>
                    <a:pt x="33" y="127"/>
                    <a:pt x="33" y="127"/>
                    <a:pt x="32" y="126"/>
                  </a:cubicBezTo>
                  <a:cubicBezTo>
                    <a:pt x="32" y="126"/>
                    <a:pt x="32" y="124"/>
                    <a:pt x="32" y="124"/>
                  </a:cubicBezTo>
                  <a:cubicBezTo>
                    <a:pt x="32" y="123"/>
                    <a:pt x="31" y="123"/>
                    <a:pt x="31" y="123"/>
                  </a:cubicBezTo>
                  <a:cubicBezTo>
                    <a:pt x="30" y="123"/>
                    <a:pt x="29" y="122"/>
                    <a:pt x="28" y="122"/>
                  </a:cubicBezTo>
                  <a:cubicBezTo>
                    <a:pt x="27" y="122"/>
                    <a:pt x="25" y="123"/>
                    <a:pt x="24" y="123"/>
                  </a:cubicBezTo>
                  <a:cubicBezTo>
                    <a:pt x="24" y="124"/>
                    <a:pt x="22" y="125"/>
                    <a:pt x="21" y="125"/>
                  </a:cubicBezTo>
                  <a:cubicBezTo>
                    <a:pt x="20" y="126"/>
                    <a:pt x="19" y="127"/>
                    <a:pt x="18" y="126"/>
                  </a:cubicBezTo>
                  <a:cubicBezTo>
                    <a:pt x="17" y="126"/>
                    <a:pt x="17" y="125"/>
                    <a:pt x="16" y="125"/>
                  </a:cubicBezTo>
                  <a:cubicBezTo>
                    <a:pt x="16" y="124"/>
                    <a:pt x="16" y="123"/>
                    <a:pt x="16" y="122"/>
                  </a:cubicBezTo>
                  <a:cubicBezTo>
                    <a:pt x="16" y="122"/>
                    <a:pt x="16" y="120"/>
                    <a:pt x="16" y="120"/>
                  </a:cubicBezTo>
                  <a:cubicBezTo>
                    <a:pt x="15" y="119"/>
                    <a:pt x="14" y="117"/>
                    <a:pt x="13" y="117"/>
                  </a:cubicBezTo>
                  <a:cubicBezTo>
                    <a:pt x="13" y="116"/>
                    <a:pt x="10" y="114"/>
                    <a:pt x="10" y="114"/>
                  </a:cubicBezTo>
                  <a:cubicBezTo>
                    <a:pt x="9" y="113"/>
                    <a:pt x="7" y="112"/>
                    <a:pt x="6" y="111"/>
                  </a:cubicBezTo>
                  <a:cubicBezTo>
                    <a:pt x="5" y="111"/>
                    <a:pt x="4" y="111"/>
                    <a:pt x="3" y="110"/>
                  </a:cubicBezTo>
                  <a:cubicBezTo>
                    <a:pt x="3" y="110"/>
                    <a:pt x="2" y="109"/>
                    <a:pt x="2" y="109"/>
                  </a:cubicBezTo>
                  <a:cubicBezTo>
                    <a:pt x="2" y="108"/>
                    <a:pt x="2" y="107"/>
                    <a:pt x="2" y="106"/>
                  </a:cubicBezTo>
                  <a:cubicBezTo>
                    <a:pt x="2" y="105"/>
                    <a:pt x="1" y="104"/>
                    <a:pt x="0" y="103"/>
                  </a:cubicBezTo>
                  <a:cubicBezTo>
                    <a:pt x="0" y="103"/>
                    <a:pt x="0" y="102"/>
                    <a:pt x="0" y="101"/>
                  </a:cubicBezTo>
                  <a:cubicBezTo>
                    <a:pt x="0" y="101"/>
                    <a:pt x="0" y="101"/>
                    <a:pt x="1" y="101"/>
                  </a:cubicBezTo>
                  <a:cubicBezTo>
                    <a:pt x="1" y="100"/>
                    <a:pt x="3" y="100"/>
                    <a:pt x="3" y="100"/>
                  </a:cubicBezTo>
                  <a:cubicBezTo>
                    <a:pt x="4" y="100"/>
                    <a:pt x="6" y="100"/>
                    <a:pt x="6" y="100"/>
                  </a:cubicBezTo>
                  <a:cubicBezTo>
                    <a:pt x="7" y="99"/>
                    <a:pt x="7" y="98"/>
                    <a:pt x="7" y="98"/>
                  </a:cubicBezTo>
                  <a:cubicBezTo>
                    <a:pt x="8" y="97"/>
                    <a:pt x="8" y="96"/>
                    <a:pt x="8" y="96"/>
                  </a:cubicBezTo>
                  <a:cubicBezTo>
                    <a:pt x="8" y="95"/>
                    <a:pt x="9" y="94"/>
                    <a:pt x="10" y="93"/>
                  </a:cubicBezTo>
                  <a:cubicBezTo>
                    <a:pt x="10" y="93"/>
                    <a:pt x="12" y="93"/>
                    <a:pt x="12" y="92"/>
                  </a:cubicBezTo>
                  <a:cubicBezTo>
                    <a:pt x="12" y="92"/>
                    <a:pt x="13" y="91"/>
                    <a:pt x="13" y="90"/>
                  </a:cubicBezTo>
                  <a:cubicBezTo>
                    <a:pt x="13" y="90"/>
                    <a:pt x="14" y="89"/>
                    <a:pt x="14" y="89"/>
                  </a:cubicBezTo>
                  <a:cubicBezTo>
                    <a:pt x="14" y="89"/>
                    <a:pt x="14" y="88"/>
                    <a:pt x="14" y="88"/>
                  </a:cubicBezTo>
                  <a:cubicBezTo>
                    <a:pt x="15" y="88"/>
                    <a:pt x="17" y="88"/>
                    <a:pt x="17" y="88"/>
                  </a:cubicBezTo>
                  <a:cubicBezTo>
                    <a:pt x="18" y="88"/>
                    <a:pt x="19" y="87"/>
                    <a:pt x="20" y="87"/>
                  </a:cubicBezTo>
                  <a:cubicBezTo>
                    <a:pt x="21" y="86"/>
                    <a:pt x="23" y="87"/>
                    <a:pt x="24" y="86"/>
                  </a:cubicBezTo>
                  <a:cubicBezTo>
                    <a:pt x="24" y="85"/>
                    <a:pt x="24" y="84"/>
                    <a:pt x="24" y="83"/>
                  </a:cubicBezTo>
                  <a:cubicBezTo>
                    <a:pt x="24" y="83"/>
                    <a:pt x="26" y="82"/>
                    <a:pt x="27" y="82"/>
                  </a:cubicBezTo>
                  <a:cubicBezTo>
                    <a:pt x="27" y="82"/>
                    <a:pt x="27" y="80"/>
                    <a:pt x="28" y="80"/>
                  </a:cubicBezTo>
                  <a:cubicBezTo>
                    <a:pt x="28" y="80"/>
                    <a:pt x="29" y="80"/>
                    <a:pt x="30" y="80"/>
                  </a:cubicBezTo>
                  <a:cubicBezTo>
                    <a:pt x="30" y="80"/>
                    <a:pt x="31" y="81"/>
                    <a:pt x="32" y="81"/>
                  </a:cubicBezTo>
                  <a:cubicBezTo>
                    <a:pt x="32" y="81"/>
                    <a:pt x="32" y="82"/>
                    <a:pt x="33" y="82"/>
                  </a:cubicBezTo>
                  <a:cubicBezTo>
                    <a:pt x="33" y="83"/>
                    <a:pt x="34" y="82"/>
                    <a:pt x="35" y="82"/>
                  </a:cubicBezTo>
                  <a:cubicBezTo>
                    <a:pt x="36" y="82"/>
                    <a:pt x="37" y="82"/>
                    <a:pt x="37" y="81"/>
                  </a:cubicBezTo>
                  <a:cubicBezTo>
                    <a:pt x="38" y="81"/>
                    <a:pt x="38" y="79"/>
                    <a:pt x="38" y="78"/>
                  </a:cubicBezTo>
                  <a:cubicBezTo>
                    <a:pt x="38" y="78"/>
                    <a:pt x="38" y="76"/>
                    <a:pt x="38" y="75"/>
                  </a:cubicBezTo>
                  <a:cubicBezTo>
                    <a:pt x="38" y="75"/>
                    <a:pt x="39" y="73"/>
                    <a:pt x="39" y="72"/>
                  </a:cubicBezTo>
                  <a:cubicBezTo>
                    <a:pt x="39" y="71"/>
                    <a:pt x="38" y="70"/>
                    <a:pt x="38" y="69"/>
                  </a:cubicBezTo>
                  <a:cubicBezTo>
                    <a:pt x="38" y="68"/>
                    <a:pt x="38" y="67"/>
                    <a:pt x="38" y="67"/>
                  </a:cubicBezTo>
                  <a:cubicBezTo>
                    <a:pt x="38" y="66"/>
                    <a:pt x="40" y="66"/>
                    <a:pt x="40" y="65"/>
                  </a:cubicBezTo>
                  <a:cubicBezTo>
                    <a:pt x="41" y="65"/>
                    <a:pt x="42" y="64"/>
                    <a:pt x="42" y="63"/>
                  </a:cubicBezTo>
                  <a:cubicBezTo>
                    <a:pt x="42" y="62"/>
                    <a:pt x="42" y="62"/>
                    <a:pt x="41" y="62"/>
                  </a:cubicBezTo>
                  <a:cubicBezTo>
                    <a:pt x="41" y="61"/>
                    <a:pt x="40" y="62"/>
                    <a:pt x="40" y="62"/>
                  </a:cubicBezTo>
                  <a:cubicBezTo>
                    <a:pt x="39" y="61"/>
                    <a:pt x="38" y="61"/>
                    <a:pt x="38" y="60"/>
                  </a:cubicBezTo>
                  <a:cubicBezTo>
                    <a:pt x="37" y="60"/>
                    <a:pt x="37" y="58"/>
                    <a:pt x="36" y="58"/>
                  </a:cubicBezTo>
                  <a:cubicBezTo>
                    <a:pt x="36" y="58"/>
                    <a:pt x="35" y="57"/>
                    <a:pt x="35" y="57"/>
                  </a:cubicBezTo>
                  <a:cubicBezTo>
                    <a:pt x="34" y="56"/>
                    <a:pt x="33" y="55"/>
                    <a:pt x="33" y="55"/>
                  </a:cubicBezTo>
                  <a:cubicBezTo>
                    <a:pt x="33" y="54"/>
                    <a:pt x="33" y="53"/>
                    <a:pt x="33" y="52"/>
                  </a:cubicBezTo>
                  <a:cubicBezTo>
                    <a:pt x="34" y="51"/>
                    <a:pt x="35" y="50"/>
                    <a:pt x="35" y="50"/>
                  </a:cubicBezTo>
                  <a:cubicBezTo>
                    <a:pt x="36" y="49"/>
                    <a:pt x="37" y="48"/>
                    <a:pt x="37" y="47"/>
                  </a:cubicBezTo>
                  <a:cubicBezTo>
                    <a:pt x="38" y="47"/>
                    <a:pt x="38" y="46"/>
                    <a:pt x="39" y="46"/>
                  </a:cubicBezTo>
                  <a:cubicBezTo>
                    <a:pt x="39" y="46"/>
                    <a:pt x="41" y="46"/>
                    <a:pt x="42" y="46"/>
                  </a:cubicBezTo>
                  <a:cubicBezTo>
                    <a:pt x="42" y="46"/>
                    <a:pt x="43" y="44"/>
                    <a:pt x="43" y="43"/>
                  </a:cubicBezTo>
                  <a:cubicBezTo>
                    <a:pt x="42" y="43"/>
                    <a:pt x="41" y="43"/>
                    <a:pt x="41" y="42"/>
                  </a:cubicBezTo>
                  <a:cubicBezTo>
                    <a:pt x="40" y="41"/>
                    <a:pt x="40" y="40"/>
                    <a:pt x="40" y="39"/>
                  </a:cubicBezTo>
                  <a:cubicBezTo>
                    <a:pt x="40" y="39"/>
                    <a:pt x="40" y="37"/>
                    <a:pt x="40" y="37"/>
                  </a:cubicBezTo>
                  <a:cubicBezTo>
                    <a:pt x="40" y="36"/>
                    <a:pt x="40" y="35"/>
                    <a:pt x="40" y="34"/>
                  </a:cubicBezTo>
                  <a:cubicBezTo>
                    <a:pt x="41" y="34"/>
                    <a:pt x="41" y="32"/>
                    <a:pt x="41" y="31"/>
                  </a:cubicBezTo>
                  <a:cubicBezTo>
                    <a:pt x="41" y="31"/>
                    <a:pt x="42" y="30"/>
                    <a:pt x="42" y="30"/>
                  </a:cubicBezTo>
                  <a:cubicBezTo>
                    <a:pt x="43" y="29"/>
                    <a:pt x="42" y="27"/>
                    <a:pt x="43" y="27"/>
                  </a:cubicBezTo>
                  <a:cubicBezTo>
                    <a:pt x="43" y="26"/>
                    <a:pt x="45" y="26"/>
                    <a:pt x="46" y="26"/>
                  </a:cubicBezTo>
                  <a:cubicBezTo>
                    <a:pt x="47" y="26"/>
                    <a:pt x="47" y="27"/>
                    <a:pt x="48" y="27"/>
                  </a:cubicBezTo>
                  <a:cubicBezTo>
                    <a:pt x="48" y="27"/>
                    <a:pt x="49" y="28"/>
                    <a:pt x="50" y="28"/>
                  </a:cubicBezTo>
                  <a:cubicBezTo>
                    <a:pt x="51" y="29"/>
                    <a:pt x="52" y="27"/>
                    <a:pt x="53" y="27"/>
                  </a:cubicBezTo>
                  <a:cubicBezTo>
                    <a:pt x="53" y="27"/>
                    <a:pt x="55" y="28"/>
                    <a:pt x="55" y="28"/>
                  </a:cubicBezTo>
                  <a:cubicBezTo>
                    <a:pt x="56" y="28"/>
                    <a:pt x="56" y="26"/>
                    <a:pt x="57" y="26"/>
                  </a:cubicBezTo>
                  <a:cubicBezTo>
                    <a:pt x="57" y="25"/>
                    <a:pt x="58" y="25"/>
                    <a:pt x="58" y="25"/>
                  </a:cubicBezTo>
                  <a:cubicBezTo>
                    <a:pt x="58" y="25"/>
                    <a:pt x="59" y="26"/>
                    <a:pt x="59"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47">
              <a:extLst>
                <a:ext uri="{FF2B5EF4-FFF2-40B4-BE49-F238E27FC236}">
                  <a16:creationId xmlns:a16="http://schemas.microsoft.com/office/drawing/2014/main" id="{5856D93A-9523-44C7-8855-42ABE33B6023}"/>
                </a:ext>
              </a:extLst>
            </p:cNvPr>
            <p:cNvSpPr>
              <a:spLocks/>
            </p:cNvSpPr>
            <p:nvPr/>
          </p:nvSpPr>
          <p:spPr bwMode="auto">
            <a:xfrm>
              <a:off x="6780552" y="3972982"/>
              <a:ext cx="39925" cy="74860"/>
            </a:xfrm>
            <a:custGeom>
              <a:avLst/>
              <a:gdLst/>
              <a:ahLst/>
              <a:cxnLst>
                <a:cxn ang="0">
                  <a:pos x="13" y="19"/>
                </a:cxn>
                <a:cxn ang="0">
                  <a:pos x="13" y="22"/>
                </a:cxn>
                <a:cxn ang="0">
                  <a:pos x="12" y="24"/>
                </a:cxn>
                <a:cxn ang="0">
                  <a:pos x="10" y="25"/>
                </a:cxn>
                <a:cxn ang="0">
                  <a:pos x="7" y="25"/>
                </a:cxn>
                <a:cxn ang="0">
                  <a:pos x="6" y="23"/>
                </a:cxn>
                <a:cxn ang="0">
                  <a:pos x="4" y="23"/>
                </a:cxn>
                <a:cxn ang="0">
                  <a:pos x="3" y="24"/>
                </a:cxn>
                <a:cxn ang="0">
                  <a:pos x="1" y="25"/>
                </a:cxn>
                <a:cxn ang="0">
                  <a:pos x="1" y="25"/>
                </a:cxn>
                <a:cxn ang="0">
                  <a:pos x="0" y="21"/>
                </a:cxn>
                <a:cxn ang="0">
                  <a:pos x="0" y="16"/>
                </a:cxn>
                <a:cxn ang="0">
                  <a:pos x="1" y="10"/>
                </a:cxn>
                <a:cxn ang="0">
                  <a:pos x="2" y="0"/>
                </a:cxn>
                <a:cxn ang="0">
                  <a:pos x="2" y="0"/>
                </a:cxn>
                <a:cxn ang="0">
                  <a:pos x="5" y="1"/>
                </a:cxn>
                <a:cxn ang="0">
                  <a:pos x="7" y="2"/>
                </a:cxn>
                <a:cxn ang="0">
                  <a:pos x="9" y="5"/>
                </a:cxn>
                <a:cxn ang="0">
                  <a:pos x="8" y="8"/>
                </a:cxn>
                <a:cxn ang="0">
                  <a:pos x="9" y="10"/>
                </a:cxn>
                <a:cxn ang="0">
                  <a:pos x="11" y="13"/>
                </a:cxn>
                <a:cxn ang="0">
                  <a:pos x="11" y="17"/>
                </a:cxn>
                <a:cxn ang="0">
                  <a:pos x="13" y="19"/>
                </a:cxn>
              </a:cxnLst>
              <a:rect l="0" t="0" r="r" b="b"/>
              <a:pathLst>
                <a:path w="13" h="25">
                  <a:moveTo>
                    <a:pt x="13" y="19"/>
                  </a:moveTo>
                  <a:cubicBezTo>
                    <a:pt x="13" y="20"/>
                    <a:pt x="13" y="21"/>
                    <a:pt x="13" y="22"/>
                  </a:cubicBezTo>
                  <a:cubicBezTo>
                    <a:pt x="13" y="22"/>
                    <a:pt x="12" y="23"/>
                    <a:pt x="12" y="24"/>
                  </a:cubicBezTo>
                  <a:cubicBezTo>
                    <a:pt x="11" y="24"/>
                    <a:pt x="10" y="25"/>
                    <a:pt x="10" y="25"/>
                  </a:cubicBezTo>
                  <a:cubicBezTo>
                    <a:pt x="9" y="25"/>
                    <a:pt x="8" y="25"/>
                    <a:pt x="7" y="25"/>
                  </a:cubicBezTo>
                  <a:cubicBezTo>
                    <a:pt x="7" y="25"/>
                    <a:pt x="6" y="23"/>
                    <a:pt x="6" y="23"/>
                  </a:cubicBezTo>
                  <a:cubicBezTo>
                    <a:pt x="5" y="23"/>
                    <a:pt x="4" y="23"/>
                    <a:pt x="4" y="23"/>
                  </a:cubicBezTo>
                  <a:cubicBezTo>
                    <a:pt x="3" y="23"/>
                    <a:pt x="3" y="24"/>
                    <a:pt x="3" y="24"/>
                  </a:cubicBezTo>
                  <a:cubicBezTo>
                    <a:pt x="2" y="25"/>
                    <a:pt x="2" y="25"/>
                    <a:pt x="1" y="25"/>
                  </a:cubicBezTo>
                  <a:cubicBezTo>
                    <a:pt x="1" y="25"/>
                    <a:pt x="1" y="25"/>
                    <a:pt x="1" y="25"/>
                  </a:cubicBezTo>
                  <a:cubicBezTo>
                    <a:pt x="1" y="24"/>
                    <a:pt x="0" y="22"/>
                    <a:pt x="0" y="21"/>
                  </a:cubicBezTo>
                  <a:cubicBezTo>
                    <a:pt x="0" y="20"/>
                    <a:pt x="0" y="17"/>
                    <a:pt x="0" y="16"/>
                  </a:cubicBezTo>
                  <a:cubicBezTo>
                    <a:pt x="0" y="15"/>
                    <a:pt x="1" y="12"/>
                    <a:pt x="1" y="10"/>
                  </a:cubicBezTo>
                  <a:cubicBezTo>
                    <a:pt x="2" y="8"/>
                    <a:pt x="2" y="2"/>
                    <a:pt x="2" y="0"/>
                  </a:cubicBezTo>
                  <a:cubicBezTo>
                    <a:pt x="2" y="0"/>
                    <a:pt x="2" y="0"/>
                    <a:pt x="2" y="0"/>
                  </a:cubicBezTo>
                  <a:cubicBezTo>
                    <a:pt x="3" y="0"/>
                    <a:pt x="4" y="1"/>
                    <a:pt x="5" y="1"/>
                  </a:cubicBezTo>
                  <a:cubicBezTo>
                    <a:pt x="5" y="1"/>
                    <a:pt x="6" y="2"/>
                    <a:pt x="7" y="2"/>
                  </a:cubicBezTo>
                  <a:cubicBezTo>
                    <a:pt x="7" y="3"/>
                    <a:pt x="9" y="4"/>
                    <a:pt x="9" y="5"/>
                  </a:cubicBezTo>
                  <a:cubicBezTo>
                    <a:pt x="9" y="5"/>
                    <a:pt x="8" y="7"/>
                    <a:pt x="8" y="8"/>
                  </a:cubicBezTo>
                  <a:cubicBezTo>
                    <a:pt x="8" y="8"/>
                    <a:pt x="9" y="10"/>
                    <a:pt x="9" y="10"/>
                  </a:cubicBezTo>
                  <a:cubicBezTo>
                    <a:pt x="9" y="11"/>
                    <a:pt x="11" y="12"/>
                    <a:pt x="11" y="13"/>
                  </a:cubicBezTo>
                  <a:cubicBezTo>
                    <a:pt x="11" y="14"/>
                    <a:pt x="10" y="16"/>
                    <a:pt x="11" y="17"/>
                  </a:cubicBezTo>
                  <a:cubicBezTo>
                    <a:pt x="11" y="18"/>
                    <a:pt x="12" y="19"/>
                    <a:pt x="13" y="1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48">
              <a:extLst>
                <a:ext uri="{FF2B5EF4-FFF2-40B4-BE49-F238E27FC236}">
                  <a16:creationId xmlns:a16="http://schemas.microsoft.com/office/drawing/2014/main" id="{A59C763D-6F1E-43B8-96AD-DB0D3A27A7E1}"/>
                </a:ext>
              </a:extLst>
            </p:cNvPr>
            <p:cNvSpPr>
              <a:spLocks/>
            </p:cNvSpPr>
            <p:nvPr/>
          </p:nvSpPr>
          <p:spPr bwMode="auto">
            <a:xfrm>
              <a:off x="6982674" y="4022888"/>
              <a:ext cx="87337" cy="122272"/>
            </a:xfrm>
            <a:custGeom>
              <a:avLst/>
              <a:gdLst/>
              <a:ahLst/>
              <a:cxnLst>
                <a:cxn ang="0">
                  <a:pos x="29" y="33"/>
                </a:cxn>
                <a:cxn ang="0">
                  <a:pos x="29" y="35"/>
                </a:cxn>
                <a:cxn ang="0">
                  <a:pos x="28" y="38"/>
                </a:cxn>
                <a:cxn ang="0">
                  <a:pos x="25" y="39"/>
                </a:cxn>
                <a:cxn ang="0">
                  <a:pos x="24" y="39"/>
                </a:cxn>
                <a:cxn ang="0">
                  <a:pos x="22" y="40"/>
                </a:cxn>
                <a:cxn ang="0">
                  <a:pos x="20" y="39"/>
                </a:cxn>
                <a:cxn ang="0">
                  <a:pos x="18" y="38"/>
                </a:cxn>
                <a:cxn ang="0">
                  <a:pos x="17" y="36"/>
                </a:cxn>
                <a:cxn ang="0">
                  <a:pos x="15" y="36"/>
                </a:cxn>
                <a:cxn ang="0">
                  <a:pos x="13" y="37"/>
                </a:cxn>
                <a:cxn ang="0">
                  <a:pos x="13" y="38"/>
                </a:cxn>
                <a:cxn ang="0">
                  <a:pos x="14" y="40"/>
                </a:cxn>
                <a:cxn ang="0">
                  <a:pos x="12" y="41"/>
                </a:cxn>
                <a:cxn ang="0">
                  <a:pos x="10" y="41"/>
                </a:cxn>
                <a:cxn ang="0">
                  <a:pos x="6" y="40"/>
                </a:cxn>
                <a:cxn ang="0">
                  <a:pos x="5" y="40"/>
                </a:cxn>
                <a:cxn ang="0">
                  <a:pos x="5" y="37"/>
                </a:cxn>
                <a:cxn ang="0">
                  <a:pos x="6" y="33"/>
                </a:cxn>
                <a:cxn ang="0">
                  <a:pos x="6" y="29"/>
                </a:cxn>
                <a:cxn ang="0">
                  <a:pos x="6" y="24"/>
                </a:cxn>
                <a:cxn ang="0">
                  <a:pos x="3" y="21"/>
                </a:cxn>
                <a:cxn ang="0">
                  <a:pos x="2" y="18"/>
                </a:cxn>
                <a:cxn ang="0">
                  <a:pos x="1" y="15"/>
                </a:cxn>
                <a:cxn ang="0">
                  <a:pos x="0" y="13"/>
                </a:cxn>
                <a:cxn ang="0">
                  <a:pos x="0" y="9"/>
                </a:cxn>
                <a:cxn ang="0">
                  <a:pos x="2" y="8"/>
                </a:cxn>
                <a:cxn ang="0">
                  <a:pos x="6" y="6"/>
                </a:cxn>
                <a:cxn ang="0">
                  <a:pos x="9" y="5"/>
                </a:cxn>
                <a:cxn ang="0">
                  <a:pos x="11" y="2"/>
                </a:cxn>
                <a:cxn ang="0">
                  <a:pos x="13" y="0"/>
                </a:cxn>
                <a:cxn ang="0">
                  <a:pos x="15" y="2"/>
                </a:cxn>
                <a:cxn ang="0">
                  <a:pos x="15" y="4"/>
                </a:cxn>
                <a:cxn ang="0">
                  <a:pos x="16" y="9"/>
                </a:cxn>
                <a:cxn ang="0">
                  <a:pos x="18" y="12"/>
                </a:cxn>
                <a:cxn ang="0">
                  <a:pos x="19" y="16"/>
                </a:cxn>
                <a:cxn ang="0">
                  <a:pos x="21" y="19"/>
                </a:cxn>
                <a:cxn ang="0">
                  <a:pos x="22" y="22"/>
                </a:cxn>
                <a:cxn ang="0">
                  <a:pos x="26" y="27"/>
                </a:cxn>
                <a:cxn ang="0">
                  <a:pos x="28" y="28"/>
                </a:cxn>
                <a:cxn ang="0">
                  <a:pos x="28" y="29"/>
                </a:cxn>
                <a:cxn ang="0">
                  <a:pos x="28" y="31"/>
                </a:cxn>
                <a:cxn ang="0">
                  <a:pos x="29" y="33"/>
                </a:cxn>
              </a:cxnLst>
              <a:rect l="0" t="0" r="r" b="b"/>
              <a:pathLst>
                <a:path w="29" h="41">
                  <a:moveTo>
                    <a:pt x="29" y="33"/>
                  </a:moveTo>
                  <a:cubicBezTo>
                    <a:pt x="29" y="33"/>
                    <a:pt x="29" y="35"/>
                    <a:pt x="29" y="35"/>
                  </a:cubicBezTo>
                  <a:cubicBezTo>
                    <a:pt x="29" y="36"/>
                    <a:pt x="28" y="37"/>
                    <a:pt x="28" y="38"/>
                  </a:cubicBezTo>
                  <a:cubicBezTo>
                    <a:pt x="27" y="38"/>
                    <a:pt x="26" y="39"/>
                    <a:pt x="25" y="39"/>
                  </a:cubicBezTo>
                  <a:cubicBezTo>
                    <a:pt x="25" y="39"/>
                    <a:pt x="24" y="39"/>
                    <a:pt x="24" y="39"/>
                  </a:cubicBezTo>
                  <a:cubicBezTo>
                    <a:pt x="23" y="39"/>
                    <a:pt x="23" y="39"/>
                    <a:pt x="22" y="40"/>
                  </a:cubicBezTo>
                  <a:cubicBezTo>
                    <a:pt x="22" y="40"/>
                    <a:pt x="21" y="40"/>
                    <a:pt x="20" y="39"/>
                  </a:cubicBezTo>
                  <a:cubicBezTo>
                    <a:pt x="19" y="39"/>
                    <a:pt x="19" y="39"/>
                    <a:pt x="18" y="38"/>
                  </a:cubicBezTo>
                  <a:cubicBezTo>
                    <a:pt x="18" y="38"/>
                    <a:pt x="17" y="37"/>
                    <a:pt x="17" y="36"/>
                  </a:cubicBezTo>
                  <a:cubicBezTo>
                    <a:pt x="17" y="36"/>
                    <a:pt x="16" y="36"/>
                    <a:pt x="15" y="36"/>
                  </a:cubicBezTo>
                  <a:cubicBezTo>
                    <a:pt x="15" y="36"/>
                    <a:pt x="13" y="36"/>
                    <a:pt x="13" y="37"/>
                  </a:cubicBezTo>
                  <a:cubicBezTo>
                    <a:pt x="13" y="37"/>
                    <a:pt x="13" y="38"/>
                    <a:pt x="13" y="38"/>
                  </a:cubicBezTo>
                  <a:cubicBezTo>
                    <a:pt x="13" y="39"/>
                    <a:pt x="15" y="40"/>
                    <a:pt x="14" y="40"/>
                  </a:cubicBezTo>
                  <a:cubicBezTo>
                    <a:pt x="14" y="41"/>
                    <a:pt x="13" y="41"/>
                    <a:pt x="12" y="41"/>
                  </a:cubicBezTo>
                  <a:cubicBezTo>
                    <a:pt x="11" y="41"/>
                    <a:pt x="10" y="41"/>
                    <a:pt x="10" y="41"/>
                  </a:cubicBezTo>
                  <a:cubicBezTo>
                    <a:pt x="9" y="41"/>
                    <a:pt x="7" y="40"/>
                    <a:pt x="6" y="40"/>
                  </a:cubicBezTo>
                  <a:cubicBezTo>
                    <a:pt x="6" y="40"/>
                    <a:pt x="5" y="40"/>
                    <a:pt x="5" y="40"/>
                  </a:cubicBezTo>
                  <a:cubicBezTo>
                    <a:pt x="5" y="39"/>
                    <a:pt x="5" y="37"/>
                    <a:pt x="5" y="37"/>
                  </a:cubicBezTo>
                  <a:cubicBezTo>
                    <a:pt x="5" y="36"/>
                    <a:pt x="6" y="34"/>
                    <a:pt x="6" y="33"/>
                  </a:cubicBezTo>
                  <a:cubicBezTo>
                    <a:pt x="6" y="32"/>
                    <a:pt x="6" y="30"/>
                    <a:pt x="6" y="29"/>
                  </a:cubicBezTo>
                  <a:cubicBezTo>
                    <a:pt x="6" y="28"/>
                    <a:pt x="6" y="25"/>
                    <a:pt x="6" y="24"/>
                  </a:cubicBezTo>
                  <a:cubicBezTo>
                    <a:pt x="5" y="23"/>
                    <a:pt x="4" y="22"/>
                    <a:pt x="3" y="21"/>
                  </a:cubicBezTo>
                  <a:cubicBezTo>
                    <a:pt x="3" y="20"/>
                    <a:pt x="3" y="19"/>
                    <a:pt x="2" y="18"/>
                  </a:cubicBezTo>
                  <a:cubicBezTo>
                    <a:pt x="2" y="17"/>
                    <a:pt x="1" y="16"/>
                    <a:pt x="1" y="15"/>
                  </a:cubicBezTo>
                  <a:cubicBezTo>
                    <a:pt x="1" y="15"/>
                    <a:pt x="0" y="14"/>
                    <a:pt x="0" y="13"/>
                  </a:cubicBezTo>
                  <a:cubicBezTo>
                    <a:pt x="0" y="12"/>
                    <a:pt x="0" y="10"/>
                    <a:pt x="0" y="9"/>
                  </a:cubicBezTo>
                  <a:cubicBezTo>
                    <a:pt x="1" y="8"/>
                    <a:pt x="2" y="8"/>
                    <a:pt x="2" y="8"/>
                  </a:cubicBezTo>
                  <a:cubicBezTo>
                    <a:pt x="3" y="7"/>
                    <a:pt x="5" y="7"/>
                    <a:pt x="6" y="6"/>
                  </a:cubicBezTo>
                  <a:cubicBezTo>
                    <a:pt x="7" y="6"/>
                    <a:pt x="8" y="5"/>
                    <a:pt x="9" y="5"/>
                  </a:cubicBezTo>
                  <a:cubicBezTo>
                    <a:pt x="9" y="4"/>
                    <a:pt x="10" y="3"/>
                    <a:pt x="11" y="2"/>
                  </a:cubicBezTo>
                  <a:cubicBezTo>
                    <a:pt x="11" y="2"/>
                    <a:pt x="12" y="0"/>
                    <a:pt x="13" y="0"/>
                  </a:cubicBezTo>
                  <a:cubicBezTo>
                    <a:pt x="13" y="0"/>
                    <a:pt x="15" y="1"/>
                    <a:pt x="15" y="2"/>
                  </a:cubicBezTo>
                  <a:cubicBezTo>
                    <a:pt x="15" y="2"/>
                    <a:pt x="15" y="4"/>
                    <a:pt x="15" y="4"/>
                  </a:cubicBezTo>
                  <a:cubicBezTo>
                    <a:pt x="15" y="6"/>
                    <a:pt x="16" y="8"/>
                    <a:pt x="16" y="9"/>
                  </a:cubicBezTo>
                  <a:cubicBezTo>
                    <a:pt x="17" y="10"/>
                    <a:pt x="18" y="11"/>
                    <a:pt x="18" y="12"/>
                  </a:cubicBezTo>
                  <a:cubicBezTo>
                    <a:pt x="19" y="13"/>
                    <a:pt x="19" y="15"/>
                    <a:pt x="19" y="16"/>
                  </a:cubicBezTo>
                  <a:cubicBezTo>
                    <a:pt x="19" y="17"/>
                    <a:pt x="20" y="19"/>
                    <a:pt x="21" y="19"/>
                  </a:cubicBezTo>
                  <a:cubicBezTo>
                    <a:pt x="21" y="20"/>
                    <a:pt x="22" y="22"/>
                    <a:pt x="22" y="22"/>
                  </a:cubicBezTo>
                  <a:cubicBezTo>
                    <a:pt x="23" y="23"/>
                    <a:pt x="25" y="26"/>
                    <a:pt x="26" y="27"/>
                  </a:cubicBezTo>
                  <a:cubicBezTo>
                    <a:pt x="26" y="27"/>
                    <a:pt x="27" y="28"/>
                    <a:pt x="28" y="28"/>
                  </a:cubicBezTo>
                  <a:cubicBezTo>
                    <a:pt x="28" y="28"/>
                    <a:pt x="28" y="29"/>
                    <a:pt x="28" y="29"/>
                  </a:cubicBezTo>
                  <a:cubicBezTo>
                    <a:pt x="28" y="29"/>
                    <a:pt x="28" y="30"/>
                    <a:pt x="28" y="31"/>
                  </a:cubicBezTo>
                  <a:cubicBezTo>
                    <a:pt x="28" y="31"/>
                    <a:pt x="29" y="32"/>
                    <a:pt x="29" y="3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49">
              <a:extLst>
                <a:ext uri="{FF2B5EF4-FFF2-40B4-BE49-F238E27FC236}">
                  <a16:creationId xmlns:a16="http://schemas.microsoft.com/office/drawing/2014/main" id="{0C07EC64-3D17-4451-91EB-B8724755E98B}"/>
                </a:ext>
              </a:extLst>
            </p:cNvPr>
            <p:cNvSpPr>
              <a:spLocks/>
            </p:cNvSpPr>
            <p:nvPr/>
          </p:nvSpPr>
          <p:spPr bwMode="auto">
            <a:xfrm>
              <a:off x="6917796" y="4095253"/>
              <a:ext cx="334374" cy="257020"/>
            </a:xfrm>
            <a:custGeom>
              <a:avLst/>
              <a:gdLst/>
              <a:ahLst/>
              <a:cxnLst>
                <a:cxn ang="0">
                  <a:pos x="13" y="51"/>
                </a:cxn>
                <a:cxn ang="0">
                  <a:pos x="2" y="46"/>
                </a:cxn>
                <a:cxn ang="0">
                  <a:pos x="1" y="40"/>
                </a:cxn>
                <a:cxn ang="0">
                  <a:pos x="2" y="30"/>
                </a:cxn>
                <a:cxn ang="0">
                  <a:pos x="8" y="24"/>
                </a:cxn>
                <a:cxn ang="0">
                  <a:pos x="13" y="20"/>
                </a:cxn>
                <a:cxn ang="0">
                  <a:pos x="20" y="20"/>
                </a:cxn>
                <a:cxn ang="0">
                  <a:pos x="26" y="16"/>
                </a:cxn>
                <a:cxn ang="0">
                  <a:pos x="32" y="17"/>
                </a:cxn>
                <a:cxn ang="0">
                  <a:pos x="35" y="14"/>
                </a:cxn>
                <a:cxn ang="0">
                  <a:pos x="39" y="12"/>
                </a:cxn>
                <a:cxn ang="0">
                  <a:pos x="44" y="16"/>
                </a:cxn>
                <a:cxn ang="0">
                  <a:pos x="50" y="14"/>
                </a:cxn>
                <a:cxn ang="0">
                  <a:pos x="50" y="7"/>
                </a:cxn>
                <a:cxn ang="0">
                  <a:pos x="51" y="5"/>
                </a:cxn>
                <a:cxn ang="0">
                  <a:pos x="58" y="7"/>
                </a:cxn>
                <a:cxn ang="0">
                  <a:pos x="64" y="14"/>
                </a:cxn>
                <a:cxn ang="0">
                  <a:pos x="68" y="16"/>
                </a:cxn>
                <a:cxn ang="0">
                  <a:pos x="66" y="9"/>
                </a:cxn>
                <a:cxn ang="0">
                  <a:pos x="75" y="5"/>
                </a:cxn>
                <a:cxn ang="0">
                  <a:pos x="81" y="10"/>
                </a:cxn>
                <a:cxn ang="0">
                  <a:pos x="81" y="3"/>
                </a:cxn>
                <a:cxn ang="0">
                  <a:pos x="87" y="5"/>
                </a:cxn>
                <a:cxn ang="0">
                  <a:pos x="94" y="0"/>
                </a:cxn>
                <a:cxn ang="0">
                  <a:pos x="95" y="8"/>
                </a:cxn>
                <a:cxn ang="0">
                  <a:pos x="98" y="16"/>
                </a:cxn>
                <a:cxn ang="0">
                  <a:pos x="104" y="24"/>
                </a:cxn>
                <a:cxn ang="0">
                  <a:pos x="109" y="33"/>
                </a:cxn>
                <a:cxn ang="0">
                  <a:pos x="113" y="40"/>
                </a:cxn>
                <a:cxn ang="0">
                  <a:pos x="111" y="45"/>
                </a:cxn>
                <a:cxn ang="0">
                  <a:pos x="105" y="44"/>
                </a:cxn>
                <a:cxn ang="0">
                  <a:pos x="105" y="51"/>
                </a:cxn>
                <a:cxn ang="0">
                  <a:pos x="103" y="58"/>
                </a:cxn>
                <a:cxn ang="0">
                  <a:pos x="104" y="65"/>
                </a:cxn>
                <a:cxn ang="0">
                  <a:pos x="100" y="73"/>
                </a:cxn>
                <a:cxn ang="0">
                  <a:pos x="99" y="75"/>
                </a:cxn>
                <a:cxn ang="0">
                  <a:pos x="91" y="78"/>
                </a:cxn>
                <a:cxn ang="0">
                  <a:pos x="84" y="83"/>
                </a:cxn>
                <a:cxn ang="0">
                  <a:pos x="75" y="86"/>
                </a:cxn>
                <a:cxn ang="0">
                  <a:pos x="69" y="81"/>
                </a:cxn>
                <a:cxn ang="0">
                  <a:pos x="60" y="84"/>
                </a:cxn>
                <a:cxn ang="0">
                  <a:pos x="50" y="79"/>
                </a:cxn>
                <a:cxn ang="0">
                  <a:pos x="42" y="73"/>
                </a:cxn>
                <a:cxn ang="0">
                  <a:pos x="36" y="70"/>
                </a:cxn>
                <a:cxn ang="0">
                  <a:pos x="31" y="62"/>
                </a:cxn>
                <a:cxn ang="0">
                  <a:pos x="25" y="54"/>
                </a:cxn>
                <a:cxn ang="0">
                  <a:pos x="18" y="55"/>
                </a:cxn>
              </a:cxnLst>
              <a:rect l="0" t="0" r="r" b="b"/>
              <a:pathLst>
                <a:path w="113" h="87">
                  <a:moveTo>
                    <a:pt x="18" y="55"/>
                  </a:moveTo>
                  <a:cubicBezTo>
                    <a:pt x="17" y="55"/>
                    <a:pt x="17" y="55"/>
                    <a:pt x="17" y="55"/>
                  </a:cubicBezTo>
                  <a:cubicBezTo>
                    <a:pt x="16" y="54"/>
                    <a:pt x="13" y="52"/>
                    <a:pt x="13" y="51"/>
                  </a:cubicBezTo>
                  <a:cubicBezTo>
                    <a:pt x="13" y="51"/>
                    <a:pt x="12" y="48"/>
                    <a:pt x="11" y="47"/>
                  </a:cubicBezTo>
                  <a:cubicBezTo>
                    <a:pt x="10" y="46"/>
                    <a:pt x="7" y="47"/>
                    <a:pt x="6" y="47"/>
                  </a:cubicBezTo>
                  <a:cubicBezTo>
                    <a:pt x="5" y="47"/>
                    <a:pt x="3" y="46"/>
                    <a:pt x="2" y="46"/>
                  </a:cubicBezTo>
                  <a:cubicBezTo>
                    <a:pt x="2" y="46"/>
                    <a:pt x="2" y="45"/>
                    <a:pt x="1" y="45"/>
                  </a:cubicBezTo>
                  <a:cubicBezTo>
                    <a:pt x="1" y="44"/>
                    <a:pt x="2" y="43"/>
                    <a:pt x="2" y="43"/>
                  </a:cubicBezTo>
                  <a:cubicBezTo>
                    <a:pt x="2" y="42"/>
                    <a:pt x="1" y="40"/>
                    <a:pt x="1" y="40"/>
                  </a:cubicBezTo>
                  <a:cubicBezTo>
                    <a:pt x="1" y="39"/>
                    <a:pt x="0" y="37"/>
                    <a:pt x="0" y="37"/>
                  </a:cubicBezTo>
                  <a:cubicBezTo>
                    <a:pt x="0" y="36"/>
                    <a:pt x="2" y="34"/>
                    <a:pt x="2" y="33"/>
                  </a:cubicBezTo>
                  <a:cubicBezTo>
                    <a:pt x="2" y="32"/>
                    <a:pt x="2" y="31"/>
                    <a:pt x="2" y="30"/>
                  </a:cubicBezTo>
                  <a:cubicBezTo>
                    <a:pt x="2" y="29"/>
                    <a:pt x="1" y="27"/>
                    <a:pt x="2" y="27"/>
                  </a:cubicBezTo>
                  <a:cubicBezTo>
                    <a:pt x="2" y="26"/>
                    <a:pt x="3" y="25"/>
                    <a:pt x="3" y="25"/>
                  </a:cubicBezTo>
                  <a:cubicBezTo>
                    <a:pt x="4" y="24"/>
                    <a:pt x="7" y="24"/>
                    <a:pt x="8" y="24"/>
                  </a:cubicBezTo>
                  <a:cubicBezTo>
                    <a:pt x="9" y="23"/>
                    <a:pt x="10" y="23"/>
                    <a:pt x="10" y="23"/>
                  </a:cubicBezTo>
                  <a:cubicBezTo>
                    <a:pt x="11" y="22"/>
                    <a:pt x="11" y="21"/>
                    <a:pt x="11" y="21"/>
                  </a:cubicBezTo>
                  <a:cubicBezTo>
                    <a:pt x="12" y="20"/>
                    <a:pt x="12" y="20"/>
                    <a:pt x="13" y="20"/>
                  </a:cubicBezTo>
                  <a:cubicBezTo>
                    <a:pt x="13" y="20"/>
                    <a:pt x="14" y="21"/>
                    <a:pt x="15" y="21"/>
                  </a:cubicBezTo>
                  <a:cubicBezTo>
                    <a:pt x="15" y="21"/>
                    <a:pt x="17" y="21"/>
                    <a:pt x="18" y="21"/>
                  </a:cubicBezTo>
                  <a:cubicBezTo>
                    <a:pt x="18" y="21"/>
                    <a:pt x="19" y="21"/>
                    <a:pt x="20" y="20"/>
                  </a:cubicBezTo>
                  <a:cubicBezTo>
                    <a:pt x="20" y="20"/>
                    <a:pt x="21" y="18"/>
                    <a:pt x="21" y="18"/>
                  </a:cubicBezTo>
                  <a:cubicBezTo>
                    <a:pt x="22" y="17"/>
                    <a:pt x="23" y="16"/>
                    <a:pt x="24" y="16"/>
                  </a:cubicBezTo>
                  <a:cubicBezTo>
                    <a:pt x="24" y="16"/>
                    <a:pt x="25" y="16"/>
                    <a:pt x="26" y="16"/>
                  </a:cubicBezTo>
                  <a:cubicBezTo>
                    <a:pt x="26" y="16"/>
                    <a:pt x="26" y="16"/>
                    <a:pt x="27" y="16"/>
                  </a:cubicBezTo>
                  <a:cubicBezTo>
                    <a:pt x="27" y="16"/>
                    <a:pt x="28" y="16"/>
                    <a:pt x="28" y="16"/>
                  </a:cubicBezTo>
                  <a:cubicBezTo>
                    <a:pt x="29" y="16"/>
                    <a:pt x="31" y="17"/>
                    <a:pt x="32" y="17"/>
                  </a:cubicBezTo>
                  <a:cubicBezTo>
                    <a:pt x="32" y="17"/>
                    <a:pt x="33" y="17"/>
                    <a:pt x="34" y="17"/>
                  </a:cubicBezTo>
                  <a:cubicBezTo>
                    <a:pt x="35" y="17"/>
                    <a:pt x="36" y="17"/>
                    <a:pt x="36" y="16"/>
                  </a:cubicBezTo>
                  <a:cubicBezTo>
                    <a:pt x="37" y="16"/>
                    <a:pt x="35" y="15"/>
                    <a:pt x="35" y="14"/>
                  </a:cubicBezTo>
                  <a:cubicBezTo>
                    <a:pt x="35" y="14"/>
                    <a:pt x="35" y="13"/>
                    <a:pt x="35" y="13"/>
                  </a:cubicBezTo>
                  <a:cubicBezTo>
                    <a:pt x="35" y="12"/>
                    <a:pt x="37" y="12"/>
                    <a:pt x="37" y="12"/>
                  </a:cubicBezTo>
                  <a:cubicBezTo>
                    <a:pt x="38" y="12"/>
                    <a:pt x="39" y="12"/>
                    <a:pt x="39" y="12"/>
                  </a:cubicBezTo>
                  <a:cubicBezTo>
                    <a:pt x="39" y="13"/>
                    <a:pt x="40" y="14"/>
                    <a:pt x="40" y="14"/>
                  </a:cubicBezTo>
                  <a:cubicBezTo>
                    <a:pt x="41" y="15"/>
                    <a:pt x="41" y="15"/>
                    <a:pt x="42" y="15"/>
                  </a:cubicBezTo>
                  <a:cubicBezTo>
                    <a:pt x="43" y="16"/>
                    <a:pt x="44" y="16"/>
                    <a:pt x="44" y="16"/>
                  </a:cubicBezTo>
                  <a:cubicBezTo>
                    <a:pt x="45" y="15"/>
                    <a:pt x="45" y="15"/>
                    <a:pt x="46" y="15"/>
                  </a:cubicBezTo>
                  <a:cubicBezTo>
                    <a:pt x="46" y="15"/>
                    <a:pt x="47" y="15"/>
                    <a:pt x="47" y="15"/>
                  </a:cubicBezTo>
                  <a:cubicBezTo>
                    <a:pt x="48" y="15"/>
                    <a:pt x="49" y="14"/>
                    <a:pt x="50" y="14"/>
                  </a:cubicBezTo>
                  <a:cubicBezTo>
                    <a:pt x="50" y="13"/>
                    <a:pt x="51" y="12"/>
                    <a:pt x="51" y="11"/>
                  </a:cubicBezTo>
                  <a:cubicBezTo>
                    <a:pt x="51" y="11"/>
                    <a:pt x="51" y="9"/>
                    <a:pt x="51" y="9"/>
                  </a:cubicBezTo>
                  <a:cubicBezTo>
                    <a:pt x="51" y="8"/>
                    <a:pt x="50" y="7"/>
                    <a:pt x="50" y="7"/>
                  </a:cubicBezTo>
                  <a:cubicBezTo>
                    <a:pt x="50" y="6"/>
                    <a:pt x="50" y="5"/>
                    <a:pt x="50" y="5"/>
                  </a:cubicBezTo>
                  <a:cubicBezTo>
                    <a:pt x="50" y="5"/>
                    <a:pt x="50" y="4"/>
                    <a:pt x="50" y="4"/>
                  </a:cubicBezTo>
                  <a:cubicBezTo>
                    <a:pt x="50" y="5"/>
                    <a:pt x="51" y="5"/>
                    <a:pt x="51" y="5"/>
                  </a:cubicBezTo>
                  <a:cubicBezTo>
                    <a:pt x="52" y="6"/>
                    <a:pt x="53" y="7"/>
                    <a:pt x="54" y="7"/>
                  </a:cubicBezTo>
                  <a:cubicBezTo>
                    <a:pt x="54" y="7"/>
                    <a:pt x="56" y="7"/>
                    <a:pt x="56" y="7"/>
                  </a:cubicBezTo>
                  <a:cubicBezTo>
                    <a:pt x="57" y="7"/>
                    <a:pt x="58" y="7"/>
                    <a:pt x="58" y="7"/>
                  </a:cubicBezTo>
                  <a:cubicBezTo>
                    <a:pt x="59" y="7"/>
                    <a:pt x="60" y="8"/>
                    <a:pt x="61" y="8"/>
                  </a:cubicBezTo>
                  <a:cubicBezTo>
                    <a:pt x="61" y="9"/>
                    <a:pt x="62" y="10"/>
                    <a:pt x="62" y="11"/>
                  </a:cubicBezTo>
                  <a:cubicBezTo>
                    <a:pt x="62" y="12"/>
                    <a:pt x="64" y="13"/>
                    <a:pt x="64" y="14"/>
                  </a:cubicBezTo>
                  <a:cubicBezTo>
                    <a:pt x="64" y="15"/>
                    <a:pt x="64" y="16"/>
                    <a:pt x="65" y="17"/>
                  </a:cubicBezTo>
                  <a:cubicBezTo>
                    <a:pt x="65" y="17"/>
                    <a:pt x="66" y="17"/>
                    <a:pt x="66" y="17"/>
                  </a:cubicBezTo>
                  <a:cubicBezTo>
                    <a:pt x="67" y="17"/>
                    <a:pt x="68" y="17"/>
                    <a:pt x="68" y="16"/>
                  </a:cubicBezTo>
                  <a:cubicBezTo>
                    <a:pt x="69" y="15"/>
                    <a:pt x="69" y="14"/>
                    <a:pt x="68" y="13"/>
                  </a:cubicBezTo>
                  <a:cubicBezTo>
                    <a:pt x="68" y="13"/>
                    <a:pt x="67" y="12"/>
                    <a:pt x="67" y="12"/>
                  </a:cubicBezTo>
                  <a:cubicBezTo>
                    <a:pt x="66" y="11"/>
                    <a:pt x="66" y="9"/>
                    <a:pt x="66" y="9"/>
                  </a:cubicBezTo>
                  <a:cubicBezTo>
                    <a:pt x="67" y="8"/>
                    <a:pt x="68" y="7"/>
                    <a:pt x="68" y="6"/>
                  </a:cubicBezTo>
                  <a:cubicBezTo>
                    <a:pt x="69" y="6"/>
                    <a:pt x="71" y="5"/>
                    <a:pt x="72" y="5"/>
                  </a:cubicBezTo>
                  <a:cubicBezTo>
                    <a:pt x="72" y="5"/>
                    <a:pt x="74" y="5"/>
                    <a:pt x="75" y="5"/>
                  </a:cubicBezTo>
                  <a:cubicBezTo>
                    <a:pt x="76" y="6"/>
                    <a:pt x="76" y="8"/>
                    <a:pt x="76" y="8"/>
                  </a:cubicBezTo>
                  <a:cubicBezTo>
                    <a:pt x="77" y="9"/>
                    <a:pt x="78" y="11"/>
                    <a:pt x="79" y="11"/>
                  </a:cubicBezTo>
                  <a:cubicBezTo>
                    <a:pt x="79" y="11"/>
                    <a:pt x="80" y="11"/>
                    <a:pt x="81" y="10"/>
                  </a:cubicBezTo>
                  <a:cubicBezTo>
                    <a:pt x="81" y="9"/>
                    <a:pt x="81" y="8"/>
                    <a:pt x="81" y="7"/>
                  </a:cubicBezTo>
                  <a:cubicBezTo>
                    <a:pt x="81" y="6"/>
                    <a:pt x="80" y="5"/>
                    <a:pt x="81" y="5"/>
                  </a:cubicBezTo>
                  <a:cubicBezTo>
                    <a:pt x="81" y="4"/>
                    <a:pt x="81" y="3"/>
                    <a:pt x="81" y="3"/>
                  </a:cubicBezTo>
                  <a:cubicBezTo>
                    <a:pt x="82" y="3"/>
                    <a:pt x="82" y="4"/>
                    <a:pt x="83" y="4"/>
                  </a:cubicBezTo>
                  <a:cubicBezTo>
                    <a:pt x="83" y="4"/>
                    <a:pt x="84" y="5"/>
                    <a:pt x="84" y="5"/>
                  </a:cubicBezTo>
                  <a:cubicBezTo>
                    <a:pt x="85" y="5"/>
                    <a:pt x="87" y="5"/>
                    <a:pt x="87" y="5"/>
                  </a:cubicBezTo>
                  <a:cubicBezTo>
                    <a:pt x="88" y="4"/>
                    <a:pt x="89" y="3"/>
                    <a:pt x="90" y="3"/>
                  </a:cubicBezTo>
                  <a:cubicBezTo>
                    <a:pt x="90" y="2"/>
                    <a:pt x="92" y="1"/>
                    <a:pt x="93" y="1"/>
                  </a:cubicBezTo>
                  <a:cubicBezTo>
                    <a:pt x="93" y="1"/>
                    <a:pt x="94" y="0"/>
                    <a:pt x="94" y="0"/>
                  </a:cubicBezTo>
                  <a:cubicBezTo>
                    <a:pt x="95" y="0"/>
                    <a:pt x="95" y="2"/>
                    <a:pt x="95" y="2"/>
                  </a:cubicBezTo>
                  <a:cubicBezTo>
                    <a:pt x="96" y="3"/>
                    <a:pt x="96" y="4"/>
                    <a:pt x="96" y="5"/>
                  </a:cubicBezTo>
                  <a:cubicBezTo>
                    <a:pt x="96" y="6"/>
                    <a:pt x="95" y="7"/>
                    <a:pt x="95" y="8"/>
                  </a:cubicBezTo>
                  <a:cubicBezTo>
                    <a:pt x="95" y="8"/>
                    <a:pt x="96" y="9"/>
                    <a:pt x="96" y="10"/>
                  </a:cubicBezTo>
                  <a:cubicBezTo>
                    <a:pt x="96" y="10"/>
                    <a:pt x="97" y="12"/>
                    <a:pt x="98" y="13"/>
                  </a:cubicBezTo>
                  <a:cubicBezTo>
                    <a:pt x="98" y="13"/>
                    <a:pt x="98" y="15"/>
                    <a:pt x="98" y="16"/>
                  </a:cubicBezTo>
                  <a:cubicBezTo>
                    <a:pt x="98" y="17"/>
                    <a:pt x="99" y="19"/>
                    <a:pt x="99" y="19"/>
                  </a:cubicBezTo>
                  <a:cubicBezTo>
                    <a:pt x="100" y="20"/>
                    <a:pt x="101" y="22"/>
                    <a:pt x="101" y="23"/>
                  </a:cubicBezTo>
                  <a:cubicBezTo>
                    <a:pt x="102" y="23"/>
                    <a:pt x="103" y="23"/>
                    <a:pt x="104" y="24"/>
                  </a:cubicBezTo>
                  <a:cubicBezTo>
                    <a:pt x="105" y="25"/>
                    <a:pt x="105" y="26"/>
                    <a:pt x="106" y="27"/>
                  </a:cubicBezTo>
                  <a:cubicBezTo>
                    <a:pt x="106" y="28"/>
                    <a:pt x="108" y="29"/>
                    <a:pt x="108" y="30"/>
                  </a:cubicBezTo>
                  <a:cubicBezTo>
                    <a:pt x="108" y="31"/>
                    <a:pt x="109" y="32"/>
                    <a:pt x="109" y="33"/>
                  </a:cubicBezTo>
                  <a:cubicBezTo>
                    <a:pt x="110" y="33"/>
                    <a:pt x="111" y="34"/>
                    <a:pt x="111" y="34"/>
                  </a:cubicBezTo>
                  <a:cubicBezTo>
                    <a:pt x="112" y="35"/>
                    <a:pt x="113" y="36"/>
                    <a:pt x="113" y="37"/>
                  </a:cubicBezTo>
                  <a:cubicBezTo>
                    <a:pt x="113" y="37"/>
                    <a:pt x="113" y="39"/>
                    <a:pt x="113" y="40"/>
                  </a:cubicBezTo>
                  <a:cubicBezTo>
                    <a:pt x="113" y="40"/>
                    <a:pt x="112" y="41"/>
                    <a:pt x="112" y="41"/>
                  </a:cubicBezTo>
                  <a:cubicBezTo>
                    <a:pt x="112" y="42"/>
                    <a:pt x="112" y="43"/>
                    <a:pt x="112" y="43"/>
                  </a:cubicBezTo>
                  <a:cubicBezTo>
                    <a:pt x="112" y="44"/>
                    <a:pt x="112" y="45"/>
                    <a:pt x="111" y="45"/>
                  </a:cubicBezTo>
                  <a:cubicBezTo>
                    <a:pt x="111" y="45"/>
                    <a:pt x="109" y="45"/>
                    <a:pt x="108" y="45"/>
                  </a:cubicBezTo>
                  <a:cubicBezTo>
                    <a:pt x="108" y="45"/>
                    <a:pt x="107" y="44"/>
                    <a:pt x="106" y="44"/>
                  </a:cubicBezTo>
                  <a:cubicBezTo>
                    <a:pt x="106" y="44"/>
                    <a:pt x="105" y="44"/>
                    <a:pt x="105" y="44"/>
                  </a:cubicBezTo>
                  <a:cubicBezTo>
                    <a:pt x="104" y="44"/>
                    <a:pt x="104" y="46"/>
                    <a:pt x="104" y="47"/>
                  </a:cubicBezTo>
                  <a:cubicBezTo>
                    <a:pt x="104" y="48"/>
                    <a:pt x="104" y="48"/>
                    <a:pt x="104" y="49"/>
                  </a:cubicBezTo>
                  <a:cubicBezTo>
                    <a:pt x="104" y="49"/>
                    <a:pt x="105" y="50"/>
                    <a:pt x="105" y="51"/>
                  </a:cubicBezTo>
                  <a:cubicBezTo>
                    <a:pt x="105" y="52"/>
                    <a:pt x="106" y="53"/>
                    <a:pt x="106" y="54"/>
                  </a:cubicBezTo>
                  <a:cubicBezTo>
                    <a:pt x="106" y="55"/>
                    <a:pt x="105" y="56"/>
                    <a:pt x="104" y="56"/>
                  </a:cubicBezTo>
                  <a:cubicBezTo>
                    <a:pt x="104" y="57"/>
                    <a:pt x="103" y="58"/>
                    <a:pt x="103" y="58"/>
                  </a:cubicBezTo>
                  <a:cubicBezTo>
                    <a:pt x="102" y="59"/>
                    <a:pt x="101" y="60"/>
                    <a:pt x="101" y="61"/>
                  </a:cubicBezTo>
                  <a:cubicBezTo>
                    <a:pt x="101" y="61"/>
                    <a:pt x="101" y="63"/>
                    <a:pt x="101" y="63"/>
                  </a:cubicBezTo>
                  <a:cubicBezTo>
                    <a:pt x="101" y="64"/>
                    <a:pt x="103" y="65"/>
                    <a:pt x="104" y="65"/>
                  </a:cubicBezTo>
                  <a:cubicBezTo>
                    <a:pt x="104" y="66"/>
                    <a:pt x="104" y="68"/>
                    <a:pt x="103" y="69"/>
                  </a:cubicBezTo>
                  <a:cubicBezTo>
                    <a:pt x="103" y="69"/>
                    <a:pt x="102" y="70"/>
                    <a:pt x="102" y="70"/>
                  </a:cubicBezTo>
                  <a:cubicBezTo>
                    <a:pt x="101" y="71"/>
                    <a:pt x="101" y="72"/>
                    <a:pt x="100" y="73"/>
                  </a:cubicBezTo>
                  <a:cubicBezTo>
                    <a:pt x="100" y="74"/>
                    <a:pt x="100" y="75"/>
                    <a:pt x="100" y="75"/>
                  </a:cubicBezTo>
                  <a:cubicBezTo>
                    <a:pt x="100" y="75"/>
                    <a:pt x="100" y="75"/>
                    <a:pt x="101" y="75"/>
                  </a:cubicBezTo>
                  <a:cubicBezTo>
                    <a:pt x="100" y="75"/>
                    <a:pt x="99" y="75"/>
                    <a:pt x="99" y="75"/>
                  </a:cubicBezTo>
                  <a:cubicBezTo>
                    <a:pt x="98" y="76"/>
                    <a:pt x="97" y="77"/>
                    <a:pt x="97" y="77"/>
                  </a:cubicBezTo>
                  <a:cubicBezTo>
                    <a:pt x="96" y="77"/>
                    <a:pt x="94" y="79"/>
                    <a:pt x="93" y="79"/>
                  </a:cubicBezTo>
                  <a:cubicBezTo>
                    <a:pt x="93" y="79"/>
                    <a:pt x="92" y="78"/>
                    <a:pt x="91" y="78"/>
                  </a:cubicBezTo>
                  <a:cubicBezTo>
                    <a:pt x="91" y="78"/>
                    <a:pt x="89" y="78"/>
                    <a:pt x="88" y="78"/>
                  </a:cubicBezTo>
                  <a:cubicBezTo>
                    <a:pt x="87" y="78"/>
                    <a:pt x="85" y="79"/>
                    <a:pt x="85" y="80"/>
                  </a:cubicBezTo>
                  <a:cubicBezTo>
                    <a:pt x="84" y="80"/>
                    <a:pt x="84" y="82"/>
                    <a:pt x="84" y="83"/>
                  </a:cubicBezTo>
                  <a:cubicBezTo>
                    <a:pt x="84" y="84"/>
                    <a:pt x="82" y="84"/>
                    <a:pt x="82" y="85"/>
                  </a:cubicBezTo>
                  <a:cubicBezTo>
                    <a:pt x="81" y="85"/>
                    <a:pt x="80" y="87"/>
                    <a:pt x="79" y="87"/>
                  </a:cubicBezTo>
                  <a:cubicBezTo>
                    <a:pt x="78" y="87"/>
                    <a:pt x="76" y="86"/>
                    <a:pt x="75" y="86"/>
                  </a:cubicBezTo>
                  <a:cubicBezTo>
                    <a:pt x="75" y="85"/>
                    <a:pt x="75" y="83"/>
                    <a:pt x="74" y="82"/>
                  </a:cubicBezTo>
                  <a:cubicBezTo>
                    <a:pt x="74" y="82"/>
                    <a:pt x="72" y="81"/>
                    <a:pt x="72" y="81"/>
                  </a:cubicBezTo>
                  <a:cubicBezTo>
                    <a:pt x="71" y="81"/>
                    <a:pt x="70" y="81"/>
                    <a:pt x="69" y="81"/>
                  </a:cubicBezTo>
                  <a:cubicBezTo>
                    <a:pt x="68" y="81"/>
                    <a:pt x="67" y="82"/>
                    <a:pt x="66" y="83"/>
                  </a:cubicBezTo>
                  <a:cubicBezTo>
                    <a:pt x="66" y="83"/>
                    <a:pt x="64" y="84"/>
                    <a:pt x="63" y="84"/>
                  </a:cubicBezTo>
                  <a:cubicBezTo>
                    <a:pt x="62" y="84"/>
                    <a:pt x="61" y="85"/>
                    <a:pt x="60" y="84"/>
                  </a:cubicBezTo>
                  <a:cubicBezTo>
                    <a:pt x="59" y="84"/>
                    <a:pt x="59" y="81"/>
                    <a:pt x="58" y="80"/>
                  </a:cubicBezTo>
                  <a:cubicBezTo>
                    <a:pt x="57" y="80"/>
                    <a:pt x="54" y="79"/>
                    <a:pt x="53" y="79"/>
                  </a:cubicBezTo>
                  <a:cubicBezTo>
                    <a:pt x="52" y="79"/>
                    <a:pt x="51" y="79"/>
                    <a:pt x="50" y="79"/>
                  </a:cubicBezTo>
                  <a:cubicBezTo>
                    <a:pt x="49" y="79"/>
                    <a:pt x="48" y="78"/>
                    <a:pt x="47" y="77"/>
                  </a:cubicBezTo>
                  <a:cubicBezTo>
                    <a:pt x="46" y="77"/>
                    <a:pt x="46" y="75"/>
                    <a:pt x="45" y="75"/>
                  </a:cubicBezTo>
                  <a:cubicBezTo>
                    <a:pt x="45" y="74"/>
                    <a:pt x="42" y="74"/>
                    <a:pt x="42" y="73"/>
                  </a:cubicBezTo>
                  <a:cubicBezTo>
                    <a:pt x="41" y="72"/>
                    <a:pt x="40" y="71"/>
                    <a:pt x="40" y="71"/>
                  </a:cubicBezTo>
                  <a:cubicBezTo>
                    <a:pt x="39" y="71"/>
                    <a:pt x="39" y="71"/>
                    <a:pt x="39" y="71"/>
                  </a:cubicBezTo>
                  <a:cubicBezTo>
                    <a:pt x="38" y="70"/>
                    <a:pt x="37" y="70"/>
                    <a:pt x="36" y="70"/>
                  </a:cubicBezTo>
                  <a:cubicBezTo>
                    <a:pt x="35" y="70"/>
                    <a:pt x="33" y="69"/>
                    <a:pt x="33" y="68"/>
                  </a:cubicBezTo>
                  <a:cubicBezTo>
                    <a:pt x="32" y="68"/>
                    <a:pt x="33" y="66"/>
                    <a:pt x="33" y="65"/>
                  </a:cubicBezTo>
                  <a:cubicBezTo>
                    <a:pt x="33" y="64"/>
                    <a:pt x="31" y="62"/>
                    <a:pt x="31" y="62"/>
                  </a:cubicBezTo>
                  <a:cubicBezTo>
                    <a:pt x="30" y="61"/>
                    <a:pt x="29" y="60"/>
                    <a:pt x="29" y="59"/>
                  </a:cubicBezTo>
                  <a:cubicBezTo>
                    <a:pt x="28" y="59"/>
                    <a:pt x="28" y="57"/>
                    <a:pt x="28" y="57"/>
                  </a:cubicBezTo>
                  <a:cubicBezTo>
                    <a:pt x="27" y="56"/>
                    <a:pt x="26" y="54"/>
                    <a:pt x="25" y="54"/>
                  </a:cubicBezTo>
                  <a:cubicBezTo>
                    <a:pt x="24" y="53"/>
                    <a:pt x="22" y="53"/>
                    <a:pt x="21" y="53"/>
                  </a:cubicBezTo>
                  <a:cubicBezTo>
                    <a:pt x="20" y="53"/>
                    <a:pt x="20" y="55"/>
                    <a:pt x="19" y="55"/>
                  </a:cubicBezTo>
                  <a:cubicBezTo>
                    <a:pt x="19" y="55"/>
                    <a:pt x="18" y="55"/>
                    <a:pt x="18" y="5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50">
              <a:extLst>
                <a:ext uri="{FF2B5EF4-FFF2-40B4-BE49-F238E27FC236}">
                  <a16:creationId xmlns:a16="http://schemas.microsoft.com/office/drawing/2014/main" id="{F0C7BE27-0FB9-4F78-9342-0B747A35C250}"/>
                </a:ext>
              </a:extLst>
            </p:cNvPr>
            <p:cNvSpPr>
              <a:spLocks/>
            </p:cNvSpPr>
            <p:nvPr/>
          </p:nvSpPr>
          <p:spPr bwMode="auto">
            <a:xfrm>
              <a:off x="6785543" y="3730935"/>
              <a:ext cx="406740" cy="496572"/>
            </a:xfrm>
            <a:custGeom>
              <a:avLst/>
              <a:gdLst/>
              <a:ahLst/>
              <a:cxnLst>
                <a:cxn ang="0">
                  <a:pos x="70" y="11"/>
                </a:cxn>
                <a:cxn ang="0">
                  <a:pos x="62" y="18"/>
                </a:cxn>
                <a:cxn ang="0">
                  <a:pos x="75" y="32"/>
                </a:cxn>
                <a:cxn ang="0">
                  <a:pos x="86" y="38"/>
                </a:cxn>
                <a:cxn ang="0">
                  <a:pos x="97" y="44"/>
                </a:cxn>
                <a:cxn ang="0">
                  <a:pos x="96" y="49"/>
                </a:cxn>
                <a:cxn ang="0">
                  <a:pos x="107" y="53"/>
                </a:cxn>
                <a:cxn ang="0">
                  <a:pos x="114" y="55"/>
                </a:cxn>
                <a:cxn ang="0">
                  <a:pos x="121" y="58"/>
                </a:cxn>
                <a:cxn ang="0">
                  <a:pos x="124" y="65"/>
                </a:cxn>
                <a:cxn ang="0">
                  <a:pos x="129" y="76"/>
                </a:cxn>
                <a:cxn ang="0">
                  <a:pos x="138" y="86"/>
                </a:cxn>
                <a:cxn ang="0">
                  <a:pos x="131" y="96"/>
                </a:cxn>
                <a:cxn ang="0">
                  <a:pos x="126" y="112"/>
                </a:cxn>
                <a:cxn ang="0">
                  <a:pos x="126" y="126"/>
                </a:cxn>
                <a:cxn ang="0">
                  <a:pos x="121" y="131"/>
                </a:cxn>
                <a:cxn ang="0">
                  <a:pos x="113" y="136"/>
                </a:cxn>
                <a:cxn ang="0">
                  <a:pos x="106" y="131"/>
                </a:cxn>
                <a:cxn ang="0">
                  <a:pos x="93" y="126"/>
                </a:cxn>
                <a:cxn ang="0">
                  <a:pos x="82" y="103"/>
                </a:cxn>
                <a:cxn ang="0">
                  <a:pos x="69" y="107"/>
                </a:cxn>
                <a:cxn ang="0">
                  <a:pos x="73" y="123"/>
                </a:cxn>
                <a:cxn ang="0">
                  <a:pos x="69" y="139"/>
                </a:cxn>
                <a:cxn ang="0">
                  <a:pos x="56" y="144"/>
                </a:cxn>
                <a:cxn ang="0">
                  <a:pos x="47" y="156"/>
                </a:cxn>
                <a:cxn ang="0">
                  <a:pos x="43" y="167"/>
                </a:cxn>
                <a:cxn ang="0">
                  <a:pos x="31" y="166"/>
                </a:cxn>
                <a:cxn ang="0">
                  <a:pos x="18" y="162"/>
                </a:cxn>
                <a:cxn ang="0">
                  <a:pos x="8" y="164"/>
                </a:cxn>
                <a:cxn ang="0">
                  <a:pos x="1" y="153"/>
                </a:cxn>
                <a:cxn ang="0">
                  <a:pos x="5" y="140"/>
                </a:cxn>
                <a:cxn ang="0">
                  <a:pos x="14" y="131"/>
                </a:cxn>
                <a:cxn ang="0">
                  <a:pos x="22" y="117"/>
                </a:cxn>
                <a:cxn ang="0">
                  <a:pos x="32" y="111"/>
                </a:cxn>
                <a:cxn ang="0">
                  <a:pos x="28" y="110"/>
                </a:cxn>
                <a:cxn ang="0">
                  <a:pos x="7" y="114"/>
                </a:cxn>
                <a:cxn ang="0">
                  <a:pos x="6" y="107"/>
                </a:cxn>
                <a:cxn ang="0">
                  <a:pos x="10" y="95"/>
                </a:cxn>
                <a:cxn ang="0">
                  <a:pos x="1" y="82"/>
                </a:cxn>
                <a:cxn ang="0">
                  <a:pos x="7" y="77"/>
                </a:cxn>
                <a:cxn ang="0">
                  <a:pos x="14" y="88"/>
                </a:cxn>
                <a:cxn ang="0">
                  <a:pos x="13" y="84"/>
                </a:cxn>
                <a:cxn ang="0">
                  <a:pos x="10" y="70"/>
                </a:cxn>
                <a:cxn ang="0">
                  <a:pos x="23" y="67"/>
                </a:cxn>
                <a:cxn ang="0">
                  <a:pos x="23" y="54"/>
                </a:cxn>
                <a:cxn ang="0">
                  <a:pos x="25" y="40"/>
                </a:cxn>
                <a:cxn ang="0">
                  <a:pos x="19" y="52"/>
                </a:cxn>
                <a:cxn ang="0">
                  <a:pos x="22" y="34"/>
                </a:cxn>
                <a:cxn ang="0">
                  <a:pos x="30" y="21"/>
                </a:cxn>
                <a:cxn ang="0">
                  <a:pos x="29" y="13"/>
                </a:cxn>
                <a:cxn ang="0">
                  <a:pos x="36" y="8"/>
                </a:cxn>
                <a:cxn ang="0">
                  <a:pos x="50" y="13"/>
                </a:cxn>
                <a:cxn ang="0">
                  <a:pos x="55" y="4"/>
                </a:cxn>
                <a:cxn ang="0">
                  <a:pos x="71" y="3"/>
                </a:cxn>
              </a:cxnLst>
              <a:rect l="0" t="0" r="r" b="b"/>
              <a:pathLst>
                <a:path w="138" h="168">
                  <a:moveTo>
                    <a:pt x="76" y="3"/>
                  </a:moveTo>
                  <a:cubicBezTo>
                    <a:pt x="76" y="3"/>
                    <a:pt x="76" y="4"/>
                    <a:pt x="76" y="4"/>
                  </a:cubicBezTo>
                  <a:cubicBezTo>
                    <a:pt x="76" y="4"/>
                    <a:pt x="75" y="5"/>
                    <a:pt x="75" y="5"/>
                  </a:cubicBezTo>
                  <a:cubicBezTo>
                    <a:pt x="75" y="6"/>
                    <a:pt x="74" y="7"/>
                    <a:pt x="74" y="7"/>
                  </a:cubicBezTo>
                  <a:cubicBezTo>
                    <a:pt x="74" y="8"/>
                    <a:pt x="72" y="8"/>
                    <a:pt x="72" y="8"/>
                  </a:cubicBezTo>
                  <a:cubicBezTo>
                    <a:pt x="71" y="9"/>
                    <a:pt x="70" y="10"/>
                    <a:pt x="70" y="11"/>
                  </a:cubicBezTo>
                  <a:cubicBezTo>
                    <a:pt x="70" y="11"/>
                    <a:pt x="70" y="12"/>
                    <a:pt x="69" y="13"/>
                  </a:cubicBezTo>
                  <a:cubicBezTo>
                    <a:pt x="69" y="13"/>
                    <a:pt x="69" y="14"/>
                    <a:pt x="68" y="15"/>
                  </a:cubicBezTo>
                  <a:cubicBezTo>
                    <a:pt x="68" y="15"/>
                    <a:pt x="66" y="15"/>
                    <a:pt x="65" y="15"/>
                  </a:cubicBezTo>
                  <a:cubicBezTo>
                    <a:pt x="65" y="15"/>
                    <a:pt x="63" y="15"/>
                    <a:pt x="63" y="16"/>
                  </a:cubicBezTo>
                  <a:cubicBezTo>
                    <a:pt x="62" y="16"/>
                    <a:pt x="62" y="16"/>
                    <a:pt x="62" y="16"/>
                  </a:cubicBezTo>
                  <a:cubicBezTo>
                    <a:pt x="62" y="17"/>
                    <a:pt x="62" y="18"/>
                    <a:pt x="62" y="18"/>
                  </a:cubicBezTo>
                  <a:cubicBezTo>
                    <a:pt x="63" y="19"/>
                    <a:pt x="64" y="20"/>
                    <a:pt x="64" y="21"/>
                  </a:cubicBezTo>
                  <a:cubicBezTo>
                    <a:pt x="64" y="22"/>
                    <a:pt x="64" y="23"/>
                    <a:pt x="64" y="24"/>
                  </a:cubicBezTo>
                  <a:cubicBezTo>
                    <a:pt x="64" y="24"/>
                    <a:pt x="65" y="25"/>
                    <a:pt x="65" y="25"/>
                  </a:cubicBezTo>
                  <a:cubicBezTo>
                    <a:pt x="66" y="26"/>
                    <a:pt x="67" y="26"/>
                    <a:pt x="68" y="26"/>
                  </a:cubicBezTo>
                  <a:cubicBezTo>
                    <a:pt x="69" y="27"/>
                    <a:pt x="71" y="28"/>
                    <a:pt x="72" y="29"/>
                  </a:cubicBezTo>
                  <a:cubicBezTo>
                    <a:pt x="72" y="29"/>
                    <a:pt x="75" y="31"/>
                    <a:pt x="75" y="32"/>
                  </a:cubicBezTo>
                  <a:cubicBezTo>
                    <a:pt x="76" y="32"/>
                    <a:pt x="77" y="34"/>
                    <a:pt x="78" y="35"/>
                  </a:cubicBezTo>
                  <a:cubicBezTo>
                    <a:pt x="78" y="35"/>
                    <a:pt x="78" y="37"/>
                    <a:pt x="78" y="37"/>
                  </a:cubicBezTo>
                  <a:cubicBezTo>
                    <a:pt x="78" y="38"/>
                    <a:pt x="78" y="39"/>
                    <a:pt x="78" y="40"/>
                  </a:cubicBezTo>
                  <a:cubicBezTo>
                    <a:pt x="79" y="40"/>
                    <a:pt x="79" y="41"/>
                    <a:pt x="80" y="41"/>
                  </a:cubicBezTo>
                  <a:cubicBezTo>
                    <a:pt x="81" y="42"/>
                    <a:pt x="82" y="41"/>
                    <a:pt x="83" y="40"/>
                  </a:cubicBezTo>
                  <a:cubicBezTo>
                    <a:pt x="84" y="40"/>
                    <a:pt x="86" y="39"/>
                    <a:pt x="86" y="38"/>
                  </a:cubicBezTo>
                  <a:cubicBezTo>
                    <a:pt x="87" y="38"/>
                    <a:pt x="89" y="37"/>
                    <a:pt x="90" y="37"/>
                  </a:cubicBezTo>
                  <a:cubicBezTo>
                    <a:pt x="91" y="37"/>
                    <a:pt x="92" y="38"/>
                    <a:pt x="93" y="38"/>
                  </a:cubicBezTo>
                  <a:cubicBezTo>
                    <a:pt x="93" y="38"/>
                    <a:pt x="94" y="38"/>
                    <a:pt x="94" y="39"/>
                  </a:cubicBezTo>
                  <a:cubicBezTo>
                    <a:pt x="94" y="39"/>
                    <a:pt x="94" y="41"/>
                    <a:pt x="94" y="41"/>
                  </a:cubicBezTo>
                  <a:cubicBezTo>
                    <a:pt x="95" y="42"/>
                    <a:pt x="95" y="42"/>
                    <a:pt x="96" y="42"/>
                  </a:cubicBezTo>
                  <a:cubicBezTo>
                    <a:pt x="96" y="43"/>
                    <a:pt x="97" y="43"/>
                    <a:pt x="97" y="44"/>
                  </a:cubicBezTo>
                  <a:cubicBezTo>
                    <a:pt x="98" y="44"/>
                    <a:pt x="99" y="45"/>
                    <a:pt x="99" y="45"/>
                  </a:cubicBezTo>
                  <a:cubicBezTo>
                    <a:pt x="99" y="46"/>
                    <a:pt x="99" y="47"/>
                    <a:pt x="99" y="47"/>
                  </a:cubicBezTo>
                  <a:cubicBezTo>
                    <a:pt x="98" y="48"/>
                    <a:pt x="97" y="48"/>
                    <a:pt x="97" y="47"/>
                  </a:cubicBezTo>
                  <a:cubicBezTo>
                    <a:pt x="97" y="47"/>
                    <a:pt x="96" y="46"/>
                    <a:pt x="96" y="46"/>
                  </a:cubicBezTo>
                  <a:cubicBezTo>
                    <a:pt x="96" y="46"/>
                    <a:pt x="95" y="46"/>
                    <a:pt x="95" y="47"/>
                  </a:cubicBezTo>
                  <a:cubicBezTo>
                    <a:pt x="95" y="47"/>
                    <a:pt x="95" y="48"/>
                    <a:pt x="96" y="49"/>
                  </a:cubicBezTo>
                  <a:cubicBezTo>
                    <a:pt x="96" y="49"/>
                    <a:pt x="96" y="50"/>
                    <a:pt x="97" y="50"/>
                  </a:cubicBezTo>
                  <a:cubicBezTo>
                    <a:pt x="97" y="51"/>
                    <a:pt x="98" y="50"/>
                    <a:pt x="99" y="50"/>
                  </a:cubicBezTo>
                  <a:cubicBezTo>
                    <a:pt x="99" y="50"/>
                    <a:pt x="100" y="50"/>
                    <a:pt x="100" y="50"/>
                  </a:cubicBezTo>
                  <a:cubicBezTo>
                    <a:pt x="101" y="50"/>
                    <a:pt x="102" y="50"/>
                    <a:pt x="103" y="50"/>
                  </a:cubicBezTo>
                  <a:cubicBezTo>
                    <a:pt x="103" y="50"/>
                    <a:pt x="104" y="51"/>
                    <a:pt x="105" y="52"/>
                  </a:cubicBezTo>
                  <a:cubicBezTo>
                    <a:pt x="105" y="52"/>
                    <a:pt x="106" y="53"/>
                    <a:pt x="107" y="53"/>
                  </a:cubicBezTo>
                  <a:cubicBezTo>
                    <a:pt x="107" y="53"/>
                    <a:pt x="109" y="53"/>
                    <a:pt x="109" y="53"/>
                  </a:cubicBezTo>
                  <a:cubicBezTo>
                    <a:pt x="110" y="53"/>
                    <a:pt x="111" y="52"/>
                    <a:pt x="111" y="52"/>
                  </a:cubicBezTo>
                  <a:cubicBezTo>
                    <a:pt x="111" y="52"/>
                    <a:pt x="112" y="52"/>
                    <a:pt x="112" y="52"/>
                  </a:cubicBezTo>
                  <a:cubicBezTo>
                    <a:pt x="113" y="52"/>
                    <a:pt x="114" y="52"/>
                    <a:pt x="114" y="52"/>
                  </a:cubicBezTo>
                  <a:cubicBezTo>
                    <a:pt x="114" y="53"/>
                    <a:pt x="114" y="54"/>
                    <a:pt x="114" y="54"/>
                  </a:cubicBezTo>
                  <a:cubicBezTo>
                    <a:pt x="114" y="55"/>
                    <a:pt x="114" y="55"/>
                    <a:pt x="114" y="55"/>
                  </a:cubicBezTo>
                  <a:cubicBezTo>
                    <a:pt x="115" y="56"/>
                    <a:pt x="116" y="56"/>
                    <a:pt x="116" y="55"/>
                  </a:cubicBezTo>
                  <a:cubicBezTo>
                    <a:pt x="116" y="55"/>
                    <a:pt x="117" y="54"/>
                    <a:pt x="117" y="54"/>
                  </a:cubicBezTo>
                  <a:cubicBezTo>
                    <a:pt x="117" y="54"/>
                    <a:pt x="118" y="54"/>
                    <a:pt x="118" y="55"/>
                  </a:cubicBezTo>
                  <a:cubicBezTo>
                    <a:pt x="119" y="55"/>
                    <a:pt x="118" y="56"/>
                    <a:pt x="118" y="56"/>
                  </a:cubicBezTo>
                  <a:cubicBezTo>
                    <a:pt x="118" y="56"/>
                    <a:pt x="119" y="57"/>
                    <a:pt x="119" y="57"/>
                  </a:cubicBezTo>
                  <a:cubicBezTo>
                    <a:pt x="120" y="57"/>
                    <a:pt x="121" y="58"/>
                    <a:pt x="121" y="58"/>
                  </a:cubicBezTo>
                  <a:cubicBezTo>
                    <a:pt x="121" y="58"/>
                    <a:pt x="121" y="59"/>
                    <a:pt x="121" y="60"/>
                  </a:cubicBezTo>
                  <a:cubicBezTo>
                    <a:pt x="120" y="60"/>
                    <a:pt x="120" y="60"/>
                    <a:pt x="120" y="61"/>
                  </a:cubicBezTo>
                  <a:cubicBezTo>
                    <a:pt x="120" y="61"/>
                    <a:pt x="120" y="62"/>
                    <a:pt x="120" y="62"/>
                  </a:cubicBezTo>
                  <a:cubicBezTo>
                    <a:pt x="120" y="63"/>
                    <a:pt x="121" y="63"/>
                    <a:pt x="122" y="63"/>
                  </a:cubicBezTo>
                  <a:cubicBezTo>
                    <a:pt x="122" y="64"/>
                    <a:pt x="123" y="63"/>
                    <a:pt x="123" y="63"/>
                  </a:cubicBezTo>
                  <a:cubicBezTo>
                    <a:pt x="124" y="64"/>
                    <a:pt x="124" y="65"/>
                    <a:pt x="124" y="65"/>
                  </a:cubicBezTo>
                  <a:cubicBezTo>
                    <a:pt x="125" y="65"/>
                    <a:pt x="126" y="66"/>
                    <a:pt x="126" y="66"/>
                  </a:cubicBezTo>
                  <a:cubicBezTo>
                    <a:pt x="127" y="66"/>
                    <a:pt x="128" y="66"/>
                    <a:pt x="128" y="67"/>
                  </a:cubicBezTo>
                  <a:cubicBezTo>
                    <a:pt x="129" y="67"/>
                    <a:pt x="130" y="68"/>
                    <a:pt x="130" y="69"/>
                  </a:cubicBezTo>
                  <a:cubicBezTo>
                    <a:pt x="130" y="69"/>
                    <a:pt x="131" y="70"/>
                    <a:pt x="131" y="71"/>
                  </a:cubicBezTo>
                  <a:cubicBezTo>
                    <a:pt x="131" y="71"/>
                    <a:pt x="130" y="72"/>
                    <a:pt x="129" y="73"/>
                  </a:cubicBezTo>
                  <a:cubicBezTo>
                    <a:pt x="129" y="74"/>
                    <a:pt x="129" y="75"/>
                    <a:pt x="129" y="76"/>
                  </a:cubicBezTo>
                  <a:cubicBezTo>
                    <a:pt x="130" y="76"/>
                    <a:pt x="130" y="77"/>
                    <a:pt x="130" y="77"/>
                  </a:cubicBezTo>
                  <a:cubicBezTo>
                    <a:pt x="131" y="77"/>
                    <a:pt x="132" y="77"/>
                    <a:pt x="132" y="78"/>
                  </a:cubicBezTo>
                  <a:cubicBezTo>
                    <a:pt x="133" y="78"/>
                    <a:pt x="133" y="80"/>
                    <a:pt x="133" y="80"/>
                  </a:cubicBezTo>
                  <a:cubicBezTo>
                    <a:pt x="133" y="81"/>
                    <a:pt x="134" y="82"/>
                    <a:pt x="135" y="83"/>
                  </a:cubicBezTo>
                  <a:cubicBezTo>
                    <a:pt x="135" y="83"/>
                    <a:pt x="136" y="84"/>
                    <a:pt x="137" y="84"/>
                  </a:cubicBezTo>
                  <a:cubicBezTo>
                    <a:pt x="137" y="85"/>
                    <a:pt x="138" y="86"/>
                    <a:pt x="138" y="86"/>
                  </a:cubicBezTo>
                  <a:cubicBezTo>
                    <a:pt x="138" y="87"/>
                    <a:pt x="137" y="87"/>
                    <a:pt x="137" y="87"/>
                  </a:cubicBezTo>
                  <a:cubicBezTo>
                    <a:pt x="137" y="88"/>
                    <a:pt x="137" y="89"/>
                    <a:pt x="136" y="89"/>
                  </a:cubicBezTo>
                  <a:cubicBezTo>
                    <a:pt x="136" y="90"/>
                    <a:pt x="135" y="91"/>
                    <a:pt x="134" y="91"/>
                  </a:cubicBezTo>
                  <a:cubicBezTo>
                    <a:pt x="134" y="92"/>
                    <a:pt x="133" y="92"/>
                    <a:pt x="133" y="93"/>
                  </a:cubicBezTo>
                  <a:cubicBezTo>
                    <a:pt x="133" y="93"/>
                    <a:pt x="132" y="93"/>
                    <a:pt x="132" y="94"/>
                  </a:cubicBezTo>
                  <a:cubicBezTo>
                    <a:pt x="132" y="94"/>
                    <a:pt x="131" y="96"/>
                    <a:pt x="131" y="96"/>
                  </a:cubicBezTo>
                  <a:cubicBezTo>
                    <a:pt x="131" y="97"/>
                    <a:pt x="130" y="98"/>
                    <a:pt x="129" y="98"/>
                  </a:cubicBezTo>
                  <a:cubicBezTo>
                    <a:pt x="129" y="98"/>
                    <a:pt x="127" y="99"/>
                    <a:pt x="127" y="100"/>
                  </a:cubicBezTo>
                  <a:cubicBezTo>
                    <a:pt x="127" y="101"/>
                    <a:pt x="128" y="102"/>
                    <a:pt x="128" y="103"/>
                  </a:cubicBezTo>
                  <a:cubicBezTo>
                    <a:pt x="129" y="104"/>
                    <a:pt x="129" y="106"/>
                    <a:pt x="129" y="107"/>
                  </a:cubicBezTo>
                  <a:cubicBezTo>
                    <a:pt x="129" y="107"/>
                    <a:pt x="128" y="109"/>
                    <a:pt x="128" y="109"/>
                  </a:cubicBezTo>
                  <a:cubicBezTo>
                    <a:pt x="128" y="110"/>
                    <a:pt x="126" y="111"/>
                    <a:pt x="126" y="112"/>
                  </a:cubicBezTo>
                  <a:cubicBezTo>
                    <a:pt x="125" y="113"/>
                    <a:pt x="125" y="115"/>
                    <a:pt x="124" y="116"/>
                  </a:cubicBezTo>
                  <a:cubicBezTo>
                    <a:pt x="124" y="116"/>
                    <a:pt x="123" y="117"/>
                    <a:pt x="123" y="117"/>
                  </a:cubicBezTo>
                  <a:cubicBezTo>
                    <a:pt x="122" y="118"/>
                    <a:pt x="122" y="119"/>
                    <a:pt x="123" y="119"/>
                  </a:cubicBezTo>
                  <a:cubicBezTo>
                    <a:pt x="123" y="120"/>
                    <a:pt x="124" y="121"/>
                    <a:pt x="124" y="121"/>
                  </a:cubicBezTo>
                  <a:cubicBezTo>
                    <a:pt x="124" y="122"/>
                    <a:pt x="125" y="122"/>
                    <a:pt x="125" y="123"/>
                  </a:cubicBezTo>
                  <a:cubicBezTo>
                    <a:pt x="125" y="124"/>
                    <a:pt x="126" y="125"/>
                    <a:pt x="126" y="126"/>
                  </a:cubicBezTo>
                  <a:cubicBezTo>
                    <a:pt x="126" y="126"/>
                    <a:pt x="126" y="126"/>
                    <a:pt x="126" y="126"/>
                  </a:cubicBezTo>
                  <a:cubicBezTo>
                    <a:pt x="126" y="126"/>
                    <a:pt x="126" y="127"/>
                    <a:pt x="126" y="128"/>
                  </a:cubicBezTo>
                  <a:cubicBezTo>
                    <a:pt x="125" y="128"/>
                    <a:pt x="126" y="129"/>
                    <a:pt x="126" y="130"/>
                  </a:cubicBezTo>
                  <a:cubicBezTo>
                    <a:pt x="126" y="131"/>
                    <a:pt x="126" y="132"/>
                    <a:pt x="126" y="133"/>
                  </a:cubicBezTo>
                  <a:cubicBezTo>
                    <a:pt x="125" y="134"/>
                    <a:pt x="124" y="134"/>
                    <a:pt x="124" y="134"/>
                  </a:cubicBezTo>
                  <a:cubicBezTo>
                    <a:pt x="123" y="134"/>
                    <a:pt x="122" y="132"/>
                    <a:pt x="121" y="131"/>
                  </a:cubicBezTo>
                  <a:cubicBezTo>
                    <a:pt x="121" y="131"/>
                    <a:pt x="121" y="129"/>
                    <a:pt x="120" y="128"/>
                  </a:cubicBezTo>
                  <a:cubicBezTo>
                    <a:pt x="119" y="128"/>
                    <a:pt x="117" y="128"/>
                    <a:pt x="117" y="128"/>
                  </a:cubicBezTo>
                  <a:cubicBezTo>
                    <a:pt x="116" y="128"/>
                    <a:pt x="114" y="129"/>
                    <a:pt x="113" y="129"/>
                  </a:cubicBezTo>
                  <a:cubicBezTo>
                    <a:pt x="113" y="130"/>
                    <a:pt x="112" y="131"/>
                    <a:pt x="111" y="132"/>
                  </a:cubicBezTo>
                  <a:cubicBezTo>
                    <a:pt x="111" y="132"/>
                    <a:pt x="111" y="134"/>
                    <a:pt x="112" y="135"/>
                  </a:cubicBezTo>
                  <a:cubicBezTo>
                    <a:pt x="112" y="135"/>
                    <a:pt x="113" y="136"/>
                    <a:pt x="113" y="136"/>
                  </a:cubicBezTo>
                  <a:cubicBezTo>
                    <a:pt x="114" y="137"/>
                    <a:pt x="114" y="138"/>
                    <a:pt x="113" y="139"/>
                  </a:cubicBezTo>
                  <a:cubicBezTo>
                    <a:pt x="113" y="140"/>
                    <a:pt x="112" y="140"/>
                    <a:pt x="111" y="140"/>
                  </a:cubicBezTo>
                  <a:cubicBezTo>
                    <a:pt x="111" y="140"/>
                    <a:pt x="110" y="140"/>
                    <a:pt x="110" y="140"/>
                  </a:cubicBezTo>
                  <a:cubicBezTo>
                    <a:pt x="109" y="139"/>
                    <a:pt x="109" y="138"/>
                    <a:pt x="109" y="137"/>
                  </a:cubicBezTo>
                  <a:cubicBezTo>
                    <a:pt x="109" y="136"/>
                    <a:pt x="107" y="135"/>
                    <a:pt x="107" y="134"/>
                  </a:cubicBezTo>
                  <a:cubicBezTo>
                    <a:pt x="107" y="133"/>
                    <a:pt x="106" y="132"/>
                    <a:pt x="106" y="131"/>
                  </a:cubicBezTo>
                  <a:cubicBezTo>
                    <a:pt x="105" y="131"/>
                    <a:pt x="104" y="130"/>
                    <a:pt x="103" y="130"/>
                  </a:cubicBezTo>
                  <a:cubicBezTo>
                    <a:pt x="103" y="130"/>
                    <a:pt x="102" y="130"/>
                    <a:pt x="101" y="130"/>
                  </a:cubicBezTo>
                  <a:cubicBezTo>
                    <a:pt x="101" y="130"/>
                    <a:pt x="99" y="130"/>
                    <a:pt x="99" y="130"/>
                  </a:cubicBezTo>
                  <a:cubicBezTo>
                    <a:pt x="98" y="130"/>
                    <a:pt x="97" y="129"/>
                    <a:pt x="96" y="128"/>
                  </a:cubicBezTo>
                  <a:cubicBezTo>
                    <a:pt x="96" y="128"/>
                    <a:pt x="95" y="128"/>
                    <a:pt x="95" y="127"/>
                  </a:cubicBezTo>
                  <a:cubicBezTo>
                    <a:pt x="94" y="127"/>
                    <a:pt x="93" y="126"/>
                    <a:pt x="93" y="126"/>
                  </a:cubicBezTo>
                  <a:cubicBezTo>
                    <a:pt x="92" y="125"/>
                    <a:pt x="90" y="122"/>
                    <a:pt x="89" y="121"/>
                  </a:cubicBezTo>
                  <a:cubicBezTo>
                    <a:pt x="89" y="121"/>
                    <a:pt x="88" y="119"/>
                    <a:pt x="88" y="118"/>
                  </a:cubicBezTo>
                  <a:cubicBezTo>
                    <a:pt x="87" y="118"/>
                    <a:pt x="86" y="116"/>
                    <a:pt x="86" y="115"/>
                  </a:cubicBezTo>
                  <a:cubicBezTo>
                    <a:pt x="86" y="114"/>
                    <a:pt x="86" y="112"/>
                    <a:pt x="85" y="111"/>
                  </a:cubicBezTo>
                  <a:cubicBezTo>
                    <a:pt x="85" y="110"/>
                    <a:pt x="84" y="109"/>
                    <a:pt x="83" y="108"/>
                  </a:cubicBezTo>
                  <a:cubicBezTo>
                    <a:pt x="83" y="107"/>
                    <a:pt x="82" y="105"/>
                    <a:pt x="82" y="103"/>
                  </a:cubicBezTo>
                  <a:cubicBezTo>
                    <a:pt x="82" y="103"/>
                    <a:pt x="82" y="101"/>
                    <a:pt x="82" y="101"/>
                  </a:cubicBezTo>
                  <a:cubicBezTo>
                    <a:pt x="82" y="100"/>
                    <a:pt x="80" y="99"/>
                    <a:pt x="80" y="99"/>
                  </a:cubicBezTo>
                  <a:cubicBezTo>
                    <a:pt x="79" y="99"/>
                    <a:pt x="78" y="101"/>
                    <a:pt x="78" y="101"/>
                  </a:cubicBezTo>
                  <a:cubicBezTo>
                    <a:pt x="77" y="102"/>
                    <a:pt x="76" y="103"/>
                    <a:pt x="76" y="104"/>
                  </a:cubicBezTo>
                  <a:cubicBezTo>
                    <a:pt x="75" y="104"/>
                    <a:pt x="74" y="105"/>
                    <a:pt x="73" y="105"/>
                  </a:cubicBezTo>
                  <a:cubicBezTo>
                    <a:pt x="72" y="106"/>
                    <a:pt x="70" y="106"/>
                    <a:pt x="69" y="107"/>
                  </a:cubicBezTo>
                  <a:cubicBezTo>
                    <a:pt x="69" y="107"/>
                    <a:pt x="68" y="107"/>
                    <a:pt x="67" y="108"/>
                  </a:cubicBezTo>
                  <a:cubicBezTo>
                    <a:pt x="67" y="109"/>
                    <a:pt x="67" y="111"/>
                    <a:pt x="67" y="112"/>
                  </a:cubicBezTo>
                  <a:cubicBezTo>
                    <a:pt x="67" y="113"/>
                    <a:pt x="68" y="114"/>
                    <a:pt x="68" y="114"/>
                  </a:cubicBezTo>
                  <a:cubicBezTo>
                    <a:pt x="68" y="115"/>
                    <a:pt x="69" y="116"/>
                    <a:pt x="69" y="117"/>
                  </a:cubicBezTo>
                  <a:cubicBezTo>
                    <a:pt x="70" y="118"/>
                    <a:pt x="70" y="119"/>
                    <a:pt x="70" y="120"/>
                  </a:cubicBezTo>
                  <a:cubicBezTo>
                    <a:pt x="71" y="121"/>
                    <a:pt x="72" y="122"/>
                    <a:pt x="73" y="123"/>
                  </a:cubicBezTo>
                  <a:cubicBezTo>
                    <a:pt x="73" y="124"/>
                    <a:pt x="73" y="127"/>
                    <a:pt x="73" y="128"/>
                  </a:cubicBezTo>
                  <a:cubicBezTo>
                    <a:pt x="73" y="129"/>
                    <a:pt x="73" y="131"/>
                    <a:pt x="73" y="132"/>
                  </a:cubicBezTo>
                  <a:cubicBezTo>
                    <a:pt x="73" y="133"/>
                    <a:pt x="72" y="135"/>
                    <a:pt x="72" y="136"/>
                  </a:cubicBezTo>
                  <a:cubicBezTo>
                    <a:pt x="72" y="136"/>
                    <a:pt x="72" y="138"/>
                    <a:pt x="72" y="139"/>
                  </a:cubicBezTo>
                  <a:cubicBezTo>
                    <a:pt x="71" y="139"/>
                    <a:pt x="71" y="139"/>
                    <a:pt x="71" y="139"/>
                  </a:cubicBezTo>
                  <a:cubicBezTo>
                    <a:pt x="70" y="139"/>
                    <a:pt x="69" y="139"/>
                    <a:pt x="69" y="139"/>
                  </a:cubicBezTo>
                  <a:cubicBezTo>
                    <a:pt x="68" y="139"/>
                    <a:pt x="67" y="140"/>
                    <a:pt x="66" y="141"/>
                  </a:cubicBezTo>
                  <a:cubicBezTo>
                    <a:pt x="66" y="141"/>
                    <a:pt x="65" y="143"/>
                    <a:pt x="65" y="143"/>
                  </a:cubicBezTo>
                  <a:cubicBezTo>
                    <a:pt x="64" y="144"/>
                    <a:pt x="63" y="144"/>
                    <a:pt x="63" y="144"/>
                  </a:cubicBezTo>
                  <a:cubicBezTo>
                    <a:pt x="62" y="144"/>
                    <a:pt x="60" y="144"/>
                    <a:pt x="60" y="144"/>
                  </a:cubicBezTo>
                  <a:cubicBezTo>
                    <a:pt x="59" y="144"/>
                    <a:pt x="58" y="143"/>
                    <a:pt x="58" y="143"/>
                  </a:cubicBezTo>
                  <a:cubicBezTo>
                    <a:pt x="57" y="143"/>
                    <a:pt x="57" y="143"/>
                    <a:pt x="56" y="144"/>
                  </a:cubicBezTo>
                  <a:cubicBezTo>
                    <a:pt x="56" y="144"/>
                    <a:pt x="56" y="145"/>
                    <a:pt x="55" y="146"/>
                  </a:cubicBezTo>
                  <a:cubicBezTo>
                    <a:pt x="55" y="146"/>
                    <a:pt x="54" y="146"/>
                    <a:pt x="53" y="147"/>
                  </a:cubicBezTo>
                  <a:cubicBezTo>
                    <a:pt x="52" y="147"/>
                    <a:pt x="49" y="147"/>
                    <a:pt x="48" y="148"/>
                  </a:cubicBezTo>
                  <a:cubicBezTo>
                    <a:pt x="48" y="148"/>
                    <a:pt x="47" y="149"/>
                    <a:pt x="47" y="150"/>
                  </a:cubicBezTo>
                  <a:cubicBezTo>
                    <a:pt x="46" y="150"/>
                    <a:pt x="47" y="152"/>
                    <a:pt x="47" y="153"/>
                  </a:cubicBezTo>
                  <a:cubicBezTo>
                    <a:pt x="47" y="154"/>
                    <a:pt x="47" y="155"/>
                    <a:pt x="47" y="156"/>
                  </a:cubicBezTo>
                  <a:cubicBezTo>
                    <a:pt x="47" y="157"/>
                    <a:pt x="45" y="159"/>
                    <a:pt x="45" y="160"/>
                  </a:cubicBezTo>
                  <a:cubicBezTo>
                    <a:pt x="45" y="160"/>
                    <a:pt x="46" y="162"/>
                    <a:pt x="46" y="163"/>
                  </a:cubicBezTo>
                  <a:cubicBezTo>
                    <a:pt x="46" y="163"/>
                    <a:pt x="47" y="165"/>
                    <a:pt x="47" y="166"/>
                  </a:cubicBezTo>
                  <a:cubicBezTo>
                    <a:pt x="47" y="166"/>
                    <a:pt x="46" y="167"/>
                    <a:pt x="46" y="168"/>
                  </a:cubicBezTo>
                  <a:cubicBezTo>
                    <a:pt x="45" y="167"/>
                    <a:pt x="45" y="167"/>
                    <a:pt x="45" y="167"/>
                  </a:cubicBezTo>
                  <a:cubicBezTo>
                    <a:pt x="44" y="167"/>
                    <a:pt x="43" y="167"/>
                    <a:pt x="43" y="167"/>
                  </a:cubicBezTo>
                  <a:cubicBezTo>
                    <a:pt x="42" y="167"/>
                    <a:pt x="40" y="168"/>
                    <a:pt x="40" y="167"/>
                  </a:cubicBezTo>
                  <a:cubicBezTo>
                    <a:pt x="39" y="167"/>
                    <a:pt x="39" y="165"/>
                    <a:pt x="38" y="165"/>
                  </a:cubicBezTo>
                  <a:cubicBezTo>
                    <a:pt x="38" y="164"/>
                    <a:pt x="37" y="163"/>
                    <a:pt x="36" y="163"/>
                  </a:cubicBezTo>
                  <a:cubicBezTo>
                    <a:pt x="36" y="163"/>
                    <a:pt x="35" y="163"/>
                    <a:pt x="34" y="163"/>
                  </a:cubicBezTo>
                  <a:cubicBezTo>
                    <a:pt x="34" y="163"/>
                    <a:pt x="33" y="164"/>
                    <a:pt x="32" y="164"/>
                  </a:cubicBezTo>
                  <a:cubicBezTo>
                    <a:pt x="32" y="164"/>
                    <a:pt x="31" y="165"/>
                    <a:pt x="31" y="166"/>
                  </a:cubicBezTo>
                  <a:cubicBezTo>
                    <a:pt x="30" y="166"/>
                    <a:pt x="30" y="167"/>
                    <a:pt x="30" y="167"/>
                  </a:cubicBezTo>
                  <a:cubicBezTo>
                    <a:pt x="29" y="167"/>
                    <a:pt x="28" y="168"/>
                    <a:pt x="28" y="167"/>
                  </a:cubicBezTo>
                  <a:cubicBezTo>
                    <a:pt x="27" y="167"/>
                    <a:pt x="26" y="165"/>
                    <a:pt x="25" y="165"/>
                  </a:cubicBezTo>
                  <a:cubicBezTo>
                    <a:pt x="24" y="164"/>
                    <a:pt x="22" y="164"/>
                    <a:pt x="21" y="163"/>
                  </a:cubicBezTo>
                  <a:cubicBezTo>
                    <a:pt x="21" y="163"/>
                    <a:pt x="20" y="162"/>
                    <a:pt x="19" y="162"/>
                  </a:cubicBezTo>
                  <a:cubicBezTo>
                    <a:pt x="19" y="161"/>
                    <a:pt x="18" y="162"/>
                    <a:pt x="18" y="162"/>
                  </a:cubicBezTo>
                  <a:cubicBezTo>
                    <a:pt x="17" y="162"/>
                    <a:pt x="16" y="161"/>
                    <a:pt x="15" y="161"/>
                  </a:cubicBezTo>
                  <a:cubicBezTo>
                    <a:pt x="14" y="161"/>
                    <a:pt x="13" y="161"/>
                    <a:pt x="13" y="161"/>
                  </a:cubicBezTo>
                  <a:cubicBezTo>
                    <a:pt x="13" y="161"/>
                    <a:pt x="12" y="162"/>
                    <a:pt x="12" y="162"/>
                  </a:cubicBezTo>
                  <a:cubicBezTo>
                    <a:pt x="12" y="163"/>
                    <a:pt x="12" y="164"/>
                    <a:pt x="12" y="164"/>
                  </a:cubicBezTo>
                  <a:cubicBezTo>
                    <a:pt x="12" y="165"/>
                    <a:pt x="11" y="165"/>
                    <a:pt x="11" y="165"/>
                  </a:cubicBezTo>
                  <a:cubicBezTo>
                    <a:pt x="10" y="165"/>
                    <a:pt x="9" y="164"/>
                    <a:pt x="8" y="164"/>
                  </a:cubicBezTo>
                  <a:cubicBezTo>
                    <a:pt x="7" y="163"/>
                    <a:pt x="6" y="163"/>
                    <a:pt x="5" y="162"/>
                  </a:cubicBezTo>
                  <a:cubicBezTo>
                    <a:pt x="5" y="162"/>
                    <a:pt x="3" y="160"/>
                    <a:pt x="3" y="160"/>
                  </a:cubicBezTo>
                  <a:cubicBezTo>
                    <a:pt x="2" y="159"/>
                    <a:pt x="1" y="159"/>
                    <a:pt x="1" y="158"/>
                  </a:cubicBezTo>
                  <a:cubicBezTo>
                    <a:pt x="1" y="158"/>
                    <a:pt x="1" y="157"/>
                    <a:pt x="1" y="156"/>
                  </a:cubicBezTo>
                  <a:cubicBezTo>
                    <a:pt x="1" y="156"/>
                    <a:pt x="2" y="155"/>
                    <a:pt x="1" y="155"/>
                  </a:cubicBezTo>
                  <a:cubicBezTo>
                    <a:pt x="1" y="154"/>
                    <a:pt x="1" y="153"/>
                    <a:pt x="1" y="153"/>
                  </a:cubicBezTo>
                  <a:cubicBezTo>
                    <a:pt x="1" y="152"/>
                    <a:pt x="2" y="152"/>
                    <a:pt x="3" y="152"/>
                  </a:cubicBezTo>
                  <a:cubicBezTo>
                    <a:pt x="3" y="151"/>
                    <a:pt x="3" y="150"/>
                    <a:pt x="3" y="149"/>
                  </a:cubicBezTo>
                  <a:cubicBezTo>
                    <a:pt x="2" y="149"/>
                    <a:pt x="2" y="148"/>
                    <a:pt x="2" y="148"/>
                  </a:cubicBezTo>
                  <a:cubicBezTo>
                    <a:pt x="2" y="147"/>
                    <a:pt x="3" y="145"/>
                    <a:pt x="3" y="145"/>
                  </a:cubicBezTo>
                  <a:cubicBezTo>
                    <a:pt x="3" y="144"/>
                    <a:pt x="4" y="143"/>
                    <a:pt x="4" y="143"/>
                  </a:cubicBezTo>
                  <a:cubicBezTo>
                    <a:pt x="4" y="143"/>
                    <a:pt x="4" y="141"/>
                    <a:pt x="5" y="140"/>
                  </a:cubicBezTo>
                  <a:cubicBezTo>
                    <a:pt x="5" y="140"/>
                    <a:pt x="6" y="139"/>
                    <a:pt x="6" y="139"/>
                  </a:cubicBezTo>
                  <a:cubicBezTo>
                    <a:pt x="7" y="139"/>
                    <a:pt x="9" y="140"/>
                    <a:pt x="10" y="140"/>
                  </a:cubicBezTo>
                  <a:cubicBezTo>
                    <a:pt x="10" y="139"/>
                    <a:pt x="11" y="138"/>
                    <a:pt x="11" y="137"/>
                  </a:cubicBezTo>
                  <a:cubicBezTo>
                    <a:pt x="11" y="137"/>
                    <a:pt x="11" y="136"/>
                    <a:pt x="11" y="135"/>
                  </a:cubicBezTo>
                  <a:cubicBezTo>
                    <a:pt x="12" y="134"/>
                    <a:pt x="13" y="134"/>
                    <a:pt x="14" y="133"/>
                  </a:cubicBezTo>
                  <a:cubicBezTo>
                    <a:pt x="14" y="133"/>
                    <a:pt x="14" y="131"/>
                    <a:pt x="14" y="131"/>
                  </a:cubicBezTo>
                  <a:cubicBezTo>
                    <a:pt x="14" y="130"/>
                    <a:pt x="14" y="127"/>
                    <a:pt x="14" y="126"/>
                  </a:cubicBezTo>
                  <a:cubicBezTo>
                    <a:pt x="14" y="126"/>
                    <a:pt x="13" y="125"/>
                    <a:pt x="12" y="124"/>
                  </a:cubicBezTo>
                  <a:cubicBezTo>
                    <a:pt x="12" y="124"/>
                    <a:pt x="12" y="124"/>
                    <a:pt x="12" y="124"/>
                  </a:cubicBezTo>
                  <a:cubicBezTo>
                    <a:pt x="12" y="124"/>
                    <a:pt x="12" y="124"/>
                    <a:pt x="12" y="123"/>
                  </a:cubicBezTo>
                  <a:cubicBezTo>
                    <a:pt x="13" y="123"/>
                    <a:pt x="16" y="121"/>
                    <a:pt x="17" y="121"/>
                  </a:cubicBezTo>
                  <a:cubicBezTo>
                    <a:pt x="18" y="120"/>
                    <a:pt x="20" y="118"/>
                    <a:pt x="22" y="117"/>
                  </a:cubicBezTo>
                  <a:cubicBezTo>
                    <a:pt x="22" y="116"/>
                    <a:pt x="23" y="115"/>
                    <a:pt x="23" y="115"/>
                  </a:cubicBezTo>
                  <a:cubicBezTo>
                    <a:pt x="24" y="115"/>
                    <a:pt x="24" y="114"/>
                    <a:pt x="25" y="114"/>
                  </a:cubicBezTo>
                  <a:cubicBezTo>
                    <a:pt x="25" y="115"/>
                    <a:pt x="26" y="115"/>
                    <a:pt x="26" y="115"/>
                  </a:cubicBezTo>
                  <a:cubicBezTo>
                    <a:pt x="27" y="115"/>
                    <a:pt x="27" y="114"/>
                    <a:pt x="28" y="113"/>
                  </a:cubicBezTo>
                  <a:cubicBezTo>
                    <a:pt x="28" y="113"/>
                    <a:pt x="29" y="112"/>
                    <a:pt x="29" y="112"/>
                  </a:cubicBezTo>
                  <a:cubicBezTo>
                    <a:pt x="30" y="112"/>
                    <a:pt x="31" y="111"/>
                    <a:pt x="32" y="111"/>
                  </a:cubicBezTo>
                  <a:cubicBezTo>
                    <a:pt x="32" y="111"/>
                    <a:pt x="34" y="111"/>
                    <a:pt x="35" y="110"/>
                  </a:cubicBezTo>
                  <a:cubicBezTo>
                    <a:pt x="35" y="110"/>
                    <a:pt x="36" y="109"/>
                    <a:pt x="37" y="109"/>
                  </a:cubicBezTo>
                  <a:cubicBezTo>
                    <a:pt x="37" y="109"/>
                    <a:pt x="38" y="108"/>
                    <a:pt x="38" y="108"/>
                  </a:cubicBezTo>
                  <a:cubicBezTo>
                    <a:pt x="38" y="107"/>
                    <a:pt x="36" y="108"/>
                    <a:pt x="35" y="108"/>
                  </a:cubicBezTo>
                  <a:cubicBezTo>
                    <a:pt x="34" y="108"/>
                    <a:pt x="33" y="108"/>
                    <a:pt x="32" y="108"/>
                  </a:cubicBezTo>
                  <a:cubicBezTo>
                    <a:pt x="31" y="109"/>
                    <a:pt x="29" y="110"/>
                    <a:pt x="28" y="110"/>
                  </a:cubicBezTo>
                  <a:cubicBezTo>
                    <a:pt x="27" y="111"/>
                    <a:pt x="25" y="111"/>
                    <a:pt x="24" y="111"/>
                  </a:cubicBezTo>
                  <a:cubicBezTo>
                    <a:pt x="23" y="112"/>
                    <a:pt x="21" y="111"/>
                    <a:pt x="20" y="111"/>
                  </a:cubicBezTo>
                  <a:cubicBezTo>
                    <a:pt x="20" y="111"/>
                    <a:pt x="18" y="111"/>
                    <a:pt x="18" y="111"/>
                  </a:cubicBezTo>
                  <a:cubicBezTo>
                    <a:pt x="17" y="112"/>
                    <a:pt x="15" y="114"/>
                    <a:pt x="14" y="114"/>
                  </a:cubicBezTo>
                  <a:cubicBezTo>
                    <a:pt x="14" y="115"/>
                    <a:pt x="12" y="115"/>
                    <a:pt x="12" y="115"/>
                  </a:cubicBezTo>
                  <a:cubicBezTo>
                    <a:pt x="10" y="115"/>
                    <a:pt x="8" y="114"/>
                    <a:pt x="7" y="114"/>
                  </a:cubicBezTo>
                  <a:cubicBezTo>
                    <a:pt x="6" y="113"/>
                    <a:pt x="3" y="111"/>
                    <a:pt x="2" y="110"/>
                  </a:cubicBezTo>
                  <a:cubicBezTo>
                    <a:pt x="2" y="110"/>
                    <a:pt x="1" y="108"/>
                    <a:pt x="0" y="107"/>
                  </a:cubicBezTo>
                  <a:cubicBezTo>
                    <a:pt x="1" y="107"/>
                    <a:pt x="1" y="107"/>
                    <a:pt x="2" y="106"/>
                  </a:cubicBezTo>
                  <a:cubicBezTo>
                    <a:pt x="2" y="106"/>
                    <a:pt x="2" y="105"/>
                    <a:pt x="3" y="105"/>
                  </a:cubicBezTo>
                  <a:cubicBezTo>
                    <a:pt x="3" y="105"/>
                    <a:pt x="4" y="105"/>
                    <a:pt x="5" y="105"/>
                  </a:cubicBezTo>
                  <a:cubicBezTo>
                    <a:pt x="5" y="105"/>
                    <a:pt x="6" y="107"/>
                    <a:pt x="6" y="107"/>
                  </a:cubicBezTo>
                  <a:cubicBezTo>
                    <a:pt x="7" y="107"/>
                    <a:pt x="8" y="107"/>
                    <a:pt x="9" y="107"/>
                  </a:cubicBezTo>
                  <a:cubicBezTo>
                    <a:pt x="9" y="107"/>
                    <a:pt x="10" y="106"/>
                    <a:pt x="11" y="106"/>
                  </a:cubicBezTo>
                  <a:cubicBezTo>
                    <a:pt x="11" y="105"/>
                    <a:pt x="12" y="104"/>
                    <a:pt x="12" y="104"/>
                  </a:cubicBezTo>
                  <a:cubicBezTo>
                    <a:pt x="12" y="103"/>
                    <a:pt x="12" y="102"/>
                    <a:pt x="12" y="101"/>
                  </a:cubicBezTo>
                  <a:cubicBezTo>
                    <a:pt x="11" y="101"/>
                    <a:pt x="10" y="100"/>
                    <a:pt x="10" y="99"/>
                  </a:cubicBezTo>
                  <a:cubicBezTo>
                    <a:pt x="9" y="98"/>
                    <a:pt x="10" y="96"/>
                    <a:pt x="10" y="95"/>
                  </a:cubicBezTo>
                  <a:cubicBezTo>
                    <a:pt x="10" y="94"/>
                    <a:pt x="8" y="93"/>
                    <a:pt x="8" y="92"/>
                  </a:cubicBezTo>
                  <a:cubicBezTo>
                    <a:pt x="8" y="92"/>
                    <a:pt x="7" y="90"/>
                    <a:pt x="7" y="90"/>
                  </a:cubicBezTo>
                  <a:cubicBezTo>
                    <a:pt x="7" y="89"/>
                    <a:pt x="8" y="87"/>
                    <a:pt x="8" y="87"/>
                  </a:cubicBezTo>
                  <a:cubicBezTo>
                    <a:pt x="8" y="86"/>
                    <a:pt x="6" y="85"/>
                    <a:pt x="6" y="84"/>
                  </a:cubicBezTo>
                  <a:cubicBezTo>
                    <a:pt x="5" y="84"/>
                    <a:pt x="4" y="83"/>
                    <a:pt x="4" y="83"/>
                  </a:cubicBezTo>
                  <a:cubicBezTo>
                    <a:pt x="3" y="83"/>
                    <a:pt x="2" y="82"/>
                    <a:pt x="1" y="82"/>
                  </a:cubicBezTo>
                  <a:cubicBezTo>
                    <a:pt x="1" y="80"/>
                    <a:pt x="1" y="77"/>
                    <a:pt x="1" y="75"/>
                  </a:cubicBezTo>
                  <a:cubicBezTo>
                    <a:pt x="1" y="74"/>
                    <a:pt x="1" y="72"/>
                    <a:pt x="1" y="72"/>
                  </a:cubicBezTo>
                  <a:cubicBezTo>
                    <a:pt x="2" y="71"/>
                    <a:pt x="3" y="71"/>
                    <a:pt x="4" y="71"/>
                  </a:cubicBezTo>
                  <a:cubicBezTo>
                    <a:pt x="4" y="71"/>
                    <a:pt x="5" y="71"/>
                    <a:pt x="6" y="72"/>
                  </a:cubicBezTo>
                  <a:cubicBezTo>
                    <a:pt x="6" y="72"/>
                    <a:pt x="6" y="73"/>
                    <a:pt x="6" y="74"/>
                  </a:cubicBezTo>
                  <a:cubicBezTo>
                    <a:pt x="7" y="75"/>
                    <a:pt x="7" y="76"/>
                    <a:pt x="7" y="77"/>
                  </a:cubicBezTo>
                  <a:cubicBezTo>
                    <a:pt x="7" y="77"/>
                    <a:pt x="7" y="78"/>
                    <a:pt x="7" y="79"/>
                  </a:cubicBezTo>
                  <a:cubicBezTo>
                    <a:pt x="8" y="79"/>
                    <a:pt x="9" y="80"/>
                    <a:pt x="10" y="81"/>
                  </a:cubicBezTo>
                  <a:cubicBezTo>
                    <a:pt x="10" y="81"/>
                    <a:pt x="11" y="82"/>
                    <a:pt x="11" y="82"/>
                  </a:cubicBezTo>
                  <a:cubicBezTo>
                    <a:pt x="11" y="83"/>
                    <a:pt x="11" y="84"/>
                    <a:pt x="11" y="85"/>
                  </a:cubicBezTo>
                  <a:cubicBezTo>
                    <a:pt x="11" y="85"/>
                    <a:pt x="12" y="86"/>
                    <a:pt x="12" y="87"/>
                  </a:cubicBezTo>
                  <a:cubicBezTo>
                    <a:pt x="13" y="87"/>
                    <a:pt x="14" y="88"/>
                    <a:pt x="14" y="88"/>
                  </a:cubicBezTo>
                  <a:cubicBezTo>
                    <a:pt x="15" y="88"/>
                    <a:pt x="16" y="88"/>
                    <a:pt x="16" y="88"/>
                  </a:cubicBezTo>
                  <a:cubicBezTo>
                    <a:pt x="17" y="88"/>
                    <a:pt x="18" y="87"/>
                    <a:pt x="18" y="86"/>
                  </a:cubicBezTo>
                  <a:cubicBezTo>
                    <a:pt x="18" y="86"/>
                    <a:pt x="19" y="85"/>
                    <a:pt x="19" y="85"/>
                  </a:cubicBezTo>
                  <a:cubicBezTo>
                    <a:pt x="18" y="84"/>
                    <a:pt x="17" y="86"/>
                    <a:pt x="16" y="86"/>
                  </a:cubicBezTo>
                  <a:cubicBezTo>
                    <a:pt x="16" y="86"/>
                    <a:pt x="15" y="86"/>
                    <a:pt x="14" y="86"/>
                  </a:cubicBezTo>
                  <a:cubicBezTo>
                    <a:pt x="14" y="86"/>
                    <a:pt x="13" y="84"/>
                    <a:pt x="13" y="84"/>
                  </a:cubicBezTo>
                  <a:cubicBezTo>
                    <a:pt x="13" y="83"/>
                    <a:pt x="13" y="82"/>
                    <a:pt x="13" y="81"/>
                  </a:cubicBezTo>
                  <a:cubicBezTo>
                    <a:pt x="13" y="81"/>
                    <a:pt x="12" y="80"/>
                    <a:pt x="11" y="80"/>
                  </a:cubicBezTo>
                  <a:cubicBezTo>
                    <a:pt x="11" y="79"/>
                    <a:pt x="10" y="78"/>
                    <a:pt x="10" y="77"/>
                  </a:cubicBezTo>
                  <a:cubicBezTo>
                    <a:pt x="9" y="77"/>
                    <a:pt x="8" y="75"/>
                    <a:pt x="8" y="74"/>
                  </a:cubicBezTo>
                  <a:cubicBezTo>
                    <a:pt x="8" y="73"/>
                    <a:pt x="8" y="72"/>
                    <a:pt x="9" y="71"/>
                  </a:cubicBezTo>
                  <a:cubicBezTo>
                    <a:pt x="9" y="71"/>
                    <a:pt x="9" y="70"/>
                    <a:pt x="10" y="70"/>
                  </a:cubicBezTo>
                  <a:cubicBezTo>
                    <a:pt x="11" y="69"/>
                    <a:pt x="12" y="69"/>
                    <a:pt x="13" y="69"/>
                  </a:cubicBezTo>
                  <a:cubicBezTo>
                    <a:pt x="14" y="69"/>
                    <a:pt x="15" y="67"/>
                    <a:pt x="16" y="67"/>
                  </a:cubicBezTo>
                  <a:cubicBezTo>
                    <a:pt x="16" y="67"/>
                    <a:pt x="17" y="67"/>
                    <a:pt x="18" y="67"/>
                  </a:cubicBezTo>
                  <a:cubicBezTo>
                    <a:pt x="19" y="67"/>
                    <a:pt x="20" y="69"/>
                    <a:pt x="20" y="69"/>
                  </a:cubicBezTo>
                  <a:cubicBezTo>
                    <a:pt x="21" y="69"/>
                    <a:pt x="22" y="69"/>
                    <a:pt x="22" y="69"/>
                  </a:cubicBezTo>
                  <a:cubicBezTo>
                    <a:pt x="23" y="68"/>
                    <a:pt x="23" y="67"/>
                    <a:pt x="23" y="67"/>
                  </a:cubicBezTo>
                  <a:cubicBezTo>
                    <a:pt x="24" y="66"/>
                    <a:pt x="23" y="64"/>
                    <a:pt x="23" y="63"/>
                  </a:cubicBezTo>
                  <a:cubicBezTo>
                    <a:pt x="23" y="63"/>
                    <a:pt x="24" y="62"/>
                    <a:pt x="24" y="62"/>
                  </a:cubicBezTo>
                  <a:cubicBezTo>
                    <a:pt x="24" y="62"/>
                    <a:pt x="26" y="61"/>
                    <a:pt x="26" y="61"/>
                  </a:cubicBezTo>
                  <a:cubicBezTo>
                    <a:pt x="26" y="60"/>
                    <a:pt x="25" y="59"/>
                    <a:pt x="25" y="59"/>
                  </a:cubicBezTo>
                  <a:cubicBezTo>
                    <a:pt x="25" y="58"/>
                    <a:pt x="24" y="58"/>
                    <a:pt x="23" y="57"/>
                  </a:cubicBezTo>
                  <a:cubicBezTo>
                    <a:pt x="23" y="57"/>
                    <a:pt x="23" y="55"/>
                    <a:pt x="23" y="54"/>
                  </a:cubicBezTo>
                  <a:cubicBezTo>
                    <a:pt x="24" y="54"/>
                    <a:pt x="24" y="52"/>
                    <a:pt x="25" y="52"/>
                  </a:cubicBezTo>
                  <a:cubicBezTo>
                    <a:pt x="25" y="51"/>
                    <a:pt x="26" y="51"/>
                    <a:pt x="27" y="50"/>
                  </a:cubicBezTo>
                  <a:cubicBezTo>
                    <a:pt x="27" y="49"/>
                    <a:pt x="27" y="48"/>
                    <a:pt x="27" y="47"/>
                  </a:cubicBezTo>
                  <a:cubicBezTo>
                    <a:pt x="27" y="46"/>
                    <a:pt x="26" y="44"/>
                    <a:pt x="26" y="44"/>
                  </a:cubicBezTo>
                  <a:cubicBezTo>
                    <a:pt x="26" y="43"/>
                    <a:pt x="27" y="41"/>
                    <a:pt x="26" y="41"/>
                  </a:cubicBezTo>
                  <a:cubicBezTo>
                    <a:pt x="26" y="40"/>
                    <a:pt x="26" y="40"/>
                    <a:pt x="25" y="40"/>
                  </a:cubicBezTo>
                  <a:cubicBezTo>
                    <a:pt x="25" y="40"/>
                    <a:pt x="25" y="42"/>
                    <a:pt x="25" y="43"/>
                  </a:cubicBezTo>
                  <a:cubicBezTo>
                    <a:pt x="25" y="44"/>
                    <a:pt x="25" y="45"/>
                    <a:pt x="25" y="45"/>
                  </a:cubicBezTo>
                  <a:cubicBezTo>
                    <a:pt x="25" y="46"/>
                    <a:pt x="25" y="47"/>
                    <a:pt x="24" y="48"/>
                  </a:cubicBezTo>
                  <a:cubicBezTo>
                    <a:pt x="24" y="48"/>
                    <a:pt x="24" y="49"/>
                    <a:pt x="24" y="49"/>
                  </a:cubicBezTo>
                  <a:cubicBezTo>
                    <a:pt x="23" y="50"/>
                    <a:pt x="21" y="50"/>
                    <a:pt x="21" y="50"/>
                  </a:cubicBezTo>
                  <a:cubicBezTo>
                    <a:pt x="20" y="50"/>
                    <a:pt x="20" y="51"/>
                    <a:pt x="19" y="52"/>
                  </a:cubicBezTo>
                  <a:cubicBezTo>
                    <a:pt x="19" y="52"/>
                    <a:pt x="18" y="51"/>
                    <a:pt x="18" y="51"/>
                  </a:cubicBezTo>
                  <a:cubicBezTo>
                    <a:pt x="17" y="50"/>
                    <a:pt x="17" y="49"/>
                    <a:pt x="17" y="48"/>
                  </a:cubicBezTo>
                  <a:cubicBezTo>
                    <a:pt x="17" y="47"/>
                    <a:pt x="16" y="46"/>
                    <a:pt x="16" y="45"/>
                  </a:cubicBezTo>
                  <a:cubicBezTo>
                    <a:pt x="16" y="44"/>
                    <a:pt x="17" y="42"/>
                    <a:pt x="17" y="41"/>
                  </a:cubicBezTo>
                  <a:cubicBezTo>
                    <a:pt x="18" y="40"/>
                    <a:pt x="18" y="39"/>
                    <a:pt x="18" y="38"/>
                  </a:cubicBezTo>
                  <a:cubicBezTo>
                    <a:pt x="19" y="37"/>
                    <a:pt x="21" y="35"/>
                    <a:pt x="22" y="34"/>
                  </a:cubicBezTo>
                  <a:cubicBezTo>
                    <a:pt x="23" y="33"/>
                    <a:pt x="24" y="31"/>
                    <a:pt x="25" y="31"/>
                  </a:cubicBezTo>
                  <a:cubicBezTo>
                    <a:pt x="26" y="30"/>
                    <a:pt x="27" y="30"/>
                    <a:pt x="27" y="29"/>
                  </a:cubicBezTo>
                  <a:cubicBezTo>
                    <a:pt x="28" y="29"/>
                    <a:pt x="28" y="27"/>
                    <a:pt x="28" y="26"/>
                  </a:cubicBezTo>
                  <a:cubicBezTo>
                    <a:pt x="29" y="25"/>
                    <a:pt x="29" y="24"/>
                    <a:pt x="29" y="23"/>
                  </a:cubicBezTo>
                  <a:cubicBezTo>
                    <a:pt x="30" y="23"/>
                    <a:pt x="30" y="22"/>
                    <a:pt x="30" y="22"/>
                  </a:cubicBezTo>
                  <a:cubicBezTo>
                    <a:pt x="30" y="21"/>
                    <a:pt x="30" y="21"/>
                    <a:pt x="30" y="21"/>
                  </a:cubicBezTo>
                  <a:cubicBezTo>
                    <a:pt x="29" y="20"/>
                    <a:pt x="28" y="21"/>
                    <a:pt x="27" y="21"/>
                  </a:cubicBezTo>
                  <a:cubicBezTo>
                    <a:pt x="27" y="21"/>
                    <a:pt x="26" y="20"/>
                    <a:pt x="26" y="19"/>
                  </a:cubicBezTo>
                  <a:cubicBezTo>
                    <a:pt x="26" y="18"/>
                    <a:pt x="26" y="17"/>
                    <a:pt x="25" y="17"/>
                  </a:cubicBezTo>
                  <a:cubicBezTo>
                    <a:pt x="25" y="16"/>
                    <a:pt x="26" y="15"/>
                    <a:pt x="26" y="14"/>
                  </a:cubicBezTo>
                  <a:cubicBezTo>
                    <a:pt x="26" y="14"/>
                    <a:pt x="25" y="13"/>
                    <a:pt x="25" y="13"/>
                  </a:cubicBezTo>
                  <a:cubicBezTo>
                    <a:pt x="26" y="13"/>
                    <a:pt x="28" y="13"/>
                    <a:pt x="29" y="13"/>
                  </a:cubicBezTo>
                  <a:cubicBezTo>
                    <a:pt x="29" y="12"/>
                    <a:pt x="30" y="12"/>
                    <a:pt x="31" y="12"/>
                  </a:cubicBezTo>
                  <a:cubicBezTo>
                    <a:pt x="31" y="11"/>
                    <a:pt x="30" y="10"/>
                    <a:pt x="30" y="9"/>
                  </a:cubicBezTo>
                  <a:cubicBezTo>
                    <a:pt x="30" y="8"/>
                    <a:pt x="30" y="7"/>
                    <a:pt x="31" y="7"/>
                  </a:cubicBezTo>
                  <a:cubicBezTo>
                    <a:pt x="31" y="7"/>
                    <a:pt x="32" y="6"/>
                    <a:pt x="33" y="6"/>
                  </a:cubicBezTo>
                  <a:cubicBezTo>
                    <a:pt x="33" y="6"/>
                    <a:pt x="34" y="6"/>
                    <a:pt x="35" y="6"/>
                  </a:cubicBezTo>
                  <a:cubicBezTo>
                    <a:pt x="35" y="7"/>
                    <a:pt x="36" y="8"/>
                    <a:pt x="36" y="8"/>
                  </a:cubicBezTo>
                  <a:cubicBezTo>
                    <a:pt x="37" y="9"/>
                    <a:pt x="38" y="9"/>
                    <a:pt x="38" y="10"/>
                  </a:cubicBezTo>
                  <a:cubicBezTo>
                    <a:pt x="39" y="10"/>
                    <a:pt x="40" y="10"/>
                    <a:pt x="40" y="10"/>
                  </a:cubicBezTo>
                  <a:cubicBezTo>
                    <a:pt x="41" y="11"/>
                    <a:pt x="42" y="12"/>
                    <a:pt x="42" y="12"/>
                  </a:cubicBezTo>
                  <a:cubicBezTo>
                    <a:pt x="43" y="12"/>
                    <a:pt x="44" y="12"/>
                    <a:pt x="45" y="12"/>
                  </a:cubicBezTo>
                  <a:cubicBezTo>
                    <a:pt x="46" y="11"/>
                    <a:pt x="48" y="11"/>
                    <a:pt x="48" y="12"/>
                  </a:cubicBezTo>
                  <a:cubicBezTo>
                    <a:pt x="49" y="12"/>
                    <a:pt x="50" y="13"/>
                    <a:pt x="50" y="13"/>
                  </a:cubicBezTo>
                  <a:cubicBezTo>
                    <a:pt x="50" y="13"/>
                    <a:pt x="50" y="12"/>
                    <a:pt x="51" y="12"/>
                  </a:cubicBezTo>
                  <a:cubicBezTo>
                    <a:pt x="51" y="12"/>
                    <a:pt x="50" y="11"/>
                    <a:pt x="51" y="11"/>
                  </a:cubicBezTo>
                  <a:cubicBezTo>
                    <a:pt x="51" y="10"/>
                    <a:pt x="51" y="10"/>
                    <a:pt x="51" y="9"/>
                  </a:cubicBezTo>
                  <a:cubicBezTo>
                    <a:pt x="51" y="9"/>
                    <a:pt x="52" y="8"/>
                    <a:pt x="52" y="8"/>
                  </a:cubicBezTo>
                  <a:cubicBezTo>
                    <a:pt x="53" y="7"/>
                    <a:pt x="53" y="6"/>
                    <a:pt x="53" y="6"/>
                  </a:cubicBezTo>
                  <a:cubicBezTo>
                    <a:pt x="53" y="5"/>
                    <a:pt x="54" y="4"/>
                    <a:pt x="55" y="4"/>
                  </a:cubicBezTo>
                  <a:cubicBezTo>
                    <a:pt x="56" y="4"/>
                    <a:pt x="58" y="5"/>
                    <a:pt x="59" y="6"/>
                  </a:cubicBezTo>
                  <a:cubicBezTo>
                    <a:pt x="60" y="6"/>
                    <a:pt x="62" y="6"/>
                    <a:pt x="63" y="6"/>
                  </a:cubicBezTo>
                  <a:cubicBezTo>
                    <a:pt x="64" y="5"/>
                    <a:pt x="65" y="5"/>
                    <a:pt x="66" y="4"/>
                  </a:cubicBezTo>
                  <a:cubicBezTo>
                    <a:pt x="66" y="4"/>
                    <a:pt x="67" y="3"/>
                    <a:pt x="67" y="2"/>
                  </a:cubicBezTo>
                  <a:cubicBezTo>
                    <a:pt x="68" y="2"/>
                    <a:pt x="69" y="2"/>
                    <a:pt x="69" y="2"/>
                  </a:cubicBezTo>
                  <a:cubicBezTo>
                    <a:pt x="70" y="2"/>
                    <a:pt x="71" y="3"/>
                    <a:pt x="71" y="3"/>
                  </a:cubicBezTo>
                  <a:cubicBezTo>
                    <a:pt x="72" y="2"/>
                    <a:pt x="73" y="2"/>
                    <a:pt x="73" y="1"/>
                  </a:cubicBezTo>
                  <a:cubicBezTo>
                    <a:pt x="74" y="1"/>
                    <a:pt x="74" y="0"/>
                    <a:pt x="75" y="0"/>
                  </a:cubicBezTo>
                  <a:cubicBezTo>
                    <a:pt x="75" y="0"/>
                    <a:pt x="76" y="0"/>
                    <a:pt x="77" y="0"/>
                  </a:cubicBezTo>
                  <a:cubicBezTo>
                    <a:pt x="77" y="0"/>
                    <a:pt x="77" y="1"/>
                    <a:pt x="77" y="1"/>
                  </a:cubicBezTo>
                  <a:cubicBezTo>
                    <a:pt x="77" y="2"/>
                    <a:pt x="77" y="3"/>
                    <a:pt x="76"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51">
              <a:extLst>
                <a:ext uri="{FF2B5EF4-FFF2-40B4-BE49-F238E27FC236}">
                  <a16:creationId xmlns:a16="http://schemas.microsoft.com/office/drawing/2014/main" id="{905E7F6D-9B3A-4C08-9D6E-28C73C95489F}"/>
                </a:ext>
              </a:extLst>
            </p:cNvPr>
            <p:cNvSpPr>
              <a:spLocks/>
            </p:cNvSpPr>
            <p:nvPr/>
          </p:nvSpPr>
          <p:spPr bwMode="auto">
            <a:xfrm>
              <a:off x="6875374" y="4302365"/>
              <a:ext cx="44916" cy="57393"/>
            </a:xfrm>
            <a:custGeom>
              <a:avLst/>
              <a:gdLst/>
              <a:ahLst/>
              <a:cxnLst>
                <a:cxn ang="0">
                  <a:pos x="14" y="7"/>
                </a:cxn>
                <a:cxn ang="0">
                  <a:pos x="15" y="9"/>
                </a:cxn>
                <a:cxn ang="0">
                  <a:pos x="15" y="9"/>
                </a:cxn>
                <a:cxn ang="0">
                  <a:pos x="12" y="10"/>
                </a:cxn>
                <a:cxn ang="0">
                  <a:pos x="10" y="11"/>
                </a:cxn>
                <a:cxn ang="0">
                  <a:pos x="7" y="12"/>
                </a:cxn>
                <a:cxn ang="0">
                  <a:pos x="6" y="14"/>
                </a:cxn>
                <a:cxn ang="0">
                  <a:pos x="4" y="16"/>
                </a:cxn>
                <a:cxn ang="0">
                  <a:pos x="4" y="19"/>
                </a:cxn>
                <a:cxn ang="0">
                  <a:pos x="2" y="20"/>
                </a:cxn>
                <a:cxn ang="0">
                  <a:pos x="0" y="18"/>
                </a:cxn>
                <a:cxn ang="0">
                  <a:pos x="0" y="18"/>
                </a:cxn>
                <a:cxn ang="0">
                  <a:pos x="0" y="15"/>
                </a:cxn>
                <a:cxn ang="0">
                  <a:pos x="2" y="14"/>
                </a:cxn>
                <a:cxn ang="0">
                  <a:pos x="4" y="13"/>
                </a:cxn>
                <a:cxn ang="0">
                  <a:pos x="5" y="10"/>
                </a:cxn>
                <a:cxn ang="0">
                  <a:pos x="6" y="6"/>
                </a:cxn>
                <a:cxn ang="0">
                  <a:pos x="8" y="4"/>
                </a:cxn>
                <a:cxn ang="0">
                  <a:pos x="9" y="2"/>
                </a:cxn>
                <a:cxn ang="0">
                  <a:pos x="11" y="1"/>
                </a:cxn>
                <a:cxn ang="0">
                  <a:pos x="13" y="1"/>
                </a:cxn>
                <a:cxn ang="0">
                  <a:pos x="13" y="1"/>
                </a:cxn>
                <a:cxn ang="0">
                  <a:pos x="14" y="3"/>
                </a:cxn>
                <a:cxn ang="0">
                  <a:pos x="14" y="6"/>
                </a:cxn>
                <a:cxn ang="0">
                  <a:pos x="14" y="7"/>
                </a:cxn>
              </a:cxnLst>
              <a:rect l="0" t="0" r="r" b="b"/>
              <a:pathLst>
                <a:path w="15" h="20">
                  <a:moveTo>
                    <a:pt x="14" y="7"/>
                  </a:moveTo>
                  <a:cubicBezTo>
                    <a:pt x="14" y="8"/>
                    <a:pt x="15" y="8"/>
                    <a:pt x="15" y="9"/>
                  </a:cubicBezTo>
                  <a:cubicBezTo>
                    <a:pt x="15" y="9"/>
                    <a:pt x="15" y="9"/>
                    <a:pt x="15" y="9"/>
                  </a:cubicBezTo>
                  <a:cubicBezTo>
                    <a:pt x="14" y="9"/>
                    <a:pt x="13" y="10"/>
                    <a:pt x="12" y="10"/>
                  </a:cubicBezTo>
                  <a:cubicBezTo>
                    <a:pt x="12" y="10"/>
                    <a:pt x="11" y="11"/>
                    <a:pt x="10" y="11"/>
                  </a:cubicBezTo>
                  <a:cubicBezTo>
                    <a:pt x="9" y="12"/>
                    <a:pt x="8" y="12"/>
                    <a:pt x="7" y="12"/>
                  </a:cubicBezTo>
                  <a:cubicBezTo>
                    <a:pt x="7" y="13"/>
                    <a:pt x="6" y="13"/>
                    <a:pt x="6" y="14"/>
                  </a:cubicBezTo>
                  <a:cubicBezTo>
                    <a:pt x="5" y="14"/>
                    <a:pt x="5" y="15"/>
                    <a:pt x="4" y="16"/>
                  </a:cubicBezTo>
                  <a:cubicBezTo>
                    <a:pt x="4" y="16"/>
                    <a:pt x="4" y="18"/>
                    <a:pt x="4" y="19"/>
                  </a:cubicBezTo>
                  <a:cubicBezTo>
                    <a:pt x="4" y="19"/>
                    <a:pt x="3" y="20"/>
                    <a:pt x="2" y="20"/>
                  </a:cubicBezTo>
                  <a:cubicBezTo>
                    <a:pt x="2" y="20"/>
                    <a:pt x="1" y="18"/>
                    <a:pt x="0" y="18"/>
                  </a:cubicBezTo>
                  <a:cubicBezTo>
                    <a:pt x="0" y="18"/>
                    <a:pt x="0" y="18"/>
                    <a:pt x="0" y="18"/>
                  </a:cubicBezTo>
                  <a:cubicBezTo>
                    <a:pt x="0" y="17"/>
                    <a:pt x="0" y="16"/>
                    <a:pt x="0" y="15"/>
                  </a:cubicBezTo>
                  <a:cubicBezTo>
                    <a:pt x="0" y="14"/>
                    <a:pt x="2" y="14"/>
                    <a:pt x="2" y="14"/>
                  </a:cubicBezTo>
                  <a:cubicBezTo>
                    <a:pt x="3" y="13"/>
                    <a:pt x="3" y="13"/>
                    <a:pt x="4" y="13"/>
                  </a:cubicBezTo>
                  <a:cubicBezTo>
                    <a:pt x="4" y="12"/>
                    <a:pt x="5" y="11"/>
                    <a:pt x="5" y="10"/>
                  </a:cubicBezTo>
                  <a:cubicBezTo>
                    <a:pt x="5" y="9"/>
                    <a:pt x="5" y="7"/>
                    <a:pt x="6" y="6"/>
                  </a:cubicBezTo>
                  <a:cubicBezTo>
                    <a:pt x="6" y="5"/>
                    <a:pt x="7" y="5"/>
                    <a:pt x="8" y="4"/>
                  </a:cubicBezTo>
                  <a:cubicBezTo>
                    <a:pt x="8" y="4"/>
                    <a:pt x="9" y="3"/>
                    <a:pt x="9" y="2"/>
                  </a:cubicBezTo>
                  <a:cubicBezTo>
                    <a:pt x="10" y="2"/>
                    <a:pt x="10" y="1"/>
                    <a:pt x="11" y="1"/>
                  </a:cubicBezTo>
                  <a:cubicBezTo>
                    <a:pt x="11" y="0"/>
                    <a:pt x="12" y="0"/>
                    <a:pt x="13" y="1"/>
                  </a:cubicBezTo>
                  <a:cubicBezTo>
                    <a:pt x="13" y="1"/>
                    <a:pt x="13" y="1"/>
                    <a:pt x="13" y="1"/>
                  </a:cubicBezTo>
                  <a:cubicBezTo>
                    <a:pt x="13" y="1"/>
                    <a:pt x="14" y="3"/>
                    <a:pt x="14" y="3"/>
                  </a:cubicBezTo>
                  <a:cubicBezTo>
                    <a:pt x="14" y="4"/>
                    <a:pt x="14" y="5"/>
                    <a:pt x="14" y="6"/>
                  </a:cubicBezTo>
                  <a:cubicBezTo>
                    <a:pt x="14" y="6"/>
                    <a:pt x="14" y="7"/>
                    <a:pt x="14"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52">
              <a:extLst>
                <a:ext uri="{FF2B5EF4-FFF2-40B4-BE49-F238E27FC236}">
                  <a16:creationId xmlns:a16="http://schemas.microsoft.com/office/drawing/2014/main" id="{D5DC64FC-AB50-473C-9150-8E09EF9CFB35}"/>
                </a:ext>
              </a:extLst>
            </p:cNvPr>
            <p:cNvSpPr>
              <a:spLocks/>
            </p:cNvSpPr>
            <p:nvPr/>
          </p:nvSpPr>
          <p:spPr bwMode="auto">
            <a:xfrm>
              <a:off x="6897833" y="4334805"/>
              <a:ext cx="62384" cy="34935"/>
            </a:xfrm>
            <a:custGeom>
              <a:avLst/>
              <a:gdLst/>
              <a:ahLst/>
              <a:cxnLst>
                <a:cxn ang="0">
                  <a:pos x="21" y="8"/>
                </a:cxn>
                <a:cxn ang="0">
                  <a:pos x="19" y="9"/>
                </a:cxn>
                <a:cxn ang="0">
                  <a:pos x="16" y="11"/>
                </a:cxn>
                <a:cxn ang="0">
                  <a:pos x="13" y="12"/>
                </a:cxn>
                <a:cxn ang="0">
                  <a:pos x="8" y="12"/>
                </a:cxn>
                <a:cxn ang="0">
                  <a:pos x="5" y="12"/>
                </a:cxn>
                <a:cxn ang="0">
                  <a:pos x="0" y="11"/>
                </a:cxn>
                <a:cxn ang="0">
                  <a:pos x="0" y="9"/>
                </a:cxn>
                <a:cxn ang="0">
                  <a:pos x="1" y="6"/>
                </a:cxn>
                <a:cxn ang="0">
                  <a:pos x="2" y="3"/>
                </a:cxn>
                <a:cxn ang="0">
                  <a:pos x="5" y="2"/>
                </a:cxn>
                <a:cxn ang="0">
                  <a:pos x="8" y="0"/>
                </a:cxn>
                <a:cxn ang="0">
                  <a:pos x="10" y="0"/>
                </a:cxn>
                <a:cxn ang="0">
                  <a:pos x="11" y="1"/>
                </a:cxn>
                <a:cxn ang="0">
                  <a:pos x="14" y="1"/>
                </a:cxn>
                <a:cxn ang="0">
                  <a:pos x="16" y="2"/>
                </a:cxn>
                <a:cxn ang="0">
                  <a:pos x="18" y="2"/>
                </a:cxn>
                <a:cxn ang="0">
                  <a:pos x="19" y="3"/>
                </a:cxn>
                <a:cxn ang="0">
                  <a:pos x="20" y="7"/>
                </a:cxn>
                <a:cxn ang="0">
                  <a:pos x="21" y="8"/>
                </a:cxn>
              </a:cxnLst>
              <a:rect l="0" t="0" r="r" b="b"/>
              <a:pathLst>
                <a:path w="21" h="12">
                  <a:moveTo>
                    <a:pt x="21" y="8"/>
                  </a:moveTo>
                  <a:cubicBezTo>
                    <a:pt x="20" y="8"/>
                    <a:pt x="20" y="9"/>
                    <a:pt x="19" y="9"/>
                  </a:cubicBezTo>
                  <a:cubicBezTo>
                    <a:pt x="19" y="10"/>
                    <a:pt x="17" y="11"/>
                    <a:pt x="16" y="11"/>
                  </a:cubicBezTo>
                  <a:cubicBezTo>
                    <a:pt x="15" y="11"/>
                    <a:pt x="14" y="12"/>
                    <a:pt x="13" y="12"/>
                  </a:cubicBezTo>
                  <a:cubicBezTo>
                    <a:pt x="12" y="12"/>
                    <a:pt x="10" y="12"/>
                    <a:pt x="8" y="12"/>
                  </a:cubicBezTo>
                  <a:cubicBezTo>
                    <a:pt x="8" y="12"/>
                    <a:pt x="6" y="12"/>
                    <a:pt x="5" y="12"/>
                  </a:cubicBezTo>
                  <a:cubicBezTo>
                    <a:pt x="4" y="11"/>
                    <a:pt x="1" y="11"/>
                    <a:pt x="0" y="11"/>
                  </a:cubicBezTo>
                  <a:cubicBezTo>
                    <a:pt x="0" y="10"/>
                    <a:pt x="0" y="10"/>
                    <a:pt x="0" y="9"/>
                  </a:cubicBezTo>
                  <a:cubicBezTo>
                    <a:pt x="1" y="8"/>
                    <a:pt x="0" y="6"/>
                    <a:pt x="1" y="6"/>
                  </a:cubicBezTo>
                  <a:cubicBezTo>
                    <a:pt x="1" y="5"/>
                    <a:pt x="2" y="3"/>
                    <a:pt x="2" y="3"/>
                  </a:cubicBezTo>
                  <a:cubicBezTo>
                    <a:pt x="3" y="2"/>
                    <a:pt x="4" y="2"/>
                    <a:pt x="5" y="2"/>
                  </a:cubicBezTo>
                  <a:cubicBezTo>
                    <a:pt x="6" y="1"/>
                    <a:pt x="7" y="0"/>
                    <a:pt x="8" y="0"/>
                  </a:cubicBezTo>
                  <a:cubicBezTo>
                    <a:pt x="9" y="0"/>
                    <a:pt x="9" y="0"/>
                    <a:pt x="10" y="0"/>
                  </a:cubicBezTo>
                  <a:cubicBezTo>
                    <a:pt x="10" y="0"/>
                    <a:pt x="10" y="1"/>
                    <a:pt x="11" y="1"/>
                  </a:cubicBezTo>
                  <a:cubicBezTo>
                    <a:pt x="11" y="1"/>
                    <a:pt x="13" y="0"/>
                    <a:pt x="14" y="1"/>
                  </a:cubicBezTo>
                  <a:cubicBezTo>
                    <a:pt x="14" y="1"/>
                    <a:pt x="15" y="2"/>
                    <a:pt x="16" y="2"/>
                  </a:cubicBezTo>
                  <a:cubicBezTo>
                    <a:pt x="16" y="2"/>
                    <a:pt x="17" y="2"/>
                    <a:pt x="18" y="2"/>
                  </a:cubicBezTo>
                  <a:cubicBezTo>
                    <a:pt x="18" y="2"/>
                    <a:pt x="19" y="3"/>
                    <a:pt x="19" y="3"/>
                  </a:cubicBezTo>
                  <a:cubicBezTo>
                    <a:pt x="20" y="4"/>
                    <a:pt x="20" y="6"/>
                    <a:pt x="20" y="7"/>
                  </a:cubicBezTo>
                  <a:cubicBezTo>
                    <a:pt x="20" y="7"/>
                    <a:pt x="21" y="7"/>
                    <a:pt x="21"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53">
              <a:extLst>
                <a:ext uri="{FF2B5EF4-FFF2-40B4-BE49-F238E27FC236}">
                  <a16:creationId xmlns:a16="http://schemas.microsoft.com/office/drawing/2014/main" id="{B8815D37-32A4-4C9A-A440-95BC02CC2615}"/>
                </a:ext>
              </a:extLst>
            </p:cNvPr>
            <p:cNvSpPr>
              <a:spLocks/>
            </p:cNvSpPr>
            <p:nvPr/>
          </p:nvSpPr>
          <p:spPr bwMode="auto">
            <a:xfrm>
              <a:off x="6915300" y="4249964"/>
              <a:ext cx="117281" cy="107300"/>
            </a:xfrm>
            <a:custGeom>
              <a:avLst/>
              <a:gdLst/>
              <a:ahLst/>
              <a:cxnLst>
                <a:cxn ang="0">
                  <a:pos x="40" y="18"/>
                </a:cxn>
                <a:cxn ang="0">
                  <a:pos x="40" y="20"/>
                </a:cxn>
                <a:cxn ang="0">
                  <a:pos x="37" y="23"/>
                </a:cxn>
                <a:cxn ang="0">
                  <a:pos x="35" y="25"/>
                </a:cxn>
                <a:cxn ang="0">
                  <a:pos x="32" y="26"/>
                </a:cxn>
                <a:cxn ang="0">
                  <a:pos x="28" y="27"/>
                </a:cxn>
                <a:cxn ang="0">
                  <a:pos x="26" y="28"/>
                </a:cxn>
                <a:cxn ang="0">
                  <a:pos x="24" y="31"/>
                </a:cxn>
                <a:cxn ang="0">
                  <a:pos x="23" y="33"/>
                </a:cxn>
                <a:cxn ang="0">
                  <a:pos x="21" y="35"/>
                </a:cxn>
                <a:cxn ang="0">
                  <a:pos x="18" y="36"/>
                </a:cxn>
                <a:cxn ang="0">
                  <a:pos x="15" y="36"/>
                </a:cxn>
                <a:cxn ang="0">
                  <a:pos x="15" y="36"/>
                </a:cxn>
                <a:cxn ang="0">
                  <a:pos x="14" y="35"/>
                </a:cxn>
                <a:cxn ang="0">
                  <a:pos x="13" y="31"/>
                </a:cxn>
                <a:cxn ang="0">
                  <a:pos x="12" y="30"/>
                </a:cxn>
                <a:cxn ang="0">
                  <a:pos x="10" y="30"/>
                </a:cxn>
                <a:cxn ang="0">
                  <a:pos x="8" y="29"/>
                </a:cxn>
                <a:cxn ang="0">
                  <a:pos x="5" y="29"/>
                </a:cxn>
                <a:cxn ang="0">
                  <a:pos x="4" y="28"/>
                </a:cxn>
                <a:cxn ang="0">
                  <a:pos x="5" y="28"/>
                </a:cxn>
                <a:cxn ang="0">
                  <a:pos x="7" y="27"/>
                </a:cxn>
                <a:cxn ang="0">
                  <a:pos x="7" y="25"/>
                </a:cxn>
                <a:cxn ang="0">
                  <a:pos x="8" y="24"/>
                </a:cxn>
                <a:cxn ang="0">
                  <a:pos x="8" y="23"/>
                </a:cxn>
                <a:cxn ang="0">
                  <a:pos x="6" y="23"/>
                </a:cxn>
                <a:cxn ang="0">
                  <a:pos x="4" y="25"/>
                </a:cxn>
                <a:cxn ang="0">
                  <a:pos x="2" y="26"/>
                </a:cxn>
                <a:cxn ang="0">
                  <a:pos x="1" y="24"/>
                </a:cxn>
                <a:cxn ang="0">
                  <a:pos x="1" y="23"/>
                </a:cxn>
                <a:cxn ang="0">
                  <a:pos x="1" y="20"/>
                </a:cxn>
                <a:cxn ang="0">
                  <a:pos x="0" y="18"/>
                </a:cxn>
                <a:cxn ang="0">
                  <a:pos x="0" y="18"/>
                </a:cxn>
                <a:cxn ang="0">
                  <a:pos x="0" y="18"/>
                </a:cxn>
                <a:cxn ang="0">
                  <a:pos x="5" y="18"/>
                </a:cxn>
                <a:cxn ang="0">
                  <a:pos x="6" y="16"/>
                </a:cxn>
                <a:cxn ang="0">
                  <a:pos x="6" y="13"/>
                </a:cxn>
                <a:cxn ang="0">
                  <a:pos x="8" y="12"/>
                </a:cxn>
                <a:cxn ang="0">
                  <a:pos x="8" y="8"/>
                </a:cxn>
                <a:cxn ang="0">
                  <a:pos x="12" y="8"/>
                </a:cxn>
                <a:cxn ang="0">
                  <a:pos x="15" y="7"/>
                </a:cxn>
                <a:cxn ang="0">
                  <a:pos x="17" y="6"/>
                </a:cxn>
                <a:cxn ang="0">
                  <a:pos x="19" y="5"/>
                </a:cxn>
                <a:cxn ang="0">
                  <a:pos x="19" y="2"/>
                </a:cxn>
                <a:cxn ang="0">
                  <a:pos x="20" y="2"/>
                </a:cxn>
                <a:cxn ang="0">
                  <a:pos x="22" y="0"/>
                </a:cxn>
                <a:cxn ang="0">
                  <a:pos x="26" y="1"/>
                </a:cxn>
                <a:cxn ang="0">
                  <a:pos x="29" y="4"/>
                </a:cxn>
                <a:cxn ang="0">
                  <a:pos x="30" y="6"/>
                </a:cxn>
                <a:cxn ang="0">
                  <a:pos x="32" y="9"/>
                </a:cxn>
                <a:cxn ang="0">
                  <a:pos x="34" y="12"/>
                </a:cxn>
                <a:cxn ang="0">
                  <a:pos x="34" y="15"/>
                </a:cxn>
                <a:cxn ang="0">
                  <a:pos x="37" y="17"/>
                </a:cxn>
                <a:cxn ang="0">
                  <a:pos x="40" y="18"/>
                </a:cxn>
              </a:cxnLst>
              <a:rect l="0" t="0" r="r" b="b"/>
              <a:pathLst>
                <a:path w="40" h="36">
                  <a:moveTo>
                    <a:pt x="40" y="18"/>
                  </a:moveTo>
                  <a:cubicBezTo>
                    <a:pt x="40" y="18"/>
                    <a:pt x="40" y="19"/>
                    <a:pt x="40" y="20"/>
                  </a:cubicBezTo>
                  <a:cubicBezTo>
                    <a:pt x="40" y="21"/>
                    <a:pt x="38" y="22"/>
                    <a:pt x="37" y="23"/>
                  </a:cubicBezTo>
                  <a:cubicBezTo>
                    <a:pt x="37" y="24"/>
                    <a:pt x="36" y="25"/>
                    <a:pt x="35" y="25"/>
                  </a:cubicBezTo>
                  <a:cubicBezTo>
                    <a:pt x="35" y="26"/>
                    <a:pt x="33" y="26"/>
                    <a:pt x="32" y="26"/>
                  </a:cubicBezTo>
                  <a:cubicBezTo>
                    <a:pt x="31" y="27"/>
                    <a:pt x="29" y="26"/>
                    <a:pt x="28" y="27"/>
                  </a:cubicBezTo>
                  <a:cubicBezTo>
                    <a:pt x="27" y="27"/>
                    <a:pt x="26" y="28"/>
                    <a:pt x="26" y="28"/>
                  </a:cubicBezTo>
                  <a:cubicBezTo>
                    <a:pt x="25" y="29"/>
                    <a:pt x="24" y="30"/>
                    <a:pt x="24" y="31"/>
                  </a:cubicBezTo>
                  <a:cubicBezTo>
                    <a:pt x="24" y="31"/>
                    <a:pt x="24" y="32"/>
                    <a:pt x="23" y="33"/>
                  </a:cubicBezTo>
                  <a:cubicBezTo>
                    <a:pt x="23" y="33"/>
                    <a:pt x="22" y="35"/>
                    <a:pt x="21" y="35"/>
                  </a:cubicBezTo>
                  <a:cubicBezTo>
                    <a:pt x="21" y="35"/>
                    <a:pt x="19" y="35"/>
                    <a:pt x="18" y="36"/>
                  </a:cubicBezTo>
                  <a:cubicBezTo>
                    <a:pt x="18" y="36"/>
                    <a:pt x="16" y="35"/>
                    <a:pt x="15" y="36"/>
                  </a:cubicBezTo>
                  <a:cubicBezTo>
                    <a:pt x="15" y="36"/>
                    <a:pt x="15" y="36"/>
                    <a:pt x="15" y="36"/>
                  </a:cubicBezTo>
                  <a:cubicBezTo>
                    <a:pt x="15" y="35"/>
                    <a:pt x="14" y="35"/>
                    <a:pt x="14" y="35"/>
                  </a:cubicBezTo>
                  <a:cubicBezTo>
                    <a:pt x="14" y="34"/>
                    <a:pt x="14" y="32"/>
                    <a:pt x="13" y="31"/>
                  </a:cubicBezTo>
                  <a:cubicBezTo>
                    <a:pt x="13" y="31"/>
                    <a:pt x="12" y="30"/>
                    <a:pt x="12" y="30"/>
                  </a:cubicBezTo>
                  <a:cubicBezTo>
                    <a:pt x="11" y="30"/>
                    <a:pt x="10" y="30"/>
                    <a:pt x="10" y="30"/>
                  </a:cubicBezTo>
                  <a:cubicBezTo>
                    <a:pt x="9" y="30"/>
                    <a:pt x="8" y="29"/>
                    <a:pt x="8" y="29"/>
                  </a:cubicBezTo>
                  <a:cubicBezTo>
                    <a:pt x="7" y="28"/>
                    <a:pt x="5" y="29"/>
                    <a:pt x="5" y="29"/>
                  </a:cubicBezTo>
                  <a:cubicBezTo>
                    <a:pt x="4" y="29"/>
                    <a:pt x="4" y="28"/>
                    <a:pt x="4" y="28"/>
                  </a:cubicBezTo>
                  <a:cubicBezTo>
                    <a:pt x="4" y="28"/>
                    <a:pt x="5" y="28"/>
                    <a:pt x="5" y="28"/>
                  </a:cubicBezTo>
                  <a:cubicBezTo>
                    <a:pt x="6" y="28"/>
                    <a:pt x="7" y="27"/>
                    <a:pt x="7" y="27"/>
                  </a:cubicBezTo>
                  <a:cubicBezTo>
                    <a:pt x="7" y="27"/>
                    <a:pt x="7" y="25"/>
                    <a:pt x="7" y="25"/>
                  </a:cubicBezTo>
                  <a:cubicBezTo>
                    <a:pt x="8" y="25"/>
                    <a:pt x="8" y="24"/>
                    <a:pt x="8" y="24"/>
                  </a:cubicBezTo>
                  <a:cubicBezTo>
                    <a:pt x="8" y="24"/>
                    <a:pt x="8" y="23"/>
                    <a:pt x="8" y="23"/>
                  </a:cubicBezTo>
                  <a:cubicBezTo>
                    <a:pt x="8" y="22"/>
                    <a:pt x="7" y="23"/>
                    <a:pt x="6" y="23"/>
                  </a:cubicBezTo>
                  <a:cubicBezTo>
                    <a:pt x="6" y="24"/>
                    <a:pt x="5" y="25"/>
                    <a:pt x="4" y="25"/>
                  </a:cubicBezTo>
                  <a:cubicBezTo>
                    <a:pt x="4" y="25"/>
                    <a:pt x="3" y="26"/>
                    <a:pt x="2" y="26"/>
                  </a:cubicBezTo>
                  <a:cubicBezTo>
                    <a:pt x="2" y="25"/>
                    <a:pt x="1" y="25"/>
                    <a:pt x="1" y="24"/>
                  </a:cubicBezTo>
                  <a:cubicBezTo>
                    <a:pt x="1" y="24"/>
                    <a:pt x="1" y="23"/>
                    <a:pt x="1" y="23"/>
                  </a:cubicBezTo>
                  <a:cubicBezTo>
                    <a:pt x="1" y="22"/>
                    <a:pt x="1" y="21"/>
                    <a:pt x="1" y="20"/>
                  </a:cubicBezTo>
                  <a:cubicBezTo>
                    <a:pt x="1" y="20"/>
                    <a:pt x="0" y="18"/>
                    <a:pt x="0" y="18"/>
                  </a:cubicBezTo>
                  <a:cubicBezTo>
                    <a:pt x="0" y="18"/>
                    <a:pt x="0" y="18"/>
                    <a:pt x="0" y="18"/>
                  </a:cubicBezTo>
                  <a:cubicBezTo>
                    <a:pt x="0" y="18"/>
                    <a:pt x="0" y="18"/>
                    <a:pt x="0" y="18"/>
                  </a:cubicBezTo>
                  <a:cubicBezTo>
                    <a:pt x="2" y="18"/>
                    <a:pt x="4" y="18"/>
                    <a:pt x="5" y="18"/>
                  </a:cubicBezTo>
                  <a:cubicBezTo>
                    <a:pt x="6" y="17"/>
                    <a:pt x="6" y="16"/>
                    <a:pt x="6" y="16"/>
                  </a:cubicBezTo>
                  <a:cubicBezTo>
                    <a:pt x="6" y="15"/>
                    <a:pt x="6" y="14"/>
                    <a:pt x="6" y="13"/>
                  </a:cubicBezTo>
                  <a:cubicBezTo>
                    <a:pt x="7" y="13"/>
                    <a:pt x="8" y="12"/>
                    <a:pt x="8" y="12"/>
                  </a:cubicBezTo>
                  <a:cubicBezTo>
                    <a:pt x="8" y="11"/>
                    <a:pt x="7" y="9"/>
                    <a:pt x="8" y="8"/>
                  </a:cubicBezTo>
                  <a:cubicBezTo>
                    <a:pt x="9" y="8"/>
                    <a:pt x="11" y="9"/>
                    <a:pt x="12" y="8"/>
                  </a:cubicBezTo>
                  <a:cubicBezTo>
                    <a:pt x="13" y="8"/>
                    <a:pt x="14" y="8"/>
                    <a:pt x="15" y="7"/>
                  </a:cubicBezTo>
                  <a:cubicBezTo>
                    <a:pt x="16" y="7"/>
                    <a:pt x="17" y="7"/>
                    <a:pt x="17" y="6"/>
                  </a:cubicBezTo>
                  <a:cubicBezTo>
                    <a:pt x="17" y="6"/>
                    <a:pt x="18" y="5"/>
                    <a:pt x="19" y="5"/>
                  </a:cubicBezTo>
                  <a:cubicBezTo>
                    <a:pt x="19" y="4"/>
                    <a:pt x="19" y="3"/>
                    <a:pt x="19" y="2"/>
                  </a:cubicBezTo>
                  <a:cubicBezTo>
                    <a:pt x="19" y="2"/>
                    <a:pt x="20" y="2"/>
                    <a:pt x="20" y="2"/>
                  </a:cubicBezTo>
                  <a:cubicBezTo>
                    <a:pt x="21" y="2"/>
                    <a:pt x="21" y="0"/>
                    <a:pt x="22" y="0"/>
                  </a:cubicBezTo>
                  <a:cubicBezTo>
                    <a:pt x="23" y="0"/>
                    <a:pt x="25" y="0"/>
                    <a:pt x="26" y="1"/>
                  </a:cubicBezTo>
                  <a:cubicBezTo>
                    <a:pt x="27" y="1"/>
                    <a:pt x="28" y="3"/>
                    <a:pt x="29" y="4"/>
                  </a:cubicBezTo>
                  <a:cubicBezTo>
                    <a:pt x="29" y="4"/>
                    <a:pt x="29" y="6"/>
                    <a:pt x="30" y="6"/>
                  </a:cubicBezTo>
                  <a:cubicBezTo>
                    <a:pt x="30" y="7"/>
                    <a:pt x="31" y="8"/>
                    <a:pt x="32" y="9"/>
                  </a:cubicBezTo>
                  <a:cubicBezTo>
                    <a:pt x="32" y="9"/>
                    <a:pt x="34" y="11"/>
                    <a:pt x="34" y="12"/>
                  </a:cubicBezTo>
                  <a:cubicBezTo>
                    <a:pt x="34" y="13"/>
                    <a:pt x="33" y="15"/>
                    <a:pt x="34" y="15"/>
                  </a:cubicBezTo>
                  <a:cubicBezTo>
                    <a:pt x="34" y="16"/>
                    <a:pt x="36" y="17"/>
                    <a:pt x="37" y="17"/>
                  </a:cubicBezTo>
                  <a:cubicBezTo>
                    <a:pt x="38" y="17"/>
                    <a:pt x="39" y="17"/>
                    <a:pt x="40"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8" name="Freeform 54">
              <a:extLst>
                <a:ext uri="{FF2B5EF4-FFF2-40B4-BE49-F238E27FC236}">
                  <a16:creationId xmlns:a16="http://schemas.microsoft.com/office/drawing/2014/main" id="{2F82D3C8-7CC3-4A0E-BC33-1BF2B6C8AC5A}"/>
                </a:ext>
              </a:extLst>
            </p:cNvPr>
            <p:cNvSpPr>
              <a:spLocks/>
            </p:cNvSpPr>
            <p:nvPr/>
          </p:nvSpPr>
          <p:spPr bwMode="auto">
            <a:xfrm>
              <a:off x="8395031" y="5522582"/>
              <a:ext cx="89832" cy="37431"/>
            </a:xfrm>
            <a:custGeom>
              <a:avLst/>
              <a:gdLst/>
              <a:ahLst/>
              <a:cxnLst>
                <a:cxn ang="0">
                  <a:pos x="28" y="8"/>
                </a:cxn>
                <a:cxn ang="0">
                  <a:pos x="31" y="9"/>
                </a:cxn>
                <a:cxn ang="0">
                  <a:pos x="30" y="9"/>
                </a:cxn>
                <a:cxn ang="0">
                  <a:pos x="27" y="10"/>
                </a:cxn>
                <a:cxn ang="0">
                  <a:pos x="25" y="12"/>
                </a:cxn>
                <a:cxn ang="0">
                  <a:pos x="24" y="13"/>
                </a:cxn>
                <a:cxn ang="0">
                  <a:pos x="22" y="12"/>
                </a:cxn>
                <a:cxn ang="0">
                  <a:pos x="20" y="12"/>
                </a:cxn>
                <a:cxn ang="0">
                  <a:pos x="18" y="12"/>
                </a:cxn>
                <a:cxn ang="0">
                  <a:pos x="16" y="11"/>
                </a:cxn>
                <a:cxn ang="0">
                  <a:pos x="12" y="11"/>
                </a:cxn>
                <a:cxn ang="0">
                  <a:pos x="10" y="12"/>
                </a:cxn>
                <a:cxn ang="0">
                  <a:pos x="7" y="11"/>
                </a:cxn>
                <a:cxn ang="0">
                  <a:pos x="4" y="11"/>
                </a:cxn>
                <a:cxn ang="0">
                  <a:pos x="1" y="11"/>
                </a:cxn>
                <a:cxn ang="0">
                  <a:pos x="1" y="11"/>
                </a:cxn>
                <a:cxn ang="0">
                  <a:pos x="0" y="10"/>
                </a:cxn>
                <a:cxn ang="0">
                  <a:pos x="0" y="7"/>
                </a:cxn>
                <a:cxn ang="0">
                  <a:pos x="1" y="4"/>
                </a:cxn>
                <a:cxn ang="0">
                  <a:pos x="1" y="2"/>
                </a:cxn>
                <a:cxn ang="0">
                  <a:pos x="2" y="0"/>
                </a:cxn>
                <a:cxn ang="0">
                  <a:pos x="4" y="1"/>
                </a:cxn>
                <a:cxn ang="0">
                  <a:pos x="8" y="3"/>
                </a:cxn>
                <a:cxn ang="0">
                  <a:pos x="12" y="3"/>
                </a:cxn>
                <a:cxn ang="0">
                  <a:pos x="16" y="3"/>
                </a:cxn>
                <a:cxn ang="0">
                  <a:pos x="18" y="4"/>
                </a:cxn>
                <a:cxn ang="0">
                  <a:pos x="20" y="6"/>
                </a:cxn>
                <a:cxn ang="0">
                  <a:pos x="23" y="5"/>
                </a:cxn>
                <a:cxn ang="0">
                  <a:pos x="24" y="7"/>
                </a:cxn>
                <a:cxn ang="0">
                  <a:pos x="26" y="8"/>
                </a:cxn>
                <a:cxn ang="0">
                  <a:pos x="28" y="8"/>
                </a:cxn>
              </a:cxnLst>
              <a:rect l="0" t="0" r="r" b="b"/>
              <a:pathLst>
                <a:path w="31" h="13">
                  <a:moveTo>
                    <a:pt x="28" y="8"/>
                  </a:moveTo>
                  <a:cubicBezTo>
                    <a:pt x="29" y="8"/>
                    <a:pt x="30" y="9"/>
                    <a:pt x="31" y="9"/>
                  </a:cubicBezTo>
                  <a:cubicBezTo>
                    <a:pt x="30" y="9"/>
                    <a:pt x="30" y="9"/>
                    <a:pt x="30" y="9"/>
                  </a:cubicBezTo>
                  <a:cubicBezTo>
                    <a:pt x="29" y="10"/>
                    <a:pt x="28" y="10"/>
                    <a:pt x="27" y="10"/>
                  </a:cubicBezTo>
                  <a:cubicBezTo>
                    <a:pt x="27" y="11"/>
                    <a:pt x="26" y="12"/>
                    <a:pt x="25" y="12"/>
                  </a:cubicBezTo>
                  <a:cubicBezTo>
                    <a:pt x="25" y="13"/>
                    <a:pt x="24" y="13"/>
                    <a:pt x="24" y="13"/>
                  </a:cubicBezTo>
                  <a:cubicBezTo>
                    <a:pt x="24" y="13"/>
                    <a:pt x="23" y="12"/>
                    <a:pt x="22" y="12"/>
                  </a:cubicBezTo>
                  <a:cubicBezTo>
                    <a:pt x="22" y="12"/>
                    <a:pt x="21" y="12"/>
                    <a:pt x="20" y="12"/>
                  </a:cubicBezTo>
                  <a:cubicBezTo>
                    <a:pt x="20" y="12"/>
                    <a:pt x="19" y="12"/>
                    <a:pt x="18" y="12"/>
                  </a:cubicBezTo>
                  <a:cubicBezTo>
                    <a:pt x="17" y="12"/>
                    <a:pt x="16" y="11"/>
                    <a:pt x="16" y="11"/>
                  </a:cubicBezTo>
                  <a:cubicBezTo>
                    <a:pt x="15" y="11"/>
                    <a:pt x="13" y="11"/>
                    <a:pt x="12" y="11"/>
                  </a:cubicBezTo>
                  <a:cubicBezTo>
                    <a:pt x="12" y="11"/>
                    <a:pt x="11" y="12"/>
                    <a:pt x="10" y="12"/>
                  </a:cubicBezTo>
                  <a:cubicBezTo>
                    <a:pt x="9" y="12"/>
                    <a:pt x="8" y="11"/>
                    <a:pt x="7" y="11"/>
                  </a:cubicBezTo>
                  <a:cubicBezTo>
                    <a:pt x="6" y="11"/>
                    <a:pt x="5" y="11"/>
                    <a:pt x="4" y="11"/>
                  </a:cubicBezTo>
                  <a:cubicBezTo>
                    <a:pt x="3" y="11"/>
                    <a:pt x="2" y="11"/>
                    <a:pt x="1" y="11"/>
                  </a:cubicBezTo>
                  <a:cubicBezTo>
                    <a:pt x="1" y="11"/>
                    <a:pt x="1" y="11"/>
                    <a:pt x="1" y="11"/>
                  </a:cubicBezTo>
                  <a:cubicBezTo>
                    <a:pt x="0" y="11"/>
                    <a:pt x="0" y="10"/>
                    <a:pt x="0" y="10"/>
                  </a:cubicBezTo>
                  <a:cubicBezTo>
                    <a:pt x="0" y="9"/>
                    <a:pt x="0" y="7"/>
                    <a:pt x="0" y="7"/>
                  </a:cubicBezTo>
                  <a:cubicBezTo>
                    <a:pt x="0" y="6"/>
                    <a:pt x="1" y="5"/>
                    <a:pt x="1" y="4"/>
                  </a:cubicBezTo>
                  <a:cubicBezTo>
                    <a:pt x="1" y="4"/>
                    <a:pt x="1" y="3"/>
                    <a:pt x="1" y="2"/>
                  </a:cubicBezTo>
                  <a:cubicBezTo>
                    <a:pt x="1" y="1"/>
                    <a:pt x="1" y="0"/>
                    <a:pt x="2" y="0"/>
                  </a:cubicBezTo>
                  <a:cubicBezTo>
                    <a:pt x="2" y="0"/>
                    <a:pt x="3" y="1"/>
                    <a:pt x="4" y="1"/>
                  </a:cubicBezTo>
                  <a:cubicBezTo>
                    <a:pt x="5" y="1"/>
                    <a:pt x="7" y="2"/>
                    <a:pt x="8" y="3"/>
                  </a:cubicBezTo>
                  <a:cubicBezTo>
                    <a:pt x="9" y="3"/>
                    <a:pt x="11" y="3"/>
                    <a:pt x="12" y="3"/>
                  </a:cubicBezTo>
                  <a:cubicBezTo>
                    <a:pt x="13" y="3"/>
                    <a:pt x="15" y="2"/>
                    <a:pt x="16" y="3"/>
                  </a:cubicBezTo>
                  <a:cubicBezTo>
                    <a:pt x="17" y="3"/>
                    <a:pt x="18" y="4"/>
                    <a:pt x="18" y="4"/>
                  </a:cubicBezTo>
                  <a:cubicBezTo>
                    <a:pt x="19" y="4"/>
                    <a:pt x="20" y="6"/>
                    <a:pt x="20" y="6"/>
                  </a:cubicBezTo>
                  <a:cubicBezTo>
                    <a:pt x="21" y="6"/>
                    <a:pt x="23" y="5"/>
                    <a:pt x="23" y="5"/>
                  </a:cubicBezTo>
                  <a:cubicBezTo>
                    <a:pt x="24" y="5"/>
                    <a:pt x="24" y="6"/>
                    <a:pt x="24" y="7"/>
                  </a:cubicBezTo>
                  <a:cubicBezTo>
                    <a:pt x="24" y="7"/>
                    <a:pt x="25" y="8"/>
                    <a:pt x="26" y="8"/>
                  </a:cubicBezTo>
                  <a:cubicBezTo>
                    <a:pt x="27" y="9"/>
                    <a:pt x="28" y="8"/>
                    <a:pt x="28"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9" name="Freeform 55">
              <a:extLst>
                <a:ext uri="{FF2B5EF4-FFF2-40B4-BE49-F238E27FC236}">
                  <a16:creationId xmlns:a16="http://schemas.microsoft.com/office/drawing/2014/main" id="{FAFFE4D9-4203-4893-B7DD-18CF63E677B1}"/>
                </a:ext>
              </a:extLst>
            </p:cNvPr>
            <p:cNvSpPr>
              <a:spLocks/>
            </p:cNvSpPr>
            <p:nvPr/>
          </p:nvSpPr>
          <p:spPr bwMode="auto">
            <a:xfrm>
              <a:off x="8222853" y="5545040"/>
              <a:ext cx="134748" cy="77356"/>
            </a:xfrm>
            <a:custGeom>
              <a:avLst/>
              <a:gdLst/>
              <a:ahLst/>
              <a:cxnLst>
                <a:cxn ang="0">
                  <a:pos x="46" y="11"/>
                </a:cxn>
                <a:cxn ang="0">
                  <a:pos x="43" y="11"/>
                </a:cxn>
                <a:cxn ang="0">
                  <a:pos x="41" y="12"/>
                </a:cxn>
                <a:cxn ang="0">
                  <a:pos x="38" y="13"/>
                </a:cxn>
                <a:cxn ang="0">
                  <a:pos x="34" y="15"/>
                </a:cxn>
                <a:cxn ang="0">
                  <a:pos x="34" y="22"/>
                </a:cxn>
                <a:cxn ang="0">
                  <a:pos x="28" y="25"/>
                </a:cxn>
                <a:cxn ang="0">
                  <a:pos x="20" y="26"/>
                </a:cxn>
                <a:cxn ang="0">
                  <a:pos x="17" y="23"/>
                </a:cxn>
                <a:cxn ang="0">
                  <a:pos x="13" y="21"/>
                </a:cxn>
                <a:cxn ang="0">
                  <a:pos x="10" y="24"/>
                </a:cxn>
                <a:cxn ang="0">
                  <a:pos x="6" y="22"/>
                </a:cxn>
                <a:cxn ang="0">
                  <a:pos x="3" y="20"/>
                </a:cxn>
                <a:cxn ang="0">
                  <a:pos x="1" y="19"/>
                </a:cxn>
                <a:cxn ang="0">
                  <a:pos x="0" y="13"/>
                </a:cxn>
                <a:cxn ang="0">
                  <a:pos x="2" y="9"/>
                </a:cxn>
                <a:cxn ang="0">
                  <a:pos x="6" y="10"/>
                </a:cxn>
                <a:cxn ang="0">
                  <a:pos x="9" y="8"/>
                </a:cxn>
                <a:cxn ang="0">
                  <a:pos x="11" y="6"/>
                </a:cxn>
                <a:cxn ang="0">
                  <a:pos x="15" y="5"/>
                </a:cxn>
                <a:cxn ang="0">
                  <a:pos x="18" y="1"/>
                </a:cxn>
                <a:cxn ang="0">
                  <a:pos x="18" y="0"/>
                </a:cxn>
                <a:cxn ang="0">
                  <a:pos x="23" y="0"/>
                </a:cxn>
                <a:cxn ang="0">
                  <a:pos x="27" y="2"/>
                </a:cxn>
                <a:cxn ang="0">
                  <a:pos x="32" y="2"/>
                </a:cxn>
                <a:cxn ang="0">
                  <a:pos x="36" y="2"/>
                </a:cxn>
                <a:cxn ang="0">
                  <a:pos x="40" y="1"/>
                </a:cxn>
                <a:cxn ang="0">
                  <a:pos x="40" y="2"/>
                </a:cxn>
                <a:cxn ang="0">
                  <a:pos x="41" y="6"/>
                </a:cxn>
                <a:cxn ang="0">
                  <a:pos x="37" y="9"/>
                </a:cxn>
                <a:cxn ang="0">
                  <a:pos x="39" y="9"/>
                </a:cxn>
                <a:cxn ang="0">
                  <a:pos x="42" y="6"/>
                </a:cxn>
                <a:cxn ang="0">
                  <a:pos x="43" y="8"/>
                </a:cxn>
              </a:cxnLst>
              <a:rect l="0" t="0" r="r" b="b"/>
              <a:pathLst>
                <a:path w="46" h="26">
                  <a:moveTo>
                    <a:pt x="45" y="10"/>
                  </a:moveTo>
                  <a:cubicBezTo>
                    <a:pt x="45" y="10"/>
                    <a:pt x="46" y="11"/>
                    <a:pt x="46" y="11"/>
                  </a:cubicBezTo>
                  <a:cubicBezTo>
                    <a:pt x="46" y="11"/>
                    <a:pt x="45" y="12"/>
                    <a:pt x="45" y="12"/>
                  </a:cubicBezTo>
                  <a:cubicBezTo>
                    <a:pt x="44" y="12"/>
                    <a:pt x="44" y="11"/>
                    <a:pt x="43" y="11"/>
                  </a:cubicBezTo>
                  <a:cubicBezTo>
                    <a:pt x="43" y="11"/>
                    <a:pt x="42" y="11"/>
                    <a:pt x="42" y="11"/>
                  </a:cubicBezTo>
                  <a:cubicBezTo>
                    <a:pt x="41" y="11"/>
                    <a:pt x="41" y="12"/>
                    <a:pt x="41" y="12"/>
                  </a:cubicBezTo>
                  <a:cubicBezTo>
                    <a:pt x="41" y="12"/>
                    <a:pt x="41" y="13"/>
                    <a:pt x="41" y="13"/>
                  </a:cubicBezTo>
                  <a:cubicBezTo>
                    <a:pt x="40" y="13"/>
                    <a:pt x="38" y="13"/>
                    <a:pt x="38" y="13"/>
                  </a:cubicBezTo>
                  <a:cubicBezTo>
                    <a:pt x="37" y="13"/>
                    <a:pt x="36" y="13"/>
                    <a:pt x="36" y="13"/>
                  </a:cubicBezTo>
                  <a:cubicBezTo>
                    <a:pt x="35" y="13"/>
                    <a:pt x="35" y="15"/>
                    <a:pt x="34" y="15"/>
                  </a:cubicBezTo>
                  <a:cubicBezTo>
                    <a:pt x="34" y="16"/>
                    <a:pt x="34" y="17"/>
                    <a:pt x="34" y="18"/>
                  </a:cubicBezTo>
                  <a:cubicBezTo>
                    <a:pt x="34" y="19"/>
                    <a:pt x="34" y="21"/>
                    <a:pt x="34" y="22"/>
                  </a:cubicBezTo>
                  <a:cubicBezTo>
                    <a:pt x="34" y="22"/>
                    <a:pt x="33" y="23"/>
                    <a:pt x="32" y="23"/>
                  </a:cubicBezTo>
                  <a:cubicBezTo>
                    <a:pt x="31" y="24"/>
                    <a:pt x="29" y="25"/>
                    <a:pt x="28" y="25"/>
                  </a:cubicBezTo>
                  <a:cubicBezTo>
                    <a:pt x="27" y="25"/>
                    <a:pt x="25" y="26"/>
                    <a:pt x="24" y="26"/>
                  </a:cubicBezTo>
                  <a:cubicBezTo>
                    <a:pt x="23" y="26"/>
                    <a:pt x="21" y="26"/>
                    <a:pt x="20" y="26"/>
                  </a:cubicBezTo>
                  <a:cubicBezTo>
                    <a:pt x="20" y="26"/>
                    <a:pt x="19" y="25"/>
                    <a:pt x="18" y="25"/>
                  </a:cubicBezTo>
                  <a:cubicBezTo>
                    <a:pt x="18" y="25"/>
                    <a:pt x="17" y="24"/>
                    <a:pt x="17" y="23"/>
                  </a:cubicBezTo>
                  <a:cubicBezTo>
                    <a:pt x="16" y="23"/>
                    <a:pt x="16" y="22"/>
                    <a:pt x="15" y="21"/>
                  </a:cubicBezTo>
                  <a:cubicBezTo>
                    <a:pt x="15" y="21"/>
                    <a:pt x="14" y="21"/>
                    <a:pt x="13" y="21"/>
                  </a:cubicBezTo>
                  <a:cubicBezTo>
                    <a:pt x="13" y="22"/>
                    <a:pt x="12" y="23"/>
                    <a:pt x="12" y="23"/>
                  </a:cubicBezTo>
                  <a:cubicBezTo>
                    <a:pt x="11" y="24"/>
                    <a:pt x="10" y="24"/>
                    <a:pt x="10" y="24"/>
                  </a:cubicBezTo>
                  <a:cubicBezTo>
                    <a:pt x="9" y="24"/>
                    <a:pt x="8" y="24"/>
                    <a:pt x="8" y="24"/>
                  </a:cubicBezTo>
                  <a:cubicBezTo>
                    <a:pt x="7" y="23"/>
                    <a:pt x="7" y="22"/>
                    <a:pt x="6" y="22"/>
                  </a:cubicBezTo>
                  <a:cubicBezTo>
                    <a:pt x="6" y="22"/>
                    <a:pt x="5" y="21"/>
                    <a:pt x="5" y="21"/>
                  </a:cubicBezTo>
                  <a:cubicBezTo>
                    <a:pt x="5" y="20"/>
                    <a:pt x="3" y="20"/>
                    <a:pt x="3" y="20"/>
                  </a:cubicBezTo>
                  <a:cubicBezTo>
                    <a:pt x="2" y="20"/>
                    <a:pt x="2" y="20"/>
                    <a:pt x="1" y="20"/>
                  </a:cubicBezTo>
                  <a:cubicBezTo>
                    <a:pt x="1" y="19"/>
                    <a:pt x="1" y="19"/>
                    <a:pt x="1" y="19"/>
                  </a:cubicBezTo>
                  <a:cubicBezTo>
                    <a:pt x="1" y="18"/>
                    <a:pt x="2" y="17"/>
                    <a:pt x="1" y="16"/>
                  </a:cubicBezTo>
                  <a:cubicBezTo>
                    <a:pt x="1" y="15"/>
                    <a:pt x="0" y="14"/>
                    <a:pt x="0" y="13"/>
                  </a:cubicBezTo>
                  <a:cubicBezTo>
                    <a:pt x="0" y="13"/>
                    <a:pt x="1" y="12"/>
                    <a:pt x="1" y="11"/>
                  </a:cubicBezTo>
                  <a:cubicBezTo>
                    <a:pt x="1" y="11"/>
                    <a:pt x="2" y="10"/>
                    <a:pt x="2" y="9"/>
                  </a:cubicBezTo>
                  <a:cubicBezTo>
                    <a:pt x="3" y="9"/>
                    <a:pt x="4" y="8"/>
                    <a:pt x="5" y="9"/>
                  </a:cubicBezTo>
                  <a:cubicBezTo>
                    <a:pt x="5" y="9"/>
                    <a:pt x="5" y="10"/>
                    <a:pt x="6" y="10"/>
                  </a:cubicBezTo>
                  <a:cubicBezTo>
                    <a:pt x="6" y="10"/>
                    <a:pt x="7" y="10"/>
                    <a:pt x="7" y="10"/>
                  </a:cubicBezTo>
                  <a:cubicBezTo>
                    <a:pt x="8" y="10"/>
                    <a:pt x="8" y="9"/>
                    <a:pt x="9" y="8"/>
                  </a:cubicBezTo>
                  <a:cubicBezTo>
                    <a:pt x="9" y="8"/>
                    <a:pt x="9" y="7"/>
                    <a:pt x="9" y="7"/>
                  </a:cubicBezTo>
                  <a:cubicBezTo>
                    <a:pt x="10" y="6"/>
                    <a:pt x="11" y="6"/>
                    <a:pt x="11" y="6"/>
                  </a:cubicBezTo>
                  <a:cubicBezTo>
                    <a:pt x="12" y="6"/>
                    <a:pt x="14" y="6"/>
                    <a:pt x="15" y="6"/>
                  </a:cubicBezTo>
                  <a:cubicBezTo>
                    <a:pt x="15" y="6"/>
                    <a:pt x="15" y="5"/>
                    <a:pt x="15" y="5"/>
                  </a:cubicBezTo>
                  <a:cubicBezTo>
                    <a:pt x="16" y="4"/>
                    <a:pt x="17" y="4"/>
                    <a:pt x="17" y="4"/>
                  </a:cubicBezTo>
                  <a:cubicBezTo>
                    <a:pt x="18" y="3"/>
                    <a:pt x="18" y="2"/>
                    <a:pt x="18" y="1"/>
                  </a:cubicBezTo>
                  <a:cubicBezTo>
                    <a:pt x="17" y="1"/>
                    <a:pt x="17" y="0"/>
                    <a:pt x="17" y="0"/>
                  </a:cubicBezTo>
                  <a:cubicBezTo>
                    <a:pt x="17" y="0"/>
                    <a:pt x="18" y="0"/>
                    <a:pt x="18" y="0"/>
                  </a:cubicBezTo>
                  <a:cubicBezTo>
                    <a:pt x="19" y="0"/>
                    <a:pt x="20" y="0"/>
                    <a:pt x="21" y="0"/>
                  </a:cubicBezTo>
                  <a:cubicBezTo>
                    <a:pt x="22" y="0"/>
                    <a:pt x="23" y="0"/>
                    <a:pt x="23" y="0"/>
                  </a:cubicBezTo>
                  <a:cubicBezTo>
                    <a:pt x="24" y="0"/>
                    <a:pt x="25" y="0"/>
                    <a:pt x="26" y="1"/>
                  </a:cubicBezTo>
                  <a:cubicBezTo>
                    <a:pt x="26" y="1"/>
                    <a:pt x="27" y="2"/>
                    <a:pt x="27" y="2"/>
                  </a:cubicBezTo>
                  <a:cubicBezTo>
                    <a:pt x="27" y="2"/>
                    <a:pt x="29" y="2"/>
                    <a:pt x="29" y="2"/>
                  </a:cubicBezTo>
                  <a:cubicBezTo>
                    <a:pt x="30" y="2"/>
                    <a:pt x="31" y="2"/>
                    <a:pt x="32" y="2"/>
                  </a:cubicBezTo>
                  <a:cubicBezTo>
                    <a:pt x="32" y="2"/>
                    <a:pt x="34" y="3"/>
                    <a:pt x="34" y="3"/>
                  </a:cubicBezTo>
                  <a:cubicBezTo>
                    <a:pt x="35" y="3"/>
                    <a:pt x="36" y="3"/>
                    <a:pt x="36" y="2"/>
                  </a:cubicBezTo>
                  <a:cubicBezTo>
                    <a:pt x="37" y="2"/>
                    <a:pt x="38" y="1"/>
                    <a:pt x="39" y="1"/>
                  </a:cubicBezTo>
                  <a:cubicBezTo>
                    <a:pt x="39" y="1"/>
                    <a:pt x="40" y="1"/>
                    <a:pt x="40" y="1"/>
                  </a:cubicBezTo>
                  <a:cubicBezTo>
                    <a:pt x="40" y="1"/>
                    <a:pt x="40" y="1"/>
                    <a:pt x="40" y="1"/>
                  </a:cubicBezTo>
                  <a:cubicBezTo>
                    <a:pt x="40" y="1"/>
                    <a:pt x="40" y="2"/>
                    <a:pt x="40" y="2"/>
                  </a:cubicBezTo>
                  <a:cubicBezTo>
                    <a:pt x="41" y="3"/>
                    <a:pt x="41" y="4"/>
                    <a:pt x="41" y="4"/>
                  </a:cubicBezTo>
                  <a:cubicBezTo>
                    <a:pt x="42" y="5"/>
                    <a:pt x="41" y="6"/>
                    <a:pt x="41" y="6"/>
                  </a:cubicBezTo>
                  <a:cubicBezTo>
                    <a:pt x="40" y="7"/>
                    <a:pt x="39" y="8"/>
                    <a:pt x="39" y="8"/>
                  </a:cubicBezTo>
                  <a:cubicBezTo>
                    <a:pt x="38" y="8"/>
                    <a:pt x="37" y="9"/>
                    <a:pt x="37" y="9"/>
                  </a:cubicBezTo>
                  <a:cubicBezTo>
                    <a:pt x="37" y="9"/>
                    <a:pt x="37" y="10"/>
                    <a:pt x="37" y="10"/>
                  </a:cubicBezTo>
                  <a:cubicBezTo>
                    <a:pt x="37" y="11"/>
                    <a:pt x="38" y="9"/>
                    <a:pt x="39" y="9"/>
                  </a:cubicBezTo>
                  <a:cubicBezTo>
                    <a:pt x="39" y="9"/>
                    <a:pt x="40" y="8"/>
                    <a:pt x="41" y="8"/>
                  </a:cubicBezTo>
                  <a:cubicBezTo>
                    <a:pt x="41" y="8"/>
                    <a:pt x="42" y="6"/>
                    <a:pt x="42" y="6"/>
                  </a:cubicBezTo>
                  <a:cubicBezTo>
                    <a:pt x="42" y="6"/>
                    <a:pt x="43" y="7"/>
                    <a:pt x="43" y="7"/>
                  </a:cubicBezTo>
                  <a:cubicBezTo>
                    <a:pt x="43" y="7"/>
                    <a:pt x="43" y="8"/>
                    <a:pt x="43" y="8"/>
                  </a:cubicBezTo>
                  <a:cubicBezTo>
                    <a:pt x="44" y="9"/>
                    <a:pt x="44" y="9"/>
                    <a:pt x="45"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56">
              <a:extLst>
                <a:ext uri="{FF2B5EF4-FFF2-40B4-BE49-F238E27FC236}">
                  <a16:creationId xmlns:a16="http://schemas.microsoft.com/office/drawing/2014/main" id="{240EFAEE-041F-4037-BB4C-F1370B36FF57}"/>
                </a:ext>
              </a:extLst>
            </p:cNvPr>
            <p:cNvSpPr>
              <a:spLocks/>
            </p:cNvSpPr>
            <p:nvPr/>
          </p:nvSpPr>
          <p:spPr bwMode="auto">
            <a:xfrm>
              <a:off x="8310190" y="5589956"/>
              <a:ext cx="132253" cy="112291"/>
            </a:xfrm>
            <a:custGeom>
              <a:avLst/>
              <a:gdLst/>
              <a:ahLst/>
              <a:cxnLst>
                <a:cxn ang="0">
                  <a:pos x="44" y="9"/>
                </a:cxn>
                <a:cxn ang="0">
                  <a:pos x="38" y="10"/>
                </a:cxn>
                <a:cxn ang="0">
                  <a:pos x="36" y="7"/>
                </a:cxn>
                <a:cxn ang="0">
                  <a:pos x="34" y="8"/>
                </a:cxn>
                <a:cxn ang="0">
                  <a:pos x="36" y="9"/>
                </a:cxn>
                <a:cxn ang="0">
                  <a:pos x="34" y="11"/>
                </a:cxn>
                <a:cxn ang="0">
                  <a:pos x="32" y="10"/>
                </a:cxn>
                <a:cxn ang="0">
                  <a:pos x="32" y="12"/>
                </a:cxn>
                <a:cxn ang="0">
                  <a:pos x="30" y="13"/>
                </a:cxn>
                <a:cxn ang="0">
                  <a:pos x="28" y="13"/>
                </a:cxn>
                <a:cxn ang="0">
                  <a:pos x="30" y="14"/>
                </a:cxn>
                <a:cxn ang="0">
                  <a:pos x="30" y="16"/>
                </a:cxn>
                <a:cxn ang="0">
                  <a:pos x="26" y="15"/>
                </a:cxn>
                <a:cxn ang="0">
                  <a:pos x="22" y="17"/>
                </a:cxn>
                <a:cxn ang="0">
                  <a:pos x="20" y="17"/>
                </a:cxn>
                <a:cxn ang="0">
                  <a:pos x="19" y="18"/>
                </a:cxn>
                <a:cxn ang="0">
                  <a:pos x="20" y="19"/>
                </a:cxn>
                <a:cxn ang="0">
                  <a:pos x="24" y="21"/>
                </a:cxn>
                <a:cxn ang="0">
                  <a:pos x="28" y="22"/>
                </a:cxn>
                <a:cxn ang="0">
                  <a:pos x="31" y="21"/>
                </a:cxn>
                <a:cxn ang="0">
                  <a:pos x="34" y="19"/>
                </a:cxn>
                <a:cxn ang="0">
                  <a:pos x="33" y="22"/>
                </a:cxn>
                <a:cxn ang="0">
                  <a:pos x="33" y="29"/>
                </a:cxn>
                <a:cxn ang="0">
                  <a:pos x="33" y="36"/>
                </a:cxn>
                <a:cxn ang="0">
                  <a:pos x="27" y="37"/>
                </a:cxn>
                <a:cxn ang="0">
                  <a:pos x="21" y="37"/>
                </a:cxn>
                <a:cxn ang="0">
                  <a:pos x="17" y="36"/>
                </a:cxn>
                <a:cxn ang="0">
                  <a:pos x="13" y="30"/>
                </a:cxn>
                <a:cxn ang="0">
                  <a:pos x="9" y="33"/>
                </a:cxn>
                <a:cxn ang="0">
                  <a:pos x="3" y="35"/>
                </a:cxn>
                <a:cxn ang="0">
                  <a:pos x="1" y="31"/>
                </a:cxn>
                <a:cxn ang="0">
                  <a:pos x="4" y="25"/>
                </a:cxn>
                <a:cxn ang="0">
                  <a:pos x="9" y="22"/>
                </a:cxn>
                <a:cxn ang="0">
                  <a:pos x="10" y="16"/>
                </a:cxn>
                <a:cxn ang="0">
                  <a:pos x="10" y="11"/>
                </a:cxn>
                <a:cxn ang="0">
                  <a:pos x="6" y="8"/>
                </a:cxn>
                <a:cxn ang="0">
                  <a:pos x="8" y="5"/>
                </a:cxn>
                <a:cxn ang="0">
                  <a:pos x="10" y="1"/>
                </a:cxn>
                <a:cxn ang="0">
                  <a:pos x="16" y="0"/>
                </a:cxn>
                <a:cxn ang="0">
                  <a:pos x="24" y="1"/>
                </a:cxn>
                <a:cxn ang="0">
                  <a:pos x="30" y="1"/>
                </a:cxn>
                <a:cxn ang="0">
                  <a:pos x="36" y="2"/>
                </a:cxn>
                <a:cxn ang="0">
                  <a:pos x="38" y="5"/>
                </a:cxn>
                <a:cxn ang="0">
                  <a:pos x="39" y="2"/>
                </a:cxn>
                <a:cxn ang="0">
                  <a:pos x="40" y="1"/>
                </a:cxn>
                <a:cxn ang="0">
                  <a:pos x="43" y="3"/>
                </a:cxn>
              </a:cxnLst>
              <a:rect l="0" t="0" r="r" b="b"/>
              <a:pathLst>
                <a:path w="44" h="38">
                  <a:moveTo>
                    <a:pt x="44" y="6"/>
                  </a:moveTo>
                  <a:cubicBezTo>
                    <a:pt x="44" y="7"/>
                    <a:pt x="44" y="8"/>
                    <a:pt x="44" y="9"/>
                  </a:cubicBezTo>
                  <a:cubicBezTo>
                    <a:pt x="44" y="9"/>
                    <a:pt x="42" y="10"/>
                    <a:pt x="41" y="10"/>
                  </a:cubicBezTo>
                  <a:cubicBezTo>
                    <a:pt x="41" y="10"/>
                    <a:pt x="39" y="10"/>
                    <a:pt x="38" y="10"/>
                  </a:cubicBezTo>
                  <a:cubicBezTo>
                    <a:pt x="38" y="10"/>
                    <a:pt x="38" y="8"/>
                    <a:pt x="38" y="8"/>
                  </a:cubicBezTo>
                  <a:cubicBezTo>
                    <a:pt x="37" y="8"/>
                    <a:pt x="36" y="7"/>
                    <a:pt x="36" y="7"/>
                  </a:cubicBezTo>
                  <a:cubicBezTo>
                    <a:pt x="36" y="7"/>
                    <a:pt x="35" y="7"/>
                    <a:pt x="34" y="7"/>
                  </a:cubicBezTo>
                  <a:cubicBezTo>
                    <a:pt x="34" y="7"/>
                    <a:pt x="34" y="8"/>
                    <a:pt x="34" y="8"/>
                  </a:cubicBezTo>
                  <a:cubicBezTo>
                    <a:pt x="34" y="8"/>
                    <a:pt x="35" y="8"/>
                    <a:pt x="35" y="9"/>
                  </a:cubicBezTo>
                  <a:cubicBezTo>
                    <a:pt x="35" y="9"/>
                    <a:pt x="35" y="9"/>
                    <a:pt x="36" y="9"/>
                  </a:cubicBezTo>
                  <a:cubicBezTo>
                    <a:pt x="36" y="9"/>
                    <a:pt x="36" y="10"/>
                    <a:pt x="35" y="10"/>
                  </a:cubicBezTo>
                  <a:cubicBezTo>
                    <a:pt x="35" y="11"/>
                    <a:pt x="35" y="11"/>
                    <a:pt x="34" y="11"/>
                  </a:cubicBezTo>
                  <a:cubicBezTo>
                    <a:pt x="34" y="11"/>
                    <a:pt x="33" y="11"/>
                    <a:pt x="33" y="11"/>
                  </a:cubicBezTo>
                  <a:cubicBezTo>
                    <a:pt x="32" y="11"/>
                    <a:pt x="32" y="10"/>
                    <a:pt x="32" y="10"/>
                  </a:cubicBezTo>
                  <a:cubicBezTo>
                    <a:pt x="32" y="10"/>
                    <a:pt x="31" y="10"/>
                    <a:pt x="31" y="10"/>
                  </a:cubicBezTo>
                  <a:cubicBezTo>
                    <a:pt x="31" y="11"/>
                    <a:pt x="32" y="11"/>
                    <a:pt x="32" y="12"/>
                  </a:cubicBezTo>
                  <a:cubicBezTo>
                    <a:pt x="32" y="12"/>
                    <a:pt x="32" y="13"/>
                    <a:pt x="32" y="13"/>
                  </a:cubicBezTo>
                  <a:cubicBezTo>
                    <a:pt x="32" y="13"/>
                    <a:pt x="31" y="13"/>
                    <a:pt x="30" y="13"/>
                  </a:cubicBezTo>
                  <a:cubicBezTo>
                    <a:pt x="30" y="13"/>
                    <a:pt x="30" y="12"/>
                    <a:pt x="29" y="12"/>
                  </a:cubicBezTo>
                  <a:cubicBezTo>
                    <a:pt x="29" y="12"/>
                    <a:pt x="28" y="12"/>
                    <a:pt x="28" y="13"/>
                  </a:cubicBezTo>
                  <a:cubicBezTo>
                    <a:pt x="28" y="13"/>
                    <a:pt x="28" y="13"/>
                    <a:pt x="28" y="14"/>
                  </a:cubicBezTo>
                  <a:cubicBezTo>
                    <a:pt x="29" y="14"/>
                    <a:pt x="30" y="14"/>
                    <a:pt x="30" y="14"/>
                  </a:cubicBezTo>
                  <a:cubicBezTo>
                    <a:pt x="30" y="14"/>
                    <a:pt x="31" y="15"/>
                    <a:pt x="31" y="15"/>
                  </a:cubicBezTo>
                  <a:cubicBezTo>
                    <a:pt x="31" y="16"/>
                    <a:pt x="30" y="16"/>
                    <a:pt x="30" y="16"/>
                  </a:cubicBezTo>
                  <a:cubicBezTo>
                    <a:pt x="30" y="16"/>
                    <a:pt x="29" y="16"/>
                    <a:pt x="28" y="16"/>
                  </a:cubicBezTo>
                  <a:cubicBezTo>
                    <a:pt x="28" y="15"/>
                    <a:pt x="26" y="15"/>
                    <a:pt x="26" y="15"/>
                  </a:cubicBezTo>
                  <a:cubicBezTo>
                    <a:pt x="25" y="16"/>
                    <a:pt x="24" y="16"/>
                    <a:pt x="24" y="16"/>
                  </a:cubicBezTo>
                  <a:cubicBezTo>
                    <a:pt x="23" y="16"/>
                    <a:pt x="23" y="17"/>
                    <a:pt x="22" y="17"/>
                  </a:cubicBezTo>
                  <a:cubicBezTo>
                    <a:pt x="22" y="18"/>
                    <a:pt x="22" y="18"/>
                    <a:pt x="21" y="18"/>
                  </a:cubicBezTo>
                  <a:cubicBezTo>
                    <a:pt x="21" y="18"/>
                    <a:pt x="21" y="17"/>
                    <a:pt x="20" y="17"/>
                  </a:cubicBezTo>
                  <a:cubicBezTo>
                    <a:pt x="20" y="17"/>
                    <a:pt x="19" y="17"/>
                    <a:pt x="19" y="17"/>
                  </a:cubicBezTo>
                  <a:cubicBezTo>
                    <a:pt x="19" y="17"/>
                    <a:pt x="19" y="17"/>
                    <a:pt x="19" y="18"/>
                  </a:cubicBezTo>
                  <a:cubicBezTo>
                    <a:pt x="19" y="18"/>
                    <a:pt x="19" y="18"/>
                    <a:pt x="19" y="19"/>
                  </a:cubicBezTo>
                  <a:cubicBezTo>
                    <a:pt x="19" y="19"/>
                    <a:pt x="20" y="19"/>
                    <a:pt x="20" y="19"/>
                  </a:cubicBezTo>
                  <a:cubicBezTo>
                    <a:pt x="21" y="20"/>
                    <a:pt x="21" y="20"/>
                    <a:pt x="22" y="20"/>
                  </a:cubicBezTo>
                  <a:cubicBezTo>
                    <a:pt x="22" y="20"/>
                    <a:pt x="23" y="21"/>
                    <a:pt x="24" y="21"/>
                  </a:cubicBezTo>
                  <a:cubicBezTo>
                    <a:pt x="24" y="21"/>
                    <a:pt x="25" y="21"/>
                    <a:pt x="26" y="21"/>
                  </a:cubicBezTo>
                  <a:cubicBezTo>
                    <a:pt x="26" y="21"/>
                    <a:pt x="27" y="22"/>
                    <a:pt x="28" y="22"/>
                  </a:cubicBezTo>
                  <a:cubicBezTo>
                    <a:pt x="28" y="22"/>
                    <a:pt x="29" y="22"/>
                    <a:pt x="30" y="22"/>
                  </a:cubicBezTo>
                  <a:cubicBezTo>
                    <a:pt x="30" y="22"/>
                    <a:pt x="30" y="22"/>
                    <a:pt x="31" y="21"/>
                  </a:cubicBezTo>
                  <a:cubicBezTo>
                    <a:pt x="31" y="21"/>
                    <a:pt x="32" y="20"/>
                    <a:pt x="33" y="20"/>
                  </a:cubicBezTo>
                  <a:cubicBezTo>
                    <a:pt x="33" y="20"/>
                    <a:pt x="34" y="19"/>
                    <a:pt x="34" y="19"/>
                  </a:cubicBezTo>
                  <a:cubicBezTo>
                    <a:pt x="35" y="19"/>
                    <a:pt x="35" y="19"/>
                    <a:pt x="35" y="20"/>
                  </a:cubicBezTo>
                  <a:cubicBezTo>
                    <a:pt x="34" y="20"/>
                    <a:pt x="34" y="21"/>
                    <a:pt x="33" y="22"/>
                  </a:cubicBezTo>
                  <a:cubicBezTo>
                    <a:pt x="33" y="22"/>
                    <a:pt x="32" y="24"/>
                    <a:pt x="32" y="25"/>
                  </a:cubicBezTo>
                  <a:cubicBezTo>
                    <a:pt x="32" y="26"/>
                    <a:pt x="33" y="28"/>
                    <a:pt x="33" y="29"/>
                  </a:cubicBezTo>
                  <a:cubicBezTo>
                    <a:pt x="33" y="30"/>
                    <a:pt x="33" y="31"/>
                    <a:pt x="33" y="32"/>
                  </a:cubicBezTo>
                  <a:cubicBezTo>
                    <a:pt x="33" y="33"/>
                    <a:pt x="33" y="35"/>
                    <a:pt x="33" y="36"/>
                  </a:cubicBezTo>
                  <a:cubicBezTo>
                    <a:pt x="32" y="37"/>
                    <a:pt x="31" y="37"/>
                    <a:pt x="30" y="38"/>
                  </a:cubicBezTo>
                  <a:cubicBezTo>
                    <a:pt x="30" y="38"/>
                    <a:pt x="28" y="37"/>
                    <a:pt x="27" y="37"/>
                  </a:cubicBezTo>
                  <a:cubicBezTo>
                    <a:pt x="26" y="37"/>
                    <a:pt x="25" y="36"/>
                    <a:pt x="24" y="36"/>
                  </a:cubicBezTo>
                  <a:cubicBezTo>
                    <a:pt x="23" y="36"/>
                    <a:pt x="22" y="37"/>
                    <a:pt x="21" y="37"/>
                  </a:cubicBezTo>
                  <a:cubicBezTo>
                    <a:pt x="21" y="37"/>
                    <a:pt x="20" y="37"/>
                    <a:pt x="19" y="37"/>
                  </a:cubicBezTo>
                  <a:cubicBezTo>
                    <a:pt x="19" y="37"/>
                    <a:pt x="17" y="36"/>
                    <a:pt x="17" y="36"/>
                  </a:cubicBezTo>
                  <a:cubicBezTo>
                    <a:pt x="17" y="35"/>
                    <a:pt x="16" y="33"/>
                    <a:pt x="16" y="32"/>
                  </a:cubicBezTo>
                  <a:cubicBezTo>
                    <a:pt x="15" y="31"/>
                    <a:pt x="14" y="30"/>
                    <a:pt x="13" y="30"/>
                  </a:cubicBezTo>
                  <a:cubicBezTo>
                    <a:pt x="12" y="30"/>
                    <a:pt x="11" y="30"/>
                    <a:pt x="11" y="31"/>
                  </a:cubicBezTo>
                  <a:cubicBezTo>
                    <a:pt x="10" y="31"/>
                    <a:pt x="10" y="33"/>
                    <a:pt x="9" y="33"/>
                  </a:cubicBezTo>
                  <a:cubicBezTo>
                    <a:pt x="9" y="34"/>
                    <a:pt x="8" y="34"/>
                    <a:pt x="7" y="35"/>
                  </a:cubicBezTo>
                  <a:cubicBezTo>
                    <a:pt x="6" y="35"/>
                    <a:pt x="4" y="35"/>
                    <a:pt x="3" y="35"/>
                  </a:cubicBezTo>
                  <a:cubicBezTo>
                    <a:pt x="3" y="35"/>
                    <a:pt x="1" y="35"/>
                    <a:pt x="1" y="34"/>
                  </a:cubicBezTo>
                  <a:cubicBezTo>
                    <a:pt x="0" y="33"/>
                    <a:pt x="1" y="32"/>
                    <a:pt x="1" y="31"/>
                  </a:cubicBezTo>
                  <a:cubicBezTo>
                    <a:pt x="1" y="30"/>
                    <a:pt x="1" y="28"/>
                    <a:pt x="2" y="28"/>
                  </a:cubicBezTo>
                  <a:cubicBezTo>
                    <a:pt x="2" y="27"/>
                    <a:pt x="3" y="25"/>
                    <a:pt x="4" y="25"/>
                  </a:cubicBezTo>
                  <a:cubicBezTo>
                    <a:pt x="4" y="24"/>
                    <a:pt x="6" y="24"/>
                    <a:pt x="7" y="24"/>
                  </a:cubicBezTo>
                  <a:cubicBezTo>
                    <a:pt x="8" y="23"/>
                    <a:pt x="9" y="22"/>
                    <a:pt x="9" y="22"/>
                  </a:cubicBezTo>
                  <a:cubicBezTo>
                    <a:pt x="9" y="21"/>
                    <a:pt x="9" y="19"/>
                    <a:pt x="9" y="18"/>
                  </a:cubicBezTo>
                  <a:cubicBezTo>
                    <a:pt x="9" y="17"/>
                    <a:pt x="10" y="17"/>
                    <a:pt x="10" y="16"/>
                  </a:cubicBezTo>
                  <a:cubicBezTo>
                    <a:pt x="10" y="16"/>
                    <a:pt x="11" y="15"/>
                    <a:pt x="11" y="14"/>
                  </a:cubicBezTo>
                  <a:cubicBezTo>
                    <a:pt x="11" y="13"/>
                    <a:pt x="11" y="12"/>
                    <a:pt x="10" y="11"/>
                  </a:cubicBezTo>
                  <a:cubicBezTo>
                    <a:pt x="10" y="11"/>
                    <a:pt x="8" y="10"/>
                    <a:pt x="8" y="9"/>
                  </a:cubicBezTo>
                  <a:cubicBezTo>
                    <a:pt x="7" y="9"/>
                    <a:pt x="6" y="9"/>
                    <a:pt x="6" y="8"/>
                  </a:cubicBezTo>
                  <a:cubicBezTo>
                    <a:pt x="6" y="8"/>
                    <a:pt x="6" y="8"/>
                    <a:pt x="6" y="8"/>
                  </a:cubicBezTo>
                  <a:cubicBezTo>
                    <a:pt x="7" y="7"/>
                    <a:pt x="7" y="5"/>
                    <a:pt x="8" y="5"/>
                  </a:cubicBezTo>
                  <a:cubicBezTo>
                    <a:pt x="8" y="4"/>
                    <a:pt x="9" y="3"/>
                    <a:pt x="9" y="3"/>
                  </a:cubicBezTo>
                  <a:cubicBezTo>
                    <a:pt x="9" y="2"/>
                    <a:pt x="10" y="2"/>
                    <a:pt x="10" y="1"/>
                  </a:cubicBezTo>
                  <a:cubicBezTo>
                    <a:pt x="10" y="1"/>
                    <a:pt x="11" y="0"/>
                    <a:pt x="12" y="0"/>
                  </a:cubicBezTo>
                  <a:cubicBezTo>
                    <a:pt x="13" y="0"/>
                    <a:pt x="15" y="0"/>
                    <a:pt x="16" y="0"/>
                  </a:cubicBezTo>
                  <a:cubicBezTo>
                    <a:pt x="17" y="0"/>
                    <a:pt x="19" y="0"/>
                    <a:pt x="20" y="0"/>
                  </a:cubicBezTo>
                  <a:cubicBezTo>
                    <a:pt x="21" y="0"/>
                    <a:pt x="23" y="0"/>
                    <a:pt x="24" y="1"/>
                  </a:cubicBezTo>
                  <a:cubicBezTo>
                    <a:pt x="25" y="1"/>
                    <a:pt x="26" y="0"/>
                    <a:pt x="27" y="1"/>
                  </a:cubicBezTo>
                  <a:cubicBezTo>
                    <a:pt x="28" y="1"/>
                    <a:pt x="29" y="1"/>
                    <a:pt x="30" y="1"/>
                  </a:cubicBezTo>
                  <a:cubicBezTo>
                    <a:pt x="31" y="1"/>
                    <a:pt x="33" y="1"/>
                    <a:pt x="34" y="1"/>
                  </a:cubicBezTo>
                  <a:cubicBezTo>
                    <a:pt x="34" y="1"/>
                    <a:pt x="35" y="2"/>
                    <a:pt x="36" y="2"/>
                  </a:cubicBezTo>
                  <a:cubicBezTo>
                    <a:pt x="36" y="2"/>
                    <a:pt x="37" y="3"/>
                    <a:pt x="37" y="3"/>
                  </a:cubicBezTo>
                  <a:cubicBezTo>
                    <a:pt x="38" y="4"/>
                    <a:pt x="37" y="5"/>
                    <a:pt x="38" y="5"/>
                  </a:cubicBezTo>
                  <a:cubicBezTo>
                    <a:pt x="38" y="5"/>
                    <a:pt x="39" y="4"/>
                    <a:pt x="39" y="4"/>
                  </a:cubicBezTo>
                  <a:cubicBezTo>
                    <a:pt x="39" y="3"/>
                    <a:pt x="39" y="3"/>
                    <a:pt x="39" y="2"/>
                  </a:cubicBezTo>
                  <a:cubicBezTo>
                    <a:pt x="39" y="2"/>
                    <a:pt x="38" y="1"/>
                    <a:pt x="39" y="1"/>
                  </a:cubicBezTo>
                  <a:cubicBezTo>
                    <a:pt x="39" y="1"/>
                    <a:pt x="40" y="1"/>
                    <a:pt x="40" y="1"/>
                  </a:cubicBezTo>
                  <a:cubicBezTo>
                    <a:pt x="40" y="1"/>
                    <a:pt x="41" y="1"/>
                    <a:pt x="42" y="2"/>
                  </a:cubicBezTo>
                  <a:cubicBezTo>
                    <a:pt x="42" y="2"/>
                    <a:pt x="43" y="3"/>
                    <a:pt x="43" y="3"/>
                  </a:cubicBezTo>
                  <a:cubicBezTo>
                    <a:pt x="44" y="4"/>
                    <a:pt x="44" y="5"/>
                    <a:pt x="44"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57">
              <a:extLst>
                <a:ext uri="{FF2B5EF4-FFF2-40B4-BE49-F238E27FC236}">
                  <a16:creationId xmlns:a16="http://schemas.microsoft.com/office/drawing/2014/main" id="{0628A128-9E13-46B1-B4FE-9C946363F841}"/>
                </a:ext>
              </a:extLst>
            </p:cNvPr>
            <p:cNvSpPr>
              <a:spLocks/>
            </p:cNvSpPr>
            <p:nvPr/>
          </p:nvSpPr>
          <p:spPr bwMode="auto">
            <a:xfrm>
              <a:off x="8043189" y="6016658"/>
              <a:ext cx="102309" cy="69869"/>
            </a:xfrm>
            <a:custGeom>
              <a:avLst/>
              <a:gdLst/>
              <a:ahLst/>
              <a:cxnLst>
                <a:cxn ang="0">
                  <a:pos x="16" y="3"/>
                </a:cxn>
                <a:cxn ang="0">
                  <a:pos x="17" y="4"/>
                </a:cxn>
                <a:cxn ang="0">
                  <a:pos x="19" y="4"/>
                </a:cxn>
                <a:cxn ang="0">
                  <a:pos x="22" y="4"/>
                </a:cxn>
                <a:cxn ang="0">
                  <a:pos x="22" y="7"/>
                </a:cxn>
                <a:cxn ang="0">
                  <a:pos x="23" y="8"/>
                </a:cxn>
                <a:cxn ang="0">
                  <a:pos x="23" y="10"/>
                </a:cxn>
                <a:cxn ang="0">
                  <a:pos x="25" y="12"/>
                </a:cxn>
                <a:cxn ang="0">
                  <a:pos x="26" y="11"/>
                </a:cxn>
                <a:cxn ang="0">
                  <a:pos x="29" y="11"/>
                </a:cxn>
                <a:cxn ang="0">
                  <a:pos x="29" y="13"/>
                </a:cxn>
                <a:cxn ang="0">
                  <a:pos x="29" y="15"/>
                </a:cxn>
                <a:cxn ang="0">
                  <a:pos x="30" y="17"/>
                </a:cxn>
                <a:cxn ang="0">
                  <a:pos x="32" y="18"/>
                </a:cxn>
                <a:cxn ang="0">
                  <a:pos x="33" y="18"/>
                </a:cxn>
                <a:cxn ang="0">
                  <a:pos x="33" y="19"/>
                </a:cxn>
                <a:cxn ang="0">
                  <a:pos x="33" y="21"/>
                </a:cxn>
                <a:cxn ang="0">
                  <a:pos x="33" y="22"/>
                </a:cxn>
                <a:cxn ang="0">
                  <a:pos x="33" y="23"/>
                </a:cxn>
                <a:cxn ang="0">
                  <a:pos x="32" y="24"/>
                </a:cxn>
                <a:cxn ang="0">
                  <a:pos x="31" y="24"/>
                </a:cxn>
                <a:cxn ang="0">
                  <a:pos x="24" y="22"/>
                </a:cxn>
                <a:cxn ang="0">
                  <a:pos x="16" y="21"/>
                </a:cxn>
                <a:cxn ang="0">
                  <a:pos x="10" y="20"/>
                </a:cxn>
                <a:cxn ang="0">
                  <a:pos x="6" y="20"/>
                </a:cxn>
                <a:cxn ang="0">
                  <a:pos x="6" y="17"/>
                </a:cxn>
                <a:cxn ang="0">
                  <a:pos x="6" y="14"/>
                </a:cxn>
                <a:cxn ang="0">
                  <a:pos x="4" y="12"/>
                </a:cxn>
                <a:cxn ang="0">
                  <a:pos x="2" y="10"/>
                </a:cxn>
                <a:cxn ang="0">
                  <a:pos x="1" y="9"/>
                </a:cxn>
                <a:cxn ang="0">
                  <a:pos x="1" y="7"/>
                </a:cxn>
                <a:cxn ang="0">
                  <a:pos x="2" y="6"/>
                </a:cxn>
                <a:cxn ang="0">
                  <a:pos x="3" y="5"/>
                </a:cxn>
                <a:cxn ang="0">
                  <a:pos x="4" y="3"/>
                </a:cxn>
                <a:cxn ang="0">
                  <a:pos x="5" y="2"/>
                </a:cxn>
                <a:cxn ang="0">
                  <a:pos x="6" y="3"/>
                </a:cxn>
                <a:cxn ang="0">
                  <a:pos x="8" y="3"/>
                </a:cxn>
                <a:cxn ang="0">
                  <a:pos x="9" y="2"/>
                </a:cxn>
                <a:cxn ang="0">
                  <a:pos x="10" y="0"/>
                </a:cxn>
                <a:cxn ang="0">
                  <a:pos x="11" y="2"/>
                </a:cxn>
                <a:cxn ang="0">
                  <a:pos x="11" y="4"/>
                </a:cxn>
                <a:cxn ang="0">
                  <a:pos x="13" y="5"/>
                </a:cxn>
                <a:cxn ang="0">
                  <a:pos x="14" y="4"/>
                </a:cxn>
                <a:cxn ang="0">
                  <a:pos x="16" y="3"/>
                </a:cxn>
                <a:cxn ang="0">
                  <a:pos x="16" y="3"/>
                </a:cxn>
              </a:cxnLst>
              <a:rect l="0" t="0" r="r" b="b"/>
              <a:pathLst>
                <a:path w="34" h="24">
                  <a:moveTo>
                    <a:pt x="16" y="3"/>
                  </a:moveTo>
                  <a:cubicBezTo>
                    <a:pt x="16" y="4"/>
                    <a:pt x="17" y="4"/>
                    <a:pt x="17" y="4"/>
                  </a:cubicBezTo>
                  <a:cubicBezTo>
                    <a:pt x="18" y="4"/>
                    <a:pt x="19" y="4"/>
                    <a:pt x="19" y="4"/>
                  </a:cubicBezTo>
                  <a:cubicBezTo>
                    <a:pt x="20" y="4"/>
                    <a:pt x="21" y="4"/>
                    <a:pt x="22" y="4"/>
                  </a:cubicBezTo>
                  <a:cubicBezTo>
                    <a:pt x="22" y="5"/>
                    <a:pt x="22" y="6"/>
                    <a:pt x="22" y="7"/>
                  </a:cubicBezTo>
                  <a:cubicBezTo>
                    <a:pt x="22" y="7"/>
                    <a:pt x="23" y="8"/>
                    <a:pt x="23" y="8"/>
                  </a:cubicBezTo>
                  <a:cubicBezTo>
                    <a:pt x="23" y="9"/>
                    <a:pt x="23" y="10"/>
                    <a:pt x="23" y="10"/>
                  </a:cubicBezTo>
                  <a:cubicBezTo>
                    <a:pt x="23" y="11"/>
                    <a:pt x="24" y="12"/>
                    <a:pt x="25" y="12"/>
                  </a:cubicBezTo>
                  <a:cubicBezTo>
                    <a:pt x="25" y="12"/>
                    <a:pt x="26" y="11"/>
                    <a:pt x="26" y="11"/>
                  </a:cubicBezTo>
                  <a:cubicBezTo>
                    <a:pt x="27" y="11"/>
                    <a:pt x="28" y="11"/>
                    <a:pt x="29" y="11"/>
                  </a:cubicBezTo>
                  <a:cubicBezTo>
                    <a:pt x="29" y="12"/>
                    <a:pt x="29" y="13"/>
                    <a:pt x="29" y="13"/>
                  </a:cubicBezTo>
                  <a:cubicBezTo>
                    <a:pt x="30" y="14"/>
                    <a:pt x="29" y="15"/>
                    <a:pt x="29" y="15"/>
                  </a:cubicBezTo>
                  <a:cubicBezTo>
                    <a:pt x="30" y="16"/>
                    <a:pt x="30" y="16"/>
                    <a:pt x="30" y="17"/>
                  </a:cubicBezTo>
                  <a:cubicBezTo>
                    <a:pt x="30" y="17"/>
                    <a:pt x="31" y="18"/>
                    <a:pt x="32" y="18"/>
                  </a:cubicBezTo>
                  <a:cubicBezTo>
                    <a:pt x="32" y="18"/>
                    <a:pt x="33" y="18"/>
                    <a:pt x="33" y="18"/>
                  </a:cubicBezTo>
                  <a:cubicBezTo>
                    <a:pt x="34" y="18"/>
                    <a:pt x="33" y="19"/>
                    <a:pt x="33" y="19"/>
                  </a:cubicBezTo>
                  <a:cubicBezTo>
                    <a:pt x="33" y="20"/>
                    <a:pt x="33" y="21"/>
                    <a:pt x="33" y="21"/>
                  </a:cubicBezTo>
                  <a:cubicBezTo>
                    <a:pt x="33" y="21"/>
                    <a:pt x="34" y="22"/>
                    <a:pt x="33" y="22"/>
                  </a:cubicBezTo>
                  <a:cubicBezTo>
                    <a:pt x="33" y="23"/>
                    <a:pt x="33" y="23"/>
                    <a:pt x="33" y="23"/>
                  </a:cubicBezTo>
                  <a:cubicBezTo>
                    <a:pt x="33" y="24"/>
                    <a:pt x="32" y="24"/>
                    <a:pt x="32" y="24"/>
                  </a:cubicBezTo>
                  <a:cubicBezTo>
                    <a:pt x="32" y="24"/>
                    <a:pt x="31" y="24"/>
                    <a:pt x="31" y="24"/>
                  </a:cubicBezTo>
                  <a:cubicBezTo>
                    <a:pt x="29" y="23"/>
                    <a:pt x="26" y="22"/>
                    <a:pt x="24" y="22"/>
                  </a:cubicBezTo>
                  <a:cubicBezTo>
                    <a:pt x="22" y="21"/>
                    <a:pt x="18" y="21"/>
                    <a:pt x="16" y="21"/>
                  </a:cubicBezTo>
                  <a:cubicBezTo>
                    <a:pt x="15" y="21"/>
                    <a:pt x="11" y="20"/>
                    <a:pt x="10" y="20"/>
                  </a:cubicBezTo>
                  <a:cubicBezTo>
                    <a:pt x="9" y="20"/>
                    <a:pt x="8" y="20"/>
                    <a:pt x="6" y="20"/>
                  </a:cubicBezTo>
                  <a:cubicBezTo>
                    <a:pt x="6" y="19"/>
                    <a:pt x="6" y="18"/>
                    <a:pt x="6" y="17"/>
                  </a:cubicBezTo>
                  <a:cubicBezTo>
                    <a:pt x="6" y="17"/>
                    <a:pt x="6" y="15"/>
                    <a:pt x="6" y="14"/>
                  </a:cubicBezTo>
                  <a:cubicBezTo>
                    <a:pt x="5" y="14"/>
                    <a:pt x="4" y="13"/>
                    <a:pt x="4" y="12"/>
                  </a:cubicBezTo>
                  <a:cubicBezTo>
                    <a:pt x="3" y="12"/>
                    <a:pt x="3" y="11"/>
                    <a:pt x="2" y="10"/>
                  </a:cubicBezTo>
                  <a:cubicBezTo>
                    <a:pt x="2" y="10"/>
                    <a:pt x="1" y="10"/>
                    <a:pt x="1" y="9"/>
                  </a:cubicBezTo>
                  <a:cubicBezTo>
                    <a:pt x="0" y="9"/>
                    <a:pt x="1" y="8"/>
                    <a:pt x="1" y="7"/>
                  </a:cubicBezTo>
                  <a:cubicBezTo>
                    <a:pt x="1" y="7"/>
                    <a:pt x="1" y="6"/>
                    <a:pt x="2" y="6"/>
                  </a:cubicBezTo>
                  <a:cubicBezTo>
                    <a:pt x="2" y="6"/>
                    <a:pt x="3" y="5"/>
                    <a:pt x="3" y="5"/>
                  </a:cubicBezTo>
                  <a:cubicBezTo>
                    <a:pt x="4" y="4"/>
                    <a:pt x="4" y="3"/>
                    <a:pt x="4" y="3"/>
                  </a:cubicBezTo>
                  <a:cubicBezTo>
                    <a:pt x="4" y="3"/>
                    <a:pt x="5" y="2"/>
                    <a:pt x="5" y="2"/>
                  </a:cubicBezTo>
                  <a:cubicBezTo>
                    <a:pt x="6" y="2"/>
                    <a:pt x="6" y="3"/>
                    <a:pt x="6" y="3"/>
                  </a:cubicBezTo>
                  <a:cubicBezTo>
                    <a:pt x="7" y="3"/>
                    <a:pt x="8" y="3"/>
                    <a:pt x="8" y="3"/>
                  </a:cubicBezTo>
                  <a:cubicBezTo>
                    <a:pt x="8" y="3"/>
                    <a:pt x="9" y="2"/>
                    <a:pt x="9" y="2"/>
                  </a:cubicBezTo>
                  <a:cubicBezTo>
                    <a:pt x="9" y="1"/>
                    <a:pt x="10" y="0"/>
                    <a:pt x="10" y="0"/>
                  </a:cubicBezTo>
                  <a:cubicBezTo>
                    <a:pt x="11" y="0"/>
                    <a:pt x="11" y="1"/>
                    <a:pt x="11" y="2"/>
                  </a:cubicBezTo>
                  <a:cubicBezTo>
                    <a:pt x="11" y="2"/>
                    <a:pt x="11" y="3"/>
                    <a:pt x="11" y="4"/>
                  </a:cubicBezTo>
                  <a:cubicBezTo>
                    <a:pt x="11" y="4"/>
                    <a:pt x="12" y="5"/>
                    <a:pt x="13" y="5"/>
                  </a:cubicBezTo>
                  <a:cubicBezTo>
                    <a:pt x="13" y="5"/>
                    <a:pt x="14" y="4"/>
                    <a:pt x="14" y="4"/>
                  </a:cubicBezTo>
                  <a:cubicBezTo>
                    <a:pt x="15" y="3"/>
                    <a:pt x="15" y="3"/>
                    <a:pt x="16" y="3"/>
                  </a:cubicBezTo>
                  <a:cubicBezTo>
                    <a:pt x="16" y="3"/>
                    <a:pt x="16" y="3"/>
                    <a:pt x="16"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58">
              <a:extLst>
                <a:ext uri="{FF2B5EF4-FFF2-40B4-BE49-F238E27FC236}">
                  <a16:creationId xmlns:a16="http://schemas.microsoft.com/office/drawing/2014/main" id="{3868DA7C-3122-4ACD-81FB-F0812B5F88CB}"/>
                </a:ext>
              </a:extLst>
            </p:cNvPr>
            <p:cNvSpPr>
              <a:spLocks/>
            </p:cNvSpPr>
            <p:nvPr/>
          </p:nvSpPr>
          <p:spPr bwMode="auto">
            <a:xfrm>
              <a:off x="7656414" y="6064068"/>
              <a:ext cx="47412" cy="62384"/>
            </a:xfrm>
            <a:custGeom>
              <a:avLst/>
              <a:gdLst/>
              <a:ahLst/>
              <a:cxnLst>
                <a:cxn ang="0">
                  <a:pos x="16" y="4"/>
                </a:cxn>
                <a:cxn ang="0">
                  <a:pos x="16" y="4"/>
                </a:cxn>
                <a:cxn ang="0">
                  <a:pos x="15" y="7"/>
                </a:cxn>
                <a:cxn ang="0">
                  <a:pos x="15" y="9"/>
                </a:cxn>
                <a:cxn ang="0">
                  <a:pos x="14" y="11"/>
                </a:cxn>
                <a:cxn ang="0">
                  <a:pos x="13" y="14"/>
                </a:cxn>
                <a:cxn ang="0">
                  <a:pos x="14" y="15"/>
                </a:cxn>
                <a:cxn ang="0">
                  <a:pos x="15" y="14"/>
                </a:cxn>
                <a:cxn ang="0">
                  <a:pos x="16" y="15"/>
                </a:cxn>
                <a:cxn ang="0">
                  <a:pos x="14" y="17"/>
                </a:cxn>
                <a:cxn ang="0">
                  <a:pos x="13" y="18"/>
                </a:cxn>
                <a:cxn ang="0">
                  <a:pos x="9" y="20"/>
                </a:cxn>
                <a:cxn ang="0">
                  <a:pos x="6" y="20"/>
                </a:cxn>
                <a:cxn ang="0">
                  <a:pos x="4" y="17"/>
                </a:cxn>
                <a:cxn ang="0">
                  <a:pos x="4" y="15"/>
                </a:cxn>
                <a:cxn ang="0">
                  <a:pos x="4" y="13"/>
                </a:cxn>
                <a:cxn ang="0">
                  <a:pos x="5" y="12"/>
                </a:cxn>
                <a:cxn ang="0">
                  <a:pos x="5" y="10"/>
                </a:cxn>
                <a:cxn ang="0">
                  <a:pos x="3" y="9"/>
                </a:cxn>
                <a:cxn ang="0">
                  <a:pos x="3" y="7"/>
                </a:cxn>
                <a:cxn ang="0">
                  <a:pos x="4" y="5"/>
                </a:cxn>
                <a:cxn ang="0">
                  <a:pos x="5" y="4"/>
                </a:cxn>
                <a:cxn ang="0">
                  <a:pos x="3" y="4"/>
                </a:cxn>
                <a:cxn ang="0">
                  <a:pos x="1" y="4"/>
                </a:cxn>
                <a:cxn ang="0">
                  <a:pos x="1" y="5"/>
                </a:cxn>
                <a:cxn ang="0">
                  <a:pos x="1" y="3"/>
                </a:cxn>
                <a:cxn ang="0">
                  <a:pos x="1" y="1"/>
                </a:cxn>
                <a:cxn ang="0">
                  <a:pos x="3" y="1"/>
                </a:cxn>
                <a:cxn ang="0">
                  <a:pos x="7" y="0"/>
                </a:cxn>
                <a:cxn ang="0">
                  <a:pos x="9" y="1"/>
                </a:cxn>
                <a:cxn ang="0">
                  <a:pos x="12" y="1"/>
                </a:cxn>
                <a:cxn ang="0">
                  <a:pos x="14" y="2"/>
                </a:cxn>
                <a:cxn ang="0">
                  <a:pos x="15" y="3"/>
                </a:cxn>
                <a:cxn ang="0">
                  <a:pos x="16" y="4"/>
                </a:cxn>
              </a:cxnLst>
              <a:rect l="0" t="0" r="r" b="b"/>
              <a:pathLst>
                <a:path w="16" h="21">
                  <a:moveTo>
                    <a:pt x="16" y="4"/>
                  </a:moveTo>
                  <a:cubicBezTo>
                    <a:pt x="16" y="4"/>
                    <a:pt x="16" y="4"/>
                    <a:pt x="16" y="4"/>
                  </a:cubicBezTo>
                  <a:cubicBezTo>
                    <a:pt x="15" y="5"/>
                    <a:pt x="15" y="6"/>
                    <a:pt x="15" y="7"/>
                  </a:cubicBezTo>
                  <a:cubicBezTo>
                    <a:pt x="15" y="7"/>
                    <a:pt x="16" y="8"/>
                    <a:pt x="15" y="9"/>
                  </a:cubicBezTo>
                  <a:cubicBezTo>
                    <a:pt x="15" y="9"/>
                    <a:pt x="14" y="10"/>
                    <a:pt x="14" y="11"/>
                  </a:cubicBezTo>
                  <a:cubicBezTo>
                    <a:pt x="14" y="12"/>
                    <a:pt x="13" y="13"/>
                    <a:pt x="13" y="14"/>
                  </a:cubicBezTo>
                  <a:cubicBezTo>
                    <a:pt x="13" y="14"/>
                    <a:pt x="14" y="15"/>
                    <a:pt x="14" y="15"/>
                  </a:cubicBezTo>
                  <a:cubicBezTo>
                    <a:pt x="14" y="15"/>
                    <a:pt x="15" y="14"/>
                    <a:pt x="15" y="14"/>
                  </a:cubicBezTo>
                  <a:cubicBezTo>
                    <a:pt x="15" y="14"/>
                    <a:pt x="16" y="15"/>
                    <a:pt x="16" y="15"/>
                  </a:cubicBezTo>
                  <a:cubicBezTo>
                    <a:pt x="16" y="16"/>
                    <a:pt x="15" y="16"/>
                    <a:pt x="14" y="17"/>
                  </a:cubicBezTo>
                  <a:cubicBezTo>
                    <a:pt x="14" y="17"/>
                    <a:pt x="13" y="18"/>
                    <a:pt x="13" y="18"/>
                  </a:cubicBezTo>
                  <a:cubicBezTo>
                    <a:pt x="12" y="19"/>
                    <a:pt x="10" y="20"/>
                    <a:pt x="9" y="20"/>
                  </a:cubicBezTo>
                  <a:cubicBezTo>
                    <a:pt x="8" y="20"/>
                    <a:pt x="6" y="21"/>
                    <a:pt x="6" y="20"/>
                  </a:cubicBezTo>
                  <a:cubicBezTo>
                    <a:pt x="5" y="20"/>
                    <a:pt x="4" y="18"/>
                    <a:pt x="4" y="17"/>
                  </a:cubicBezTo>
                  <a:cubicBezTo>
                    <a:pt x="4" y="17"/>
                    <a:pt x="4" y="15"/>
                    <a:pt x="4" y="15"/>
                  </a:cubicBezTo>
                  <a:cubicBezTo>
                    <a:pt x="4" y="14"/>
                    <a:pt x="4" y="13"/>
                    <a:pt x="4" y="13"/>
                  </a:cubicBezTo>
                  <a:cubicBezTo>
                    <a:pt x="4" y="12"/>
                    <a:pt x="5" y="12"/>
                    <a:pt x="5" y="12"/>
                  </a:cubicBezTo>
                  <a:cubicBezTo>
                    <a:pt x="5" y="11"/>
                    <a:pt x="5" y="11"/>
                    <a:pt x="5" y="10"/>
                  </a:cubicBezTo>
                  <a:cubicBezTo>
                    <a:pt x="4" y="10"/>
                    <a:pt x="3" y="9"/>
                    <a:pt x="3" y="9"/>
                  </a:cubicBezTo>
                  <a:cubicBezTo>
                    <a:pt x="3" y="8"/>
                    <a:pt x="3" y="7"/>
                    <a:pt x="3" y="7"/>
                  </a:cubicBezTo>
                  <a:cubicBezTo>
                    <a:pt x="3" y="6"/>
                    <a:pt x="4" y="6"/>
                    <a:pt x="4" y="5"/>
                  </a:cubicBezTo>
                  <a:cubicBezTo>
                    <a:pt x="4" y="5"/>
                    <a:pt x="5" y="4"/>
                    <a:pt x="5" y="4"/>
                  </a:cubicBezTo>
                  <a:cubicBezTo>
                    <a:pt x="4" y="3"/>
                    <a:pt x="3" y="4"/>
                    <a:pt x="3" y="4"/>
                  </a:cubicBezTo>
                  <a:cubicBezTo>
                    <a:pt x="2" y="4"/>
                    <a:pt x="2" y="4"/>
                    <a:pt x="1" y="4"/>
                  </a:cubicBezTo>
                  <a:cubicBezTo>
                    <a:pt x="1" y="4"/>
                    <a:pt x="1" y="5"/>
                    <a:pt x="1" y="5"/>
                  </a:cubicBezTo>
                  <a:cubicBezTo>
                    <a:pt x="1" y="4"/>
                    <a:pt x="1" y="3"/>
                    <a:pt x="1" y="3"/>
                  </a:cubicBezTo>
                  <a:cubicBezTo>
                    <a:pt x="1" y="2"/>
                    <a:pt x="0" y="2"/>
                    <a:pt x="1" y="1"/>
                  </a:cubicBezTo>
                  <a:cubicBezTo>
                    <a:pt x="1" y="1"/>
                    <a:pt x="2" y="1"/>
                    <a:pt x="3" y="1"/>
                  </a:cubicBezTo>
                  <a:cubicBezTo>
                    <a:pt x="4" y="0"/>
                    <a:pt x="6" y="0"/>
                    <a:pt x="7" y="0"/>
                  </a:cubicBezTo>
                  <a:cubicBezTo>
                    <a:pt x="8" y="0"/>
                    <a:pt x="9" y="1"/>
                    <a:pt x="9" y="1"/>
                  </a:cubicBezTo>
                  <a:cubicBezTo>
                    <a:pt x="10" y="1"/>
                    <a:pt x="11" y="1"/>
                    <a:pt x="12" y="1"/>
                  </a:cubicBezTo>
                  <a:cubicBezTo>
                    <a:pt x="12" y="1"/>
                    <a:pt x="14" y="1"/>
                    <a:pt x="14" y="2"/>
                  </a:cubicBezTo>
                  <a:cubicBezTo>
                    <a:pt x="15" y="2"/>
                    <a:pt x="14" y="3"/>
                    <a:pt x="15" y="3"/>
                  </a:cubicBezTo>
                  <a:cubicBezTo>
                    <a:pt x="15" y="4"/>
                    <a:pt x="15" y="4"/>
                    <a:pt x="16"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59">
              <a:extLst>
                <a:ext uri="{FF2B5EF4-FFF2-40B4-BE49-F238E27FC236}">
                  <a16:creationId xmlns:a16="http://schemas.microsoft.com/office/drawing/2014/main" id="{36A529A8-047F-4FD3-90BA-6033D835A4E3}"/>
                </a:ext>
              </a:extLst>
            </p:cNvPr>
            <p:cNvSpPr>
              <a:spLocks/>
            </p:cNvSpPr>
            <p:nvPr/>
          </p:nvSpPr>
          <p:spPr bwMode="auto">
            <a:xfrm>
              <a:off x="7491722" y="5986714"/>
              <a:ext cx="72365" cy="62384"/>
            </a:xfrm>
            <a:custGeom>
              <a:avLst/>
              <a:gdLst/>
              <a:ahLst/>
              <a:cxnLst>
                <a:cxn ang="0">
                  <a:pos x="23" y="12"/>
                </a:cxn>
                <a:cxn ang="0">
                  <a:pos x="24" y="13"/>
                </a:cxn>
                <a:cxn ang="0">
                  <a:pos x="22" y="16"/>
                </a:cxn>
                <a:cxn ang="0">
                  <a:pos x="19" y="18"/>
                </a:cxn>
                <a:cxn ang="0">
                  <a:pos x="17" y="19"/>
                </a:cxn>
                <a:cxn ang="0">
                  <a:pos x="16" y="21"/>
                </a:cxn>
                <a:cxn ang="0">
                  <a:pos x="15" y="19"/>
                </a:cxn>
                <a:cxn ang="0">
                  <a:pos x="13" y="17"/>
                </a:cxn>
                <a:cxn ang="0">
                  <a:pos x="11" y="16"/>
                </a:cxn>
                <a:cxn ang="0">
                  <a:pos x="6" y="14"/>
                </a:cxn>
                <a:cxn ang="0">
                  <a:pos x="4" y="12"/>
                </a:cxn>
                <a:cxn ang="0">
                  <a:pos x="2" y="10"/>
                </a:cxn>
                <a:cxn ang="0">
                  <a:pos x="0" y="8"/>
                </a:cxn>
                <a:cxn ang="0">
                  <a:pos x="0" y="7"/>
                </a:cxn>
                <a:cxn ang="0">
                  <a:pos x="0" y="5"/>
                </a:cxn>
                <a:cxn ang="0">
                  <a:pos x="2" y="3"/>
                </a:cxn>
                <a:cxn ang="0">
                  <a:pos x="3" y="1"/>
                </a:cxn>
                <a:cxn ang="0">
                  <a:pos x="5" y="0"/>
                </a:cxn>
                <a:cxn ang="0">
                  <a:pos x="7" y="2"/>
                </a:cxn>
                <a:cxn ang="0">
                  <a:pos x="9" y="2"/>
                </a:cxn>
                <a:cxn ang="0">
                  <a:pos x="11" y="1"/>
                </a:cxn>
                <a:cxn ang="0">
                  <a:pos x="13" y="1"/>
                </a:cxn>
                <a:cxn ang="0">
                  <a:pos x="15" y="3"/>
                </a:cxn>
                <a:cxn ang="0">
                  <a:pos x="19" y="4"/>
                </a:cxn>
                <a:cxn ang="0">
                  <a:pos x="20" y="4"/>
                </a:cxn>
                <a:cxn ang="0">
                  <a:pos x="21" y="7"/>
                </a:cxn>
                <a:cxn ang="0">
                  <a:pos x="22" y="9"/>
                </a:cxn>
                <a:cxn ang="0">
                  <a:pos x="23" y="12"/>
                </a:cxn>
              </a:cxnLst>
              <a:rect l="0" t="0" r="r" b="b"/>
              <a:pathLst>
                <a:path w="24" h="21">
                  <a:moveTo>
                    <a:pt x="23" y="12"/>
                  </a:moveTo>
                  <a:cubicBezTo>
                    <a:pt x="23" y="12"/>
                    <a:pt x="24" y="13"/>
                    <a:pt x="24" y="13"/>
                  </a:cubicBezTo>
                  <a:cubicBezTo>
                    <a:pt x="23" y="14"/>
                    <a:pt x="22" y="15"/>
                    <a:pt x="22" y="16"/>
                  </a:cubicBezTo>
                  <a:cubicBezTo>
                    <a:pt x="21" y="16"/>
                    <a:pt x="20" y="17"/>
                    <a:pt x="19" y="18"/>
                  </a:cubicBezTo>
                  <a:cubicBezTo>
                    <a:pt x="19" y="18"/>
                    <a:pt x="17" y="18"/>
                    <a:pt x="17" y="19"/>
                  </a:cubicBezTo>
                  <a:cubicBezTo>
                    <a:pt x="17" y="19"/>
                    <a:pt x="16" y="20"/>
                    <a:pt x="16" y="21"/>
                  </a:cubicBezTo>
                  <a:cubicBezTo>
                    <a:pt x="16" y="20"/>
                    <a:pt x="15" y="20"/>
                    <a:pt x="15" y="19"/>
                  </a:cubicBezTo>
                  <a:cubicBezTo>
                    <a:pt x="14" y="19"/>
                    <a:pt x="14" y="18"/>
                    <a:pt x="13" y="17"/>
                  </a:cubicBezTo>
                  <a:cubicBezTo>
                    <a:pt x="13" y="17"/>
                    <a:pt x="12" y="16"/>
                    <a:pt x="11" y="16"/>
                  </a:cubicBezTo>
                  <a:cubicBezTo>
                    <a:pt x="10" y="15"/>
                    <a:pt x="8" y="15"/>
                    <a:pt x="6" y="14"/>
                  </a:cubicBezTo>
                  <a:cubicBezTo>
                    <a:pt x="6" y="14"/>
                    <a:pt x="4" y="13"/>
                    <a:pt x="4" y="12"/>
                  </a:cubicBezTo>
                  <a:cubicBezTo>
                    <a:pt x="3" y="12"/>
                    <a:pt x="3" y="10"/>
                    <a:pt x="2" y="10"/>
                  </a:cubicBezTo>
                  <a:cubicBezTo>
                    <a:pt x="2" y="9"/>
                    <a:pt x="1" y="8"/>
                    <a:pt x="0" y="8"/>
                  </a:cubicBezTo>
                  <a:cubicBezTo>
                    <a:pt x="0" y="8"/>
                    <a:pt x="0" y="7"/>
                    <a:pt x="0" y="7"/>
                  </a:cubicBezTo>
                  <a:cubicBezTo>
                    <a:pt x="0" y="6"/>
                    <a:pt x="0" y="5"/>
                    <a:pt x="0" y="5"/>
                  </a:cubicBezTo>
                  <a:cubicBezTo>
                    <a:pt x="0" y="4"/>
                    <a:pt x="1" y="3"/>
                    <a:pt x="2" y="3"/>
                  </a:cubicBezTo>
                  <a:cubicBezTo>
                    <a:pt x="2" y="2"/>
                    <a:pt x="3" y="1"/>
                    <a:pt x="3" y="1"/>
                  </a:cubicBezTo>
                  <a:cubicBezTo>
                    <a:pt x="4" y="1"/>
                    <a:pt x="4" y="0"/>
                    <a:pt x="5" y="0"/>
                  </a:cubicBezTo>
                  <a:cubicBezTo>
                    <a:pt x="5" y="0"/>
                    <a:pt x="6" y="2"/>
                    <a:pt x="7" y="2"/>
                  </a:cubicBezTo>
                  <a:cubicBezTo>
                    <a:pt x="7" y="2"/>
                    <a:pt x="9" y="2"/>
                    <a:pt x="9" y="2"/>
                  </a:cubicBezTo>
                  <a:cubicBezTo>
                    <a:pt x="10" y="2"/>
                    <a:pt x="11" y="2"/>
                    <a:pt x="11" y="1"/>
                  </a:cubicBezTo>
                  <a:cubicBezTo>
                    <a:pt x="12" y="1"/>
                    <a:pt x="13" y="1"/>
                    <a:pt x="13" y="1"/>
                  </a:cubicBezTo>
                  <a:cubicBezTo>
                    <a:pt x="14" y="1"/>
                    <a:pt x="14" y="2"/>
                    <a:pt x="15" y="3"/>
                  </a:cubicBezTo>
                  <a:cubicBezTo>
                    <a:pt x="16" y="3"/>
                    <a:pt x="18" y="4"/>
                    <a:pt x="19" y="4"/>
                  </a:cubicBezTo>
                  <a:cubicBezTo>
                    <a:pt x="19" y="4"/>
                    <a:pt x="20" y="4"/>
                    <a:pt x="20" y="4"/>
                  </a:cubicBezTo>
                  <a:cubicBezTo>
                    <a:pt x="20" y="5"/>
                    <a:pt x="20" y="7"/>
                    <a:pt x="21" y="7"/>
                  </a:cubicBezTo>
                  <a:cubicBezTo>
                    <a:pt x="21" y="8"/>
                    <a:pt x="22" y="9"/>
                    <a:pt x="22" y="9"/>
                  </a:cubicBezTo>
                  <a:cubicBezTo>
                    <a:pt x="22" y="10"/>
                    <a:pt x="23" y="11"/>
                    <a:pt x="23"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60">
              <a:extLst>
                <a:ext uri="{FF2B5EF4-FFF2-40B4-BE49-F238E27FC236}">
                  <a16:creationId xmlns:a16="http://schemas.microsoft.com/office/drawing/2014/main" id="{E3B2A28C-E02E-4DA6-AAC5-0C017D90328E}"/>
                </a:ext>
              </a:extLst>
            </p:cNvPr>
            <p:cNvSpPr>
              <a:spLocks/>
            </p:cNvSpPr>
            <p:nvPr/>
          </p:nvSpPr>
          <p:spPr bwMode="auto">
            <a:xfrm>
              <a:off x="7252170" y="6106490"/>
              <a:ext cx="57393" cy="84841"/>
            </a:xfrm>
            <a:custGeom>
              <a:avLst/>
              <a:gdLst/>
              <a:ahLst/>
              <a:cxnLst>
                <a:cxn ang="0">
                  <a:pos x="19" y="23"/>
                </a:cxn>
                <a:cxn ang="0">
                  <a:pos x="19" y="25"/>
                </a:cxn>
                <a:cxn ang="0">
                  <a:pos x="19" y="26"/>
                </a:cxn>
                <a:cxn ang="0">
                  <a:pos x="16" y="28"/>
                </a:cxn>
                <a:cxn ang="0">
                  <a:pos x="15" y="28"/>
                </a:cxn>
                <a:cxn ang="0">
                  <a:pos x="15" y="26"/>
                </a:cxn>
                <a:cxn ang="0">
                  <a:pos x="15" y="24"/>
                </a:cxn>
                <a:cxn ang="0">
                  <a:pos x="15" y="22"/>
                </a:cxn>
                <a:cxn ang="0">
                  <a:pos x="12" y="22"/>
                </a:cxn>
                <a:cxn ang="0">
                  <a:pos x="11" y="23"/>
                </a:cxn>
                <a:cxn ang="0">
                  <a:pos x="8" y="23"/>
                </a:cxn>
                <a:cxn ang="0">
                  <a:pos x="7" y="22"/>
                </a:cxn>
                <a:cxn ang="0">
                  <a:pos x="5" y="23"/>
                </a:cxn>
                <a:cxn ang="0">
                  <a:pos x="3" y="24"/>
                </a:cxn>
                <a:cxn ang="0">
                  <a:pos x="1" y="22"/>
                </a:cxn>
                <a:cxn ang="0">
                  <a:pos x="0" y="21"/>
                </a:cxn>
                <a:cxn ang="0">
                  <a:pos x="1" y="19"/>
                </a:cxn>
                <a:cxn ang="0">
                  <a:pos x="1" y="18"/>
                </a:cxn>
                <a:cxn ang="0">
                  <a:pos x="2" y="17"/>
                </a:cxn>
                <a:cxn ang="0">
                  <a:pos x="3" y="13"/>
                </a:cxn>
                <a:cxn ang="0">
                  <a:pos x="3" y="9"/>
                </a:cxn>
                <a:cxn ang="0">
                  <a:pos x="4" y="5"/>
                </a:cxn>
                <a:cxn ang="0">
                  <a:pos x="4" y="3"/>
                </a:cxn>
                <a:cxn ang="0">
                  <a:pos x="5" y="1"/>
                </a:cxn>
                <a:cxn ang="0">
                  <a:pos x="6" y="0"/>
                </a:cxn>
                <a:cxn ang="0">
                  <a:pos x="7" y="2"/>
                </a:cxn>
                <a:cxn ang="0">
                  <a:pos x="9" y="2"/>
                </a:cxn>
                <a:cxn ang="0">
                  <a:pos x="12" y="3"/>
                </a:cxn>
                <a:cxn ang="0">
                  <a:pos x="13" y="3"/>
                </a:cxn>
                <a:cxn ang="0">
                  <a:pos x="15" y="3"/>
                </a:cxn>
                <a:cxn ang="0">
                  <a:pos x="17" y="4"/>
                </a:cxn>
                <a:cxn ang="0">
                  <a:pos x="17" y="4"/>
                </a:cxn>
                <a:cxn ang="0">
                  <a:pos x="16" y="5"/>
                </a:cxn>
                <a:cxn ang="0">
                  <a:pos x="14" y="8"/>
                </a:cxn>
                <a:cxn ang="0">
                  <a:pos x="13" y="10"/>
                </a:cxn>
                <a:cxn ang="0">
                  <a:pos x="13" y="13"/>
                </a:cxn>
                <a:cxn ang="0">
                  <a:pos x="15" y="14"/>
                </a:cxn>
                <a:cxn ang="0">
                  <a:pos x="17" y="14"/>
                </a:cxn>
                <a:cxn ang="0">
                  <a:pos x="18" y="16"/>
                </a:cxn>
                <a:cxn ang="0">
                  <a:pos x="18" y="18"/>
                </a:cxn>
                <a:cxn ang="0">
                  <a:pos x="17" y="20"/>
                </a:cxn>
                <a:cxn ang="0">
                  <a:pos x="17" y="22"/>
                </a:cxn>
                <a:cxn ang="0">
                  <a:pos x="19" y="23"/>
                </a:cxn>
              </a:cxnLst>
              <a:rect l="0" t="0" r="r" b="b"/>
              <a:pathLst>
                <a:path w="19" h="28">
                  <a:moveTo>
                    <a:pt x="19" y="23"/>
                  </a:moveTo>
                  <a:cubicBezTo>
                    <a:pt x="19" y="24"/>
                    <a:pt x="19" y="25"/>
                    <a:pt x="19" y="25"/>
                  </a:cubicBezTo>
                  <a:cubicBezTo>
                    <a:pt x="19" y="26"/>
                    <a:pt x="19" y="26"/>
                    <a:pt x="19" y="26"/>
                  </a:cubicBezTo>
                  <a:cubicBezTo>
                    <a:pt x="18" y="26"/>
                    <a:pt x="17" y="28"/>
                    <a:pt x="16" y="28"/>
                  </a:cubicBezTo>
                  <a:cubicBezTo>
                    <a:pt x="16" y="28"/>
                    <a:pt x="15" y="28"/>
                    <a:pt x="15" y="28"/>
                  </a:cubicBezTo>
                  <a:cubicBezTo>
                    <a:pt x="14" y="27"/>
                    <a:pt x="15" y="26"/>
                    <a:pt x="15" y="26"/>
                  </a:cubicBezTo>
                  <a:cubicBezTo>
                    <a:pt x="15" y="25"/>
                    <a:pt x="15" y="24"/>
                    <a:pt x="15" y="24"/>
                  </a:cubicBezTo>
                  <a:cubicBezTo>
                    <a:pt x="15" y="24"/>
                    <a:pt x="15" y="22"/>
                    <a:pt x="15" y="22"/>
                  </a:cubicBezTo>
                  <a:cubicBezTo>
                    <a:pt x="14" y="22"/>
                    <a:pt x="13" y="22"/>
                    <a:pt x="12" y="22"/>
                  </a:cubicBezTo>
                  <a:cubicBezTo>
                    <a:pt x="12" y="22"/>
                    <a:pt x="11" y="23"/>
                    <a:pt x="11" y="23"/>
                  </a:cubicBezTo>
                  <a:cubicBezTo>
                    <a:pt x="10" y="23"/>
                    <a:pt x="9" y="23"/>
                    <a:pt x="8" y="23"/>
                  </a:cubicBezTo>
                  <a:cubicBezTo>
                    <a:pt x="8" y="23"/>
                    <a:pt x="7" y="22"/>
                    <a:pt x="7" y="22"/>
                  </a:cubicBezTo>
                  <a:cubicBezTo>
                    <a:pt x="6" y="22"/>
                    <a:pt x="6" y="23"/>
                    <a:pt x="5" y="23"/>
                  </a:cubicBezTo>
                  <a:cubicBezTo>
                    <a:pt x="5" y="23"/>
                    <a:pt x="4" y="24"/>
                    <a:pt x="3" y="24"/>
                  </a:cubicBezTo>
                  <a:cubicBezTo>
                    <a:pt x="2" y="24"/>
                    <a:pt x="1" y="23"/>
                    <a:pt x="1" y="22"/>
                  </a:cubicBezTo>
                  <a:cubicBezTo>
                    <a:pt x="1" y="22"/>
                    <a:pt x="0" y="22"/>
                    <a:pt x="0" y="21"/>
                  </a:cubicBezTo>
                  <a:cubicBezTo>
                    <a:pt x="0" y="21"/>
                    <a:pt x="1" y="20"/>
                    <a:pt x="1" y="19"/>
                  </a:cubicBezTo>
                  <a:cubicBezTo>
                    <a:pt x="1" y="19"/>
                    <a:pt x="1" y="18"/>
                    <a:pt x="1" y="18"/>
                  </a:cubicBezTo>
                  <a:cubicBezTo>
                    <a:pt x="1" y="18"/>
                    <a:pt x="1" y="17"/>
                    <a:pt x="2" y="17"/>
                  </a:cubicBezTo>
                  <a:cubicBezTo>
                    <a:pt x="2" y="16"/>
                    <a:pt x="3" y="14"/>
                    <a:pt x="3" y="13"/>
                  </a:cubicBezTo>
                  <a:cubicBezTo>
                    <a:pt x="3" y="12"/>
                    <a:pt x="3" y="10"/>
                    <a:pt x="3" y="9"/>
                  </a:cubicBezTo>
                  <a:cubicBezTo>
                    <a:pt x="3" y="8"/>
                    <a:pt x="4" y="6"/>
                    <a:pt x="4" y="5"/>
                  </a:cubicBezTo>
                  <a:cubicBezTo>
                    <a:pt x="4" y="5"/>
                    <a:pt x="4" y="3"/>
                    <a:pt x="4" y="3"/>
                  </a:cubicBezTo>
                  <a:cubicBezTo>
                    <a:pt x="4" y="2"/>
                    <a:pt x="4" y="1"/>
                    <a:pt x="5" y="1"/>
                  </a:cubicBezTo>
                  <a:cubicBezTo>
                    <a:pt x="5" y="1"/>
                    <a:pt x="6" y="0"/>
                    <a:pt x="6" y="0"/>
                  </a:cubicBezTo>
                  <a:cubicBezTo>
                    <a:pt x="7" y="1"/>
                    <a:pt x="7" y="2"/>
                    <a:pt x="7" y="2"/>
                  </a:cubicBezTo>
                  <a:cubicBezTo>
                    <a:pt x="8" y="2"/>
                    <a:pt x="9" y="2"/>
                    <a:pt x="9" y="2"/>
                  </a:cubicBezTo>
                  <a:cubicBezTo>
                    <a:pt x="10" y="3"/>
                    <a:pt x="11" y="4"/>
                    <a:pt x="12" y="3"/>
                  </a:cubicBezTo>
                  <a:cubicBezTo>
                    <a:pt x="12" y="3"/>
                    <a:pt x="13" y="3"/>
                    <a:pt x="13" y="3"/>
                  </a:cubicBezTo>
                  <a:cubicBezTo>
                    <a:pt x="13" y="2"/>
                    <a:pt x="14" y="2"/>
                    <a:pt x="15" y="3"/>
                  </a:cubicBezTo>
                  <a:cubicBezTo>
                    <a:pt x="15" y="3"/>
                    <a:pt x="17" y="4"/>
                    <a:pt x="17" y="4"/>
                  </a:cubicBezTo>
                  <a:cubicBezTo>
                    <a:pt x="17" y="4"/>
                    <a:pt x="17" y="4"/>
                    <a:pt x="17" y="4"/>
                  </a:cubicBezTo>
                  <a:cubicBezTo>
                    <a:pt x="17" y="5"/>
                    <a:pt x="16" y="5"/>
                    <a:pt x="16" y="5"/>
                  </a:cubicBezTo>
                  <a:cubicBezTo>
                    <a:pt x="15" y="6"/>
                    <a:pt x="15" y="7"/>
                    <a:pt x="14" y="8"/>
                  </a:cubicBezTo>
                  <a:cubicBezTo>
                    <a:pt x="14" y="8"/>
                    <a:pt x="14" y="10"/>
                    <a:pt x="13" y="10"/>
                  </a:cubicBezTo>
                  <a:cubicBezTo>
                    <a:pt x="13" y="11"/>
                    <a:pt x="13" y="12"/>
                    <a:pt x="13" y="13"/>
                  </a:cubicBezTo>
                  <a:cubicBezTo>
                    <a:pt x="14" y="13"/>
                    <a:pt x="14" y="14"/>
                    <a:pt x="15" y="14"/>
                  </a:cubicBezTo>
                  <a:cubicBezTo>
                    <a:pt x="15" y="14"/>
                    <a:pt x="17" y="13"/>
                    <a:pt x="17" y="14"/>
                  </a:cubicBezTo>
                  <a:cubicBezTo>
                    <a:pt x="18" y="14"/>
                    <a:pt x="18" y="15"/>
                    <a:pt x="18" y="16"/>
                  </a:cubicBezTo>
                  <a:cubicBezTo>
                    <a:pt x="18" y="16"/>
                    <a:pt x="18" y="18"/>
                    <a:pt x="18" y="18"/>
                  </a:cubicBezTo>
                  <a:cubicBezTo>
                    <a:pt x="18" y="19"/>
                    <a:pt x="17" y="20"/>
                    <a:pt x="17" y="20"/>
                  </a:cubicBezTo>
                  <a:cubicBezTo>
                    <a:pt x="17" y="21"/>
                    <a:pt x="17" y="21"/>
                    <a:pt x="17" y="22"/>
                  </a:cubicBezTo>
                  <a:cubicBezTo>
                    <a:pt x="18" y="22"/>
                    <a:pt x="18" y="23"/>
                    <a:pt x="19"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61">
              <a:extLst>
                <a:ext uri="{FF2B5EF4-FFF2-40B4-BE49-F238E27FC236}">
                  <a16:creationId xmlns:a16="http://schemas.microsoft.com/office/drawing/2014/main" id="{C8A3FDF0-1991-4307-8E3E-A80724AF6B81}"/>
                </a:ext>
              </a:extLst>
            </p:cNvPr>
            <p:cNvSpPr>
              <a:spLocks/>
            </p:cNvSpPr>
            <p:nvPr/>
          </p:nvSpPr>
          <p:spPr bwMode="auto">
            <a:xfrm>
              <a:off x="7292095" y="6118966"/>
              <a:ext cx="104804" cy="62384"/>
            </a:xfrm>
            <a:custGeom>
              <a:avLst/>
              <a:gdLst/>
              <a:ahLst/>
              <a:cxnLst>
                <a:cxn ang="0">
                  <a:pos x="35" y="17"/>
                </a:cxn>
                <a:cxn ang="0">
                  <a:pos x="35" y="18"/>
                </a:cxn>
                <a:cxn ang="0">
                  <a:pos x="33" y="19"/>
                </a:cxn>
                <a:cxn ang="0">
                  <a:pos x="30" y="17"/>
                </a:cxn>
                <a:cxn ang="0">
                  <a:pos x="23" y="17"/>
                </a:cxn>
                <a:cxn ang="0">
                  <a:pos x="16" y="17"/>
                </a:cxn>
                <a:cxn ang="0">
                  <a:pos x="11" y="18"/>
                </a:cxn>
                <a:cxn ang="0">
                  <a:pos x="6" y="21"/>
                </a:cxn>
                <a:cxn ang="0">
                  <a:pos x="6" y="19"/>
                </a:cxn>
                <a:cxn ang="0">
                  <a:pos x="4" y="18"/>
                </a:cxn>
                <a:cxn ang="0">
                  <a:pos x="4" y="16"/>
                </a:cxn>
                <a:cxn ang="0">
                  <a:pos x="5" y="14"/>
                </a:cxn>
                <a:cxn ang="0">
                  <a:pos x="5" y="12"/>
                </a:cxn>
                <a:cxn ang="0">
                  <a:pos x="4" y="10"/>
                </a:cxn>
                <a:cxn ang="0">
                  <a:pos x="2" y="10"/>
                </a:cxn>
                <a:cxn ang="0">
                  <a:pos x="0" y="9"/>
                </a:cxn>
                <a:cxn ang="0">
                  <a:pos x="0" y="6"/>
                </a:cxn>
                <a:cxn ang="0">
                  <a:pos x="1" y="4"/>
                </a:cxn>
                <a:cxn ang="0">
                  <a:pos x="3" y="1"/>
                </a:cxn>
                <a:cxn ang="0">
                  <a:pos x="4" y="0"/>
                </a:cxn>
                <a:cxn ang="0">
                  <a:pos x="4" y="3"/>
                </a:cxn>
                <a:cxn ang="0">
                  <a:pos x="6" y="3"/>
                </a:cxn>
                <a:cxn ang="0">
                  <a:pos x="9" y="3"/>
                </a:cxn>
                <a:cxn ang="0">
                  <a:pos x="11" y="5"/>
                </a:cxn>
                <a:cxn ang="0">
                  <a:pos x="13" y="6"/>
                </a:cxn>
                <a:cxn ang="0">
                  <a:pos x="16" y="5"/>
                </a:cxn>
                <a:cxn ang="0">
                  <a:pos x="18" y="6"/>
                </a:cxn>
                <a:cxn ang="0">
                  <a:pos x="20" y="7"/>
                </a:cxn>
                <a:cxn ang="0">
                  <a:pos x="23" y="6"/>
                </a:cxn>
                <a:cxn ang="0">
                  <a:pos x="24" y="9"/>
                </a:cxn>
                <a:cxn ang="0">
                  <a:pos x="25" y="11"/>
                </a:cxn>
                <a:cxn ang="0">
                  <a:pos x="27" y="13"/>
                </a:cxn>
                <a:cxn ang="0">
                  <a:pos x="28" y="14"/>
                </a:cxn>
                <a:cxn ang="0">
                  <a:pos x="29" y="14"/>
                </a:cxn>
                <a:cxn ang="0">
                  <a:pos x="29" y="15"/>
                </a:cxn>
                <a:cxn ang="0">
                  <a:pos x="31" y="15"/>
                </a:cxn>
                <a:cxn ang="0">
                  <a:pos x="33" y="15"/>
                </a:cxn>
                <a:cxn ang="0">
                  <a:pos x="34" y="16"/>
                </a:cxn>
                <a:cxn ang="0">
                  <a:pos x="35" y="17"/>
                </a:cxn>
              </a:cxnLst>
              <a:rect l="0" t="0" r="r" b="b"/>
              <a:pathLst>
                <a:path w="36" h="21">
                  <a:moveTo>
                    <a:pt x="35" y="17"/>
                  </a:moveTo>
                  <a:cubicBezTo>
                    <a:pt x="36" y="17"/>
                    <a:pt x="36" y="18"/>
                    <a:pt x="35" y="18"/>
                  </a:cubicBezTo>
                  <a:cubicBezTo>
                    <a:pt x="35" y="19"/>
                    <a:pt x="33" y="19"/>
                    <a:pt x="33" y="19"/>
                  </a:cubicBezTo>
                  <a:cubicBezTo>
                    <a:pt x="32" y="19"/>
                    <a:pt x="30" y="18"/>
                    <a:pt x="30" y="17"/>
                  </a:cubicBezTo>
                  <a:cubicBezTo>
                    <a:pt x="28" y="17"/>
                    <a:pt x="25" y="17"/>
                    <a:pt x="23" y="17"/>
                  </a:cubicBezTo>
                  <a:cubicBezTo>
                    <a:pt x="22" y="16"/>
                    <a:pt x="18" y="16"/>
                    <a:pt x="16" y="17"/>
                  </a:cubicBezTo>
                  <a:cubicBezTo>
                    <a:pt x="15" y="17"/>
                    <a:pt x="12" y="18"/>
                    <a:pt x="11" y="18"/>
                  </a:cubicBezTo>
                  <a:cubicBezTo>
                    <a:pt x="10" y="19"/>
                    <a:pt x="7" y="20"/>
                    <a:pt x="6" y="21"/>
                  </a:cubicBezTo>
                  <a:cubicBezTo>
                    <a:pt x="6" y="21"/>
                    <a:pt x="6" y="20"/>
                    <a:pt x="6" y="19"/>
                  </a:cubicBezTo>
                  <a:cubicBezTo>
                    <a:pt x="5" y="19"/>
                    <a:pt x="5" y="18"/>
                    <a:pt x="4" y="18"/>
                  </a:cubicBezTo>
                  <a:cubicBezTo>
                    <a:pt x="4" y="17"/>
                    <a:pt x="4" y="17"/>
                    <a:pt x="4" y="16"/>
                  </a:cubicBezTo>
                  <a:cubicBezTo>
                    <a:pt x="4" y="16"/>
                    <a:pt x="5" y="15"/>
                    <a:pt x="5" y="14"/>
                  </a:cubicBezTo>
                  <a:cubicBezTo>
                    <a:pt x="5" y="14"/>
                    <a:pt x="5" y="12"/>
                    <a:pt x="5" y="12"/>
                  </a:cubicBezTo>
                  <a:cubicBezTo>
                    <a:pt x="5" y="11"/>
                    <a:pt x="5" y="10"/>
                    <a:pt x="4" y="10"/>
                  </a:cubicBezTo>
                  <a:cubicBezTo>
                    <a:pt x="4" y="9"/>
                    <a:pt x="2" y="10"/>
                    <a:pt x="2" y="10"/>
                  </a:cubicBezTo>
                  <a:cubicBezTo>
                    <a:pt x="1" y="10"/>
                    <a:pt x="1" y="9"/>
                    <a:pt x="0" y="9"/>
                  </a:cubicBezTo>
                  <a:cubicBezTo>
                    <a:pt x="0" y="8"/>
                    <a:pt x="0" y="7"/>
                    <a:pt x="0" y="6"/>
                  </a:cubicBezTo>
                  <a:cubicBezTo>
                    <a:pt x="1" y="6"/>
                    <a:pt x="1" y="4"/>
                    <a:pt x="1" y="4"/>
                  </a:cubicBezTo>
                  <a:cubicBezTo>
                    <a:pt x="2" y="3"/>
                    <a:pt x="2" y="2"/>
                    <a:pt x="3" y="1"/>
                  </a:cubicBezTo>
                  <a:cubicBezTo>
                    <a:pt x="3" y="1"/>
                    <a:pt x="4" y="1"/>
                    <a:pt x="4" y="0"/>
                  </a:cubicBezTo>
                  <a:cubicBezTo>
                    <a:pt x="4" y="1"/>
                    <a:pt x="4" y="2"/>
                    <a:pt x="4" y="3"/>
                  </a:cubicBezTo>
                  <a:cubicBezTo>
                    <a:pt x="5" y="3"/>
                    <a:pt x="6" y="3"/>
                    <a:pt x="6" y="3"/>
                  </a:cubicBezTo>
                  <a:cubicBezTo>
                    <a:pt x="7" y="4"/>
                    <a:pt x="8" y="3"/>
                    <a:pt x="9" y="3"/>
                  </a:cubicBezTo>
                  <a:cubicBezTo>
                    <a:pt x="10" y="3"/>
                    <a:pt x="10" y="4"/>
                    <a:pt x="11" y="5"/>
                  </a:cubicBezTo>
                  <a:cubicBezTo>
                    <a:pt x="11" y="5"/>
                    <a:pt x="13" y="6"/>
                    <a:pt x="13" y="6"/>
                  </a:cubicBezTo>
                  <a:cubicBezTo>
                    <a:pt x="14" y="6"/>
                    <a:pt x="15" y="5"/>
                    <a:pt x="16" y="5"/>
                  </a:cubicBezTo>
                  <a:cubicBezTo>
                    <a:pt x="16" y="5"/>
                    <a:pt x="17" y="5"/>
                    <a:pt x="18" y="6"/>
                  </a:cubicBezTo>
                  <a:cubicBezTo>
                    <a:pt x="18" y="6"/>
                    <a:pt x="19" y="6"/>
                    <a:pt x="20" y="7"/>
                  </a:cubicBezTo>
                  <a:cubicBezTo>
                    <a:pt x="21" y="7"/>
                    <a:pt x="22" y="6"/>
                    <a:pt x="23" y="6"/>
                  </a:cubicBezTo>
                  <a:cubicBezTo>
                    <a:pt x="23" y="7"/>
                    <a:pt x="24" y="8"/>
                    <a:pt x="24" y="9"/>
                  </a:cubicBezTo>
                  <a:cubicBezTo>
                    <a:pt x="25" y="10"/>
                    <a:pt x="25" y="11"/>
                    <a:pt x="25" y="11"/>
                  </a:cubicBezTo>
                  <a:cubicBezTo>
                    <a:pt x="26" y="12"/>
                    <a:pt x="26" y="12"/>
                    <a:pt x="27" y="13"/>
                  </a:cubicBezTo>
                  <a:cubicBezTo>
                    <a:pt x="27" y="13"/>
                    <a:pt x="27" y="14"/>
                    <a:pt x="28" y="14"/>
                  </a:cubicBezTo>
                  <a:cubicBezTo>
                    <a:pt x="28" y="14"/>
                    <a:pt x="29" y="14"/>
                    <a:pt x="29" y="14"/>
                  </a:cubicBezTo>
                  <a:cubicBezTo>
                    <a:pt x="29" y="14"/>
                    <a:pt x="29" y="15"/>
                    <a:pt x="29" y="15"/>
                  </a:cubicBezTo>
                  <a:cubicBezTo>
                    <a:pt x="30" y="15"/>
                    <a:pt x="30" y="15"/>
                    <a:pt x="31" y="15"/>
                  </a:cubicBezTo>
                  <a:cubicBezTo>
                    <a:pt x="31" y="15"/>
                    <a:pt x="32" y="15"/>
                    <a:pt x="33" y="15"/>
                  </a:cubicBezTo>
                  <a:cubicBezTo>
                    <a:pt x="33" y="15"/>
                    <a:pt x="34" y="16"/>
                    <a:pt x="34" y="16"/>
                  </a:cubicBezTo>
                  <a:cubicBezTo>
                    <a:pt x="34" y="16"/>
                    <a:pt x="35" y="17"/>
                    <a:pt x="35" y="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62">
              <a:extLst>
                <a:ext uri="{FF2B5EF4-FFF2-40B4-BE49-F238E27FC236}">
                  <a16:creationId xmlns:a16="http://schemas.microsoft.com/office/drawing/2014/main" id="{1018D48C-40A7-4053-888E-45C3193648AD}"/>
                </a:ext>
              </a:extLst>
            </p:cNvPr>
            <p:cNvSpPr>
              <a:spLocks/>
            </p:cNvSpPr>
            <p:nvPr/>
          </p:nvSpPr>
          <p:spPr bwMode="auto">
            <a:xfrm>
              <a:off x="7314553" y="5480161"/>
              <a:ext cx="109795" cy="142235"/>
            </a:xfrm>
            <a:custGeom>
              <a:avLst/>
              <a:gdLst/>
              <a:ahLst/>
              <a:cxnLst>
                <a:cxn ang="0">
                  <a:pos x="16" y="9"/>
                </a:cxn>
                <a:cxn ang="0">
                  <a:pos x="21" y="6"/>
                </a:cxn>
                <a:cxn ang="0">
                  <a:pos x="23" y="1"/>
                </a:cxn>
                <a:cxn ang="0">
                  <a:pos x="27" y="0"/>
                </a:cxn>
                <a:cxn ang="0">
                  <a:pos x="28" y="1"/>
                </a:cxn>
                <a:cxn ang="0">
                  <a:pos x="26" y="3"/>
                </a:cxn>
                <a:cxn ang="0">
                  <a:pos x="27" y="7"/>
                </a:cxn>
                <a:cxn ang="0">
                  <a:pos x="27" y="11"/>
                </a:cxn>
                <a:cxn ang="0">
                  <a:pos x="30" y="14"/>
                </a:cxn>
                <a:cxn ang="0">
                  <a:pos x="31" y="18"/>
                </a:cxn>
                <a:cxn ang="0">
                  <a:pos x="28" y="21"/>
                </a:cxn>
                <a:cxn ang="0">
                  <a:pos x="27" y="27"/>
                </a:cxn>
                <a:cxn ang="0">
                  <a:pos x="29" y="30"/>
                </a:cxn>
                <a:cxn ang="0">
                  <a:pos x="36" y="38"/>
                </a:cxn>
                <a:cxn ang="0">
                  <a:pos x="36" y="40"/>
                </a:cxn>
                <a:cxn ang="0">
                  <a:pos x="31" y="42"/>
                </a:cxn>
                <a:cxn ang="0">
                  <a:pos x="25" y="44"/>
                </a:cxn>
                <a:cxn ang="0">
                  <a:pos x="22" y="45"/>
                </a:cxn>
                <a:cxn ang="0">
                  <a:pos x="18" y="47"/>
                </a:cxn>
                <a:cxn ang="0">
                  <a:pos x="14" y="48"/>
                </a:cxn>
                <a:cxn ang="0">
                  <a:pos x="11" y="46"/>
                </a:cxn>
                <a:cxn ang="0">
                  <a:pos x="8" y="47"/>
                </a:cxn>
                <a:cxn ang="0">
                  <a:pos x="8" y="43"/>
                </a:cxn>
                <a:cxn ang="0">
                  <a:pos x="5" y="37"/>
                </a:cxn>
                <a:cxn ang="0">
                  <a:pos x="1" y="33"/>
                </a:cxn>
                <a:cxn ang="0">
                  <a:pos x="0" y="30"/>
                </a:cxn>
                <a:cxn ang="0">
                  <a:pos x="3" y="31"/>
                </a:cxn>
                <a:cxn ang="0">
                  <a:pos x="5" y="26"/>
                </a:cxn>
                <a:cxn ang="0">
                  <a:pos x="7" y="19"/>
                </a:cxn>
                <a:cxn ang="0">
                  <a:pos x="13" y="15"/>
                </a:cxn>
                <a:cxn ang="0">
                  <a:pos x="13" y="11"/>
                </a:cxn>
                <a:cxn ang="0">
                  <a:pos x="16" y="9"/>
                </a:cxn>
              </a:cxnLst>
              <a:rect l="0" t="0" r="r" b="b"/>
              <a:pathLst>
                <a:path w="37" h="48">
                  <a:moveTo>
                    <a:pt x="16" y="9"/>
                  </a:moveTo>
                  <a:cubicBezTo>
                    <a:pt x="16" y="9"/>
                    <a:pt x="16" y="9"/>
                    <a:pt x="16" y="9"/>
                  </a:cubicBezTo>
                  <a:cubicBezTo>
                    <a:pt x="17" y="8"/>
                    <a:pt x="18" y="8"/>
                    <a:pt x="19" y="8"/>
                  </a:cubicBezTo>
                  <a:cubicBezTo>
                    <a:pt x="19" y="8"/>
                    <a:pt x="20" y="7"/>
                    <a:pt x="21" y="6"/>
                  </a:cubicBezTo>
                  <a:cubicBezTo>
                    <a:pt x="21" y="6"/>
                    <a:pt x="22" y="4"/>
                    <a:pt x="22" y="3"/>
                  </a:cubicBezTo>
                  <a:cubicBezTo>
                    <a:pt x="22" y="3"/>
                    <a:pt x="23" y="2"/>
                    <a:pt x="23" y="1"/>
                  </a:cubicBezTo>
                  <a:cubicBezTo>
                    <a:pt x="23" y="1"/>
                    <a:pt x="24" y="0"/>
                    <a:pt x="25" y="0"/>
                  </a:cubicBezTo>
                  <a:cubicBezTo>
                    <a:pt x="25" y="0"/>
                    <a:pt x="26" y="0"/>
                    <a:pt x="27" y="0"/>
                  </a:cubicBezTo>
                  <a:cubicBezTo>
                    <a:pt x="27" y="0"/>
                    <a:pt x="28" y="1"/>
                    <a:pt x="28" y="1"/>
                  </a:cubicBezTo>
                  <a:cubicBezTo>
                    <a:pt x="28" y="1"/>
                    <a:pt x="28" y="1"/>
                    <a:pt x="28" y="1"/>
                  </a:cubicBezTo>
                  <a:cubicBezTo>
                    <a:pt x="28" y="1"/>
                    <a:pt x="27" y="1"/>
                    <a:pt x="27" y="1"/>
                  </a:cubicBezTo>
                  <a:cubicBezTo>
                    <a:pt x="26" y="1"/>
                    <a:pt x="26" y="2"/>
                    <a:pt x="26" y="3"/>
                  </a:cubicBezTo>
                  <a:cubicBezTo>
                    <a:pt x="26" y="3"/>
                    <a:pt x="26" y="5"/>
                    <a:pt x="26" y="5"/>
                  </a:cubicBezTo>
                  <a:cubicBezTo>
                    <a:pt x="26" y="6"/>
                    <a:pt x="27" y="7"/>
                    <a:pt x="27" y="7"/>
                  </a:cubicBezTo>
                  <a:cubicBezTo>
                    <a:pt x="27" y="8"/>
                    <a:pt x="26" y="9"/>
                    <a:pt x="27" y="10"/>
                  </a:cubicBezTo>
                  <a:cubicBezTo>
                    <a:pt x="27" y="10"/>
                    <a:pt x="27" y="11"/>
                    <a:pt x="27" y="11"/>
                  </a:cubicBezTo>
                  <a:cubicBezTo>
                    <a:pt x="27" y="12"/>
                    <a:pt x="28" y="12"/>
                    <a:pt x="29" y="13"/>
                  </a:cubicBezTo>
                  <a:cubicBezTo>
                    <a:pt x="29" y="13"/>
                    <a:pt x="29" y="13"/>
                    <a:pt x="30" y="14"/>
                  </a:cubicBezTo>
                  <a:cubicBezTo>
                    <a:pt x="30" y="14"/>
                    <a:pt x="31" y="15"/>
                    <a:pt x="31" y="16"/>
                  </a:cubicBezTo>
                  <a:cubicBezTo>
                    <a:pt x="31" y="16"/>
                    <a:pt x="31" y="18"/>
                    <a:pt x="31" y="18"/>
                  </a:cubicBezTo>
                  <a:cubicBezTo>
                    <a:pt x="31" y="19"/>
                    <a:pt x="30" y="20"/>
                    <a:pt x="29" y="20"/>
                  </a:cubicBezTo>
                  <a:cubicBezTo>
                    <a:pt x="29" y="20"/>
                    <a:pt x="28" y="21"/>
                    <a:pt x="28" y="21"/>
                  </a:cubicBezTo>
                  <a:cubicBezTo>
                    <a:pt x="27" y="22"/>
                    <a:pt x="26" y="23"/>
                    <a:pt x="26" y="24"/>
                  </a:cubicBezTo>
                  <a:cubicBezTo>
                    <a:pt x="26" y="24"/>
                    <a:pt x="27" y="26"/>
                    <a:pt x="27" y="27"/>
                  </a:cubicBezTo>
                  <a:cubicBezTo>
                    <a:pt x="27" y="28"/>
                    <a:pt x="27" y="29"/>
                    <a:pt x="28" y="30"/>
                  </a:cubicBezTo>
                  <a:cubicBezTo>
                    <a:pt x="28" y="30"/>
                    <a:pt x="29" y="30"/>
                    <a:pt x="29" y="30"/>
                  </a:cubicBezTo>
                  <a:cubicBezTo>
                    <a:pt x="30" y="30"/>
                    <a:pt x="31" y="31"/>
                    <a:pt x="31" y="31"/>
                  </a:cubicBezTo>
                  <a:cubicBezTo>
                    <a:pt x="33" y="33"/>
                    <a:pt x="35" y="36"/>
                    <a:pt x="36" y="38"/>
                  </a:cubicBezTo>
                  <a:cubicBezTo>
                    <a:pt x="36" y="38"/>
                    <a:pt x="36" y="39"/>
                    <a:pt x="37" y="39"/>
                  </a:cubicBezTo>
                  <a:cubicBezTo>
                    <a:pt x="36" y="40"/>
                    <a:pt x="36" y="40"/>
                    <a:pt x="36" y="40"/>
                  </a:cubicBezTo>
                  <a:cubicBezTo>
                    <a:pt x="35" y="40"/>
                    <a:pt x="34" y="41"/>
                    <a:pt x="33" y="41"/>
                  </a:cubicBezTo>
                  <a:cubicBezTo>
                    <a:pt x="32" y="41"/>
                    <a:pt x="31" y="42"/>
                    <a:pt x="31" y="42"/>
                  </a:cubicBezTo>
                  <a:cubicBezTo>
                    <a:pt x="30" y="42"/>
                    <a:pt x="29" y="42"/>
                    <a:pt x="28" y="43"/>
                  </a:cubicBezTo>
                  <a:cubicBezTo>
                    <a:pt x="28" y="43"/>
                    <a:pt x="26" y="43"/>
                    <a:pt x="25" y="44"/>
                  </a:cubicBezTo>
                  <a:cubicBezTo>
                    <a:pt x="24" y="44"/>
                    <a:pt x="23" y="43"/>
                    <a:pt x="22" y="44"/>
                  </a:cubicBezTo>
                  <a:cubicBezTo>
                    <a:pt x="22" y="44"/>
                    <a:pt x="22" y="45"/>
                    <a:pt x="22" y="45"/>
                  </a:cubicBezTo>
                  <a:cubicBezTo>
                    <a:pt x="21" y="46"/>
                    <a:pt x="21" y="47"/>
                    <a:pt x="20" y="47"/>
                  </a:cubicBezTo>
                  <a:cubicBezTo>
                    <a:pt x="20" y="47"/>
                    <a:pt x="18" y="46"/>
                    <a:pt x="18" y="47"/>
                  </a:cubicBezTo>
                  <a:cubicBezTo>
                    <a:pt x="17" y="47"/>
                    <a:pt x="17" y="47"/>
                    <a:pt x="16" y="47"/>
                  </a:cubicBezTo>
                  <a:cubicBezTo>
                    <a:pt x="16" y="48"/>
                    <a:pt x="14" y="48"/>
                    <a:pt x="14" y="48"/>
                  </a:cubicBezTo>
                  <a:cubicBezTo>
                    <a:pt x="13" y="48"/>
                    <a:pt x="13" y="47"/>
                    <a:pt x="12" y="47"/>
                  </a:cubicBezTo>
                  <a:cubicBezTo>
                    <a:pt x="12" y="47"/>
                    <a:pt x="11" y="46"/>
                    <a:pt x="11" y="46"/>
                  </a:cubicBezTo>
                  <a:cubicBezTo>
                    <a:pt x="10" y="46"/>
                    <a:pt x="10" y="47"/>
                    <a:pt x="9" y="47"/>
                  </a:cubicBezTo>
                  <a:cubicBezTo>
                    <a:pt x="9" y="47"/>
                    <a:pt x="8" y="47"/>
                    <a:pt x="8" y="47"/>
                  </a:cubicBezTo>
                  <a:cubicBezTo>
                    <a:pt x="8" y="46"/>
                    <a:pt x="7" y="45"/>
                    <a:pt x="7" y="45"/>
                  </a:cubicBezTo>
                  <a:cubicBezTo>
                    <a:pt x="7" y="44"/>
                    <a:pt x="8" y="43"/>
                    <a:pt x="8" y="43"/>
                  </a:cubicBezTo>
                  <a:cubicBezTo>
                    <a:pt x="8" y="42"/>
                    <a:pt x="7" y="41"/>
                    <a:pt x="7" y="41"/>
                  </a:cubicBezTo>
                  <a:cubicBezTo>
                    <a:pt x="6" y="40"/>
                    <a:pt x="6" y="38"/>
                    <a:pt x="5" y="37"/>
                  </a:cubicBezTo>
                  <a:cubicBezTo>
                    <a:pt x="5" y="36"/>
                    <a:pt x="3" y="34"/>
                    <a:pt x="3" y="34"/>
                  </a:cubicBezTo>
                  <a:cubicBezTo>
                    <a:pt x="2" y="33"/>
                    <a:pt x="1" y="33"/>
                    <a:pt x="1" y="33"/>
                  </a:cubicBezTo>
                  <a:cubicBezTo>
                    <a:pt x="1" y="32"/>
                    <a:pt x="0" y="32"/>
                    <a:pt x="0" y="31"/>
                  </a:cubicBezTo>
                  <a:cubicBezTo>
                    <a:pt x="0" y="31"/>
                    <a:pt x="0" y="30"/>
                    <a:pt x="0" y="30"/>
                  </a:cubicBezTo>
                  <a:cubicBezTo>
                    <a:pt x="1" y="30"/>
                    <a:pt x="1" y="30"/>
                    <a:pt x="2" y="30"/>
                  </a:cubicBezTo>
                  <a:cubicBezTo>
                    <a:pt x="2" y="30"/>
                    <a:pt x="3" y="31"/>
                    <a:pt x="3" y="31"/>
                  </a:cubicBezTo>
                  <a:cubicBezTo>
                    <a:pt x="4" y="31"/>
                    <a:pt x="5" y="30"/>
                    <a:pt x="5" y="29"/>
                  </a:cubicBezTo>
                  <a:cubicBezTo>
                    <a:pt x="5" y="28"/>
                    <a:pt x="5" y="27"/>
                    <a:pt x="5" y="26"/>
                  </a:cubicBezTo>
                  <a:cubicBezTo>
                    <a:pt x="5" y="25"/>
                    <a:pt x="5" y="23"/>
                    <a:pt x="5" y="22"/>
                  </a:cubicBezTo>
                  <a:cubicBezTo>
                    <a:pt x="5" y="21"/>
                    <a:pt x="6" y="20"/>
                    <a:pt x="7" y="19"/>
                  </a:cubicBezTo>
                  <a:cubicBezTo>
                    <a:pt x="8" y="19"/>
                    <a:pt x="11" y="17"/>
                    <a:pt x="11" y="17"/>
                  </a:cubicBezTo>
                  <a:cubicBezTo>
                    <a:pt x="11" y="17"/>
                    <a:pt x="13" y="16"/>
                    <a:pt x="13" y="15"/>
                  </a:cubicBezTo>
                  <a:cubicBezTo>
                    <a:pt x="13" y="15"/>
                    <a:pt x="12" y="14"/>
                    <a:pt x="12" y="13"/>
                  </a:cubicBezTo>
                  <a:cubicBezTo>
                    <a:pt x="12" y="13"/>
                    <a:pt x="13" y="12"/>
                    <a:pt x="13" y="11"/>
                  </a:cubicBezTo>
                  <a:cubicBezTo>
                    <a:pt x="14" y="11"/>
                    <a:pt x="14" y="10"/>
                    <a:pt x="15" y="10"/>
                  </a:cubicBezTo>
                  <a:cubicBezTo>
                    <a:pt x="15" y="10"/>
                    <a:pt x="15" y="9"/>
                    <a:pt x="16"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63">
              <a:extLst>
                <a:ext uri="{FF2B5EF4-FFF2-40B4-BE49-F238E27FC236}">
                  <a16:creationId xmlns:a16="http://schemas.microsoft.com/office/drawing/2014/main" id="{A05AEB10-A3C9-495E-BCB5-28F57380F211}"/>
                </a:ext>
              </a:extLst>
            </p:cNvPr>
            <p:cNvSpPr>
              <a:spLocks/>
            </p:cNvSpPr>
            <p:nvPr/>
          </p:nvSpPr>
          <p:spPr bwMode="auto">
            <a:xfrm>
              <a:off x="7900956" y="5450217"/>
              <a:ext cx="374300" cy="296945"/>
            </a:xfrm>
            <a:custGeom>
              <a:avLst/>
              <a:gdLst/>
              <a:ahLst/>
              <a:cxnLst>
                <a:cxn ang="0">
                  <a:pos x="5" y="20"/>
                </a:cxn>
                <a:cxn ang="0">
                  <a:pos x="14" y="18"/>
                </a:cxn>
                <a:cxn ang="0">
                  <a:pos x="24" y="19"/>
                </a:cxn>
                <a:cxn ang="0">
                  <a:pos x="34" y="15"/>
                </a:cxn>
                <a:cxn ang="0">
                  <a:pos x="39" y="10"/>
                </a:cxn>
                <a:cxn ang="0">
                  <a:pos x="47" y="9"/>
                </a:cxn>
                <a:cxn ang="0">
                  <a:pos x="54" y="0"/>
                </a:cxn>
                <a:cxn ang="0">
                  <a:pos x="70" y="2"/>
                </a:cxn>
                <a:cxn ang="0">
                  <a:pos x="71" y="8"/>
                </a:cxn>
                <a:cxn ang="0">
                  <a:pos x="77" y="14"/>
                </a:cxn>
                <a:cxn ang="0">
                  <a:pos x="83" y="21"/>
                </a:cxn>
                <a:cxn ang="0">
                  <a:pos x="99" y="19"/>
                </a:cxn>
                <a:cxn ang="0">
                  <a:pos x="110" y="17"/>
                </a:cxn>
                <a:cxn ang="0">
                  <a:pos x="115" y="25"/>
                </a:cxn>
                <a:cxn ang="0">
                  <a:pos x="121" y="27"/>
                </a:cxn>
                <a:cxn ang="0">
                  <a:pos x="124" y="31"/>
                </a:cxn>
                <a:cxn ang="0">
                  <a:pos x="123" y="37"/>
                </a:cxn>
                <a:cxn ang="0">
                  <a:pos x="117" y="40"/>
                </a:cxn>
                <a:cxn ang="0">
                  <a:pos x="110" y="41"/>
                </a:cxn>
                <a:cxn ang="0">
                  <a:pos x="109" y="51"/>
                </a:cxn>
                <a:cxn ang="0">
                  <a:pos x="104" y="51"/>
                </a:cxn>
                <a:cxn ang="0">
                  <a:pos x="94" y="46"/>
                </a:cxn>
                <a:cxn ang="0">
                  <a:pos x="85" y="50"/>
                </a:cxn>
                <a:cxn ang="0">
                  <a:pos x="79" y="50"/>
                </a:cxn>
                <a:cxn ang="0">
                  <a:pos x="78" y="51"/>
                </a:cxn>
                <a:cxn ang="0">
                  <a:pos x="85" y="52"/>
                </a:cxn>
                <a:cxn ang="0">
                  <a:pos x="93" y="47"/>
                </a:cxn>
                <a:cxn ang="0">
                  <a:pos x="101" y="50"/>
                </a:cxn>
                <a:cxn ang="0">
                  <a:pos x="109" y="54"/>
                </a:cxn>
                <a:cxn ang="0">
                  <a:pos x="101" y="64"/>
                </a:cxn>
                <a:cxn ang="0">
                  <a:pos x="100" y="79"/>
                </a:cxn>
                <a:cxn ang="0">
                  <a:pos x="95" y="88"/>
                </a:cxn>
                <a:cxn ang="0">
                  <a:pos x="92" y="96"/>
                </a:cxn>
                <a:cxn ang="0">
                  <a:pos x="84" y="95"/>
                </a:cxn>
                <a:cxn ang="0">
                  <a:pos x="81" y="99"/>
                </a:cxn>
                <a:cxn ang="0">
                  <a:pos x="79" y="91"/>
                </a:cxn>
                <a:cxn ang="0">
                  <a:pos x="71" y="90"/>
                </a:cxn>
                <a:cxn ang="0">
                  <a:pos x="64" y="96"/>
                </a:cxn>
                <a:cxn ang="0">
                  <a:pos x="57" y="98"/>
                </a:cxn>
                <a:cxn ang="0">
                  <a:pos x="54" y="94"/>
                </a:cxn>
                <a:cxn ang="0">
                  <a:pos x="48" y="91"/>
                </a:cxn>
                <a:cxn ang="0">
                  <a:pos x="44" y="85"/>
                </a:cxn>
                <a:cxn ang="0">
                  <a:pos x="34" y="87"/>
                </a:cxn>
                <a:cxn ang="0">
                  <a:pos x="31" y="92"/>
                </a:cxn>
                <a:cxn ang="0">
                  <a:pos x="31" y="84"/>
                </a:cxn>
                <a:cxn ang="0">
                  <a:pos x="28" y="77"/>
                </a:cxn>
                <a:cxn ang="0">
                  <a:pos x="16" y="74"/>
                </a:cxn>
                <a:cxn ang="0">
                  <a:pos x="11" y="66"/>
                </a:cxn>
                <a:cxn ang="0">
                  <a:pos x="9" y="61"/>
                </a:cxn>
                <a:cxn ang="0">
                  <a:pos x="3" y="55"/>
                </a:cxn>
                <a:cxn ang="0">
                  <a:pos x="6" y="50"/>
                </a:cxn>
                <a:cxn ang="0">
                  <a:pos x="1" y="39"/>
                </a:cxn>
                <a:cxn ang="0">
                  <a:pos x="1" y="26"/>
                </a:cxn>
              </a:cxnLst>
              <a:rect l="0" t="0" r="r" b="b"/>
              <a:pathLst>
                <a:path w="126" h="100">
                  <a:moveTo>
                    <a:pt x="1" y="26"/>
                  </a:moveTo>
                  <a:cubicBezTo>
                    <a:pt x="1" y="25"/>
                    <a:pt x="2" y="23"/>
                    <a:pt x="2" y="22"/>
                  </a:cubicBezTo>
                  <a:cubicBezTo>
                    <a:pt x="2" y="22"/>
                    <a:pt x="2" y="21"/>
                    <a:pt x="2" y="20"/>
                  </a:cubicBezTo>
                  <a:cubicBezTo>
                    <a:pt x="3" y="20"/>
                    <a:pt x="5" y="20"/>
                    <a:pt x="5" y="20"/>
                  </a:cubicBezTo>
                  <a:cubicBezTo>
                    <a:pt x="6" y="20"/>
                    <a:pt x="8" y="21"/>
                    <a:pt x="9" y="21"/>
                  </a:cubicBezTo>
                  <a:cubicBezTo>
                    <a:pt x="9" y="21"/>
                    <a:pt x="10" y="20"/>
                    <a:pt x="10" y="20"/>
                  </a:cubicBezTo>
                  <a:cubicBezTo>
                    <a:pt x="11" y="19"/>
                    <a:pt x="12" y="18"/>
                    <a:pt x="12" y="18"/>
                  </a:cubicBezTo>
                  <a:cubicBezTo>
                    <a:pt x="13" y="18"/>
                    <a:pt x="14" y="18"/>
                    <a:pt x="14" y="18"/>
                  </a:cubicBezTo>
                  <a:cubicBezTo>
                    <a:pt x="15" y="18"/>
                    <a:pt x="15" y="19"/>
                    <a:pt x="16" y="19"/>
                  </a:cubicBezTo>
                  <a:cubicBezTo>
                    <a:pt x="16" y="19"/>
                    <a:pt x="17" y="20"/>
                    <a:pt x="18" y="20"/>
                  </a:cubicBezTo>
                  <a:cubicBezTo>
                    <a:pt x="19" y="20"/>
                    <a:pt x="20" y="21"/>
                    <a:pt x="21" y="20"/>
                  </a:cubicBezTo>
                  <a:cubicBezTo>
                    <a:pt x="22" y="20"/>
                    <a:pt x="23" y="19"/>
                    <a:pt x="24" y="19"/>
                  </a:cubicBezTo>
                  <a:cubicBezTo>
                    <a:pt x="24" y="19"/>
                    <a:pt x="26" y="19"/>
                    <a:pt x="26" y="18"/>
                  </a:cubicBezTo>
                  <a:cubicBezTo>
                    <a:pt x="28" y="18"/>
                    <a:pt x="31" y="18"/>
                    <a:pt x="32" y="18"/>
                  </a:cubicBezTo>
                  <a:cubicBezTo>
                    <a:pt x="33" y="18"/>
                    <a:pt x="34" y="19"/>
                    <a:pt x="35" y="18"/>
                  </a:cubicBezTo>
                  <a:cubicBezTo>
                    <a:pt x="35" y="17"/>
                    <a:pt x="34" y="16"/>
                    <a:pt x="34" y="15"/>
                  </a:cubicBezTo>
                  <a:cubicBezTo>
                    <a:pt x="34" y="14"/>
                    <a:pt x="35" y="14"/>
                    <a:pt x="35" y="13"/>
                  </a:cubicBezTo>
                  <a:cubicBezTo>
                    <a:pt x="35" y="13"/>
                    <a:pt x="36" y="11"/>
                    <a:pt x="36" y="11"/>
                  </a:cubicBezTo>
                  <a:cubicBezTo>
                    <a:pt x="36" y="10"/>
                    <a:pt x="37" y="9"/>
                    <a:pt x="38" y="9"/>
                  </a:cubicBezTo>
                  <a:cubicBezTo>
                    <a:pt x="38" y="9"/>
                    <a:pt x="39" y="9"/>
                    <a:pt x="39" y="10"/>
                  </a:cubicBezTo>
                  <a:cubicBezTo>
                    <a:pt x="39" y="10"/>
                    <a:pt x="40" y="12"/>
                    <a:pt x="40" y="12"/>
                  </a:cubicBezTo>
                  <a:cubicBezTo>
                    <a:pt x="41" y="13"/>
                    <a:pt x="42" y="13"/>
                    <a:pt x="43" y="13"/>
                  </a:cubicBezTo>
                  <a:cubicBezTo>
                    <a:pt x="44" y="13"/>
                    <a:pt x="45" y="12"/>
                    <a:pt x="45" y="12"/>
                  </a:cubicBezTo>
                  <a:cubicBezTo>
                    <a:pt x="46" y="11"/>
                    <a:pt x="47" y="10"/>
                    <a:pt x="47" y="9"/>
                  </a:cubicBezTo>
                  <a:cubicBezTo>
                    <a:pt x="47" y="8"/>
                    <a:pt x="48" y="6"/>
                    <a:pt x="48" y="5"/>
                  </a:cubicBezTo>
                  <a:cubicBezTo>
                    <a:pt x="49" y="5"/>
                    <a:pt x="49" y="3"/>
                    <a:pt x="50" y="2"/>
                  </a:cubicBezTo>
                  <a:cubicBezTo>
                    <a:pt x="50" y="2"/>
                    <a:pt x="51" y="1"/>
                    <a:pt x="52" y="0"/>
                  </a:cubicBezTo>
                  <a:cubicBezTo>
                    <a:pt x="52" y="0"/>
                    <a:pt x="53" y="0"/>
                    <a:pt x="54" y="0"/>
                  </a:cubicBezTo>
                  <a:cubicBezTo>
                    <a:pt x="55" y="1"/>
                    <a:pt x="58" y="1"/>
                    <a:pt x="59" y="1"/>
                  </a:cubicBezTo>
                  <a:cubicBezTo>
                    <a:pt x="60" y="2"/>
                    <a:pt x="63" y="1"/>
                    <a:pt x="64" y="1"/>
                  </a:cubicBezTo>
                  <a:cubicBezTo>
                    <a:pt x="65" y="1"/>
                    <a:pt x="67" y="1"/>
                    <a:pt x="68" y="1"/>
                  </a:cubicBezTo>
                  <a:cubicBezTo>
                    <a:pt x="68" y="1"/>
                    <a:pt x="70" y="2"/>
                    <a:pt x="70" y="2"/>
                  </a:cubicBezTo>
                  <a:cubicBezTo>
                    <a:pt x="70" y="2"/>
                    <a:pt x="71" y="3"/>
                    <a:pt x="71" y="3"/>
                  </a:cubicBezTo>
                  <a:cubicBezTo>
                    <a:pt x="71" y="3"/>
                    <a:pt x="71" y="3"/>
                    <a:pt x="71" y="3"/>
                  </a:cubicBezTo>
                  <a:cubicBezTo>
                    <a:pt x="71" y="3"/>
                    <a:pt x="71" y="4"/>
                    <a:pt x="71" y="4"/>
                  </a:cubicBezTo>
                  <a:cubicBezTo>
                    <a:pt x="71" y="5"/>
                    <a:pt x="71" y="7"/>
                    <a:pt x="71" y="8"/>
                  </a:cubicBezTo>
                  <a:cubicBezTo>
                    <a:pt x="71" y="8"/>
                    <a:pt x="71" y="9"/>
                    <a:pt x="71" y="10"/>
                  </a:cubicBezTo>
                  <a:cubicBezTo>
                    <a:pt x="71" y="10"/>
                    <a:pt x="73" y="10"/>
                    <a:pt x="73" y="10"/>
                  </a:cubicBezTo>
                  <a:cubicBezTo>
                    <a:pt x="74" y="11"/>
                    <a:pt x="75" y="11"/>
                    <a:pt x="75" y="11"/>
                  </a:cubicBezTo>
                  <a:cubicBezTo>
                    <a:pt x="76" y="12"/>
                    <a:pt x="76" y="13"/>
                    <a:pt x="77" y="14"/>
                  </a:cubicBezTo>
                  <a:cubicBezTo>
                    <a:pt x="77" y="14"/>
                    <a:pt x="78" y="15"/>
                    <a:pt x="78" y="15"/>
                  </a:cubicBezTo>
                  <a:cubicBezTo>
                    <a:pt x="79" y="16"/>
                    <a:pt x="79" y="17"/>
                    <a:pt x="79" y="17"/>
                  </a:cubicBezTo>
                  <a:cubicBezTo>
                    <a:pt x="80" y="18"/>
                    <a:pt x="81" y="19"/>
                    <a:pt x="82" y="19"/>
                  </a:cubicBezTo>
                  <a:cubicBezTo>
                    <a:pt x="82" y="20"/>
                    <a:pt x="82" y="21"/>
                    <a:pt x="83" y="21"/>
                  </a:cubicBezTo>
                  <a:cubicBezTo>
                    <a:pt x="84" y="22"/>
                    <a:pt x="87" y="21"/>
                    <a:pt x="89" y="21"/>
                  </a:cubicBezTo>
                  <a:cubicBezTo>
                    <a:pt x="90" y="21"/>
                    <a:pt x="91" y="20"/>
                    <a:pt x="92" y="20"/>
                  </a:cubicBezTo>
                  <a:cubicBezTo>
                    <a:pt x="93" y="20"/>
                    <a:pt x="95" y="20"/>
                    <a:pt x="96" y="20"/>
                  </a:cubicBezTo>
                  <a:cubicBezTo>
                    <a:pt x="97" y="19"/>
                    <a:pt x="98" y="19"/>
                    <a:pt x="99" y="19"/>
                  </a:cubicBezTo>
                  <a:cubicBezTo>
                    <a:pt x="99" y="18"/>
                    <a:pt x="100" y="19"/>
                    <a:pt x="100" y="19"/>
                  </a:cubicBezTo>
                  <a:cubicBezTo>
                    <a:pt x="101" y="19"/>
                    <a:pt x="103" y="19"/>
                    <a:pt x="104" y="19"/>
                  </a:cubicBezTo>
                  <a:cubicBezTo>
                    <a:pt x="105" y="19"/>
                    <a:pt x="106" y="18"/>
                    <a:pt x="106" y="18"/>
                  </a:cubicBezTo>
                  <a:cubicBezTo>
                    <a:pt x="107" y="17"/>
                    <a:pt x="109" y="17"/>
                    <a:pt x="110" y="17"/>
                  </a:cubicBezTo>
                  <a:cubicBezTo>
                    <a:pt x="111" y="17"/>
                    <a:pt x="112" y="19"/>
                    <a:pt x="112" y="19"/>
                  </a:cubicBezTo>
                  <a:cubicBezTo>
                    <a:pt x="112" y="20"/>
                    <a:pt x="112" y="22"/>
                    <a:pt x="112" y="22"/>
                  </a:cubicBezTo>
                  <a:cubicBezTo>
                    <a:pt x="113" y="23"/>
                    <a:pt x="114" y="23"/>
                    <a:pt x="114" y="24"/>
                  </a:cubicBezTo>
                  <a:cubicBezTo>
                    <a:pt x="115" y="24"/>
                    <a:pt x="115" y="24"/>
                    <a:pt x="115" y="25"/>
                  </a:cubicBezTo>
                  <a:cubicBezTo>
                    <a:pt x="115" y="25"/>
                    <a:pt x="115" y="26"/>
                    <a:pt x="115" y="26"/>
                  </a:cubicBezTo>
                  <a:cubicBezTo>
                    <a:pt x="115" y="27"/>
                    <a:pt x="116" y="28"/>
                    <a:pt x="116" y="28"/>
                  </a:cubicBezTo>
                  <a:cubicBezTo>
                    <a:pt x="117" y="28"/>
                    <a:pt x="118" y="27"/>
                    <a:pt x="118" y="27"/>
                  </a:cubicBezTo>
                  <a:cubicBezTo>
                    <a:pt x="119" y="27"/>
                    <a:pt x="120" y="27"/>
                    <a:pt x="121" y="27"/>
                  </a:cubicBezTo>
                  <a:cubicBezTo>
                    <a:pt x="121" y="28"/>
                    <a:pt x="120" y="29"/>
                    <a:pt x="121" y="29"/>
                  </a:cubicBezTo>
                  <a:cubicBezTo>
                    <a:pt x="121" y="29"/>
                    <a:pt x="122" y="30"/>
                    <a:pt x="122" y="30"/>
                  </a:cubicBezTo>
                  <a:cubicBezTo>
                    <a:pt x="123" y="30"/>
                    <a:pt x="123" y="30"/>
                    <a:pt x="124" y="30"/>
                  </a:cubicBezTo>
                  <a:cubicBezTo>
                    <a:pt x="124" y="30"/>
                    <a:pt x="124" y="31"/>
                    <a:pt x="124" y="31"/>
                  </a:cubicBezTo>
                  <a:cubicBezTo>
                    <a:pt x="124" y="32"/>
                    <a:pt x="125" y="32"/>
                    <a:pt x="125" y="32"/>
                  </a:cubicBezTo>
                  <a:cubicBezTo>
                    <a:pt x="125" y="32"/>
                    <a:pt x="125" y="33"/>
                    <a:pt x="126" y="33"/>
                  </a:cubicBezTo>
                  <a:cubicBezTo>
                    <a:pt x="126" y="34"/>
                    <a:pt x="126" y="35"/>
                    <a:pt x="125" y="36"/>
                  </a:cubicBezTo>
                  <a:cubicBezTo>
                    <a:pt x="125" y="36"/>
                    <a:pt x="124" y="36"/>
                    <a:pt x="123" y="37"/>
                  </a:cubicBezTo>
                  <a:cubicBezTo>
                    <a:pt x="123" y="37"/>
                    <a:pt x="123" y="38"/>
                    <a:pt x="123" y="38"/>
                  </a:cubicBezTo>
                  <a:cubicBezTo>
                    <a:pt x="122" y="38"/>
                    <a:pt x="120" y="38"/>
                    <a:pt x="119" y="38"/>
                  </a:cubicBezTo>
                  <a:cubicBezTo>
                    <a:pt x="119" y="38"/>
                    <a:pt x="118" y="38"/>
                    <a:pt x="117" y="39"/>
                  </a:cubicBezTo>
                  <a:cubicBezTo>
                    <a:pt x="117" y="39"/>
                    <a:pt x="117" y="40"/>
                    <a:pt x="117" y="40"/>
                  </a:cubicBezTo>
                  <a:cubicBezTo>
                    <a:pt x="116" y="41"/>
                    <a:pt x="116" y="42"/>
                    <a:pt x="115" y="42"/>
                  </a:cubicBezTo>
                  <a:cubicBezTo>
                    <a:pt x="115" y="42"/>
                    <a:pt x="114" y="42"/>
                    <a:pt x="114" y="42"/>
                  </a:cubicBezTo>
                  <a:cubicBezTo>
                    <a:pt x="113" y="42"/>
                    <a:pt x="113" y="41"/>
                    <a:pt x="113" y="41"/>
                  </a:cubicBezTo>
                  <a:cubicBezTo>
                    <a:pt x="112" y="40"/>
                    <a:pt x="111" y="41"/>
                    <a:pt x="110" y="41"/>
                  </a:cubicBezTo>
                  <a:cubicBezTo>
                    <a:pt x="110" y="42"/>
                    <a:pt x="109" y="43"/>
                    <a:pt x="109" y="43"/>
                  </a:cubicBezTo>
                  <a:cubicBezTo>
                    <a:pt x="109" y="44"/>
                    <a:pt x="108" y="45"/>
                    <a:pt x="108" y="45"/>
                  </a:cubicBezTo>
                  <a:cubicBezTo>
                    <a:pt x="108" y="46"/>
                    <a:pt x="109" y="47"/>
                    <a:pt x="109" y="48"/>
                  </a:cubicBezTo>
                  <a:cubicBezTo>
                    <a:pt x="110" y="49"/>
                    <a:pt x="109" y="50"/>
                    <a:pt x="109" y="51"/>
                  </a:cubicBezTo>
                  <a:cubicBezTo>
                    <a:pt x="109" y="51"/>
                    <a:pt x="109" y="51"/>
                    <a:pt x="109" y="52"/>
                  </a:cubicBezTo>
                  <a:cubicBezTo>
                    <a:pt x="109" y="52"/>
                    <a:pt x="109" y="51"/>
                    <a:pt x="109" y="51"/>
                  </a:cubicBezTo>
                  <a:cubicBezTo>
                    <a:pt x="108" y="51"/>
                    <a:pt x="107" y="52"/>
                    <a:pt x="106" y="52"/>
                  </a:cubicBezTo>
                  <a:cubicBezTo>
                    <a:pt x="105" y="52"/>
                    <a:pt x="104" y="51"/>
                    <a:pt x="104" y="51"/>
                  </a:cubicBezTo>
                  <a:cubicBezTo>
                    <a:pt x="103" y="50"/>
                    <a:pt x="102" y="49"/>
                    <a:pt x="101" y="48"/>
                  </a:cubicBezTo>
                  <a:cubicBezTo>
                    <a:pt x="101" y="48"/>
                    <a:pt x="100" y="47"/>
                    <a:pt x="99" y="46"/>
                  </a:cubicBezTo>
                  <a:cubicBezTo>
                    <a:pt x="99" y="46"/>
                    <a:pt x="98" y="46"/>
                    <a:pt x="97" y="46"/>
                  </a:cubicBezTo>
                  <a:cubicBezTo>
                    <a:pt x="96" y="46"/>
                    <a:pt x="95" y="46"/>
                    <a:pt x="94" y="46"/>
                  </a:cubicBezTo>
                  <a:cubicBezTo>
                    <a:pt x="93" y="46"/>
                    <a:pt x="92" y="46"/>
                    <a:pt x="92" y="46"/>
                  </a:cubicBezTo>
                  <a:cubicBezTo>
                    <a:pt x="91" y="47"/>
                    <a:pt x="90" y="47"/>
                    <a:pt x="89" y="48"/>
                  </a:cubicBezTo>
                  <a:cubicBezTo>
                    <a:pt x="88" y="48"/>
                    <a:pt x="87" y="49"/>
                    <a:pt x="87" y="50"/>
                  </a:cubicBezTo>
                  <a:cubicBezTo>
                    <a:pt x="86" y="50"/>
                    <a:pt x="86" y="50"/>
                    <a:pt x="85" y="50"/>
                  </a:cubicBezTo>
                  <a:cubicBezTo>
                    <a:pt x="85" y="50"/>
                    <a:pt x="85" y="50"/>
                    <a:pt x="84" y="49"/>
                  </a:cubicBezTo>
                  <a:cubicBezTo>
                    <a:pt x="84" y="49"/>
                    <a:pt x="83" y="49"/>
                    <a:pt x="82" y="49"/>
                  </a:cubicBezTo>
                  <a:cubicBezTo>
                    <a:pt x="82" y="49"/>
                    <a:pt x="82" y="50"/>
                    <a:pt x="81" y="50"/>
                  </a:cubicBezTo>
                  <a:cubicBezTo>
                    <a:pt x="81" y="50"/>
                    <a:pt x="80" y="50"/>
                    <a:pt x="79" y="50"/>
                  </a:cubicBezTo>
                  <a:cubicBezTo>
                    <a:pt x="79" y="49"/>
                    <a:pt x="79" y="48"/>
                    <a:pt x="79" y="48"/>
                  </a:cubicBezTo>
                  <a:cubicBezTo>
                    <a:pt x="78" y="48"/>
                    <a:pt x="77" y="48"/>
                    <a:pt x="77" y="49"/>
                  </a:cubicBezTo>
                  <a:cubicBezTo>
                    <a:pt x="77" y="49"/>
                    <a:pt x="77" y="50"/>
                    <a:pt x="77" y="50"/>
                  </a:cubicBezTo>
                  <a:cubicBezTo>
                    <a:pt x="77" y="50"/>
                    <a:pt x="78" y="51"/>
                    <a:pt x="78" y="51"/>
                  </a:cubicBezTo>
                  <a:cubicBezTo>
                    <a:pt x="79" y="51"/>
                    <a:pt x="79" y="52"/>
                    <a:pt x="79" y="52"/>
                  </a:cubicBezTo>
                  <a:cubicBezTo>
                    <a:pt x="80" y="52"/>
                    <a:pt x="80" y="51"/>
                    <a:pt x="80" y="51"/>
                  </a:cubicBezTo>
                  <a:cubicBezTo>
                    <a:pt x="81" y="51"/>
                    <a:pt x="82" y="52"/>
                    <a:pt x="82" y="52"/>
                  </a:cubicBezTo>
                  <a:cubicBezTo>
                    <a:pt x="83" y="52"/>
                    <a:pt x="85" y="52"/>
                    <a:pt x="85" y="52"/>
                  </a:cubicBezTo>
                  <a:cubicBezTo>
                    <a:pt x="86" y="52"/>
                    <a:pt x="87" y="52"/>
                    <a:pt x="87" y="51"/>
                  </a:cubicBezTo>
                  <a:cubicBezTo>
                    <a:pt x="88" y="51"/>
                    <a:pt x="88" y="50"/>
                    <a:pt x="89" y="50"/>
                  </a:cubicBezTo>
                  <a:cubicBezTo>
                    <a:pt x="89" y="49"/>
                    <a:pt x="90" y="49"/>
                    <a:pt x="91" y="48"/>
                  </a:cubicBezTo>
                  <a:cubicBezTo>
                    <a:pt x="91" y="48"/>
                    <a:pt x="92" y="48"/>
                    <a:pt x="93" y="47"/>
                  </a:cubicBezTo>
                  <a:cubicBezTo>
                    <a:pt x="94" y="47"/>
                    <a:pt x="94" y="47"/>
                    <a:pt x="95" y="47"/>
                  </a:cubicBezTo>
                  <a:cubicBezTo>
                    <a:pt x="96" y="47"/>
                    <a:pt x="97" y="47"/>
                    <a:pt x="98" y="47"/>
                  </a:cubicBezTo>
                  <a:cubicBezTo>
                    <a:pt x="98" y="47"/>
                    <a:pt x="99" y="48"/>
                    <a:pt x="99" y="48"/>
                  </a:cubicBezTo>
                  <a:cubicBezTo>
                    <a:pt x="99" y="49"/>
                    <a:pt x="100" y="50"/>
                    <a:pt x="101" y="50"/>
                  </a:cubicBezTo>
                  <a:cubicBezTo>
                    <a:pt x="101" y="51"/>
                    <a:pt x="102" y="52"/>
                    <a:pt x="103" y="52"/>
                  </a:cubicBezTo>
                  <a:cubicBezTo>
                    <a:pt x="103" y="53"/>
                    <a:pt x="105" y="53"/>
                    <a:pt x="105" y="53"/>
                  </a:cubicBezTo>
                  <a:cubicBezTo>
                    <a:pt x="106" y="53"/>
                    <a:pt x="107" y="53"/>
                    <a:pt x="107" y="54"/>
                  </a:cubicBezTo>
                  <a:cubicBezTo>
                    <a:pt x="108" y="54"/>
                    <a:pt x="108" y="54"/>
                    <a:pt x="109" y="54"/>
                  </a:cubicBezTo>
                  <a:cubicBezTo>
                    <a:pt x="108" y="54"/>
                    <a:pt x="108" y="55"/>
                    <a:pt x="108" y="55"/>
                  </a:cubicBezTo>
                  <a:cubicBezTo>
                    <a:pt x="108" y="56"/>
                    <a:pt x="107" y="57"/>
                    <a:pt x="107" y="58"/>
                  </a:cubicBezTo>
                  <a:cubicBezTo>
                    <a:pt x="106" y="59"/>
                    <a:pt x="105" y="61"/>
                    <a:pt x="104" y="62"/>
                  </a:cubicBezTo>
                  <a:cubicBezTo>
                    <a:pt x="103" y="63"/>
                    <a:pt x="102" y="64"/>
                    <a:pt x="101" y="64"/>
                  </a:cubicBezTo>
                  <a:cubicBezTo>
                    <a:pt x="101" y="65"/>
                    <a:pt x="100" y="66"/>
                    <a:pt x="100" y="66"/>
                  </a:cubicBezTo>
                  <a:cubicBezTo>
                    <a:pt x="100" y="67"/>
                    <a:pt x="99" y="69"/>
                    <a:pt x="99" y="70"/>
                  </a:cubicBezTo>
                  <a:cubicBezTo>
                    <a:pt x="99" y="71"/>
                    <a:pt x="100" y="74"/>
                    <a:pt x="100" y="75"/>
                  </a:cubicBezTo>
                  <a:cubicBezTo>
                    <a:pt x="100" y="76"/>
                    <a:pt x="100" y="78"/>
                    <a:pt x="100" y="79"/>
                  </a:cubicBezTo>
                  <a:cubicBezTo>
                    <a:pt x="100" y="80"/>
                    <a:pt x="100" y="82"/>
                    <a:pt x="100" y="83"/>
                  </a:cubicBezTo>
                  <a:cubicBezTo>
                    <a:pt x="99" y="84"/>
                    <a:pt x="99" y="85"/>
                    <a:pt x="99" y="86"/>
                  </a:cubicBezTo>
                  <a:cubicBezTo>
                    <a:pt x="98" y="86"/>
                    <a:pt x="97" y="87"/>
                    <a:pt x="97" y="87"/>
                  </a:cubicBezTo>
                  <a:cubicBezTo>
                    <a:pt x="96" y="87"/>
                    <a:pt x="95" y="88"/>
                    <a:pt x="95" y="88"/>
                  </a:cubicBezTo>
                  <a:cubicBezTo>
                    <a:pt x="94" y="88"/>
                    <a:pt x="93" y="89"/>
                    <a:pt x="93" y="89"/>
                  </a:cubicBezTo>
                  <a:cubicBezTo>
                    <a:pt x="93" y="90"/>
                    <a:pt x="93" y="91"/>
                    <a:pt x="93" y="91"/>
                  </a:cubicBezTo>
                  <a:cubicBezTo>
                    <a:pt x="93" y="92"/>
                    <a:pt x="93" y="93"/>
                    <a:pt x="93" y="94"/>
                  </a:cubicBezTo>
                  <a:cubicBezTo>
                    <a:pt x="93" y="95"/>
                    <a:pt x="92" y="95"/>
                    <a:pt x="92" y="96"/>
                  </a:cubicBezTo>
                  <a:cubicBezTo>
                    <a:pt x="91" y="96"/>
                    <a:pt x="91" y="98"/>
                    <a:pt x="90" y="98"/>
                  </a:cubicBezTo>
                  <a:cubicBezTo>
                    <a:pt x="90" y="98"/>
                    <a:pt x="89" y="98"/>
                    <a:pt x="88" y="97"/>
                  </a:cubicBezTo>
                  <a:cubicBezTo>
                    <a:pt x="88" y="97"/>
                    <a:pt x="87" y="96"/>
                    <a:pt x="86" y="95"/>
                  </a:cubicBezTo>
                  <a:cubicBezTo>
                    <a:pt x="86" y="95"/>
                    <a:pt x="85" y="95"/>
                    <a:pt x="84" y="95"/>
                  </a:cubicBezTo>
                  <a:cubicBezTo>
                    <a:pt x="84" y="95"/>
                    <a:pt x="84" y="95"/>
                    <a:pt x="84" y="95"/>
                  </a:cubicBezTo>
                  <a:cubicBezTo>
                    <a:pt x="84" y="95"/>
                    <a:pt x="83" y="96"/>
                    <a:pt x="83" y="96"/>
                  </a:cubicBezTo>
                  <a:cubicBezTo>
                    <a:pt x="83" y="96"/>
                    <a:pt x="82" y="96"/>
                    <a:pt x="82" y="97"/>
                  </a:cubicBezTo>
                  <a:cubicBezTo>
                    <a:pt x="82" y="97"/>
                    <a:pt x="82" y="98"/>
                    <a:pt x="81" y="99"/>
                  </a:cubicBezTo>
                  <a:cubicBezTo>
                    <a:pt x="81" y="99"/>
                    <a:pt x="79" y="99"/>
                    <a:pt x="79" y="99"/>
                  </a:cubicBezTo>
                  <a:cubicBezTo>
                    <a:pt x="79" y="98"/>
                    <a:pt x="79" y="97"/>
                    <a:pt x="79" y="96"/>
                  </a:cubicBezTo>
                  <a:cubicBezTo>
                    <a:pt x="79" y="96"/>
                    <a:pt x="79" y="95"/>
                    <a:pt x="80" y="94"/>
                  </a:cubicBezTo>
                  <a:cubicBezTo>
                    <a:pt x="80" y="93"/>
                    <a:pt x="80" y="92"/>
                    <a:pt x="79" y="91"/>
                  </a:cubicBezTo>
                  <a:cubicBezTo>
                    <a:pt x="79" y="91"/>
                    <a:pt x="78" y="90"/>
                    <a:pt x="78" y="90"/>
                  </a:cubicBezTo>
                  <a:cubicBezTo>
                    <a:pt x="77" y="90"/>
                    <a:pt x="76" y="90"/>
                    <a:pt x="76" y="90"/>
                  </a:cubicBezTo>
                  <a:cubicBezTo>
                    <a:pt x="75" y="90"/>
                    <a:pt x="74" y="89"/>
                    <a:pt x="74" y="89"/>
                  </a:cubicBezTo>
                  <a:cubicBezTo>
                    <a:pt x="73" y="89"/>
                    <a:pt x="71" y="90"/>
                    <a:pt x="71" y="90"/>
                  </a:cubicBezTo>
                  <a:cubicBezTo>
                    <a:pt x="70" y="91"/>
                    <a:pt x="71" y="92"/>
                    <a:pt x="70" y="93"/>
                  </a:cubicBezTo>
                  <a:cubicBezTo>
                    <a:pt x="70" y="93"/>
                    <a:pt x="70" y="94"/>
                    <a:pt x="70" y="94"/>
                  </a:cubicBezTo>
                  <a:cubicBezTo>
                    <a:pt x="69" y="94"/>
                    <a:pt x="67" y="94"/>
                    <a:pt x="67" y="94"/>
                  </a:cubicBezTo>
                  <a:cubicBezTo>
                    <a:pt x="66" y="94"/>
                    <a:pt x="64" y="95"/>
                    <a:pt x="64" y="96"/>
                  </a:cubicBezTo>
                  <a:cubicBezTo>
                    <a:pt x="63" y="96"/>
                    <a:pt x="64" y="98"/>
                    <a:pt x="64" y="98"/>
                  </a:cubicBezTo>
                  <a:cubicBezTo>
                    <a:pt x="63" y="99"/>
                    <a:pt x="62" y="100"/>
                    <a:pt x="61" y="100"/>
                  </a:cubicBezTo>
                  <a:cubicBezTo>
                    <a:pt x="61" y="100"/>
                    <a:pt x="60" y="100"/>
                    <a:pt x="59" y="100"/>
                  </a:cubicBezTo>
                  <a:cubicBezTo>
                    <a:pt x="59" y="99"/>
                    <a:pt x="58" y="98"/>
                    <a:pt x="57" y="98"/>
                  </a:cubicBezTo>
                  <a:cubicBezTo>
                    <a:pt x="57" y="98"/>
                    <a:pt x="55" y="98"/>
                    <a:pt x="54" y="97"/>
                  </a:cubicBezTo>
                  <a:cubicBezTo>
                    <a:pt x="54" y="97"/>
                    <a:pt x="54" y="97"/>
                    <a:pt x="54" y="96"/>
                  </a:cubicBezTo>
                  <a:cubicBezTo>
                    <a:pt x="54" y="96"/>
                    <a:pt x="54" y="95"/>
                    <a:pt x="54" y="95"/>
                  </a:cubicBezTo>
                  <a:cubicBezTo>
                    <a:pt x="54" y="94"/>
                    <a:pt x="54" y="94"/>
                    <a:pt x="54" y="94"/>
                  </a:cubicBezTo>
                  <a:cubicBezTo>
                    <a:pt x="53" y="93"/>
                    <a:pt x="52" y="94"/>
                    <a:pt x="51" y="94"/>
                  </a:cubicBezTo>
                  <a:cubicBezTo>
                    <a:pt x="51" y="93"/>
                    <a:pt x="51" y="92"/>
                    <a:pt x="51" y="91"/>
                  </a:cubicBezTo>
                  <a:cubicBezTo>
                    <a:pt x="51" y="91"/>
                    <a:pt x="50" y="91"/>
                    <a:pt x="50" y="91"/>
                  </a:cubicBezTo>
                  <a:cubicBezTo>
                    <a:pt x="49" y="91"/>
                    <a:pt x="48" y="91"/>
                    <a:pt x="48" y="91"/>
                  </a:cubicBezTo>
                  <a:cubicBezTo>
                    <a:pt x="47" y="91"/>
                    <a:pt x="46" y="91"/>
                    <a:pt x="46" y="91"/>
                  </a:cubicBezTo>
                  <a:cubicBezTo>
                    <a:pt x="45" y="90"/>
                    <a:pt x="45" y="90"/>
                    <a:pt x="45" y="89"/>
                  </a:cubicBezTo>
                  <a:cubicBezTo>
                    <a:pt x="45" y="89"/>
                    <a:pt x="45" y="88"/>
                    <a:pt x="45" y="87"/>
                  </a:cubicBezTo>
                  <a:cubicBezTo>
                    <a:pt x="45" y="87"/>
                    <a:pt x="44" y="86"/>
                    <a:pt x="44" y="85"/>
                  </a:cubicBezTo>
                  <a:cubicBezTo>
                    <a:pt x="43" y="84"/>
                    <a:pt x="42" y="83"/>
                    <a:pt x="41" y="83"/>
                  </a:cubicBezTo>
                  <a:cubicBezTo>
                    <a:pt x="40" y="83"/>
                    <a:pt x="39" y="83"/>
                    <a:pt x="38" y="84"/>
                  </a:cubicBezTo>
                  <a:cubicBezTo>
                    <a:pt x="37" y="84"/>
                    <a:pt x="36" y="85"/>
                    <a:pt x="35" y="85"/>
                  </a:cubicBezTo>
                  <a:cubicBezTo>
                    <a:pt x="35" y="86"/>
                    <a:pt x="34" y="86"/>
                    <a:pt x="34" y="87"/>
                  </a:cubicBezTo>
                  <a:cubicBezTo>
                    <a:pt x="34" y="87"/>
                    <a:pt x="33" y="87"/>
                    <a:pt x="33" y="88"/>
                  </a:cubicBezTo>
                  <a:cubicBezTo>
                    <a:pt x="33" y="88"/>
                    <a:pt x="33" y="89"/>
                    <a:pt x="33" y="90"/>
                  </a:cubicBezTo>
                  <a:cubicBezTo>
                    <a:pt x="33" y="90"/>
                    <a:pt x="33" y="91"/>
                    <a:pt x="32" y="92"/>
                  </a:cubicBezTo>
                  <a:cubicBezTo>
                    <a:pt x="32" y="92"/>
                    <a:pt x="31" y="93"/>
                    <a:pt x="31" y="92"/>
                  </a:cubicBezTo>
                  <a:cubicBezTo>
                    <a:pt x="30" y="92"/>
                    <a:pt x="30" y="92"/>
                    <a:pt x="30" y="91"/>
                  </a:cubicBezTo>
                  <a:cubicBezTo>
                    <a:pt x="29" y="91"/>
                    <a:pt x="30" y="89"/>
                    <a:pt x="30" y="89"/>
                  </a:cubicBezTo>
                  <a:cubicBezTo>
                    <a:pt x="30" y="88"/>
                    <a:pt x="30" y="87"/>
                    <a:pt x="31" y="86"/>
                  </a:cubicBezTo>
                  <a:cubicBezTo>
                    <a:pt x="31" y="86"/>
                    <a:pt x="31" y="85"/>
                    <a:pt x="31" y="84"/>
                  </a:cubicBezTo>
                  <a:cubicBezTo>
                    <a:pt x="32" y="84"/>
                    <a:pt x="32" y="83"/>
                    <a:pt x="32" y="82"/>
                  </a:cubicBezTo>
                  <a:cubicBezTo>
                    <a:pt x="32" y="82"/>
                    <a:pt x="32" y="81"/>
                    <a:pt x="32" y="81"/>
                  </a:cubicBezTo>
                  <a:cubicBezTo>
                    <a:pt x="31" y="80"/>
                    <a:pt x="30" y="79"/>
                    <a:pt x="30" y="79"/>
                  </a:cubicBezTo>
                  <a:cubicBezTo>
                    <a:pt x="30" y="78"/>
                    <a:pt x="29" y="77"/>
                    <a:pt x="28" y="77"/>
                  </a:cubicBezTo>
                  <a:cubicBezTo>
                    <a:pt x="28" y="76"/>
                    <a:pt x="26" y="76"/>
                    <a:pt x="25" y="75"/>
                  </a:cubicBezTo>
                  <a:cubicBezTo>
                    <a:pt x="25" y="75"/>
                    <a:pt x="24" y="75"/>
                    <a:pt x="23" y="74"/>
                  </a:cubicBezTo>
                  <a:cubicBezTo>
                    <a:pt x="22" y="74"/>
                    <a:pt x="20" y="75"/>
                    <a:pt x="19" y="75"/>
                  </a:cubicBezTo>
                  <a:cubicBezTo>
                    <a:pt x="18" y="75"/>
                    <a:pt x="17" y="74"/>
                    <a:pt x="16" y="74"/>
                  </a:cubicBezTo>
                  <a:cubicBezTo>
                    <a:pt x="16" y="73"/>
                    <a:pt x="16" y="72"/>
                    <a:pt x="16" y="72"/>
                  </a:cubicBezTo>
                  <a:cubicBezTo>
                    <a:pt x="16" y="71"/>
                    <a:pt x="15" y="70"/>
                    <a:pt x="14" y="69"/>
                  </a:cubicBezTo>
                  <a:cubicBezTo>
                    <a:pt x="14" y="69"/>
                    <a:pt x="13" y="69"/>
                    <a:pt x="12" y="68"/>
                  </a:cubicBezTo>
                  <a:cubicBezTo>
                    <a:pt x="12" y="68"/>
                    <a:pt x="11" y="67"/>
                    <a:pt x="11" y="66"/>
                  </a:cubicBezTo>
                  <a:cubicBezTo>
                    <a:pt x="11" y="66"/>
                    <a:pt x="11" y="65"/>
                    <a:pt x="11" y="65"/>
                  </a:cubicBezTo>
                  <a:cubicBezTo>
                    <a:pt x="11" y="65"/>
                    <a:pt x="12" y="64"/>
                    <a:pt x="12" y="64"/>
                  </a:cubicBezTo>
                  <a:cubicBezTo>
                    <a:pt x="12" y="63"/>
                    <a:pt x="12" y="63"/>
                    <a:pt x="12" y="62"/>
                  </a:cubicBezTo>
                  <a:cubicBezTo>
                    <a:pt x="11" y="62"/>
                    <a:pt x="10" y="61"/>
                    <a:pt x="9" y="61"/>
                  </a:cubicBezTo>
                  <a:cubicBezTo>
                    <a:pt x="9" y="61"/>
                    <a:pt x="8" y="61"/>
                    <a:pt x="7" y="60"/>
                  </a:cubicBezTo>
                  <a:cubicBezTo>
                    <a:pt x="6" y="60"/>
                    <a:pt x="5" y="59"/>
                    <a:pt x="4" y="59"/>
                  </a:cubicBezTo>
                  <a:cubicBezTo>
                    <a:pt x="4" y="58"/>
                    <a:pt x="3" y="57"/>
                    <a:pt x="3" y="56"/>
                  </a:cubicBezTo>
                  <a:cubicBezTo>
                    <a:pt x="3" y="56"/>
                    <a:pt x="3" y="55"/>
                    <a:pt x="3" y="55"/>
                  </a:cubicBezTo>
                  <a:cubicBezTo>
                    <a:pt x="3" y="54"/>
                    <a:pt x="3" y="54"/>
                    <a:pt x="3" y="54"/>
                  </a:cubicBezTo>
                  <a:cubicBezTo>
                    <a:pt x="3" y="54"/>
                    <a:pt x="3" y="53"/>
                    <a:pt x="4" y="53"/>
                  </a:cubicBezTo>
                  <a:cubicBezTo>
                    <a:pt x="4" y="53"/>
                    <a:pt x="5" y="53"/>
                    <a:pt x="5" y="52"/>
                  </a:cubicBezTo>
                  <a:cubicBezTo>
                    <a:pt x="5" y="52"/>
                    <a:pt x="6" y="51"/>
                    <a:pt x="6" y="50"/>
                  </a:cubicBezTo>
                  <a:cubicBezTo>
                    <a:pt x="6" y="50"/>
                    <a:pt x="6" y="48"/>
                    <a:pt x="6" y="47"/>
                  </a:cubicBezTo>
                  <a:cubicBezTo>
                    <a:pt x="6" y="46"/>
                    <a:pt x="4" y="45"/>
                    <a:pt x="4" y="44"/>
                  </a:cubicBezTo>
                  <a:cubicBezTo>
                    <a:pt x="3" y="43"/>
                    <a:pt x="2" y="42"/>
                    <a:pt x="1" y="41"/>
                  </a:cubicBezTo>
                  <a:cubicBezTo>
                    <a:pt x="1" y="41"/>
                    <a:pt x="1" y="39"/>
                    <a:pt x="1" y="39"/>
                  </a:cubicBezTo>
                  <a:cubicBezTo>
                    <a:pt x="1" y="38"/>
                    <a:pt x="2" y="36"/>
                    <a:pt x="2" y="36"/>
                  </a:cubicBezTo>
                  <a:cubicBezTo>
                    <a:pt x="2" y="35"/>
                    <a:pt x="1" y="33"/>
                    <a:pt x="1" y="32"/>
                  </a:cubicBezTo>
                  <a:cubicBezTo>
                    <a:pt x="1" y="31"/>
                    <a:pt x="0" y="29"/>
                    <a:pt x="0" y="27"/>
                  </a:cubicBezTo>
                  <a:cubicBezTo>
                    <a:pt x="0" y="27"/>
                    <a:pt x="1" y="26"/>
                    <a:pt x="1"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64">
              <a:extLst>
                <a:ext uri="{FF2B5EF4-FFF2-40B4-BE49-F238E27FC236}">
                  <a16:creationId xmlns:a16="http://schemas.microsoft.com/office/drawing/2014/main" id="{0B34D23C-C2AC-4C38-97E8-15BF1089BC08}"/>
                </a:ext>
              </a:extLst>
            </p:cNvPr>
            <p:cNvSpPr>
              <a:spLocks/>
            </p:cNvSpPr>
            <p:nvPr/>
          </p:nvSpPr>
          <p:spPr bwMode="auto">
            <a:xfrm>
              <a:off x="7756227" y="5627386"/>
              <a:ext cx="92328" cy="102309"/>
            </a:xfrm>
            <a:custGeom>
              <a:avLst/>
              <a:gdLst/>
              <a:ahLst/>
              <a:cxnLst>
                <a:cxn ang="0">
                  <a:pos x="7" y="6"/>
                </a:cxn>
                <a:cxn ang="0">
                  <a:pos x="7" y="5"/>
                </a:cxn>
                <a:cxn ang="0">
                  <a:pos x="8" y="2"/>
                </a:cxn>
                <a:cxn ang="0">
                  <a:pos x="10" y="2"/>
                </a:cxn>
                <a:cxn ang="0">
                  <a:pos x="13" y="2"/>
                </a:cxn>
                <a:cxn ang="0">
                  <a:pos x="14" y="4"/>
                </a:cxn>
                <a:cxn ang="0">
                  <a:pos x="16" y="4"/>
                </a:cxn>
                <a:cxn ang="0">
                  <a:pos x="17" y="1"/>
                </a:cxn>
                <a:cxn ang="0">
                  <a:pos x="20" y="1"/>
                </a:cxn>
                <a:cxn ang="0">
                  <a:pos x="22" y="1"/>
                </a:cxn>
                <a:cxn ang="0">
                  <a:pos x="24" y="2"/>
                </a:cxn>
                <a:cxn ang="0">
                  <a:pos x="27" y="2"/>
                </a:cxn>
                <a:cxn ang="0">
                  <a:pos x="28" y="3"/>
                </a:cxn>
                <a:cxn ang="0">
                  <a:pos x="27" y="5"/>
                </a:cxn>
                <a:cxn ang="0">
                  <a:pos x="28" y="6"/>
                </a:cxn>
                <a:cxn ang="0">
                  <a:pos x="31" y="6"/>
                </a:cxn>
                <a:cxn ang="0">
                  <a:pos x="31" y="8"/>
                </a:cxn>
                <a:cxn ang="0">
                  <a:pos x="31" y="10"/>
                </a:cxn>
                <a:cxn ang="0">
                  <a:pos x="31" y="11"/>
                </a:cxn>
                <a:cxn ang="0">
                  <a:pos x="31" y="13"/>
                </a:cxn>
                <a:cxn ang="0">
                  <a:pos x="28" y="12"/>
                </a:cxn>
                <a:cxn ang="0">
                  <a:pos x="28" y="11"/>
                </a:cxn>
                <a:cxn ang="0">
                  <a:pos x="26" y="9"/>
                </a:cxn>
                <a:cxn ang="0">
                  <a:pos x="25" y="9"/>
                </a:cxn>
                <a:cxn ang="0">
                  <a:pos x="24" y="11"/>
                </a:cxn>
                <a:cxn ang="0">
                  <a:pos x="23" y="11"/>
                </a:cxn>
                <a:cxn ang="0">
                  <a:pos x="22" y="12"/>
                </a:cxn>
                <a:cxn ang="0">
                  <a:pos x="22" y="13"/>
                </a:cxn>
                <a:cxn ang="0">
                  <a:pos x="23" y="16"/>
                </a:cxn>
                <a:cxn ang="0">
                  <a:pos x="25" y="18"/>
                </a:cxn>
                <a:cxn ang="0">
                  <a:pos x="25" y="19"/>
                </a:cxn>
                <a:cxn ang="0">
                  <a:pos x="26" y="20"/>
                </a:cxn>
                <a:cxn ang="0">
                  <a:pos x="26" y="21"/>
                </a:cxn>
                <a:cxn ang="0">
                  <a:pos x="25" y="22"/>
                </a:cxn>
                <a:cxn ang="0">
                  <a:pos x="24" y="23"/>
                </a:cxn>
                <a:cxn ang="0">
                  <a:pos x="22" y="24"/>
                </a:cxn>
                <a:cxn ang="0">
                  <a:pos x="20" y="25"/>
                </a:cxn>
                <a:cxn ang="0">
                  <a:pos x="17" y="25"/>
                </a:cxn>
                <a:cxn ang="0">
                  <a:pos x="16" y="26"/>
                </a:cxn>
                <a:cxn ang="0">
                  <a:pos x="15" y="28"/>
                </a:cxn>
                <a:cxn ang="0">
                  <a:pos x="14" y="32"/>
                </a:cxn>
                <a:cxn ang="0">
                  <a:pos x="13" y="34"/>
                </a:cxn>
                <a:cxn ang="0">
                  <a:pos x="13" y="33"/>
                </a:cxn>
                <a:cxn ang="0">
                  <a:pos x="11" y="32"/>
                </a:cxn>
                <a:cxn ang="0">
                  <a:pos x="7" y="31"/>
                </a:cxn>
                <a:cxn ang="0">
                  <a:pos x="5" y="31"/>
                </a:cxn>
                <a:cxn ang="0">
                  <a:pos x="2" y="30"/>
                </a:cxn>
                <a:cxn ang="0">
                  <a:pos x="0" y="29"/>
                </a:cxn>
                <a:cxn ang="0">
                  <a:pos x="2" y="27"/>
                </a:cxn>
                <a:cxn ang="0">
                  <a:pos x="4" y="26"/>
                </a:cxn>
                <a:cxn ang="0">
                  <a:pos x="6" y="25"/>
                </a:cxn>
                <a:cxn ang="0">
                  <a:pos x="8" y="24"/>
                </a:cxn>
                <a:cxn ang="0">
                  <a:pos x="10" y="23"/>
                </a:cxn>
                <a:cxn ang="0">
                  <a:pos x="10" y="20"/>
                </a:cxn>
                <a:cxn ang="0">
                  <a:pos x="10" y="19"/>
                </a:cxn>
                <a:cxn ang="0">
                  <a:pos x="10" y="17"/>
                </a:cxn>
                <a:cxn ang="0">
                  <a:pos x="9" y="15"/>
                </a:cxn>
                <a:cxn ang="0">
                  <a:pos x="7" y="12"/>
                </a:cxn>
                <a:cxn ang="0">
                  <a:pos x="7" y="8"/>
                </a:cxn>
                <a:cxn ang="0">
                  <a:pos x="7" y="7"/>
                </a:cxn>
                <a:cxn ang="0">
                  <a:pos x="7" y="6"/>
                </a:cxn>
              </a:cxnLst>
              <a:rect l="0" t="0" r="r" b="b"/>
              <a:pathLst>
                <a:path w="31" h="34">
                  <a:moveTo>
                    <a:pt x="7" y="6"/>
                  </a:moveTo>
                  <a:cubicBezTo>
                    <a:pt x="7" y="6"/>
                    <a:pt x="7" y="5"/>
                    <a:pt x="7" y="5"/>
                  </a:cubicBezTo>
                  <a:cubicBezTo>
                    <a:pt x="7" y="4"/>
                    <a:pt x="8" y="3"/>
                    <a:pt x="8" y="2"/>
                  </a:cubicBezTo>
                  <a:cubicBezTo>
                    <a:pt x="9" y="2"/>
                    <a:pt x="10" y="2"/>
                    <a:pt x="10" y="2"/>
                  </a:cubicBezTo>
                  <a:cubicBezTo>
                    <a:pt x="11" y="2"/>
                    <a:pt x="12" y="1"/>
                    <a:pt x="13" y="2"/>
                  </a:cubicBezTo>
                  <a:cubicBezTo>
                    <a:pt x="13" y="2"/>
                    <a:pt x="13" y="3"/>
                    <a:pt x="14" y="4"/>
                  </a:cubicBezTo>
                  <a:cubicBezTo>
                    <a:pt x="14" y="4"/>
                    <a:pt x="16" y="4"/>
                    <a:pt x="16" y="4"/>
                  </a:cubicBezTo>
                  <a:cubicBezTo>
                    <a:pt x="17" y="3"/>
                    <a:pt x="17" y="2"/>
                    <a:pt x="17" y="1"/>
                  </a:cubicBezTo>
                  <a:cubicBezTo>
                    <a:pt x="18" y="1"/>
                    <a:pt x="19" y="1"/>
                    <a:pt x="20" y="1"/>
                  </a:cubicBezTo>
                  <a:cubicBezTo>
                    <a:pt x="20" y="0"/>
                    <a:pt x="21" y="1"/>
                    <a:pt x="22" y="1"/>
                  </a:cubicBezTo>
                  <a:cubicBezTo>
                    <a:pt x="22" y="1"/>
                    <a:pt x="23" y="1"/>
                    <a:pt x="24" y="2"/>
                  </a:cubicBezTo>
                  <a:cubicBezTo>
                    <a:pt x="24" y="2"/>
                    <a:pt x="26" y="1"/>
                    <a:pt x="27" y="2"/>
                  </a:cubicBezTo>
                  <a:cubicBezTo>
                    <a:pt x="27" y="2"/>
                    <a:pt x="28" y="3"/>
                    <a:pt x="28" y="3"/>
                  </a:cubicBezTo>
                  <a:cubicBezTo>
                    <a:pt x="28" y="4"/>
                    <a:pt x="27" y="4"/>
                    <a:pt x="27" y="5"/>
                  </a:cubicBezTo>
                  <a:cubicBezTo>
                    <a:pt x="27" y="5"/>
                    <a:pt x="27" y="6"/>
                    <a:pt x="28" y="6"/>
                  </a:cubicBezTo>
                  <a:cubicBezTo>
                    <a:pt x="28" y="6"/>
                    <a:pt x="30" y="6"/>
                    <a:pt x="31" y="6"/>
                  </a:cubicBezTo>
                  <a:cubicBezTo>
                    <a:pt x="31" y="7"/>
                    <a:pt x="31" y="7"/>
                    <a:pt x="31" y="8"/>
                  </a:cubicBezTo>
                  <a:cubicBezTo>
                    <a:pt x="31" y="8"/>
                    <a:pt x="31" y="9"/>
                    <a:pt x="31" y="10"/>
                  </a:cubicBezTo>
                  <a:cubicBezTo>
                    <a:pt x="30" y="10"/>
                    <a:pt x="31" y="11"/>
                    <a:pt x="31" y="11"/>
                  </a:cubicBezTo>
                  <a:cubicBezTo>
                    <a:pt x="31" y="12"/>
                    <a:pt x="31" y="12"/>
                    <a:pt x="31" y="13"/>
                  </a:cubicBezTo>
                  <a:cubicBezTo>
                    <a:pt x="30" y="13"/>
                    <a:pt x="29" y="12"/>
                    <a:pt x="28" y="12"/>
                  </a:cubicBezTo>
                  <a:cubicBezTo>
                    <a:pt x="28" y="12"/>
                    <a:pt x="28" y="11"/>
                    <a:pt x="28" y="11"/>
                  </a:cubicBezTo>
                  <a:cubicBezTo>
                    <a:pt x="28" y="10"/>
                    <a:pt x="27" y="10"/>
                    <a:pt x="26" y="9"/>
                  </a:cubicBezTo>
                  <a:cubicBezTo>
                    <a:pt x="26" y="9"/>
                    <a:pt x="25" y="9"/>
                    <a:pt x="25" y="9"/>
                  </a:cubicBezTo>
                  <a:cubicBezTo>
                    <a:pt x="25" y="9"/>
                    <a:pt x="25" y="10"/>
                    <a:pt x="24" y="11"/>
                  </a:cubicBezTo>
                  <a:cubicBezTo>
                    <a:pt x="24" y="11"/>
                    <a:pt x="23" y="10"/>
                    <a:pt x="23" y="11"/>
                  </a:cubicBezTo>
                  <a:cubicBezTo>
                    <a:pt x="22" y="11"/>
                    <a:pt x="22" y="11"/>
                    <a:pt x="22" y="12"/>
                  </a:cubicBezTo>
                  <a:cubicBezTo>
                    <a:pt x="22" y="12"/>
                    <a:pt x="22" y="13"/>
                    <a:pt x="22" y="13"/>
                  </a:cubicBezTo>
                  <a:cubicBezTo>
                    <a:pt x="22" y="14"/>
                    <a:pt x="23" y="16"/>
                    <a:pt x="23" y="16"/>
                  </a:cubicBezTo>
                  <a:cubicBezTo>
                    <a:pt x="23" y="17"/>
                    <a:pt x="24" y="17"/>
                    <a:pt x="25" y="18"/>
                  </a:cubicBezTo>
                  <a:cubicBezTo>
                    <a:pt x="25" y="18"/>
                    <a:pt x="25" y="19"/>
                    <a:pt x="25" y="19"/>
                  </a:cubicBezTo>
                  <a:cubicBezTo>
                    <a:pt x="25" y="20"/>
                    <a:pt x="26" y="20"/>
                    <a:pt x="26" y="20"/>
                  </a:cubicBezTo>
                  <a:cubicBezTo>
                    <a:pt x="26" y="21"/>
                    <a:pt x="26" y="21"/>
                    <a:pt x="26" y="21"/>
                  </a:cubicBezTo>
                  <a:cubicBezTo>
                    <a:pt x="26" y="22"/>
                    <a:pt x="25" y="22"/>
                    <a:pt x="25" y="22"/>
                  </a:cubicBezTo>
                  <a:cubicBezTo>
                    <a:pt x="24" y="22"/>
                    <a:pt x="24" y="23"/>
                    <a:pt x="24" y="23"/>
                  </a:cubicBezTo>
                  <a:cubicBezTo>
                    <a:pt x="23" y="24"/>
                    <a:pt x="22" y="24"/>
                    <a:pt x="22" y="24"/>
                  </a:cubicBezTo>
                  <a:cubicBezTo>
                    <a:pt x="21" y="24"/>
                    <a:pt x="21" y="25"/>
                    <a:pt x="20" y="25"/>
                  </a:cubicBezTo>
                  <a:cubicBezTo>
                    <a:pt x="19" y="25"/>
                    <a:pt x="18" y="24"/>
                    <a:pt x="17" y="25"/>
                  </a:cubicBezTo>
                  <a:cubicBezTo>
                    <a:pt x="17" y="25"/>
                    <a:pt x="16" y="26"/>
                    <a:pt x="16" y="26"/>
                  </a:cubicBezTo>
                  <a:cubicBezTo>
                    <a:pt x="15" y="26"/>
                    <a:pt x="15" y="27"/>
                    <a:pt x="15" y="28"/>
                  </a:cubicBezTo>
                  <a:cubicBezTo>
                    <a:pt x="14" y="29"/>
                    <a:pt x="14" y="31"/>
                    <a:pt x="14" y="32"/>
                  </a:cubicBezTo>
                  <a:cubicBezTo>
                    <a:pt x="14" y="32"/>
                    <a:pt x="13" y="33"/>
                    <a:pt x="13" y="34"/>
                  </a:cubicBezTo>
                  <a:cubicBezTo>
                    <a:pt x="13" y="34"/>
                    <a:pt x="13" y="33"/>
                    <a:pt x="13" y="33"/>
                  </a:cubicBezTo>
                  <a:cubicBezTo>
                    <a:pt x="12" y="33"/>
                    <a:pt x="11" y="32"/>
                    <a:pt x="11" y="32"/>
                  </a:cubicBezTo>
                  <a:cubicBezTo>
                    <a:pt x="10" y="31"/>
                    <a:pt x="8" y="31"/>
                    <a:pt x="7" y="31"/>
                  </a:cubicBezTo>
                  <a:cubicBezTo>
                    <a:pt x="7" y="31"/>
                    <a:pt x="6" y="31"/>
                    <a:pt x="5" y="31"/>
                  </a:cubicBezTo>
                  <a:cubicBezTo>
                    <a:pt x="4" y="31"/>
                    <a:pt x="3" y="30"/>
                    <a:pt x="2" y="30"/>
                  </a:cubicBezTo>
                  <a:cubicBezTo>
                    <a:pt x="1" y="30"/>
                    <a:pt x="1" y="30"/>
                    <a:pt x="0" y="29"/>
                  </a:cubicBezTo>
                  <a:cubicBezTo>
                    <a:pt x="1" y="29"/>
                    <a:pt x="1" y="28"/>
                    <a:pt x="2" y="27"/>
                  </a:cubicBezTo>
                  <a:cubicBezTo>
                    <a:pt x="2" y="27"/>
                    <a:pt x="3" y="26"/>
                    <a:pt x="4" y="26"/>
                  </a:cubicBezTo>
                  <a:cubicBezTo>
                    <a:pt x="4" y="25"/>
                    <a:pt x="5" y="25"/>
                    <a:pt x="6" y="25"/>
                  </a:cubicBezTo>
                  <a:cubicBezTo>
                    <a:pt x="6" y="25"/>
                    <a:pt x="7" y="24"/>
                    <a:pt x="8" y="24"/>
                  </a:cubicBezTo>
                  <a:cubicBezTo>
                    <a:pt x="8" y="24"/>
                    <a:pt x="9" y="23"/>
                    <a:pt x="10" y="23"/>
                  </a:cubicBezTo>
                  <a:cubicBezTo>
                    <a:pt x="10" y="22"/>
                    <a:pt x="10" y="21"/>
                    <a:pt x="10" y="20"/>
                  </a:cubicBezTo>
                  <a:cubicBezTo>
                    <a:pt x="10" y="20"/>
                    <a:pt x="10" y="19"/>
                    <a:pt x="10" y="19"/>
                  </a:cubicBezTo>
                  <a:cubicBezTo>
                    <a:pt x="9" y="18"/>
                    <a:pt x="10" y="17"/>
                    <a:pt x="10" y="17"/>
                  </a:cubicBezTo>
                  <a:cubicBezTo>
                    <a:pt x="10" y="16"/>
                    <a:pt x="9" y="15"/>
                    <a:pt x="9" y="15"/>
                  </a:cubicBezTo>
                  <a:cubicBezTo>
                    <a:pt x="8" y="14"/>
                    <a:pt x="8" y="13"/>
                    <a:pt x="7" y="12"/>
                  </a:cubicBezTo>
                  <a:cubicBezTo>
                    <a:pt x="7" y="11"/>
                    <a:pt x="8" y="9"/>
                    <a:pt x="7" y="8"/>
                  </a:cubicBezTo>
                  <a:cubicBezTo>
                    <a:pt x="7" y="8"/>
                    <a:pt x="7" y="7"/>
                    <a:pt x="7" y="7"/>
                  </a:cubicBezTo>
                  <a:cubicBezTo>
                    <a:pt x="7" y="6"/>
                    <a:pt x="7" y="6"/>
                    <a:pt x="7"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9" name="Freeform 65">
              <a:extLst>
                <a:ext uri="{FF2B5EF4-FFF2-40B4-BE49-F238E27FC236}">
                  <a16:creationId xmlns:a16="http://schemas.microsoft.com/office/drawing/2014/main" id="{BD7B3F56-9EC3-4D65-95B3-B23A36A302E4}"/>
                </a:ext>
              </a:extLst>
            </p:cNvPr>
            <p:cNvSpPr>
              <a:spLocks/>
            </p:cNvSpPr>
            <p:nvPr/>
          </p:nvSpPr>
          <p:spPr bwMode="auto">
            <a:xfrm>
              <a:off x="7753731" y="5557517"/>
              <a:ext cx="152216" cy="132253"/>
            </a:xfrm>
            <a:custGeom>
              <a:avLst/>
              <a:gdLst/>
              <a:ahLst/>
              <a:cxnLst>
                <a:cxn ang="0">
                  <a:pos x="50" y="23"/>
                </a:cxn>
                <a:cxn ang="0">
                  <a:pos x="49" y="28"/>
                </a:cxn>
                <a:cxn ang="0">
                  <a:pos x="43" y="29"/>
                </a:cxn>
                <a:cxn ang="0">
                  <a:pos x="39" y="30"/>
                </a:cxn>
                <a:cxn ang="0">
                  <a:pos x="38" y="37"/>
                </a:cxn>
                <a:cxn ang="0">
                  <a:pos x="36" y="41"/>
                </a:cxn>
                <a:cxn ang="0">
                  <a:pos x="32" y="45"/>
                </a:cxn>
                <a:cxn ang="0">
                  <a:pos x="27" y="45"/>
                </a:cxn>
                <a:cxn ang="0">
                  <a:pos x="26" y="43"/>
                </a:cxn>
                <a:cxn ang="0">
                  <a:pos x="24" y="40"/>
                </a:cxn>
                <a:cxn ang="0">
                  <a:pos x="23" y="36"/>
                </a:cxn>
                <a:cxn ang="0">
                  <a:pos x="25" y="35"/>
                </a:cxn>
                <a:cxn ang="0">
                  <a:pos x="27" y="33"/>
                </a:cxn>
                <a:cxn ang="0">
                  <a:pos x="29" y="36"/>
                </a:cxn>
                <a:cxn ang="0">
                  <a:pos x="32" y="35"/>
                </a:cxn>
                <a:cxn ang="0">
                  <a:pos x="32" y="32"/>
                </a:cxn>
                <a:cxn ang="0">
                  <a:pos x="29" y="30"/>
                </a:cxn>
                <a:cxn ang="0">
                  <a:pos x="29" y="27"/>
                </a:cxn>
                <a:cxn ang="0">
                  <a:pos x="25" y="26"/>
                </a:cxn>
                <a:cxn ang="0">
                  <a:pos x="21" y="25"/>
                </a:cxn>
                <a:cxn ang="0">
                  <a:pos x="17" y="28"/>
                </a:cxn>
                <a:cxn ang="0">
                  <a:pos x="14" y="26"/>
                </a:cxn>
                <a:cxn ang="0">
                  <a:pos x="9" y="26"/>
                </a:cxn>
                <a:cxn ang="0">
                  <a:pos x="8" y="30"/>
                </a:cxn>
                <a:cxn ang="0">
                  <a:pos x="4" y="30"/>
                </a:cxn>
                <a:cxn ang="0">
                  <a:pos x="4" y="24"/>
                </a:cxn>
                <a:cxn ang="0">
                  <a:pos x="3" y="19"/>
                </a:cxn>
                <a:cxn ang="0">
                  <a:pos x="1" y="15"/>
                </a:cxn>
                <a:cxn ang="0">
                  <a:pos x="0" y="11"/>
                </a:cxn>
                <a:cxn ang="0">
                  <a:pos x="0" y="7"/>
                </a:cxn>
                <a:cxn ang="0">
                  <a:pos x="6" y="6"/>
                </a:cxn>
                <a:cxn ang="0">
                  <a:pos x="15" y="1"/>
                </a:cxn>
                <a:cxn ang="0">
                  <a:pos x="20" y="0"/>
                </a:cxn>
                <a:cxn ang="0">
                  <a:pos x="23" y="3"/>
                </a:cxn>
                <a:cxn ang="0">
                  <a:pos x="24" y="6"/>
                </a:cxn>
                <a:cxn ang="0">
                  <a:pos x="23" y="12"/>
                </a:cxn>
                <a:cxn ang="0">
                  <a:pos x="25" y="16"/>
                </a:cxn>
                <a:cxn ang="0">
                  <a:pos x="27" y="20"/>
                </a:cxn>
                <a:cxn ang="0">
                  <a:pos x="30" y="16"/>
                </a:cxn>
                <a:cxn ang="0">
                  <a:pos x="29" y="11"/>
                </a:cxn>
                <a:cxn ang="0">
                  <a:pos x="33" y="8"/>
                </a:cxn>
                <a:cxn ang="0">
                  <a:pos x="37" y="9"/>
                </a:cxn>
                <a:cxn ang="0">
                  <a:pos x="42" y="10"/>
                </a:cxn>
                <a:cxn ang="0">
                  <a:pos x="45" y="14"/>
                </a:cxn>
                <a:cxn ang="0">
                  <a:pos x="43" y="16"/>
                </a:cxn>
                <a:cxn ang="0">
                  <a:pos x="45" y="20"/>
                </a:cxn>
                <a:cxn ang="0">
                  <a:pos x="48" y="21"/>
                </a:cxn>
                <a:cxn ang="0">
                  <a:pos x="51" y="21"/>
                </a:cxn>
              </a:cxnLst>
              <a:rect l="0" t="0" r="r" b="b"/>
              <a:pathLst>
                <a:path w="51" h="45">
                  <a:moveTo>
                    <a:pt x="51" y="21"/>
                  </a:moveTo>
                  <a:cubicBezTo>
                    <a:pt x="51" y="21"/>
                    <a:pt x="50" y="22"/>
                    <a:pt x="50" y="23"/>
                  </a:cubicBezTo>
                  <a:cubicBezTo>
                    <a:pt x="49" y="23"/>
                    <a:pt x="50" y="25"/>
                    <a:pt x="50" y="26"/>
                  </a:cubicBezTo>
                  <a:cubicBezTo>
                    <a:pt x="50" y="27"/>
                    <a:pt x="50" y="28"/>
                    <a:pt x="49" y="28"/>
                  </a:cubicBezTo>
                  <a:cubicBezTo>
                    <a:pt x="49" y="29"/>
                    <a:pt x="48" y="30"/>
                    <a:pt x="47" y="30"/>
                  </a:cubicBezTo>
                  <a:cubicBezTo>
                    <a:pt x="46" y="30"/>
                    <a:pt x="44" y="30"/>
                    <a:pt x="43" y="29"/>
                  </a:cubicBezTo>
                  <a:cubicBezTo>
                    <a:pt x="43" y="29"/>
                    <a:pt x="41" y="29"/>
                    <a:pt x="41" y="29"/>
                  </a:cubicBezTo>
                  <a:cubicBezTo>
                    <a:pt x="40" y="29"/>
                    <a:pt x="39" y="30"/>
                    <a:pt x="39" y="30"/>
                  </a:cubicBezTo>
                  <a:cubicBezTo>
                    <a:pt x="39" y="31"/>
                    <a:pt x="38" y="32"/>
                    <a:pt x="38" y="33"/>
                  </a:cubicBezTo>
                  <a:cubicBezTo>
                    <a:pt x="38" y="34"/>
                    <a:pt x="38" y="36"/>
                    <a:pt x="38" y="37"/>
                  </a:cubicBezTo>
                  <a:cubicBezTo>
                    <a:pt x="38" y="37"/>
                    <a:pt x="37" y="39"/>
                    <a:pt x="37" y="40"/>
                  </a:cubicBezTo>
                  <a:cubicBezTo>
                    <a:pt x="37" y="40"/>
                    <a:pt x="36" y="41"/>
                    <a:pt x="36" y="41"/>
                  </a:cubicBezTo>
                  <a:cubicBezTo>
                    <a:pt x="35" y="42"/>
                    <a:pt x="34" y="42"/>
                    <a:pt x="33" y="43"/>
                  </a:cubicBezTo>
                  <a:cubicBezTo>
                    <a:pt x="33" y="43"/>
                    <a:pt x="32" y="44"/>
                    <a:pt x="32" y="45"/>
                  </a:cubicBezTo>
                  <a:cubicBezTo>
                    <a:pt x="31" y="45"/>
                    <a:pt x="30" y="45"/>
                    <a:pt x="29" y="45"/>
                  </a:cubicBezTo>
                  <a:cubicBezTo>
                    <a:pt x="29" y="45"/>
                    <a:pt x="28" y="45"/>
                    <a:pt x="27" y="45"/>
                  </a:cubicBezTo>
                  <a:cubicBezTo>
                    <a:pt x="27" y="45"/>
                    <a:pt x="27" y="45"/>
                    <a:pt x="27" y="44"/>
                  </a:cubicBezTo>
                  <a:cubicBezTo>
                    <a:pt x="27" y="44"/>
                    <a:pt x="26" y="44"/>
                    <a:pt x="26" y="43"/>
                  </a:cubicBezTo>
                  <a:cubicBezTo>
                    <a:pt x="26" y="43"/>
                    <a:pt x="26" y="42"/>
                    <a:pt x="26" y="42"/>
                  </a:cubicBezTo>
                  <a:cubicBezTo>
                    <a:pt x="25" y="41"/>
                    <a:pt x="24" y="41"/>
                    <a:pt x="24" y="40"/>
                  </a:cubicBezTo>
                  <a:cubicBezTo>
                    <a:pt x="24" y="40"/>
                    <a:pt x="23" y="38"/>
                    <a:pt x="23" y="37"/>
                  </a:cubicBezTo>
                  <a:cubicBezTo>
                    <a:pt x="23" y="37"/>
                    <a:pt x="23" y="36"/>
                    <a:pt x="23" y="36"/>
                  </a:cubicBezTo>
                  <a:cubicBezTo>
                    <a:pt x="23" y="35"/>
                    <a:pt x="23" y="35"/>
                    <a:pt x="24" y="35"/>
                  </a:cubicBezTo>
                  <a:cubicBezTo>
                    <a:pt x="24" y="34"/>
                    <a:pt x="25" y="35"/>
                    <a:pt x="25" y="35"/>
                  </a:cubicBezTo>
                  <a:cubicBezTo>
                    <a:pt x="26" y="34"/>
                    <a:pt x="26" y="33"/>
                    <a:pt x="26" y="33"/>
                  </a:cubicBezTo>
                  <a:cubicBezTo>
                    <a:pt x="26" y="33"/>
                    <a:pt x="27" y="33"/>
                    <a:pt x="27" y="33"/>
                  </a:cubicBezTo>
                  <a:cubicBezTo>
                    <a:pt x="28" y="34"/>
                    <a:pt x="29" y="34"/>
                    <a:pt x="29" y="35"/>
                  </a:cubicBezTo>
                  <a:cubicBezTo>
                    <a:pt x="29" y="35"/>
                    <a:pt x="29" y="36"/>
                    <a:pt x="29" y="36"/>
                  </a:cubicBezTo>
                  <a:cubicBezTo>
                    <a:pt x="30" y="36"/>
                    <a:pt x="31" y="37"/>
                    <a:pt x="32" y="37"/>
                  </a:cubicBezTo>
                  <a:cubicBezTo>
                    <a:pt x="32" y="36"/>
                    <a:pt x="32" y="36"/>
                    <a:pt x="32" y="35"/>
                  </a:cubicBezTo>
                  <a:cubicBezTo>
                    <a:pt x="32" y="35"/>
                    <a:pt x="31" y="34"/>
                    <a:pt x="32" y="34"/>
                  </a:cubicBezTo>
                  <a:cubicBezTo>
                    <a:pt x="32" y="33"/>
                    <a:pt x="32" y="32"/>
                    <a:pt x="32" y="32"/>
                  </a:cubicBezTo>
                  <a:cubicBezTo>
                    <a:pt x="32" y="31"/>
                    <a:pt x="32" y="31"/>
                    <a:pt x="32" y="30"/>
                  </a:cubicBezTo>
                  <a:cubicBezTo>
                    <a:pt x="31" y="30"/>
                    <a:pt x="29" y="30"/>
                    <a:pt x="29" y="30"/>
                  </a:cubicBezTo>
                  <a:cubicBezTo>
                    <a:pt x="28" y="30"/>
                    <a:pt x="28" y="29"/>
                    <a:pt x="28" y="29"/>
                  </a:cubicBezTo>
                  <a:cubicBezTo>
                    <a:pt x="28" y="28"/>
                    <a:pt x="29" y="28"/>
                    <a:pt x="29" y="27"/>
                  </a:cubicBezTo>
                  <a:cubicBezTo>
                    <a:pt x="29" y="27"/>
                    <a:pt x="28" y="26"/>
                    <a:pt x="28" y="26"/>
                  </a:cubicBezTo>
                  <a:cubicBezTo>
                    <a:pt x="27" y="25"/>
                    <a:pt x="25" y="26"/>
                    <a:pt x="25" y="26"/>
                  </a:cubicBezTo>
                  <a:cubicBezTo>
                    <a:pt x="24" y="25"/>
                    <a:pt x="23" y="25"/>
                    <a:pt x="23" y="25"/>
                  </a:cubicBezTo>
                  <a:cubicBezTo>
                    <a:pt x="22" y="25"/>
                    <a:pt x="21" y="24"/>
                    <a:pt x="21" y="25"/>
                  </a:cubicBezTo>
                  <a:cubicBezTo>
                    <a:pt x="20" y="25"/>
                    <a:pt x="19" y="25"/>
                    <a:pt x="18" y="25"/>
                  </a:cubicBezTo>
                  <a:cubicBezTo>
                    <a:pt x="18" y="26"/>
                    <a:pt x="18" y="27"/>
                    <a:pt x="17" y="28"/>
                  </a:cubicBezTo>
                  <a:cubicBezTo>
                    <a:pt x="17" y="28"/>
                    <a:pt x="15" y="28"/>
                    <a:pt x="15" y="28"/>
                  </a:cubicBezTo>
                  <a:cubicBezTo>
                    <a:pt x="14" y="27"/>
                    <a:pt x="14" y="26"/>
                    <a:pt x="14" y="26"/>
                  </a:cubicBezTo>
                  <a:cubicBezTo>
                    <a:pt x="13" y="25"/>
                    <a:pt x="12" y="26"/>
                    <a:pt x="11" y="26"/>
                  </a:cubicBezTo>
                  <a:cubicBezTo>
                    <a:pt x="11" y="26"/>
                    <a:pt x="10" y="26"/>
                    <a:pt x="9" y="26"/>
                  </a:cubicBezTo>
                  <a:cubicBezTo>
                    <a:pt x="9" y="27"/>
                    <a:pt x="8" y="28"/>
                    <a:pt x="8" y="29"/>
                  </a:cubicBezTo>
                  <a:cubicBezTo>
                    <a:pt x="8" y="29"/>
                    <a:pt x="8" y="30"/>
                    <a:pt x="8" y="30"/>
                  </a:cubicBezTo>
                  <a:cubicBezTo>
                    <a:pt x="8" y="31"/>
                    <a:pt x="7" y="31"/>
                    <a:pt x="7" y="31"/>
                  </a:cubicBezTo>
                  <a:cubicBezTo>
                    <a:pt x="6" y="31"/>
                    <a:pt x="5" y="30"/>
                    <a:pt x="4" y="30"/>
                  </a:cubicBezTo>
                  <a:cubicBezTo>
                    <a:pt x="4" y="29"/>
                    <a:pt x="3" y="28"/>
                    <a:pt x="3" y="27"/>
                  </a:cubicBezTo>
                  <a:cubicBezTo>
                    <a:pt x="3" y="26"/>
                    <a:pt x="4" y="25"/>
                    <a:pt x="4" y="24"/>
                  </a:cubicBezTo>
                  <a:cubicBezTo>
                    <a:pt x="4" y="23"/>
                    <a:pt x="4" y="22"/>
                    <a:pt x="4" y="21"/>
                  </a:cubicBezTo>
                  <a:cubicBezTo>
                    <a:pt x="4" y="20"/>
                    <a:pt x="3" y="19"/>
                    <a:pt x="3" y="19"/>
                  </a:cubicBezTo>
                  <a:cubicBezTo>
                    <a:pt x="3" y="18"/>
                    <a:pt x="3" y="17"/>
                    <a:pt x="3" y="17"/>
                  </a:cubicBezTo>
                  <a:cubicBezTo>
                    <a:pt x="3" y="16"/>
                    <a:pt x="1" y="15"/>
                    <a:pt x="1" y="15"/>
                  </a:cubicBezTo>
                  <a:cubicBezTo>
                    <a:pt x="1" y="15"/>
                    <a:pt x="0" y="14"/>
                    <a:pt x="0" y="14"/>
                  </a:cubicBezTo>
                  <a:cubicBezTo>
                    <a:pt x="0" y="13"/>
                    <a:pt x="0" y="12"/>
                    <a:pt x="0" y="11"/>
                  </a:cubicBezTo>
                  <a:cubicBezTo>
                    <a:pt x="0" y="11"/>
                    <a:pt x="0" y="9"/>
                    <a:pt x="0" y="9"/>
                  </a:cubicBezTo>
                  <a:cubicBezTo>
                    <a:pt x="0" y="8"/>
                    <a:pt x="0" y="8"/>
                    <a:pt x="0" y="7"/>
                  </a:cubicBezTo>
                  <a:cubicBezTo>
                    <a:pt x="1" y="7"/>
                    <a:pt x="2" y="7"/>
                    <a:pt x="3" y="7"/>
                  </a:cubicBezTo>
                  <a:cubicBezTo>
                    <a:pt x="4" y="7"/>
                    <a:pt x="6" y="6"/>
                    <a:pt x="6" y="6"/>
                  </a:cubicBezTo>
                  <a:cubicBezTo>
                    <a:pt x="8" y="6"/>
                    <a:pt x="10" y="4"/>
                    <a:pt x="12" y="3"/>
                  </a:cubicBezTo>
                  <a:cubicBezTo>
                    <a:pt x="13" y="3"/>
                    <a:pt x="14" y="2"/>
                    <a:pt x="15" y="1"/>
                  </a:cubicBezTo>
                  <a:cubicBezTo>
                    <a:pt x="16" y="1"/>
                    <a:pt x="17" y="0"/>
                    <a:pt x="18" y="0"/>
                  </a:cubicBezTo>
                  <a:cubicBezTo>
                    <a:pt x="19" y="0"/>
                    <a:pt x="20" y="0"/>
                    <a:pt x="20" y="0"/>
                  </a:cubicBezTo>
                  <a:cubicBezTo>
                    <a:pt x="21" y="1"/>
                    <a:pt x="21" y="2"/>
                    <a:pt x="21" y="2"/>
                  </a:cubicBezTo>
                  <a:cubicBezTo>
                    <a:pt x="22" y="3"/>
                    <a:pt x="23" y="3"/>
                    <a:pt x="23" y="3"/>
                  </a:cubicBezTo>
                  <a:cubicBezTo>
                    <a:pt x="24" y="3"/>
                    <a:pt x="25" y="4"/>
                    <a:pt x="25" y="5"/>
                  </a:cubicBezTo>
                  <a:cubicBezTo>
                    <a:pt x="25" y="5"/>
                    <a:pt x="25" y="6"/>
                    <a:pt x="24" y="6"/>
                  </a:cubicBezTo>
                  <a:cubicBezTo>
                    <a:pt x="24" y="7"/>
                    <a:pt x="23" y="8"/>
                    <a:pt x="23" y="9"/>
                  </a:cubicBezTo>
                  <a:cubicBezTo>
                    <a:pt x="23" y="9"/>
                    <a:pt x="23" y="11"/>
                    <a:pt x="23" y="12"/>
                  </a:cubicBezTo>
                  <a:cubicBezTo>
                    <a:pt x="23" y="12"/>
                    <a:pt x="24" y="13"/>
                    <a:pt x="24" y="13"/>
                  </a:cubicBezTo>
                  <a:cubicBezTo>
                    <a:pt x="24" y="14"/>
                    <a:pt x="24" y="15"/>
                    <a:pt x="25" y="16"/>
                  </a:cubicBezTo>
                  <a:cubicBezTo>
                    <a:pt x="25" y="16"/>
                    <a:pt x="25" y="18"/>
                    <a:pt x="25" y="18"/>
                  </a:cubicBezTo>
                  <a:cubicBezTo>
                    <a:pt x="26" y="19"/>
                    <a:pt x="27" y="20"/>
                    <a:pt x="27" y="20"/>
                  </a:cubicBezTo>
                  <a:cubicBezTo>
                    <a:pt x="28" y="20"/>
                    <a:pt x="30" y="19"/>
                    <a:pt x="30" y="19"/>
                  </a:cubicBezTo>
                  <a:cubicBezTo>
                    <a:pt x="31" y="18"/>
                    <a:pt x="31" y="17"/>
                    <a:pt x="30" y="16"/>
                  </a:cubicBezTo>
                  <a:cubicBezTo>
                    <a:pt x="30" y="15"/>
                    <a:pt x="29" y="14"/>
                    <a:pt x="29" y="13"/>
                  </a:cubicBezTo>
                  <a:cubicBezTo>
                    <a:pt x="29" y="12"/>
                    <a:pt x="28" y="11"/>
                    <a:pt x="29" y="11"/>
                  </a:cubicBezTo>
                  <a:cubicBezTo>
                    <a:pt x="29" y="10"/>
                    <a:pt x="31" y="9"/>
                    <a:pt x="31" y="9"/>
                  </a:cubicBezTo>
                  <a:cubicBezTo>
                    <a:pt x="32" y="8"/>
                    <a:pt x="32" y="8"/>
                    <a:pt x="33" y="8"/>
                  </a:cubicBezTo>
                  <a:cubicBezTo>
                    <a:pt x="34" y="8"/>
                    <a:pt x="35" y="8"/>
                    <a:pt x="36" y="9"/>
                  </a:cubicBezTo>
                  <a:cubicBezTo>
                    <a:pt x="36" y="9"/>
                    <a:pt x="37" y="9"/>
                    <a:pt x="37" y="9"/>
                  </a:cubicBezTo>
                  <a:cubicBezTo>
                    <a:pt x="38" y="9"/>
                    <a:pt x="38" y="8"/>
                    <a:pt x="39" y="8"/>
                  </a:cubicBezTo>
                  <a:cubicBezTo>
                    <a:pt x="40" y="8"/>
                    <a:pt x="41" y="9"/>
                    <a:pt x="42" y="10"/>
                  </a:cubicBezTo>
                  <a:cubicBezTo>
                    <a:pt x="42" y="10"/>
                    <a:pt x="44" y="11"/>
                    <a:pt x="44" y="12"/>
                  </a:cubicBezTo>
                  <a:cubicBezTo>
                    <a:pt x="45" y="12"/>
                    <a:pt x="45" y="13"/>
                    <a:pt x="45" y="14"/>
                  </a:cubicBezTo>
                  <a:cubicBezTo>
                    <a:pt x="45" y="14"/>
                    <a:pt x="44" y="15"/>
                    <a:pt x="44" y="15"/>
                  </a:cubicBezTo>
                  <a:cubicBezTo>
                    <a:pt x="44" y="15"/>
                    <a:pt x="43" y="16"/>
                    <a:pt x="43" y="16"/>
                  </a:cubicBezTo>
                  <a:cubicBezTo>
                    <a:pt x="42" y="17"/>
                    <a:pt x="42" y="18"/>
                    <a:pt x="43" y="19"/>
                  </a:cubicBezTo>
                  <a:cubicBezTo>
                    <a:pt x="43" y="19"/>
                    <a:pt x="44" y="20"/>
                    <a:pt x="45" y="20"/>
                  </a:cubicBezTo>
                  <a:cubicBezTo>
                    <a:pt x="45" y="21"/>
                    <a:pt x="46" y="20"/>
                    <a:pt x="46" y="21"/>
                  </a:cubicBezTo>
                  <a:cubicBezTo>
                    <a:pt x="47" y="21"/>
                    <a:pt x="48" y="21"/>
                    <a:pt x="48" y="21"/>
                  </a:cubicBezTo>
                  <a:cubicBezTo>
                    <a:pt x="49" y="21"/>
                    <a:pt x="49" y="21"/>
                    <a:pt x="50" y="21"/>
                  </a:cubicBezTo>
                  <a:cubicBezTo>
                    <a:pt x="50" y="21"/>
                    <a:pt x="51" y="21"/>
                    <a:pt x="51"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66">
              <a:extLst>
                <a:ext uri="{FF2B5EF4-FFF2-40B4-BE49-F238E27FC236}">
                  <a16:creationId xmlns:a16="http://schemas.microsoft.com/office/drawing/2014/main" id="{C1CC20A9-AA8E-42EB-9B95-19EBA9F6F3F3}"/>
                </a:ext>
              </a:extLst>
            </p:cNvPr>
            <p:cNvSpPr>
              <a:spLocks/>
            </p:cNvSpPr>
            <p:nvPr/>
          </p:nvSpPr>
          <p:spPr bwMode="auto">
            <a:xfrm>
              <a:off x="7758721" y="5609918"/>
              <a:ext cx="409234" cy="296945"/>
            </a:xfrm>
            <a:custGeom>
              <a:avLst/>
              <a:gdLst/>
              <a:ahLst/>
              <a:cxnLst>
                <a:cxn ang="0">
                  <a:pos x="17" y="91"/>
                </a:cxn>
                <a:cxn ang="0">
                  <a:pos x="13" y="88"/>
                </a:cxn>
                <a:cxn ang="0">
                  <a:pos x="10" y="79"/>
                </a:cxn>
                <a:cxn ang="0">
                  <a:pos x="6" y="80"/>
                </a:cxn>
                <a:cxn ang="0">
                  <a:pos x="2" y="76"/>
                </a:cxn>
                <a:cxn ang="0">
                  <a:pos x="3" y="71"/>
                </a:cxn>
                <a:cxn ang="0">
                  <a:pos x="3" y="65"/>
                </a:cxn>
                <a:cxn ang="0">
                  <a:pos x="8" y="63"/>
                </a:cxn>
                <a:cxn ang="0">
                  <a:pos x="15" y="65"/>
                </a:cxn>
                <a:cxn ang="0">
                  <a:pos x="19" y="58"/>
                </a:cxn>
                <a:cxn ang="0">
                  <a:pos x="17" y="47"/>
                </a:cxn>
                <a:cxn ang="0">
                  <a:pos x="12" y="40"/>
                </a:cxn>
                <a:cxn ang="0">
                  <a:pos x="16" y="31"/>
                </a:cxn>
                <a:cxn ang="0">
                  <a:pos x="24" y="28"/>
                </a:cxn>
                <a:cxn ang="0">
                  <a:pos x="31" y="25"/>
                </a:cxn>
                <a:cxn ang="0">
                  <a:pos x="36" y="15"/>
                </a:cxn>
                <a:cxn ang="0">
                  <a:pos x="45" y="12"/>
                </a:cxn>
                <a:cxn ang="0">
                  <a:pos x="49" y="3"/>
                </a:cxn>
                <a:cxn ang="0">
                  <a:pos x="51" y="2"/>
                </a:cxn>
                <a:cxn ang="0">
                  <a:pos x="60" y="8"/>
                </a:cxn>
                <a:cxn ang="0">
                  <a:pos x="60" y="14"/>
                </a:cxn>
                <a:cxn ang="0">
                  <a:pos x="67" y="21"/>
                </a:cxn>
                <a:cxn ang="0">
                  <a:pos x="78" y="25"/>
                </a:cxn>
                <a:cxn ang="0">
                  <a:pos x="79" y="32"/>
                </a:cxn>
                <a:cxn ang="0">
                  <a:pos x="80" y="38"/>
                </a:cxn>
                <a:cxn ang="0">
                  <a:pos x="83" y="31"/>
                </a:cxn>
                <a:cxn ang="0">
                  <a:pos x="93" y="33"/>
                </a:cxn>
                <a:cxn ang="0">
                  <a:pos x="98" y="37"/>
                </a:cxn>
                <a:cxn ang="0">
                  <a:pos x="102" y="41"/>
                </a:cxn>
                <a:cxn ang="0">
                  <a:pos x="107" y="46"/>
                </a:cxn>
                <a:cxn ang="0">
                  <a:pos x="115" y="40"/>
                </a:cxn>
                <a:cxn ang="0">
                  <a:pos x="122" y="35"/>
                </a:cxn>
                <a:cxn ang="0">
                  <a:pos x="128" y="40"/>
                </a:cxn>
                <a:cxn ang="0">
                  <a:pos x="130" y="43"/>
                </a:cxn>
                <a:cxn ang="0">
                  <a:pos x="132" y="43"/>
                </a:cxn>
                <a:cxn ang="0">
                  <a:pos x="137" y="55"/>
                </a:cxn>
                <a:cxn ang="0">
                  <a:pos x="134" y="64"/>
                </a:cxn>
                <a:cxn ang="0">
                  <a:pos x="135" y="76"/>
                </a:cxn>
                <a:cxn ang="0">
                  <a:pos x="138" y="80"/>
                </a:cxn>
                <a:cxn ang="0">
                  <a:pos x="126" y="81"/>
                </a:cxn>
                <a:cxn ang="0">
                  <a:pos x="107" y="82"/>
                </a:cxn>
                <a:cxn ang="0">
                  <a:pos x="95" y="78"/>
                </a:cxn>
                <a:cxn ang="0">
                  <a:pos x="85" y="84"/>
                </a:cxn>
                <a:cxn ang="0">
                  <a:pos x="65" y="90"/>
                </a:cxn>
                <a:cxn ang="0">
                  <a:pos x="54" y="93"/>
                </a:cxn>
                <a:cxn ang="0">
                  <a:pos x="47" y="97"/>
                </a:cxn>
                <a:cxn ang="0">
                  <a:pos x="38" y="98"/>
                </a:cxn>
                <a:cxn ang="0">
                  <a:pos x="29" y="98"/>
                </a:cxn>
                <a:cxn ang="0">
                  <a:pos x="21" y="99"/>
                </a:cxn>
              </a:cxnLst>
              <a:rect l="0" t="0" r="r" b="b"/>
              <a:pathLst>
                <a:path w="138" h="100">
                  <a:moveTo>
                    <a:pt x="17" y="96"/>
                  </a:moveTo>
                  <a:cubicBezTo>
                    <a:pt x="17" y="96"/>
                    <a:pt x="17" y="95"/>
                    <a:pt x="17" y="95"/>
                  </a:cubicBezTo>
                  <a:cubicBezTo>
                    <a:pt x="16" y="95"/>
                    <a:pt x="16" y="93"/>
                    <a:pt x="16" y="93"/>
                  </a:cubicBezTo>
                  <a:cubicBezTo>
                    <a:pt x="16" y="92"/>
                    <a:pt x="17" y="92"/>
                    <a:pt x="17" y="91"/>
                  </a:cubicBezTo>
                  <a:cubicBezTo>
                    <a:pt x="18" y="91"/>
                    <a:pt x="18" y="91"/>
                    <a:pt x="18" y="90"/>
                  </a:cubicBezTo>
                  <a:cubicBezTo>
                    <a:pt x="18" y="90"/>
                    <a:pt x="17" y="90"/>
                    <a:pt x="17" y="90"/>
                  </a:cubicBezTo>
                  <a:cubicBezTo>
                    <a:pt x="16" y="90"/>
                    <a:pt x="15" y="90"/>
                    <a:pt x="14" y="89"/>
                  </a:cubicBezTo>
                  <a:cubicBezTo>
                    <a:pt x="14" y="89"/>
                    <a:pt x="14" y="89"/>
                    <a:pt x="13" y="88"/>
                  </a:cubicBezTo>
                  <a:cubicBezTo>
                    <a:pt x="13" y="88"/>
                    <a:pt x="11" y="87"/>
                    <a:pt x="11" y="86"/>
                  </a:cubicBezTo>
                  <a:cubicBezTo>
                    <a:pt x="10" y="85"/>
                    <a:pt x="9" y="84"/>
                    <a:pt x="9" y="84"/>
                  </a:cubicBezTo>
                  <a:cubicBezTo>
                    <a:pt x="9" y="83"/>
                    <a:pt x="9" y="82"/>
                    <a:pt x="9" y="81"/>
                  </a:cubicBezTo>
                  <a:cubicBezTo>
                    <a:pt x="9" y="81"/>
                    <a:pt x="10" y="80"/>
                    <a:pt x="10" y="79"/>
                  </a:cubicBezTo>
                  <a:cubicBezTo>
                    <a:pt x="11" y="79"/>
                    <a:pt x="11" y="78"/>
                    <a:pt x="11" y="78"/>
                  </a:cubicBezTo>
                  <a:cubicBezTo>
                    <a:pt x="11" y="78"/>
                    <a:pt x="11" y="77"/>
                    <a:pt x="11" y="77"/>
                  </a:cubicBezTo>
                  <a:cubicBezTo>
                    <a:pt x="10" y="76"/>
                    <a:pt x="8" y="77"/>
                    <a:pt x="8" y="77"/>
                  </a:cubicBezTo>
                  <a:cubicBezTo>
                    <a:pt x="7" y="78"/>
                    <a:pt x="6" y="79"/>
                    <a:pt x="6" y="80"/>
                  </a:cubicBezTo>
                  <a:cubicBezTo>
                    <a:pt x="5" y="80"/>
                    <a:pt x="4" y="81"/>
                    <a:pt x="3" y="81"/>
                  </a:cubicBezTo>
                  <a:cubicBezTo>
                    <a:pt x="3" y="81"/>
                    <a:pt x="2" y="80"/>
                    <a:pt x="2" y="80"/>
                  </a:cubicBezTo>
                  <a:cubicBezTo>
                    <a:pt x="1" y="79"/>
                    <a:pt x="1" y="78"/>
                    <a:pt x="1" y="78"/>
                  </a:cubicBezTo>
                  <a:cubicBezTo>
                    <a:pt x="1" y="78"/>
                    <a:pt x="2" y="77"/>
                    <a:pt x="2" y="76"/>
                  </a:cubicBezTo>
                  <a:cubicBezTo>
                    <a:pt x="3" y="76"/>
                    <a:pt x="3" y="75"/>
                    <a:pt x="4" y="75"/>
                  </a:cubicBezTo>
                  <a:cubicBezTo>
                    <a:pt x="4" y="75"/>
                    <a:pt x="5" y="75"/>
                    <a:pt x="5" y="74"/>
                  </a:cubicBezTo>
                  <a:cubicBezTo>
                    <a:pt x="5" y="74"/>
                    <a:pt x="5" y="73"/>
                    <a:pt x="5" y="72"/>
                  </a:cubicBezTo>
                  <a:cubicBezTo>
                    <a:pt x="5" y="72"/>
                    <a:pt x="4" y="71"/>
                    <a:pt x="3" y="71"/>
                  </a:cubicBezTo>
                  <a:cubicBezTo>
                    <a:pt x="3" y="70"/>
                    <a:pt x="2" y="70"/>
                    <a:pt x="1" y="69"/>
                  </a:cubicBezTo>
                  <a:cubicBezTo>
                    <a:pt x="1" y="69"/>
                    <a:pt x="0" y="68"/>
                    <a:pt x="0" y="68"/>
                  </a:cubicBezTo>
                  <a:cubicBezTo>
                    <a:pt x="0" y="67"/>
                    <a:pt x="1" y="67"/>
                    <a:pt x="1" y="66"/>
                  </a:cubicBezTo>
                  <a:cubicBezTo>
                    <a:pt x="1" y="66"/>
                    <a:pt x="2" y="66"/>
                    <a:pt x="3" y="65"/>
                  </a:cubicBezTo>
                  <a:cubicBezTo>
                    <a:pt x="3" y="65"/>
                    <a:pt x="5" y="64"/>
                    <a:pt x="5" y="64"/>
                  </a:cubicBezTo>
                  <a:cubicBezTo>
                    <a:pt x="5" y="63"/>
                    <a:pt x="6" y="63"/>
                    <a:pt x="6" y="63"/>
                  </a:cubicBezTo>
                  <a:cubicBezTo>
                    <a:pt x="6" y="62"/>
                    <a:pt x="6" y="62"/>
                    <a:pt x="6" y="62"/>
                  </a:cubicBezTo>
                  <a:cubicBezTo>
                    <a:pt x="7" y="62"/>
                    <a:pt x="8" y="62"/>
                    <a:pt x="8" y="63"/>
                  </a:cubicBezTo>
                  <a:cubicBezTo>
                    <a:pt x="8" y="63"/>
                    <a:pt x="9" y="64"/>
                    <a:pt x="9" y="64"/>
                  </a:cubicBezTo>
                  <a:cubicBezTo>
                    <a:pt x="9" y="64"/>
                    <a:pt x="11" y="65"/>
                    <a:pt x="11" y="65"/>
                  </a:cubicBezTo>
                  <a:cubicBezTo>
                    <a:pt x="12" y="66"/>
                    <a:pt x="13" y="66"/>
                    <a:pt x="14" y="65"/>
                  </a:cubicBezTo>
                  <a:cubicBezTo>
                    <a:pt x="14" y="65"/>
                    <a:pt x="15" y="65"/>
                    <a:pt x="15" y="65"/>
                  </a:cubicBezTo>
                  <a:cubicBezTo>
                    <a:pt x="16" y="64"/>
                    <a:pt x="16" y="64"/>
                    <a:pt x="16" y="63"/>
                  </a:cubicBezTo>
                  <a:cubicBezTo>
                    <a:pt x="17" y="63"/>
                    <a:pt x="18" y="62"/>
                    <a:pt x="18" y="62"/>
                  </a:cubicBezTo>
                  <a:cubicBezTo>
                    <a:pt x="18" y="62"/>
                    <a:pt x="19" y="61"/>
                    <a:pt x="19" y="60"/>
                  </a:cubicBezTo>
                  <a:cubicBezTo>
                    <a:pt x="19" y="60"/>
                    <a:pt x="19" y="59"/>
                    <a:pt x="19" y="58"/>
                  </a:cubicBezTo>
                  <a:cubicBezTo>
                    <a:pt x="19" y="57"/>
                    <a:pt x="19" y="56"/>
                    <a:pt x="19" y="55"/>
                  </a:cubicBezTo>
                  <a:cubicBezTo>
                    <a:pt x="19" y="55"/>
                    <a:pt x="18" y="53"/>
                    <a:pt x="18" y="53"/>
                  </a:cubicBezTo>
                  <a:cubicBezTo>
                    <a:pt x="18" y="52"/>
                    <a:pt x="18" y="51"/>
                    <a:pt x="18" y="50"/>
                  </a:cubicBezTo>
                  <a:cubicBezTo>
                    <a:pt x="18" y="49"/>
                    <a:pt x="17" y="48"/>
                    <a:pt x="17" y="47"/>
                  </a:cubicBezTo>
                  <a:cubicBezTo>
                    <a:pt x="17" y="47"/>
                    <a:pt x="17" y="46"/>
                    <a:pt x="17" y="45"/>
                  </a:cubicBezTo>
                  <a:cubicBezTo>
                    <a:pt x="16" y="44"/>
                    <a:pt x="16" y="43"/>
                    <a:pt x="15" y="43"/>
                  </a:cubicBezTo>
                  <a:cubicBezTo>
                    <a:pt x="15" y="42"/>
                    <a:pt x="13" y="42"/>
                    <a:pt x="13" y="41"/>
                  </a:cubicBezTo>
                  <a:cubicBezTo>
                    <a:pt x="13" y="41"/>
                    <a:pt x="12" y="41"/>
                    <a:pt x="12" y="40"/>
                  </a:cubicBezTo>
                  <a:cubicBezTo>
                    <a:pt x="12" y="39"/>
                    <a:pt x="13" y="38"/>
                    <a:pt x="13" y="38"/>
                  </a:cubicBezTo>
                  <a:cubicBezTo>
                    <a:pt x="13" y="37"/>
                    <a:pt x="13" y="35"/>
                    <a:pt x="14" y="34"/>
                  </a:cubicBezTo>
                  <a:cubicBezTo>
                    <a:pt x="14" y="33"/>
                    <a:pt x="14" y="32"/>
                    <a:pt x="15" y="32"/>
                  </a:cubicBezTo>
                  <a:cubicBezTo>
                    <a:pt x="15" y="32"/>
                    <a:pt x="16" y="31"/>
                    <a:pt x="16" y="31"/>
                  </a:cubicBezTo>
                  <a:cubicBezTo>
                    <a:pt x="17" y="30"/>
                    <a:pt x="18" y="31"/>
                    <a:pt x="19" y="31"/>
                  </a:cubicBezTo>
                  <a:cubicBezTo>
                    <a:pt x="20" y="31"/>
                    <a:pt x="20" y="30"/>
                    <a:pt x="21" y="30"/>
                  </a:cubicBezTo>
                  <a:cubicBezTo>
                    <a:pt x="21" y="30"/>
                    <a:pt x="22" y="30"/>
                    <a:pt x="23" y="29"/>
                  </a:cubicBezTo>
                  <a:cubicBezTo>
                    <a:pt x="23" y="29"/>
                    <a:pt x="23" y="28"/>
                    <a:pt x="24" y="28"/>
                  </a:cubicBezTo>
                  <a:cubicBezTo>
                    <a:pt x="24" y="28"/>
                    <a:pt x="25" y="28"/>
                    <a:pt x="25" y="27"/>
                  </a:cubicBezTo>
                  <a:cubicBezTo>
                    <a:pt x="26" y="27"/>
                    <a:pt x="27" y="27"/>
                    <a:pt x="27" y="27"/>
                  </a:cubicBezTo>
                  <a:cubicBezTo>
                    <a:pt x="28" y="27"/>
                    <a:pt x="29" y="27"/>
                    <a:pt x="30" y="27"/>
                  </a:cubicBezTo>
                  <a:cubicBezTo>
                    <a:pt x="30" y="26"/>
                    <a:pt x="31" y="25"/>
                    <a:pt x="31" y="25"/>
                  </a:cubicBezTo>
                  <a:cubicBezTo>
                    <a:pt x="32" y="24"/>
                    <a:pt x="33" y="24"/>
                    <a:pt x="34" y="23"/>
                  </a:cubicBezTo>
                  <a:cubicBezTo>
                    <a:pt x="34" y="23"/>
                    <a:pt x="35" y="22"/>
                    <a:pt x="35" y="22"/>
                  </a:cubicBezTo>
                  <a:cubicBezTo>
                    <a:pt x="35" y="21"/>
                    <a:pt x="36" y="19"/>
                    <a:pt x="36" y="19"/>
                  </a:cubicBezTo>
                  <a:cubicBezTo>
                    <a:pt x="36" y="18"/>
                    <a:pt x="36" y="16"/>
                    <a:pt x="36" y="15"/>
                  </a:cubicBezTo>
                  <a:cubicBezTo>
                    <a:pt x="36" y="14"/>
                    <a:pt x="37" y="13"/>
                    <a:pt x="37" y="12"/>
                  </a:cubicBezTo>
                  <a:cubicBezTo>
                    <a:pt x="37" y="12"/>
                    <a:pt x="38" y="11"/>
                    <a:pt x="39" y="11"/>
                  </a:cubicBezTo>
                  <a:cubicBezTo>
                    <a:pt x="39" y="11"/>
                    <a:pt x="41" y="11"/>
                    <a:pt x="41" y="11"/>
                  </a:cubicBezTo>
                  <a:cubicBezTo>
                    <a:pt x="42" y="12"/>
                    <a:pt x="44" y="12"/>
                    <a:pt x="45" y="12"/>
                  </a:cubicBezTo>
                  <a:cubicBezTo>
                    <a:pt x="46" y="12"/>
                    <a:pt x="47" y="11"/>
                    <a:pt x="47" y="10"/>
                  </a:cubicBezTo>
                  <a:cubicBezTo>
                    <a:pt x="48" y="10"/>
                    <a:pt x="48" y="9"/>
                    <a:pt x="48" y="8"/>
                  </a:cubicBezTo>
                  <a:cubicBezTo>
                    <a:pt x="48" y="7"/>
                    <a:pt x="47" y="5"/>
                    <a:pt x="48" y="5"/>
                  </a:cubicBezTo>
                  <a:cubicBezTo>
                    <a:pt x="48" y="4"/>
                    <a:pt x="49" y="3"/>
                    <a:pt x="49" y="3"/>
                  </a:cubicBezTo>
                  <a:cubicBezTo>
                    <a:pt x="50" y="3"/>
                    <a:pt x="50" y="3"/>
                    <a:pt x="50" y="3"/>
                  </a:cubicBezTo>
                  <a:cubicBezTo>
                    <a:pt x="50" y="2"/>
                    <a:pt x="51" y="0"/>
                    <a:pt x="51" y="0"/>
                  </a:cubicBezTo>
                  <a:cubicBezTo>
                    <a:pt x="51" y="0"/>
                    <a:pt x="51" y="0"/>
                    <a:pt x="51" y="1"/>
                  </a:cubicBezTo>
                  <a:cubicBezTo>
                    <a:pt x="51" y="1"/>
                    <a:pt x="51" y="2"/>
                    <a:pt x="51" y="2"/>
                  </a:cubicBezTo>
                  <a:cubicBezTo>
                    <a:pt x="51" y="3"/>
                    <a:pt x="52" y="4"/>
                    <a:pt x="52" y="5"/>
                  </a:cubicBezTo>
                  <a:cubicBezTo>
                    <a:pt x="53" y="5"/>
                    <a:pt x="54" y="6"/>
                    <a:pt x="55" y="6"/>
                  </a:cubicBezTo>
                  <a:cubicBezTo>
                    <a:pt x="56" y="7"/>
                    <a:pt x="57" y="7"/>
                    <a:pt x="57" y="7"/>
                  </a:cubicBezTo>
                  <a:cubicBezTo>
                    <a:pt x="58" y="7"/>
                    <a:pt x="59" y="8"/>
                    <a:pt x="60" y="8"/>
                  </a:cubicBezTo>
                  <a:cubicBezTo>
                    <a:pt x="60" y="9"/>
                    <a:pt x="60" y="9"/>
                    <a:pt x="60" y="10"/>
                  </a:cubicBezTo>
                  <a:cubicBezTo>
                    <a:pt x="60" y="10"/>
                    <a:pt x="59" y="11"/>
                    <a:pt x="59" y="11"/>
                  </a:cubicBezTo>
                  <a:cubicBezTo>
                    <a:pt x="59" y="11"/>
                    <a:pt x="59" y="12"/>
                    <a:pt x="59" y="12"/>
                  </a:cubicBezTo>
                  <a:cubicBezTo>
                    <a:pt x="59" y="13"/>
                    <a:pt x="60" y="14"/>
                    <a:pt x="60" y="14"/>
                  </a:cubicBezTo>
                  <a:cubicBezTo>
                    <a:pt x="61" y="15"/>
                    <a:pt x="62" y="15"/>
                    <a:pt x="62" y="15"/>
                  </a:cubicBezTo>
                  <a:cubicBezTo>
                    <a:pt x="63" y="16"/>
                    <a:pt x="64" y="17"/>
                    <a:pt x="64" y="18"/>
                  </a:cubicBezTo>
                  <a:cubicBezTo>
                    <a:pt x="64" y="18"/>
                    <a:pt x="64" y="19"/>
                    <a:pt x="64" y="20"/>
                  </a:cubicBezTo>
                  <a:cubicBezTo>
                    <a:pt x="65" y="20"/>
                    <a:pt x="66" y="21"/>
                    <a:pt x="67" y="21"/>
                  </a:cubicBezTo>
                  <a:cubicBezTo>
                    <a:pt x="68" y="21"/>
                    <a:pt x="70" y="20"/>
                    <a:pt x="71" y="20"/>
                  </a:cubicBezTo>
                  <a:cubicBezTo>
                    <a:pt x="72" y="21"/>
                    <a:pt x="73" y="21"/>
                    <a:pt x="73" y="21"/>
                  </a:cubicBezTo>
                  <a:cubicBezTo>
                    <a:pt x="74" y="22"/>
                    <a:pt x="76" y="22"/>
                    <a:pt x="76" y="23"/>
                  </a:cubicBezTo>
                  <a:cubicBezTo>
                    <a:pt x="77" y="23"/>
                    <a:pt x="78" y="24"/>
                    <a:pt x="78" y="25"/>
                  </a:cubicBezTo>
                  <a:cubicBezTo>
                    <a:pt x="78" y="25"/>
                    <a:pt x="79" y="26"/>
                    <a:pt x="80" y="27"/>
                  </a:cubicBezTo>
                  <a:cubicBezTo>
                    <a:pt x="80" y="27"/>
                    <a:pt x="80" y="28"/>
                    <a:pt x="80" y="28"/>
                  </a:cubicBezTo>
                  <a:cubicBezTo>
                    <a:pt x="80" y="29"/>
                    <a:pt x="80" y="30"/>
                    <a:pt x="79" y="30"/>
                  </a:cubicBezTo>
                  <a:cubicBezTo>
                    <a:pt x="79" y="31"/>
                    <a:pt x="79" y="32"/>
                    <a:pt x="79" y="32"/>
                  </a:cubicBezTo>
                  <a:cubicBezTo>
                    <a:pt x="78" y="33"/>
                    <a:pt x="78" y="34"/>
                    <a:pt x="78" y="35"/>
                  </a:cubicBezTo>
                  <a:cubicBezTo>
                    <a:pt x="78" y="35"/>
                    <a:pt x="77" y="37"/>
                    <a:pt x="78" y="37"/>
                  </a:cubicBezTo>
                  <a:cubicBezTo>
                    <a:pt x="78" y="38"/>
                    <a:pt x="78" y="38"/>
                    <a:pt x="79" y="38"/>
                  </a:cubicBezTo>
                  <a:cubicBezTo>
                    <a:pt x="79" y="39"/>
                    <a:pt x="80" y="38"/>
                    <a:pt x="80" y="38"/>
                  </a:cubicBezTo>
                  <a:cubicBezTo>
                    <a:pt x="81" y="37"/>
                    <a:pt x="81" y="36"/>
                    <a:pt x="81" y="36"/>
                  </a:cubicBezTo>
                  <a:cubicBezTo>
                    <a:pt x="81" y="35"/>
                    <a:pt x="81" y="34"/>
                    <a:pt x="81" y="34"/>
                  </a:cubicBezTo>
                  <a:cubicBezTo>
                    <a:pt x="81" y="33"/>
                    <a:pt x="82" y="33"/>
                    <a:pt x="82" y="33"/>
                  </a:cubicBezTo>
                  <a:cubicBezTo>
                    <a:pt x="82" y="32"/>
                    <a:pt x="83" y="32"/>
                    <a:pt x="83" y="31"/>
                  </a:cubicBezTo>
                  <a:cubicBezTo>
                    <a:pt x="84" y="31"/>
                    <a:pt x="85" y="30"/>
                    <a:pt x="86" y="30"/>
                  </a:cubicBezTo>
                  <a:cubicBezTo>
                    <a:pt x="87" y="29"/>
                    <a:pt x="88" y="29"/>
                    <a:pt x="89" y="29"/>
                  </a:cubicBezTo>
                  <a:cubicBezTo>
                    <a:pt x="90" y="29"/>
                    <a:pt x="91" y="30"/>
                    <a:pt x="92" y="31"/>
                  </a:cubicBezTo>
                  <a:cubicBezTo>
                    <a:pt x="92" y="32"/>
                    <a:pt x="93" y="33"/>
                    <a:pt x="93" y="33"/>
                  </a:cubicBezTo>
                  <a:cubicBezTo>
                    <a:pt x="93" y="34"/>
                    <a:pt x="93" y="35"/>
                    <a:pt x="93" y="35"/>
                  </a:cubicBezTo>
                  <a:cubicBezTo>
                    <a:pt x="93" y="36"/>
                    <a:pt x="93" y="36"/>
                    <a:pt x="94" y="37"/>
                  </a:cubicBezTo>
                  <a:cubicBezTo>
                    <a:pt x="94" y="37"/>
                    <a:pt x="95" y="37"/>
                    <a:pt x="96" y="37"/>
                  </a:cubicBezTo>
                  <a:cubicBezTo>
                    <a:pt x="96" y="37"/>
                    <a:pt x="97" y="37"/>
                    <a:pt x="98" y="37"/>
                  </a:cubicBezTo>
                  <a:cubicBezTo>
                    <a:pt x="98" y="37"/>
                    <a:pt x="99" y="37"/>
                    <a:pt x="99" y="37"/>
                  </a:cubicBezTo>
                  <a:cubicBezTo>
                    <a:pt x="99" y="38"/>
                    <a:pt x="99" y="39"/>
                    <a:pt x="99" y="40"/>
                  </a:cubicBezTo>
                  <a:cubicBezTo>
                    <a:pt x="100" y="40"/>
                    <a:pt x="101" y="39"/>
                    <a:pt x="102" y="40"/>
                  </a:cubicBezTo>
                  <a:cubicBezTo>
                    <a:pt x="102" y="40"/>
                    <a:pt x="102" y="40"/>
                    <a:pt x="102" y="41"/>
                  </a:cubicBezTo>
                  <a:cubicBezTo>
                    <a:pt x="102" y="41"/>
                    <a:pt x="102" y="42"/>
                    <a:pt x="102" y="42"/>
                  </a:cubicBezTo>
                  <a:cubicBezTo>
                    <a:pt x="102" y="43"/>
                    <a:pt x="102" y="43"/>
                    <a:pt x="102" y="43"/>
                  </a:cubicBezTo>
                  <a:cubicBezTo>
                    <a:pt x="103" y="44"/>
                    <a:pt x="105" y="44"/>
                    <a:pt x="105" y="44"/>
                  </a:cubicBezTo>
                  <a:cubicBezTo>
                    <a:pt x="106" y="44"/>
                    <a:pt x="107" y="45"/>
                    <a:pt x="107" y="46"/>
                  </a:cubicBezTo>
                  <a:cubicBezTo>
                    <a:pt x="108" y="46"/>
                    <a:pt x="109" y="46"/>
                    <a:pt x="109" y="46"/>
                  </a:cubicBezTo>
                  <a:cubicBezTo>
                    <a:pt x="110" y="46"/>
                    <a:pt x="111" y="45"/>
                    <a:pt x="112" y="44"/>
                  </a:cubicBezTo>
                  <a:cubicBezTo>
                    <a:pt x="112" y="44"/>
                    <a:pt x="111" y="42"/>
                    <a:pt x="112" y="42"/>
                  </a:cubicBezTo>
                  <a:cubicBezTo>
                    <a:pt x="112" y="41"/>
                    <a:pt x="114" y="40"/>
                    <a:pt x="115" y="40"/>
                  </a:cubicBezTo>
                  <a:cubicBezTo>
                    <a:pt x="115" y="40"/>
                    <a:pt x="117" y="40"/>
                    <a:pt x="118" y="40"/>
                  </a:cubicBezTo>
                  <a:cubicBezTo>
                    <a:pt x="118" y="40"/>
                    <a:pt x="118" y="39"/>
                    <a:pt x="118" y="39"/>
                  </a:cubicBezTo>
                  <a:cubicBezTo>
                    <a:pt x="119" y="38"/>
                    <a:pt x="118" y="37"/>
                    <a:pt x="119" y="36"/>
                  </a:cubicBezTo>
                  <a:cubicBezTo>
                    <a:pt x="119" y="36"/>
                    <a:pt x="121" y="35"/>
                    <a:pt x="122" y="35"/>
                  </a:cubicBezTo>
                  <a:cubicBezTo>
                    <a:pt x="122" y="35"/>
                    <a:pt x="123" y="36"/>
                    <a:pt x="124" y="36"/>
                  </a:cubicBezTo>
                  <a:cubicBezTo>
                    <a:pt x="124" y="36"/>
                    <a:pt x="125" y="36"/>
                    <a:pt x="126" y="36"/>
                  </a:cubicBezTo>
                  <a:cubicBezTo>
                    <a:pt x="126" y="36"/>
                    <a:pt x="127" y="37"/>
                    <a:pt x="127" y="37"/>
                  </a:cubicBezTo>
                  <a:cubicBezTo>
                    <a:pt x="128" y="38"/>
                    <a:pt x="128" y="39"/>
                    <a:pt x="128" y="40"/>
                  </a:cubicBezTo>
                  <a:cubicBezTo>
                    <a:pt x="127" y="41"/>
                    <a:pt x="127" y="42"/>
                    <a:pt x="127" y="42"/>
                  </a:cubicBezTo>
                  <a:cubicBezTo>
                    <a:pt x="127" y="43"/>
                    <a:pt x="127" y="44"/>
                    <a:pt x="127" y="45"/>
                  </a:cubicBezTo>
                  <a:cubicBezTo>
                    <a:pt x="127" y="45"/>
                    <a:pt x="129" y="45"/>
                    <a:pt x="129" y="45"/>
                  </a:cubicBezTo>
                  <a:cubicBezTo>
                    <a:pt x="130" y="44"/>
                    <a:pt x="130" y="43"/>
                    <a:pt x="130" y="43"/>
                  </a:cubicBezTo>
                  <a:cubicBezTo>
                    <a:pt x="130" y="42"/>
                    <a:pt x="131" y="42"/>
                    <a:pt x="131" y="42"/>
                  </a:cubicBezTo>
                  <a:cubicBezTo>
                    <a:pt x="131" y="42"/>
                    <a:pt x="132" y="41"/>
                    <a:pt x="132" y="41"/>
                  </a:cubicBezTo>
                  <a:cubicBezTo>
                    <a:pt x="132" y="41"/>
                    <a:pt x="132" y="41"/>
                    <a:pt x="132" y="41"/>
                  </a:cubicBezTo>
                  <a:cubicBezTo>
                    <a:pt x="132" y="42"/>
                    <a:pt x="132" y="43"/>
                    <a:pt x="132" y="43"/>
                  </a:cubicBezTo>
                  <a:cubicBezTo>
                    <a:pt x="132" y="44"/>
                    <a:pt x="132" y="45"/>
                    <a:pt x="132" y="45"/>
                  </a:cubicBezTo>
                  <a:cubicBezTo>
                    <a:pt x="133" y="46"/>
                    <a:pt x="133" y="47"/>
                    <a:pt x="134" y="48"/>
                  </a:cubicBezTo>
                  <a:cubicBezTo>
                    <a:pt x="134" y="49"/>
                    <a:pt x="135" y="50"/>
                    <a:pt x="135" y="51"/>
                  </a:cubicBezTo>
                  <a:cubicBezTo>
                    <a:pt x="136" y="52"/>
                    <a:pt x="136" y="54"/>
                    <a:pt x="137" y="55"/>
                  </a:cubicBezTo>
                  <a:cubicBezTo>
                    <a:pt x="137" y="55"/>
                    <a:pt x="137" y="57"/>
                    <a:pt x="136" y="57"/>
                  </a:cubicBezTo>
                  <a:cubicBezTo>
                    <a:pt x="136" y="58"/>
                    <a:pt x="135" y="59"/>
                    <a:pt x="135" y="59"/>
                  </a:cubicBezTo>
                  <a:cubicBezTo>
                    <a:pt x="135" y="60"/>
                    <a:pt x="134" y="61"/>
                    <a:pt x="134" y="62"/>
                  </a:cubicBezTo>
                  <a:cubicBezTo>
                    <a:pt x="134" y="63"/>
                    <a:pt x="134" y="64"/>
                    <a:pt x="134" y="64"/>
                  </a:cubicBezTo>
                  <a:cubicBezTo>
                    <a:pt x="134" y="65"/>
                    <a:pt x="134" y="66"/>
                    <a:pt x="135" y="67"/>
                  </a:cubicBezTo>
                  <a:cubicBezTo>
                    <a:pt x="135" y="68"/>
                    <a:pt x="135" y="69"/>
                    <a:pt x="135" y="70"/>
                  </a:cubicBezTo>
                  <a:cubicBezTo>
                    <a:pt x="135" y="71"/>
                    <a:pt x="135" y="72"/>
                    <a:pt x="135" y="73"/>
                  </a:cubicBezTo>
                  <a:cubicBezTo>
                    <a:pt x="135" y="74"/>
                    <a:pt x="135" y="75"/>
                    <a:pt x="135" y="76"/>
                  </a:cubicBezTo>
                  <a:cubicBezTo>
                    <a:pt x="135" y="77"/>
                    <a:pt x="135" y="78"/>
                    <a:pt x="136" y="78"/>
                  </a:cubicBezTo>
                  <a:cubicBezTo>
                    <a:pt x="136" y="79"/>
                    <a:pt x="137" y="79"/>
                    <a:pt x="138" y="79"/>
                  </a:cubicBezTo>
                  <a:cubicBezTo>
                    <a:pt x="138" y="79"/>
                    <a:pt x="138" y="80"/>
                    <a:pt x="138" y="80"/>
                  </a:cubicBezTo>
                  <a:cubicBezTo>
                    <a:pt x="138" y="80"/>
                    <a:pt x="138" y="80"/>
                    <a:pt x="138" y="80"/>
                  </a:cubicBezTo>
                  <a:cubicBezTo>
                    <a:pt x="137" y="80"/>
                    <a:pt x="135" y="81"/>
                    <a:pt x="134" y="81"/>
                  </a:cubicBezTo>
                  <a:cubicBezTo>
                    <a:pt x="133" y="81"/>
                    <a:pt x="132" y="81"/>
                    <a:pt x="131" y="81"/>
                  </a:cubicBezTo>
                  <a:cubicBezTo>
                    <a:pt x="131" y="81"/>
                    <a:pt x="130" y="81"/>
                    <a:pt x="130" y="81"/>
                  </a:cubicBezTo>
                  <a:cubicBezTo>
                    <a:pt x="129" y="81"/>
                    <a:pt x="127" y="81"/>
                    <a:pt x="126" y="81"/>
                  </a:cubicBezTo>
                  <a:cubicBezTo>
                    <a:pt x="125" y="81"/>
                    <a:pt x="122" y="82"/>
                    <a:pt x="121" y="82"/>
                  </a:cubicBezTo>
                  <a:cubicBezTo>
                    <a:pt x="120" y="82"/>
                    <a:pt x="117" y="82"/>
                    <a:pt x="116" y="82"/>
                  </a:cubicBezTo>
                  <a:cubicBezTo>
                    <a:pt x="114" y="82"/>
                    <a:pt x="111" y="82"/>
                    <a:pt x="110" y="82"/>
                  </a:cubicBezTo>
                  <a:cubicBezTo>
                    <a:pt x="109" y="82"/>
                    <a:pt x="107" y="82"/>
                    <a:pt x="107" y="82"/>
                  </a:cubicBezTo>
                  <a:cubicBezTo>
                    <a:pt x="106" y="82"/>
                    <a:pt x="105" y="81"/>
                    <a:pt x="104" y="81"/>
                  </a:cubicBezTo>
                  <a:cubicBezTo>
                    <a:pt x="104" y="81"/>
                    <a:pt x="103" y="79"/>
                    <a:pt x="103" y="79"/>
                  </a:cubicBezTo>
                  <a:cubicBezTo>
                    <a:pt x="102" y="78"/>
                    <a:pt x="100" y="77"/>
                    <a:pt x="99" y="77"/>
                  </a:cubicBezTo>
                  <a:cubicBezTo>
                    <a:pt x="98" y="77"/>
                    <a:pt x="96" y="78"/>
                    <a:pt x="95" y="78"/>
                  </a:cubicBezTo>
                  <a:cubicBezTo>
                    <a:pt x="95" y="78"/>
                    <a:pt x="94" y="79"/>
                    <a:pt x="93" y="80"/>
                  </a:cubicBezTo>
                  <a:cubicBezTo>
                    <a:pt x="92" y="80"/>
                    <a:pt x="92" y="82"/>
                    <a:pt x="91" y="82"/>
                  </a:cubicBezTo>
                  <a:cubicBezTo>
                    <a:pt x="91" y="83"/>
                    <a:pt x="90" y="84"/>
                    <a:pt x="89" y="84"/>
                  </a:cubicBezTo>
                  <a:cubicBezTo>
                    <a:pt x="88" y="84"/>
                    <a:pt x="86" y="84"/>
                    <a:pt x="85" y="84"/>
                  </a:cubicBezTo>
                  <a:cubicBezTo>
                    <a:pt x="84" y="84"/>
                    <a:pt x="80" y="85"/>
                    <a:pt x="79" y="86"/>
                  </a:cubicBezTo>
                  <a:cubicBezTo>
                    <a:pt x="77" y="86"/>
                    <a:pt x="75" y="88"/>
                    <a:pt x="74" y="88"/>
                  </a:cubicBezTo>
                  <a:cubicBezTo>
                    <a:pt x="73" y="88"/>
                    <a:pt x="70" y="88"/>
                    <a:pt x="69" y="89"/>
                  </a:cubicBezTo>
                  <a:cubicBezTo>
                    <a:pt x="68" y="89"/>
                    <a:pt x="66" y="90"/>
                    <a:pt x="65" y="90"/>
                  </a:cubicBezTo>
                  <a:cubicBezTo>
                    <a:pt x="63" y="91"/>
                    <a:pt x="61" y="92"/>
                    <a:pt x="60" y="92"/>
                  </a:cubicBezTo>
                  <a:cubicBezTo>
                    <a:pt x="59" y="92"/>
                    <a:pt x="58" y="93"/>
                    <a:pt x="57" y="93"/>
                  </a:cubicBezTo>
                  <a:cubicBezTo>
                    <a:pt x="57" y="93"/>
                    <a:pt x="56" y="94"/>
                    <a:pt x="56" y="94"/>
                  </a:cubicBezTo>
                  <a:cubicBezTo>
                    <a:pt x="55" y="94"/>
                    <a:pt x="54" y="93"/>
                    <a:pt x="54" y="93"/>
                  </a:cubicBezTo>
                  <a:cubicBezTo>
                    <a:pt x="53" y="93"/>
                    <a:pt x="53" y="94"/>
                    <a:pt x="52" y="94"/>
                  </a:cubicBezTo>
                  <a:cubicBezTo>
                    <a:pt x="52" y="95"/>
                    <a:pt x="51" y="96"/>
                    <a:pt x="50" y="97"/>
                  </a:cubicBezTo>
                  <a:cubicBezTo>
                    <a:pt x="50" y="97"/>
                    <a:pt x="49" y="98"/>
                    <a:pt x="49" y="98"/>
                  </a:cubicBezTo>
                  <a:cubicBezTo>
                    <a:pt x="48" y="98"/>
                    <a:pt x="47" y="97"/>
                    <a:pt x="47" y="97"/>
                  </a:cubicBezTo>
                  <a:cubicBezTo>
                    <a:pt x="46" y="97"/>
                    <a:pt x="45" y="97"/>
                    <a:pt x="45" y="97"/>
                  </a:cubicBezTo>
                  <a:cubicBezTo>
                    <a:pt x="44" y="97"/>
                    <a:pt x="43" y="96"/>
                    <a:pt x="42" y="96"/>
                  </a:cubicBezTo>
                  <a:cubicBezTo>
                    <a:pt x="42" y="96"/>
                    <a:pt x="41" y="97"/>
                    <a:pt x="40" y="97"/>
                  </a:cubicBezTo>
                  <a:cubicBezTo>
                    <a:pt x="40" y="97"/>
                    <a:pt x="38" y="97"/>
                    <a:pt x="38" y="98"/>
                  </a:cubicBezTo>
                  <a:cubicBezTo>
                    <a:pt x="37" y="98"/>
                    <a:pt x="36" y="97"/>
                    <a:pt x="35" y="97"/>
                  </a:cubicBezTo>
                  <a:cubicBezTo>
                    <a:pt x="35" y="97"/>
                    <a:pt x="33" y="96"/>
                    <a:pt x="33" y="96"/>
                  </a:cubicBezTo>
                  <a:cubicBezTo>
                    <a:pt x="32" y="96"/>
                    <a:pt x="31" y="96"/>
                    <a:pt x="31" y="96"/>
                  </a:cubicBezTo>
                  <a:cubicBezTo>
                    <a:pt x="30" y="96"/>
                    <a:pt x="29" y="98"/>
                    <a:pt x="29" y="98"/>
                  </a:cubicBezTo>
                  <a:cubicBezTo>
                    <a:pt x="28" y="99"/>
                    <a:pt x="27" y="100"/>
                    <a:pt x="26" y="100"/>
                  </a:cubicBezTo>
                  <a:cubicBezTo>
                    <a:pt x="26" y="100"/>
                    <a:pt x="25" y="100"/>
                    <a:pt x="24" y="100"/>
                  </a:cubicBezTo>
                  <a:cubicBezTo>
                    <a:pt x="24" y="100"/>
                    <a:pt x="23" y="99"/>
                    <a:pt x="22" y="99"/>
                  </a:cubicBezTo>
                  <a:cubicBezTo>
                    <a:pt x="22" y="99"/>
                    <a:pt x="21" y="99"/>
                    <a:pt x="21" y="99"/>
                  </a:cubicBezTo>
                  <a:cubicBezTo>
                    <a:pt x="20" y="98"/>
                    <a:pt x="18" y="98"/>
                    <a:pt x="18" y="97"/>
                  </a:cubicBezTo>
                  <a:cubicBezTo>
                    <a:pt x="17" y="97"/>
                    <a:pt x="17" y="96"/>
                    <a:pt x="17" y="9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67">
              <a:extLst>
                <a:ext uri="{FF2B5EF4-FFF2-40B4-BE49-F238E27FC236}">
                  <a16:creationId xmlns:a16="http://schemas.microsoft.com/office/drawing/2014/main" id="{271E9608-642D-44AC-849D-C9BDD383D2CE}"/>
                </a:ext>
              </a:extLst>
            </p:cNvPr>
            <p:cNvSpPr>
              <a:spLocks/>
            </p:cNvSpPr>
            <p:nvPr/>
          </p:nvSpPr>
          <p:spPr bwMode="auto">
            <a:xfrm>
              <a:off x="7688852" y="5572489"/>
              <a:ext cx="97319" cy="142235"/>
            </a:xfrm>
            <a:custGeom>
              <a:avLst/>
              <a:gdLst/>
              <a:ahLst/>
              <a:cxnLst>
                <a:cxn ang="0">
                  <a:pos x="17" y="1"/>
                </a:cxn>
                <a:cxn ang="0">
                  <a:pos x="19" y="1"/>
                </a:cxn>
                <a:cxn ang="0">
                  <a:pos x="22" y="2"/>
                </a:cxn>
                <a:cxn ang="0">
                  <a:pos x="22" y="6"/>
                </a:cxn>
                <a:cxn ang="0">
                  <a:pos x="23" y="10"/>
                </a:cxn>
                <a:cxn ang="0">
                  <a:pos x="25" y="14"/>
                </a:cxn>
                <a:cxn ang="0">
                  <a:pos x="26" y="19"/>
                </a:cxn>
                <a:cxn ang="0">
                  <a:pos x="26" y="25"/>
                </a:cxn>
                <a:cxn ang="0">
                  <a:pos x="30" y="25"/>
                </a:cxn>
                <a:cxn ang="0">
                  <a:pos x="30" y="27"/>
                </a:cxn>
                <a:cxn ang="0">
                  <a:pos x="32" y="34"/>
                </a:cxn>
                <a:cxn ang="0">
                  <a:pos x="33" y="38"/>
                </a:cxn>
                <a:cxn ang="0">
                  <a:pos x="33" y="42"/>
                </a:cxn>
                <a:cxn ang="0">
                  <a:pos x="29" y="44"/>
                </a:cxn>
                <a:cxn ang="0">
                  <a:pos x="25" y="46"/>
                </a:cxn>
                <a:cxn ang="0">
                  <a:pos x="22" y="48"/>
                </a:cxn>
                <a:cxn ang="0">
                  <a:pos x="16" y="48"/>
                </a:cxn>
                <a:cxn ang="0">
                  <a:pos x="11" y="46"/>
                </a:cxn>
                <a:cxn ang="0">
                  <a:pos x="5" y="47"/>
                </a:cxn>
                <a:cxn ang="0">
                  <a:pos x="1" y="46"/>
                </a:cxn>
                <a:cxn ang="0">
                  <a:pos x="2" y="42"/>
                </a:cxn>
                <a:cxn ang="0">
                  <a:pos x="1" y="39"/>
                </a:cxn>
                <a:cxn ang="0">
                  <a:pos x="1" y="36"/>
                </a:cxn>
                <a:cxn ang="0">
                  <a:pos x="2" y="33"/>
                </a:cxn>
                <a:cxn ang="0">
                  <a:pos x="4" y="33"/>
                </a:cxn>
                <a:cxn ang="0">
                  <a:pos x="7" y="33"/>
                </a:cxn>
                <a:cxn ang="0">
                  <a:pos x="8" y="30"/>
                </a:cxn>
                <a:cxn ang="0">
                  <a:pos x="11" y="29"/>
                </a:cxn>
                <a:cxn ang="0">
                  <a:pos x="12" y="26"/>
                </a:cxn>
                <a:cxn ang="0">
                  <a:pos x="9" y="24"/>
                </a:cxn>
                <a:cxn ang="0">
                  <a:pos x="11" y="22"/>
                </a:cxn>
                <a:cxn ang="0">
                  <a:pos x="16" y="17"/>
                </a:cxn>
                <a:cxn ang="0">
                  <a:pos x="18" y="14"/>
                </a:cxn>
                <a:cxn ang="0">
                  <a:pos x="18" y="10"/>
                </a:cxn>
                <a:cxn ang="0">
                  <a:pos x="17" y="5"/>
                </a:cxn>
                <a:cxn ang="0">
                  <a:pos x="16" y="2"/>
                </a:cxn>
              </a:cxnLst>
              <a:rect l="0" t="0" r="r" b="b"/>
              <a:pathLst>
                <a:path w="33" h="48">
                  <a:moveTo>
                    <a:pt x="16" y="2"/>
                  </a:moveTo>
                  <a:cubicBezTo>
                    <a:pt x="16" y="1"/>
                    <a:pt x="17" y="1"/>
                    <a:pt x="17" y="1"/>
                  </a:cubicBezTo>
                  <a:cubicBezTo>
                    <a:pt x="17" y="0"/>
                    <a:pt x="18" y="0"/>
                    <a:pt x="18" y="0"/>
                  </a:cubicBezTo>
                  <a:cubicBezTo>
                    <a:pt x="18" y="0"/>
                    <a:pt x="19" y="1"/>
                    <a:pt x="19" y="1"/>
                  </a:cubicBezTo>
                  <a:cubicBezTo>
                    <a:pt x="20" y="1"/>
                    <a:pt x="21" y="2"/>
                    <a:pt x="22" y="2"/>
                  </a:cubicBezTo>
                  <a:cubicBezTo>
                    <a:pt x="22" y="2"/>
                    <a:pt x="22" y="2"/>
                    <a:pt x="22" y="2"/>
                  </a:cubicBezTo>
                  <a:cubicBezTo>
                    <a:pt x="22" y="3"/>
                    <a:pt x="22" y="3"/>
                    <a:pt x="22" y="4"/>
                  </a:cubicBezTo>
                  <a:cubicBezTo>
                    <a:pt x="22" y="4"/>
                    <a:pt x="22" y="6"/>
                    <a:pt x="22" y="6"/>
                  </a:cubicBezTo>
                  <a:cubicBezTo>
                    <a:pt x="22" y="7"/>
                    <a:pt x="22" y="8"/>
                    <a:pt x="22" y="9"/>
                  </a:cubicBezTo>
                  <a:cubicBezTo>
                    <a:pt x="22" y="9"/>
                    <a:pt x="23" y="10"/>
                    <a:pt x="23" y="10"/>
                  </a:cubicBezTo>
                  <a:cubicBezTo>
                    <a:pt x="23" y="10"/>
                    <a:pt x="25" y="11"/>
                    <a:pt x="25" y="12"/>
                  </a:cubicBezTo>
                  <a:cubicBezTo>
                    <a:pt x="25" y="12"/>
                    <a:pt x="25" y="13"/>
                    <a:pt x="25" y="14"/>
                  </a:cubicBezTo>
                  <a:cubicBezTo>
                    <a:pt x="25" y="14"/>
                    <a:pt x="26" y="15"/>
                    <a:pt x="26" y="16"/>
                  </a:cubicBezTo>
                  <a:cubicBezTo>
                    <a:pt x="26" y="17"/>
                    <a:pt x="26" y="18"/>
                    <a:pt x="26" y="19"/>
                  </a:cubicBezTo>
                  <a:cubicBezTo>
                    <a:pt x="26" y="20"/>
                    <a:pt x="25" y="21"/>
                    <a:pt x="25" y="22"/>
                  </a:cubicBezTo>
                  <a:cubicBezTo>
                    <a:pt x="25" y="23"/>
                    <a:pt x="26" y="24"/>
                    <a:pt x="26" y="25"/>
                  </a:cubicBezTo>
                  <a:cubicBezTo>
                    <a:pt x="27" y="25"/>
                    <a:pt x="28" y="26"/>
                    <a:pt x="29" y="26"/>
                  </a:cubicBezTo>
                  <a:cubicBezTo>
                    <a:pt x="29" y="26"/>
                    <a:pt x="30" y="26"/>
                    <a:pt x="30" y="25"/>
                  </a:cubicBezTo>
                  <a:cubicBezTo>
                    <a:pt x="30" y="25"/>
                    <a:pt x="30" y="25"/>
                    <a:pt x="30" y="26"/>
                  </a:cubicBezTo>
                  <a:cubicBezTo>
                    <a:pt x="30" y="26"/>
                    <a:pt x="30" y="27"/>
                    <a:pt x="30" y="27"/>
                  </a:cubicBezTo>
                  <a:cubicBezTo>
                    <a:pt x="31" y="28"/>
                    <a:pt x="30" y="30"/>
                    <a:pt x="30" y="31"/>
                  </a:cubicBezTo>
                  <a:cubicBezTo>
                    <a:pt x="31" y="32"/>
                    <a:pt x="31" y="33"/>
                    <a:pt x="32" y="34"/>
                  </a:cubicBezTo>
                  <a:cubicBezTo>
                    <a:pt x="32" y="34"/>
                    <a:pt x="33" y="35"/>
                    <a:pt x="33" y="36"/>
                  </a:cubicBezTo>
                  <a:cubicBezTo>
                    <a:pt x="33" y="36"/>
                    <a:pt x="32" y="37"/>
                    <a:pt x="33" y="38"/>
                  </a:cubicBezTo>
                  <a:cubicBezTo>
                    <a:pt x="33" y="38"/>
                    <a:pt x="33" y="39"/>
                    <a:pt x="33" y="39"/>
                  </a:cubicBezTo>
                  <a:cubicBezTo>
                    <a:pt x="33" y="40"/>
                    <a:pt x="33" y="41"/>
                    <a:pt x="33" y="42"/>
                  </a:cubicBezTo>
                  <a:cubicBezTo>
                    <a:pt x="32" y="42"/>
                    <a:pt x="31" y="43"/>
                    <a:pt x="31" y="43"/>
                  </a:cubicBezTo>
                  <a:cubicBezTo>
                    <a:pt x="30" y="43"/>
                    <a:pt x="29" y="44"/>
                    <a:pt x="29" y="44"/>
                  </a:cubicBezTo>
                  <a:cubicBezTo>
                    <a:pt x="28" y="44"/>
                    <a:pt x="27" y="44"/>
                    <a:pt x="27" y="45"/>
                  </a:cubicBezTo>
                  <a:cubicBezTo>
                    <a:pt x="26" y="45"/>
                    <a:pt x="25" y="46"/>
                    <a:pt x="25" y="46"/>
                  </a:cubicBezTo>
                  <a:cubicBezTo>
                    <a:pt x="24" y="47"/>
                    <a:pt x="24" y="48"/>
                    <a:pt x="23" y="48"/>
                  </a:cubicBezTo>
                  <a:cubicBezTo>
                    <a:pt x="23" y="48"/>
                    <a:pt x="22" y="48"/>
                    <a:pt x="22" y="48"/>
                  </a:cubicBezTo>
                  <a:cubicBezTo>
                    <a:pt x="21" y="48"/>
                    <a:pt x="20" y="48"/>
                    <a:pt x="19" y="48"/>
                  </a:cubicBezTo>
                  <a:cubicBezTo>
                    <a:pt x="19" y="48"/>
                    <a:pt x="17" y="48"/>
                    <a:pt x="16" y="48"/>
                  </a:cubicBezTo>
                  <a:cubicBezTo>
                    <a:pt x="15" y="48"/>
                    <a:pt x="14" y="47"/>
                    <a:pt x="13" y="47"/>
                  </a:cubicBezTo>
                  <a:cubicBezTo>
                    <a:pt x="12" y="47"/>
                    <a:pt x="12" y="46"/>
                    <a:pt x="11" y="46"/>
                  </a:cubicBezTo>
                  <a:cubicBezTo>
                    <a:pt x="11" y="46"/>
                    <a:pt x="10" y="47"/>
                    <a:pt x="10" y="47"/>
                  </a:cubicBezTo>
                  <a:cubicBezTo>
                    <a:pt x="9" y="47"/>
                    <a:pt x="6" y="47"/>
                    <a:pt x="5" y="47"/>
                  </a:cubicBezTo>
                  <a:cubicBezTo>
                    <a:pt x="4" y="47"/>
                    <a:pt x="3" y="48"/>
                    <a:pt x="1" y="48"/>
                  </a:cubicBezTo>
                  <a:cubicBezTo>
                    <a:pt x="1" y="47"/>
                    <a:pt x="1" y="47"/>
                    <a:pt x="1" y="46"/>
                  </a:cubicBezTo>
                  <a:cubicBezTo>
                    <a:pt x="1" y="46"/>
                    <a:pt x="2" y="45"/>
                    <a:pt x="2" y="44"/>
                  </a:cubicBezTo>
                  <a:cubicBezTo>
                    <a:pt x="2" y="44"/>
                    <a:pt x="2" y="43"/>
                    <a:pt x="2" y="42"/>
                  </a:cubicBezTo>
                  <a:cubicBezTo>
                    <a:pt x="2" y="42"/>
                    <a:pt x="3" y="41"/>
                    <a:pt x="2" y="40"/>
                  </a:cubicBezTo>
                  <a:cubicBezTo>
                    <a:pt x="2" y="40"/>
                    <a:pt x="1" y="39"/>
                    <a:pt x="1" y="39"/>
                  </a:cubicBezTo>
                  <a:cubicBezTo>
                    <a:pt x="1" y="38"/>
                    <a:pt x="0" y="38"/>
                    <a:pt x="0" y="37"/>
                  </a:cubicBezTo>
                  <a:cubicBezTo>
                    <a:pt x="0" y="37"/>
                    <a:pt x="1" y="36"/>
                    <a:pt x="1" y="36"/>
                  </a:cubicBezTo>
                  <a:cubicBezTo>
                    <a:pt x="1" y="35"/>
                    <a:pt x="1" y="35"/>
                    <a:pt x="1" y="34"/>
                  </a:cubicBezTo>
                  <a:cubicBezTo>
                    <a:pt x="1" y="34"/>
                    <a:pt x="2" y="34"/>
                    <a:pt x="2" y="33"/>
                  </a:cubicBezTo>
                  <a:cubicBezTo>
                    <a:pt x="3" y="33"/>
                    <a:pt x="3" y="33"/>
                    <a:pt x="3" y="33"/>
                  </a:cubicBezTo>
                  <a:cubicBezTo>
                    <a:pt x="3" y="33"/>
                    <a:pt x="4" y="33"/>
                    <a:pt x="4" y="33"/>
                  </a:cubicBezTo>
                  <a:cubicBezTo>
                    <a:pt x="5" y="33"/>
                    <a:pt x="5" y="34"/>
                    <a:pt x="6" y="34"/>
                  </a:cubicBezTo>
                  <a:cubicBezTo>
                    <a:pt x="6" y="34"/>
                    <a:pt x="7" y="33"/>
                    <a:pt x="7" y="33"/>
                  </a:cubicBezTo>
                  <a:cubicBezTo>
                    <a:pt x="8" y="33"/>
                    <a:pt x="8" y="32"/>
                    <a:pt x="8" y="32"/>
                  </a:cubicBezTo>
                  <a:cubicBezTo>
                    <a:pt x="8" y="31"/>
                    <a:pt x="8" y="30"/>
                    <a:pt x="8" y="30"/>
                  </a:cubicBezTo>
                  <a:cubicBezTo>
                    <a:pt x="8" y="30"/>
                    <a:pt x="9" y="30"/>
                    <a:pt x="9" y="29"/>
                  </a:cubicBezTo>
                  <a:cubicBezTo>
                    <a:pt x="9" y="29"/>
                    <a:pt x="10" y="29"/>
                    <a:pt x="11" y="29"/>
                  </a:cubicBezTo>
                  <a:cubicBezTo>
                    <a:pt x="11" y="29"/>
                    <a:pt x="12" y="28"/>
                    <a:pt x="12" y="28"/>
                  </a:cubicBezTo>
                  <a:cubicBezTo>
                    <a:pt x="12" y="28"/>
                    <a:pt x="12" y="27"/>
                    <a:pt x="12" y="26"/>
                  </a:cubicBezTo>
                  <a:cubicBezTo>
                    <a:pt x="12" y="26"/>
                    <a:pt x="10" y="26"/>
                    <a:pt x="10" y="25"/>
                  </a:cubicBezTo>
                  <a:cubicBezTo>
                    <a:pt x="9" y="25"/>
                    <a:pt x="9" y="24"/>
                    <a:pt x="9" y="24"/>
                  </a:cubicBezTo>
                  <a:cubicBezTo>
                    <a:pt x="9" y="23"/>
                    <a:pt x="9" y="23"/>
                    <a:pt x="9" y="22"/>
                  </a:cubicBezTo>
                  <a:cubicBezTo>
                    <a:pt x="10" y="22"/>
                    <a:pt x="10" y="22"/>
                    <a:pt x="11" y="22"/>
                  </a:cubicBezTo>
                  <a:cubicBezTo>
                    <a:pt x="12" y="21"/>
                    <a:pt x="13" y="20"/>
                    <a:pt x="14" y="19"/>
                  </a:cubicBezTo>
                  <a:cubicBezTo>
                    <a:pt x="15" y="19"/>
                    <a:pt x="15" y="17"/>
                    <a:pt x="16" y="17"/>
                  </a:cubicBezTo>
                  <a:cubicBezTo>
                    <a:pt x="16" y="16"/>
                    <a:pt x="17" y="16"/>
                    <a:pt x="18" y="15"/>
                  </a:cubicBezTo>
                  <a:cubicBezTo>
                    <a:pt x="18" y="15"/>
                    <a:pt x="18" y="14"/>
                    <a:pt x="18" y="14"/>
                  </a:cubicBezTo>
                  <a:cubicBezTo>
                    <a:pt x="18" y="13"/>
                    <a:pt x="19" y="13"/>
                    <a:pt x="19" y="12"/>
                  </a:cubicBezTo>
                  <a:cubicBezTo>
                    <a:pt x="19" y="12"/>
                    <a:pt x="19" y="11"/>
                    <a:pt x="18" y="10"/>
                  </a:cubicBezTo>
                  <a:cubicBezTo>
                    <a:pt x="18" y="9"/>
                    <a:pt x="18" y="8"/>
                    <a:pt x="17" y="8"/>
                  </a:cubicBezTo>
                  <a:cubicBezTo>
                    <a:pt x="17" y="7"/>
                    <a:pt x="17" y="6"/>
                    <a:pt x="17" y="5"/>
                  </a:cubicBezTo>
                  <a:cubicBezTo>
                    <a:pt x="17" y="5"/>
                    <a:pt x="16" y="3"/>
                    <a:pt x="16" y="3"/>
                  </a:cubicBezTo>
                  <a:cubicBezTo>
                    <a:pt x="16" y="3"/>
                    <a:pt x="16" y="2"/>
                    <a:pt x="16"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68">
              <a:extLst>
                <a:ext uri="{FF2B5EF4-FFF2-40B4-BE49-F238E27FC236}">
                  <a16:creationId xmlns:a16="http://schemas.microsoft.com/office/drawing/2014/main" id="{28EAE4AA-BFBF-4C01-833C-1BAD83C30833}"/>
                </a:ext>
              </a:extLst>
            </p:cNvPr>
            <p:cNvSpPr>
              <a:spLocks/>
            </p:cNvSpPr>
            <p:nvPr/>
          </p:nvSpPr>
          <p:spPr bwMode="auto">
            <a:xfrm>
              <a:off x="7671386" y="5619900"/>
              <a:ext cx="52403" cy="52403"/>
            </a:xfrm>
            <a:custGeom>
              <a:avLst/>
              <a:gdLst/>
              <a:ahLst/>
              <a:cxnLst>
                <a:cxn ang="0">
                  <a:pos x="2" y="2"/>
                </a:cxn>
                <a:cxn ang="0">
                  <a:pos x="3" y="2"/>
                </a:cxn>
                <a:cxn ang="0">
                  <a:pos x="5" y="2"/>
                </a:cxn>
                <a:cxn ang="0">
                  <a:pos x="6" y="3"/>
                </a:cxn>
                <a:cxn ang="0">
                  <a:pos x="8" y="3"/>
                </a:cxn>
                <a:cxn ang="0">
                  <a:pos x="9" y="2"/>
                </a:cxn>
                <a:cxn ang="0">
                  <a:pos x="11" y="1"/>
                </a:cxn>
                <a:cxn ang="0">
                  <a:pos x="13" y="1"/>
                </a:cxn>
                <a:cxn ang="0">
                  <a:pos x="14" y="3"/>
                </a:cxn>
                <a:cxn ang="0">
                  <a:pos x="15" y="4"/>
                </a:cxn>
                <a:cxn ang="0">
                  <a:pos x="15" y="6"/>
                </a:cxn>
                <a:cxn ang="0">
                  <a:pos x="15" y="6"/>
                </a:cxn>
                <a:cxn ang="0">
                  <a:pos x="15" y="8"/>
                </a:cxn>
                <a:cxn ang="0">
                  <a:pos x="16" y="9"/>
                </a:cxn>
                <a:cxn ang="0">
                  <a:pos x="18" y="10"/>
                </a:cxn>
                <a:cxn ang="0">
                  <a:pos x="18" y="12"/>
                </a:cxn>
                <a:cxn ang="0">
                  <a:pos x="17" y="13"/>
                </a:cxn>
                <a:cxn ang="0">
                  <a:pos x="15" y="13"/>
                </a:cxn>
                <a:cxn ang="0">
                  <a:pos x="14" y="14"/>
                </a:cxn>
                <a:cxn ang="0">
                  <a:pos x="14" y="16"/>
                </a:cxn>
                <a:cxn ang="0">
                  <a:pos x="13" y="17"/>
                </a:cxn>
                <a:cxn ang="0">
                  <a:pos x="12" y="18"/>
                </a:cxn>
                <a:cxn ang="0">
                  <a:pos x="10" y="17"/>
                </a:cxn>
                <a:cxn ang="0">
                  <a:pos x="9" y="17"/>
                </a:cxn>
                <a:cxn ang="0">
                  <a:pos x="8" y="16"/>
                </a:cxn>
                <a:cxn ang="0">
                  <a:pos x="7" y="14"/>
                </a:cxn>
                <a:cxn ang="0">
                  <a:pos x="6" y="13"/>
                </a:cxn>
                <a:cxn ang="0">
                  <a:pos x="4" y="12"/>
                </a:cxn>
                <a:cxn ang="0">
                  <a:pos x="3" y="11"/>
                </a:cxn>
                <a:cxn ang="0">
                  <a:pos x="1" y="9"/>
                </a:cxn>
                <a:cxn ang="0">
                  <a:pos x="0" y="7"/>
                </a:cxn>
                <a:cxn ang="0">
                  <a:pos x="1" y="6"/>
                </a:cxn>
                <a:cxn ang="0">
                  <a:pos x="1" y="4"/>
                </a:cxn>
                <a:cxn ang="0">
                  <a:pos x="2" y="2"/>
                </a:cxn>
                <a:cxn ang="0">
                  <a:pos x="2" y="2"/>
                </a:cxn>
              </a:cxnLst>
              <a:rect l="0" t="0" r="r" b="b"/>
              <a:pathLst>
                <a:path w="18" h="18">
                  <a:moveTo>
                    <a:pt x="2" y="2"/>
                  </a:moveTo>
                  <a:cubicBezTo>
                    <a:pt x="2" y="2"/>
                    <a:pt x="3" y="2"/>
                    <a:pt x="3" y="2"/>
                  </a:cubicBezTo>
                  <a:cubicBezTo>
                    <a:pt x="4" y="2"/>
                    <a:pt x="5" y="2"/>
                    <a:pt x="5" y="2"/>
                  </a:cubicBezTo>
                  <a:cubicBezTo>
                    <a:pt x="5" y="3"/>
                    <a:pt x="6" y="3"/>
                    <a:pt x="6" y="3"/>
                  </a:cubicBezTo>
                  <a:cubicBezTo>
                    <a:pt x="7" y="3"/>
                    <a:pt x="8" y="3"/>
                    <a:pt x="8" y="3"/>
                  </a:cubicBezTo>
                  <a:cubicBezTo>
                    <a:pt x="8" y="3"/>
                    <a:pt x="9" y="2"/>
                    <a:pt x="9" y="2"/>
                  </a:cubicBezTo>
                  <a:cubicBezTo>
                    <a:pt x="9" y="1"/>
                    <a:pt x="10" y="1"/>
                    <a:pt x="11" y="1"/>
                  </a:cubicBezTo>
                  <a:cubicBezTo>
                    <a:pt x="11" y="1"/>
                    <a:pt x="12" y="0"/>
                    <a:pt x="13" y="1"/>
                  </a:cubicBezTo>
                  <a:cubicBezTo>
                    <a:pt x="13" y="1"/>
                    <a:pt x="14" y="2"/>
                    <a:pt x="14" y="3"/>
                  </a:cubicBezTo>
                  <a:cubicBezTo>
                    <a:pt x="14" y="3"/>
                    <a:pt x="15" y="3"/>
                    <a:pt x="15" y="4"/>
                  </a:cubicBezTo>
                  <a:cubicBezTo>
                    <a:pt x="15" y="4"/>
                    <a:pt x="15" y="5"/>
                    <a:pt x="15" y="6"/>
                  </a:cubicBezTo>
                  <a:cubicBezTo>
                    <a:pt x="15" y="6"/>
                    <a:pt x="15" y="6"/>
                    <a:pt x="15" y="6"/>
                  </a:cubicBezTo>
                  <a:cubicBezTo>
                    <a:pt x="15" y="7"/>
                    <a:pt x="15" y="7"/>
                    <a:pt x="15" y="8"/>
                  </a:cubicBezTo>
                  <a:cubicBezTo>
                    <a:pt x="15" y="8"/>
                    <a:pt x="15" y="9"/>
                    <a:pt x="16" y="9"/>
                  </a:cubicBezTo>
                  <a:cubicBezTo>
                    <a:pt x="16" y="10"/>
                    <a:pt x="18" y="10"/>
                    <a:pt x="18" y="10"/>
                  </a:cubicBezTo>
                  <a:cubicBezTo>
                    <a:pt x="18" y="11"/>
                    <a:pt x="18" y="12"/>
                    <a:pt x="18" y="12"/>
                  </a:cubicBezTo>
                  <a:cubicBezTo>
                    <a:pt x="18" y="12"/>
                    <a:pt x="17" y="13"/>
                    <a:pt x="17" y="13"/>
                  </a:cubicBezTo>
                  <a:cubicBezTo>
                    <a:pt x="16" y="13"/>
                    <a:pt x="15" y="13"/>
                    <a:pt x="15" y="13"/>
                  </a:cubicBezTo>
                  <a:cubicBezTo>
                    <a:pt x="15" y="14"/>
                    <a:pt x="14" y="14"/>
                    <a:pt x="14" y="14"/>
                  </a:cubicBezTo>
                  <a:cubicBezTo>
                    <a:pt x="14" y="14"/>
                    <a:pt x="14" y="15"/>
                    <a:pt x="14" y="16"/>
                  </a:cubicBezTo>
                  <a:cubicBezTo>
                    <a:pt x="14" y="16"/>
                    <a:pt x="14" y="17"/>
                    <a:pt x="13" y="17"/>
                  </a:cubicBezTo>
                  <a:cubicBezTo>
                    <a:pt x="13" y="17"/>
                    <a:pt x="12" y="18"/>
                    <a:pt x="12" y="18"/>
                  </a:cubicBezTo>
                  <a:cubicBezTo>
                    <a:pt x="11" y="18"/>
                    <a:pt x="11" y="17"/>
                    <a:pt x="10" y="17"/>
                  </a:cubicBezTo>
                  <a:cubicBezTo>
                    <a:pt x="10" y="17"/>
                    <a:pt x="9" y="17"/>
                    <a:pt x="9" y="17"/>
                  </a:cubicBezTo>
                  <a:cubicBezTo>
                    <a:pt x="9" y="16"/>
                    <a:pt x="8" y="16"/>
                    <a:pt x="8" y="16"/>
                  </a:cubicBezTo>
                  <a:cubicBezTo>
                    <a:pt x="8" y="16"/>
                    <a:pt x="7" y="15"/>
                    <a:pt x="7" y="14"/>
                  </a:cubicBezTo>
                  <a:cubicBezTo>
                    <a:pt x="7" y="14"/>
                    <a:pt x="6" y="13"/>
                    <a:pt x="6" y="13"/>
                  </a:cubicBezTo>
                  <a:cubicBezTo>
                    <a:pt x="6" y="12"/>
                    <a:pt x="4" y="12"/>
                    <a:pt x="4" y="12"/>
                  </a:cubicBezTo>
                  <a:cubicBezTo>
                    <a:pt x="3" y="11"/>
                    <a:pt x="3" y="11"/>
                    <a:pt x="3" y="11"/>
                  </a:cubicBezTo>
                  <a:cubicBezTo>
                    <a:pt x="2" y="11"/>
                    <a:pt x="2" y="10"/>
                    <a:pt x="1" y="9"/>
                  </a:cubicBezTo>
                  <a:cubicBezTo>
                    <a:pt x="1" y="9"/>
                    <a:pt x="1" y="8"/>
                    <a:pt x="0" y="7"/>
                  </a:cubicBezTo>
                  <a:cubicBezTo>
                    <a:pt x="0" y="7"/>
                    <a:pt x="0" y="6"/>
                    <a:pt x="1" y="6"/>
                  </a:cubicBezTo>
                  <a:cubicBezTo>
                    <a:pt x="1" y="5"/>
                    <a:pt x="1" y="4"/>
                    <a:pt x="1" y="4"/>
                  </a:cubicBezTo>
                  <a:cubicBezTo>
                    <a:pt x="2" y="3"/>
                    <a:pt x="1" y="3"/>
                    <a:pt x="2" y="2"/>
                  </a:cubicBezTo>
                  <a:cubicBezTo>
                    <a:pt x="2" y="2"/>
                    <a:pt x="2"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69">
              <a:extLst>
                <a:ext uri="{FF2B5EF4-FFF2-40B4-BE49-F238E27FC236}">
                  <a16:creationId xmlns:a16="http://schemas.microsoft.com/office/drawing/2014/main" id="{B16FC476-FD0A-44DE-904F-4A8367DEDE4C}"/>
                </a:ext>
              </a:extLst>
            </p:cNvPr>
            <p:cNvSpPr>
              <a:spLocks/>
            </p:cNvSpPr>
            <p:nvPr/>
          </p:nvSpPr>
          <p:spPr bwMode="auto">
            <a:xfrm>
              <a:off x="7878497" y="4768993"/>
              <a:ext cx="197132" cy="109795"/>
            </a:xfrm>
            <a:custGeom>
              <a:avLst/>
              <a:gdLst/>
              <a:ahLst/>
              <a:cxnLst>
                <a:cxn ang="0">
                  <a:pos x="66" y="10"/>
                </a:cxn>
                <a:cxn ang="0">
                  <a:pos x="66" y="20"/>
                </a:cxn>
                <a:cxn ang="0">
                  <a:pos x="55" y="26"/>
                </a:cxn>
                <a:cxn ang="0">
                  <a:pos x="47" y="28"/>
                </a:cxn>
                <a:cxn ang="0">
                  <a:pos x="44" y="32"/>
                </a:cxn>
                <a:cxn ang="0">
                  <a:pos x="41" y="34"/>
                </a:cxn>
                <a:cxn ang="0">
                  <a:pos x="34" y="37"/>
                </a:cxn>
                <a:cxn ang="0">
                  <a:pos x="32" y="34"/>
                </a:cxn>
                <a:cxn ang="0">
                  <a:pos x="28" y="36"/>
                </a:cxn>
                <a:cxn ang="0">
                  <a:pos x="26" y="34"/>
                </a:cxn>
                <a:cxn ang="0">
                  <a:pos x="23" y="34"/>
                </a:cxn>
                <a:cxn ang="0">
                  <a:pos x="18" y="31"/>
                </a:cxn>
                <a:cxn ang="0">
                  <a:pos x="14" y="26"/>
                </a:cxn>
                <a:cxn ang="0">
                  <a:pos x="10" y="28"/>
                </a:cxn>
                <a:cxn ang="0">
                  <a:pos x="8" y="27"/>
                </a:cxn>
                <a:cxn ang="0">
                  <a:pos x="5" y="28"/>
                </a:cxn>
                <a:cxn ang="0">
                  <a:pos x="2" y="24"/>
                </a:cxn>
                <a:cxn ang="0">
                  <a:pos x="2" y="21"/>
                </a:cxn>
                <a:cxn ang="0">
                  <a:pos x="3" y="17"/>
                </a:cxn>
                <a:cxn ang="0">
                  <a:pos x="2" y="13"/>
                </a:cxn>
                <a:cxn ang="0">
                  <a:pos x="1" y="11"/>
                </a:cxn>
                <a:cxn ang="0">
                  <a:pos x="3" y="9"/>
                </a:cxn>
                <a:cxn ang="0">
                  <a:pos x="8" y="9"/>
                </a:cxn>
                <a:cxn ang="0">
                  <a:pos x="16" y="8"/>
                </a:cxn>
                <a:cxn ang="0">
                  <a:pos x="21" y="5"/>
                </a:cxn>
                <a:cxn ang="0">
                  <a:pos x="26" y="3"/>
                </a:cxn>
                <a:cxn ang="0">
                  <a:pos x="30" y="5"/>
                </a:cxn>
                <a:cxn ang="0">
                  <a:pos x="36" y="4"/>
                </a:cxn>
                <a:cxn ang="0">
                  <a:pos x="44" y="2"/>
                </a:cxn>
                <a:cxn ang="0">
                  <a:pos x="50" y="4"/>
                </a:cxn>
                <a:cxn ang="0">
                  <a:pos x="54" y="1"/>
                </a:cxn>
                <a:cxn ang="0">
                  <a:pos x="60" y="1"/>
                </a:cxn>
                <a:cxn ang="0">
                  <a:pos x="64" y="4"/>
                </a:cxn>
                <a:cxn ang="0">
                  <a:pos x="66" y="5"/>
                </a:cxn>
              </a:cxnLst>
              <a:rect l="0" t="0" r="r" b="b"/>
              <a:pathLst>
                <a:path w="67" h="37">
                  <a:moveTo>
                    <a:pt x="66" y="6"/>
                  </a:moveTo>
                  <a:cubicBezTo>
                    <a:pt x="66" y="7"/>
                    <a:pt x="67" y="9"/>
                    <a:pt x="66" y="10"/>
                  </a:cubicBezTo>
                  <a:cubicBezTo>
                    <a:pt x="66" y="12"/>
                    <a:pt x="66" y="14"/>
                    <a:pt x="66" y="15"/>
                  </a:cubicBezTo>
                  <a:cubicBezTo>
                    <a:pt x="66" y="16"/>
                    <a:pt x="67" y="19"/>
                    <a:pt x="66" y="20"/>
                  </a:cubicBezTo>
                  <a:cubicBezTo>
                    <a:pt x="66" y="21"/>
                    <a:pt x="65" y="21"/>
                    <a:pt x="64" y="22"/>
                  </a:cubicBezTo>
                  <a:cubicBezTo>
                    <a:pt x="62" y="23"/>
                    <a:pt x="58" y="25"/>
                    <a:pt x="55" y="26"/>
                  </a:cubicBezTo>
                  <a:cubicBezTo>
                    <a:pt x="54" y="26"/>
                    <a:pt x="52" y="27"/>
                    <a:pt x="51" y="28"/>
                  </a:cubicBezTo>
                  <a:cubicBezTo>
                    <a:pt x="50" y="28"/>
                    <a:pt x="48" y="28"/>
                    <a:pt x="47" y="28"/>
                  </a:cubicBezTo>
                  <a:cubicBezTo>
                    <a:pt x="47" y="28"/>
                    <a:pt x="45" y="28"/>
                    <a:pt x="44" y="29"/>
                  </a:cubicBezTo>
                  <a:cubicBezTo>
                    <a:pt x="44" y="30"/>
                    <a:pt x="45" y="31"/>
                    <a:pt x="44" y="32"/>
                  </a:cubicBezTo>
                  <a:cubicBezTo>
                    <a:pt x="44" y="32"/>
                    <a:pt x="44" y="33"/>
                    <a:pt x="44" y="34"/>
                  </a:cubicBezTo>
                  <a:cubicBezTo>
                    <a:pt x="44" y="34"/>
                    <a:pt x="42" y="34"/>
                    <a:pt x="41" y="34"/>
                  </a:cubicBezTo>
                  <a:cubicBezTo>
                    <a:pt x="40" y="35"/>
                    <a:pt x="38" y="35"/>
                    <a:pt x="37" y="36"/>
                  </a:cubicBezTo>
                  <a:cubicBezTo>
                    <a:pt x="36" y="36"/>
                    <a:pt x="35" y="37"/>
                    <a:pt x="34" y="37"/>
                  </a:cubicBezTo>
                  <a:cubicBezTo>
                    <a:pt x="34" y="37"/>
                    <a:pt x="33" y="36"/>
                    <a:pt x="33" y="36"/>
                  </a:cubicBezTo>
                  <a:cubicBezTo>
                    <a:pt x="32" y="35"/>
                    <a:pt x="32" y="34"/>
                    <a:pt x="32" y="34"/>
                  </a:cubicBezTo>
                  <a:cubicBezTo>
                    <a:pt x="31" y="34"/>
                    <a:pt x="30" y="34"/>
                    <a:pt x="29" y="35"/>
                  </a:cubicBezTo>
                  <a:cubicBezTo>
                    <a:pt x="29" y="35"/>
                    <a:pt x="29" y="36"/>
                    <a:pt x="28" y="36"/>
                  </a:cubicBezTo>
                  <a:cubicBezTo>
                    <a:pt x="28" y="36"/>
                    <a:pt x="26" y="36"/>
                    <a:pt x="26" y="36"/>
                  </a:cubicBezTo>
                  <a:cubicBezTo>
                    <a:pt x="26" y="35"/>
                    <a:pt x="26" y="34"/>
                    <a:pt x="26" y="34"/>
                  </a:cubicBezTo>
                  <a:cubicBezTo>
                    <a:pt x="26" y="34"/>
                    <a:pt x="25" y="33"/>
                    <a:pt x="25" y="33"/>
                  </a:cubicBezTo>
                  <a:cubicBezTo>
                    <a:pt x="25" y="32"/>
                    <a:pt x="24" y="33"/>
                    <a:pt x="23" y="34"/>
                  </a:cubicBezTo>
                  <a:cubicBezTo>
                    <a:pt x="23" y="34"/>
                    <a:pt x="21" y="34"/>
                    <a:pt x="21" y="34"/>
                  </a:cubicBezTo>
                  <a:cubicBezTo>
                    <a:pt x="20" y="33"/>
                    <a:pt x="18" y="32"/>
                    <a:pt x="18" y="31"/>
                  </a:cubicBezTo>
                  <a:cubicBezTo>
                    <a:pt x="17" y="30"/>
                    <a:pt x="16" y="29"/>
                    <a:pt x="16" y="28"/>
                  </a:cubicBezTo>
                  <a:cubicBezTo>
                    <a:pt x="16" y="28"/>
                    <a:pt x="15" y="27"/>
                    <a:pt x="14" y="26"/>
                  </a:cubicBezTo>
                  <a:cubicBezTo>
                    <a:pt x="14" y="26"/>
                    <a:pt x="12" y="26"/>
                    <a:pt x="12" y="26"/>
                  </a:cubicBezTo>
                  <a:cubicBezTo>
                    <a:pt x="11" y="26"/>
                    <a:pt x="11" y="28"/>
                    <a:pt x="10" y="28"/>
                  </a:cubicBezTo>
                  <a:cubicBezTo>
                    <a:pt x="10" y="28"/>
                    <a:pt x="10" y="28"/>
                    <a:pt x="9" y="27"/>
                  </a:cubicBezTo>
                  <a:cubicBezTo>
                    <a:pt x="9" y="27"/>
                    <a:pt x="8" y="26"/>
                    <a:pt x="8" y="27"/>
                  </a:cubicBezTo>
                  <a:cubicBezTo>
                    <a:pt x="8" y="27"/>
                    <a:pt x="7" y="27"/>
                    <a:pt x="7" y="27"/>
                  </a:cubicBezTo>
                  <a:cubicBezTo>
                    <a:pt x="6" y="28"/>
                    <a:pt x="5" y="28"/>
                    <a:pt x="5" y="28"/>
                  </a:cubicBezTo>
                  <a:cubicBezTo>
                    <a:pt x="4" y="28"/>
                    <a:pt x="3" y="27"/>
                    <a:pt x="3" y="27"/>
                  </a:cubicBezTo>
                  <a:cubicBezTo>
                    <a:pt x="3" y="26"/>
                    <a:pt x="3" y="24"/>
                    <a:pt x="2" y="24"/>
                  </a:cubicBezTo>
                  <a:cubicBezTo>
                    <a:pt x="2" y="23"/>
                    <a:pt x="2" y="23"/>
                    <a:pt x="2" y="23"/>
                  </a:cubicBezTo>
                  <a:cubicBezTo>
                    <a:pt x="1" y="22"/>
                    <a:pt x="2" y="21"/>
                    <a:pt x="2" y="21"/>
                  </a:cubicBezTo>
                  <a:cubicBezTo>
                    <a:pt x="2" y="21"/>
                    <a:pt x="3" y="20"/>
                    <a:pt x="3" y="19"/>
                  </a:cubicBezTo>
                  <a:cubicBezTo>
                    <a:pt x="3" y="19"/>
                    <a:pt x="3" y="18"/>
                    <a:pt x="3" y="17"/>
                  </a:cubicBezTo>
                  <a:cubicBezTo>
                    <a:pt x="3" y="17"/>
                    <a:pt x="3" y="15"/>
                    <a:pt x="3" y="15"/>
                  </a:cubicBezTo>
                  <a:cubicBezTo>
                    <a:pt x="3" y="14"/>
                    <a:pt x="3" y="14"/>
                    <a:pt x="2" y="13"/>
                  </a:cubicBezTo>
                  <a:cubicBezTo>
                    <a:pt x="2" y="13"/>
                    <a:pt x="1" y="12"/>
                    <a:pt x="1" y="12"/>
                  </a:cubicBezTo>
                  <a:cubicBezTo>
                    <a:pt x="0" y="12"/>
                    <a:pt x="0" y="11"/>
                    <a:pt x="1" y="11"/>
                  </a:cubicBezTo>
                  <a:cubicBezTo>
                    <a:pt x="1" y="11"/>
                    <a:pt x="1" y="11"/>
                    <a:pt x="1" y="11"/>
                  </a:cubicBezTo>
                  <a:cubicBezTo>
                    <a:pt x="1" y="10"/>
                    <a:pt x="2" y="10"/>
                    <a:pt x="3" y="9"/>
                  </a:cubicBezTo>
                  <a:cubicBezTo>
                    <a:pt x="3" y="9"/>
                    <a:pt x="5" y="9"/>
                    <a:pt x="6" y="8"/>
                  </a:cubicBezTo>
                  <a:cubicBezTo>
                    <a:pt x="6" y="8"/>
                    <a:pt x="7" y="9"/>
                    <a:pt x="8" y="9"/>
                  </a:cubicBezTo>
                  <a:cubicBezTo>
                    <a:pt x="9" y="9"/>
                    <a:pt x="10" y="9"/>
                    <a:pt x="11" y="9"/>
                  </a:cubicBezTo>
                  <a:cubicBezTo>
                    <a:pt x="12" y="9"/>
                    <a:pt x="14" y="9"/>
                    <a:pt x="16" y="8"/>
                  </a:cubicBezTo>
                  <a:cubicBezTo>
                    <a:pt x="16" y="8"/>
                    <a:pt x="18" y="7"/>
                    <a:pt x="18" y="7"/>
                  </a:cubicBezTo>
                  <a:cubicBezTo>
                    <a:pt x="19" y="7"/>
                    <a:pt x="20" y="6"/>
                    <a:pt x="21" y="5"/>
                  </a:cubicBezTo>
                  <a:cubicBezTo>
                    <a:pt x="22" y="5"/>
                    <a:pt x="23" y="3"/>
                    <a:pt x="23" y="3"/>
                  </a:cubicBezTo>
                  <a:cubicBezTo>
                    <a:pt x="24" y="3"/>
                    <a:pt x="26" y="3"/>
                    <a:pt x="26" y="3"/>
                  </a:cubicBezTo>
                  <a:cubicBezTo>
                    <a:pt x="27" y="3"/>
                    <a:pt x="27" y="4"/>
                    <a:pt x="28" y="4"/>
                  </a:cubicBezTo>
                  <a:cubicBezTo>
                    <a:pt x="28" y="4"/>
                    <a:pt x="29" y="5"/>
                    <a:pt x="30" y="5"/>
                  </a:cubicBezTo>
                  <a:cubicBezTo>
                    <a:pt x="30" y="5"/>
                    <a:pt x="32" y="5"/>
                    <a:pt x="33" y="5"/>
                  </a:cubicBezTo>
                  <a:cubicBezTo>
                    <a:pt x="34" y="5"/>
                    <a:pt x="36" y="4"/>
                    <a:pt x="36" y="4"/>
                  </a:cubicBezTo>
                  <a:cubicBezTo>
                    <a:pt x="38" y="3"/>
                    <a:pt x="40" y="2"/>
                    <a:pt x="41" y="2"/>
                  </a:cubicBezTo>
                  <a:cubicBezTo>
                    <a:pt x="42" y="1"/>
                    <a:pt x="43" y="2"/>
                    <a:pt x="44" y="2"/>
                  </a:cubicBezTo>
                  <a:cubicBezTo>
                    <a:pt x="45" y="3"/>
                    <a:pt x="46" y="2"/>
                    <a:pt x="47" y="3"/>
                  </a:cubicBezTo>
                  <a:cubicBezTo>
                    <a:pt x="48" y="3"/>
                    <a:pt x="49" y="4"/>
                    <a:pt x="50" y="4"/>
                  </a:cubicBezTo>
                  <a:cubicBezTo>
                    <a:pt x="50" y="4"/>
                    <a:pt x="51" y="4"/>
                    <a:pt x="52" y="3"/>
                  </a:cubicBezTo>
                  <a:cubicBezTo>
                    <a:pt x="53" y="3"/>
                    <a:pt x="54" y="1"/>
                    <a:pt x="54" y="1"/>
                  </a:cubicBezTo>
                  <a:cubicBezTo>
                    <a:pt x="55" y="1"/>
                    <a:pt x="57" y="0"/>
                    <a:pt x="57" y="0"/>
                  </a:cubicBezTo>
                  <a:cubicBezTo>
                    <a:pt x="58" y="0"/>
                    <a:pt x="59" y="1"/>
                    <a:pt x="60" y="1"/>
                  </a:cubicBezTo>
                  <a:cubicBezTo>
                    <a:pt x="60" y="1"/>
                    <a:pt x="61" y="3"/>
                    <a:pt x="62" y="3"/>
                  </a:cubicBezTo>
                  <a:cubicBezTo>
                    <a:pt x="63" y="3"/>
                    <a:pt x="64" y="4"/>
                    <a:pt x="64" y="4"/>
                  </a:cubicBezTo>
                  <a:cubicBezTo>
                    <a:pt x="65" y="4"/>
                    <a:pt x="66" y="4"/>
                    <a:pt x="66" y="4"/>
                  </a:cubicBezTo>
                  <a:cubicBezTo>
                    <a:pt x="66" y="4"/>
                    <a:pt x="66" y="5"/>
                    <a:pt x="66" y="5"/>
                  </a:cubicBezTo>
                  <a:cubicBezTo>
                    <a:pt x="66" y="5"/>
                    <a:pt x="66" y="6"/>
                    <a:pt x="6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0">
              <a:extLst>
                <a:ext uri="{FF2B5EF4-FFF2-40B4-BE49-F238E27FC236}">
                  <a16:creationId xmlns:a16="http://schemas.microsoft.com/office/drawing/2014/main" id="{890DB5AA-A27D-4C86-A284-6AD776DB042C}"/>
                </a:ext>
              </a:extLst>
            </p:cNvPr>
            <p:cNvSpPr>
              <a:spLocks/>
            </p:cNvSpPr>
            <p:nvPr/>
          </p:nvSpPr>
          <p:spPr bwMode="auto">
            <a:xfrm>
              <a:off x="7796152" y="5193199"/>
              <a:ext cx="401749" cy="334374"/>
            </a:xfrm>
            <a:custGeom>
              <a:avLst/>
              <a:gdLst/>
              <a:ahLst/>
              <a:cxnLst>
                <a:cxn ang="0">
                  <a:pos x="48" y="32"/>
                </a:cxn>
                <a:cxn ang="0">
                  <a:pos x="50" y="29"/>
                </a:cxn>
                <a:cxn ang="0">
                  <a:pos x="55" y="28"/>
                </a:cxn>
                <a:cxn ang="0">
                  <a:pos x="58" y="25"/>
                </a:cxn>
                <a:cxn ang="0">
                  <a:pos x="62" y="20"/>
                </a:cxn>
                <a:cxn ang="0">
                  <a:pos x="66" y="25"/>
                </a:cxn>
                <a:cxn ang="0">
                  <a:pos x="70" y="20"/>
                </a:cxn>
                <a:cxn ang="0">
                  <a:pos x="73" y="12"/>
                </a:cxn>
                <a:cxn ang="0">
                  <a:pos x="78" y="6"/>
                </a:cxn>
                <a:cxn ang="0">
                  <a:pos x="82" y="0"/>
                </a:cxn>
                <a:cxn ang="0">
                  <a:pos x="84" y="7"/>
                </a:cxn>
                <a:cxn ang="0">
                  <a:pos x="86" y="14"/>
                </a:cxn>
                <a:cxn ang="0">
                  <a:pos x="95" y="10"/>
                </a:cxn>
                <a:cxn ang="0">
                  <a:pos x="97" y="2"/>
                </a:cxn>
                <a:cxn ang="0">
                  <a:pos x="105" y="6"/>
                </a:cxn>
                <a:cxn ang="0">
                  <a:pos x="112" y="9"/>
                </a:cxn>
                <a:cxn ang="0">
                  <a:pos x="115" y="16"/>
                </a:cxn>
                <a:cxn ang="0">
                  <a:pos x="119" y="24"/>
                </a:cxn>
                <a:cxn ang="0">
                  <a:pos x="124" y="39"/>
                </a:cxn>
                <a:cxn ang="0">
                  <a:pos x="130" y="41"/>
                </a:cxn>
                <a:cxn ang="0">
                  <a:pos x="132" y="46"/>
                </a:cxn>
                <a:cxn ang="0">
                  <a:pos x="135" y="50"/>
                </a:cxn>
                <a:cxn ang="0">
                  <a:pos x="132" y="56"/>
                </a:cxn>
                <a:cxn ang="0">
                  <a:pos x="133" y="61"/>
                </a:cxn>
                <a:cxn ang="0">
                  <a:pos x="125" y="66"/>
                </a:cxn>
                <a:cxn ang="0">
                  <a:pos x="110" y="76"/>
                </a:cxn>
                <a:cxn ang="0">
                  <a:pos x="107" y="88"/>
                </a:cxn>
                <a:cxn ang="0">
                  <a:pos x="100" y="88"/>
                </a:cxn>
                <a:cxn ang="0">
                  <a:pos x="86" y="89"/>
                </a:cxn>
                <a:cxn ang="0">
                  <a:pos x="79" y="100"/>
                </a:cxn>
                <a:cxn ang="0">
                  <a:pos x="72" y="98"/>
                </a:cxn>
                <a:cxn ang="0">
                  <a:pos x="68" y="105"/>
                </a:cxn>
                <a:cxn ang="0">
                  <a:pos x="54" y="107"/>
                </a:cxn>
                <a:cxn ang="0">
                  <a:pos x="46" y="107"/>
                </a:cxn>
                <a:cxn ang="0">
                  <a:pos x="38" y="109"/>
                </a:cxn>
                <a:cxn ang="0">
                  <a:pos x="33" y="106"/>
                </a:cxn>
                <a:cxn ang="0">
                  <a:pos x="35" y="98"/>
                </a:cxn>
                <a:cxn ang="0">
                  <a:pos x="33" y="96"/>
                </a:cxn>
                <a:cxn ang="0">
                  <a:pos x="27" y="89"/>
                </a:cxn>
                <a:cxn ang="0">
                  <a:pos x="29" y="82"/>
                </a:cxn>
                <a:cxn ang="0">
                  <a:pos x="22" y="81"/>
                </a:cxn>
                <a:cxn ang="0">
                  <a:pos x="13" y="78"/>
                </a:cxn>
                <a:cxn ang="0">
                  <a:pos x="6" y="68"/>
                </a:cxn>
                <a:cxn ang="0">
                  <a:pos x="0" y="60"/>
                </a:cxn>
                <a:cxn ang="0">
                  <a:pos x="7" y="57"/>
                </a:cxn>
                <a:cxn ang="0">
                  <a:pos x="11" y="62"/>
                </a:cxn>
                <a:cxn ang="0">
                  <a:pos x="15" y="62"/>
                </a:cxn>
                <a:cxn ang="0">
                  <a:pos x="21" y="66"/>
                </a:cxn>
                <a:cxn ang="0">
                  <a:pos x="27" y="61"/>
                </a:cxn>
                <a:cxn ang="0">
                  <a:pos x="31" y="66"/>
                </a:cxn>
                <a:cxn ang="0">
                  <a:pos x="34" y="60"/>
                </a:cxn>
                <a:cxn ang="0">
                  <a:pos x="42" y="56"/>
                </a:cxn>
                <a:cxn ang="0">
                  <a:pos x="51" y="59"/>
                </a:cxn>
                <a:cxn ang="0">
                  <a:pos x="57" y="53"/>
                </a:cxn>
                <a:cxn ang="0">
                  <a:pos x="56" y="46"/>
                </a:cxn>
              </a:cxnLst>
              <a:rect l="0" t="0" r="r" b="b"/>
              <a:pathLst>
                <a:path w="136" h="113">
                  <a:moveTo>
                    <a:pt x="52" y="38"/>
                  </a:moveTo>
                  <a:cubicBezTo>
                    <a:pt x="52" y="38"/>
                    <a:pt x="51" y="37"/>
                    <a:pt x="51" y="37"/>
                  </a:cubicBezTo>
                  <a:cubicBezTo>
                    <a:pt x="50" y="36"/>
                    <a:pt x="49" y="36"/>
                    <a:pt x="48" y="35"/>
                  </a:cubicBezTo>
                  <a:cubicBezTo>
                    <a:pt x="48" y="35"/>
                    <a:pt x="48" y="33"/>
                    <a:pt x="48" y="32"/>
                  </a:cubicBezTo>
                  <a:cubicBezTo>
                    <a:pt x="47" y="32"/>
                    <a:pt x="47" y="31"/>
                    <a:pt x="47" y="30"/>
                  </a:cubicBezTo>
                  <a:cubicBezTo>
                    <a:pt x="47" y="30"/>
                    <a:pt x="47" y="29"/>
                    <a:pt x="48" y="28"/>
                  </a:cubicBezTo>
                  <a:cubicBezTo>
                    <a:pt x="48" y="28"/>
                    <a:pt x="49" y="27"/>
                    <a:pt x="50" y="27"/>
                  </a:cubicBezTo>
                  <a:cubicBezTo>
                    <a:pt x="50" y="28"/>
                    <a:pt x="50" y="28"/>
                    <a:pt x="50" y="29"/>
                  </a:cubicBezTo>
                  <a:cubicBezTo>
                    <a:pt x="50" y="29"/>
                    <a:pt x="50" y="31"/>
                    <a:pt x="51" y="31"/>
                  </a:cubicBezTo>
                  <a:cubicBezTo>
                    <a:pt x="51" y="31"/>
                    <a:pt x="52" y="31"/>
                    <a:pt x="52" y="31"/>
                  </a:cubicBezTo>
                  <a:cubicBezTo>
                    <a:pt x="53" y="30"/>
                    <a:pt x="53" y="29"/>
                    <a:pt x="53" y="29"/>
                  </a:cubicBezTo>
                  <a:cubicBezTo>
                    <a:pt x="54" y="29"/>
                    <a:pt x="55" y="29"/>
                    <a:pt x="55" y="28"/>
                  </a:cubicBezTo>
                  <a:cubicBezTo>
                    <a:pt x="55" y="28"/>
                    <a:pt x="54" y="27"/>
                    <a:pt x="54" y="27"/>
                  </a:cubicBezTo>
                  <a:cubicBezTo>
                    <a:pt x="53" y="26"/>
                    <a:pt x="53" y="26"/>
                    <a:pt x="53" y="25"/>
                  </a:cubicBezTo>
                  <a:cubicBezTo>
                    <a:pt x="53" y="25"/>
                    <a:pt x="54" y="25"/>
                    <a:pt x="55" y="25"/>
                  </a:cubicBezTo>
                  <a:cubicBezTo>
                    <a:pt x="56" y="25"/>
                    <a:pt x="57" y="25"/>
                    <a:pt x="58" y="25"/>
                  </a:cubicBezTo>
                  <a:cubicBezTo>
                    <a:pt x="59" y="25"/>
                    <a:pt x="60" y="25"/>
                    <a:pt x="61" y="24"/>
                  </a:cubicBezTo>
                  <a:cubicBezTo>
                    <a:pt x="61" y="24"/>
                    <a:pt x="62" y="23"/>
                    <a:pt x="62" y="23"/>
                  </a:cubicBezTo>
                  <a:cubicBezTo>
                    <a:pt x="62" y="22"/>
                    <a:pt x="62" y="22"/>
                    <a:pt x="62" y="21"/>
                  </a:cubicBezTo>
                  <a:cubicBezTo>
                    <a:pt x="62" y="21"/>
                    <a:pt x="62" y="20"/>
                    <a:pt x="62" y="20"/>
                  </a:cubicBezTo>
                  <a:cubicBezTo>
                    <a:pt x="63" y="20"/>
                    <a:pt x="63" y="20"/>
                    <a:pt x="64" y="21"/>
                  </a:cubicBezTo>
                  <a:cubicBezTo>
                    <a:pt x="64" y="21"/>
                    <a:pt x="64" y="22"/>
                    <a:pt x="64" y="22"/>
                  </a:cubicBezTo>
                  <a:cubicBezTo>
                    <a:pt x="64" y="23"/>
                    <a:pt x="64" y="24"/>
                    <a:pt x="64" y="25"/>
                  </a:cubicBezTo>
                  <a:cubicBezTo>
                    <a:pt x="64" y="25"/>
                    <a:pt x="65" y="25"/>
                    <a:pt x="66" y="25"/>
                  </a:cubicBezTo>
                  <a:cubicBezTo>
                    <a:pt x="66" y="25"/>
                    <a:pt x="67" y="25"/>
                    <a:pt x="67" y="24"/>
                  </a:cubicBezTo>
                  <a:cubicBezTo>
                    <a:pt x="67" y="24"/>
                    <a:pt x="67" y="22"/>
                    <a:pt x="67" y="22"/>
                  </a:cubicBezTo>
                  <a:cubicBezTo>
                    <a:pt x="67" y="21"/>
                    <a:pt x="68" y="21"/>
                    <a:pt x="68" y="20"/>
                  </a:cubicBezTo>
                  <a:cubicBezTo>
                    <a:pt x="69" y="20"/>
                    <a:pt x="69" y="20"/>
                    <a:pt x="70" y="20"/>
                  </a:cubicBezTo>
                  <a:cubicBezTo>
                    <a:pt x="71" y="20"/>
                    <a:pt x="73" y="19"/>
                    <a:pt x="73" y="19"/>
                  </a:cubicBezTo>
                  <a:cubicBezTo>
                    <a:pt x="73" y="18"/>
                    <a:pt x="74" y="17"/>
                    <a:pt x="75" y="17"/>
                  </a:cubicBezTo>
                  <a:cubicBezTo>
                    <a:pt x="75" y="16"/>
                    <a:pt x="74" y="15"/>
                    <a:pt x="74" y="14"/>
                  </a:cubicBezTo>
                  <a:cubicBezTo>
                    <a:pt x="74" y="14"/>
                    <a:pt x="73" y="13"/>
                    <a:pt x="73" y="12"/>
                  </a:cubicBezTo>
                  <a:cubicBezTo>
                    <a:pt x="73" y="11"/>
                    <a:pt x="73" y="10"/>
                    <a:pt x="73" y="9"/>
                  </a:cubicBezTo>
                  <a:cubicBezTo>
                    <a:pt x="73" y="9"/>
                    <a:pt x="74" y="8"/>
                    <a:pt x="75" y="8"/>
                  </a:cubicBezTo>
                  <a:cubicBezTo>
                    <a:pt x="75" y="7"/>
                    <a:pt x="76" y="7"/>
                    <a:pt x="76" y="7"/>
                  </a:cubicBezTo>
                  <a:cubicBezTo>
                    <a:pt x="77" y="6"/>
                    <a:pt x="78" y="7"/>
                    <a:pt x="78" y="6"/>
                  </a:cubicBezTo>
                  <a:cubicBezTo>
                    <a:pt x="79" y="6"/>
                    <a:pt x="80" y="5"/>
                    <a:pt x="80" y="5"/>
                  </a:cubicBezTo>
                  <a:cubicBezTo>
                    <a:pt x="80" y="4"/>
                    <a:pt x="80" y="2"/>
                    <a:pt x="80" y="2"/>
                  </a:cubicBezTo>
                  <a:cubicBezTo>
                    <a:pt x="80" y="1"/>
                    <a:pt x="81" y="1"/>
                    <a:pt x="81" y="0"/>
                  </a:cubicBezTo>
                  <a:cubicBezTo>
                    <a:pt x="81" y="0"/>
                    <a:pt x="82" y="0"/>
                    <a:pt x="82" y="0"/>
                  </a:cubicBezTo>
                  <a:cubicBezTo>
                    <a:pt x="82" y="1"/>
                    <a:pt x="82" y="1"/>
                    <a:pt x="82" y="2"/>
                  </a:cubicBezTo>
                  <a:cubicBezTo>
                    <a:pt x="82" y="2"/>
                    <a:pt x="82" y="4"/>
                    <a:pt x="82" y="4"/>
                  </a:cubicBezTo>
                  <a:cubicBezTo>
                    <a:pt x="82" y="5"/>
                    <a:pt x="83" y="6"/>
                    <a:pt x="83" y="6"/>
                  </a:cubicBezTo>
                  <a:cubicBezTo>
                    <a:pt x="83" y="6"/>
                    <a:pt x="84" y="6"/>
                    <a:pt x="84" y="7"/>
                  </a:cubicBezTo>
                  <a:cubicBezTo>
                    <a:pt x="85" y="7"/>
                    <a:pt x="85" y="8"/>
                    <a:pt x="85" y="9"/>
                  </a:cubicBezTo>
                  <a:cubicBezTo>
                    <a:pt x="85" y="9"/>
                    <a:pt x="84" y="10"/>
                    <a:pt x="84" y="10"/>
                  </a:cubicBezTo>
                  <a:cubicBezTo>
                    <a:pt x="84" y="11"/>
                    <a:pt x="85" y="12"/>
                    <a:pt x="85" y="13"/>
                  </a:cubicBezTo>
                  <a:cubicBezTo>
                    <a:pt x="85" y="13"/>
                    <a:pt x="86" y="14"/>
                    <a:pt x="86" y="14"/>
                  </a:cubicBezTo>
                  <a:cubicBezTo>
                    <a:pt x="87" y="14"/>
                    <a:pt x="88" y="13"/>
                    <a:pt x="89" y="13"/>
                  </a:cubicBezTo>
                  <a:cubicBezTo>
                    <a:pt x="89" y="13"/>
                    <a:pt x="90" y="12"/>
                    <a:pt x="91" y="12"/>
                  </a:cubicBezTo>
                  <a:cubicBezTo>
                    <a:pt x="91" y="11"/>
                    <a:pt x="92" y="11"/>
                    <a:pt x="93" y="11"/>
                  </a:cubicBezTo>
                  <a:cubicBezTo>
                    <a:pt x="93" y="10"/>
                    <a:pt x="95" y="10"/>
                    <a:pt x="95" y="10"/>
                  </a:cubicBezTo>
                  <a:cubicBezTo>
                    <a:pt x="96" y="9"/>
                    <a:pt x="96" y="9"/>
                    <a:pt x="96" y="8"/>
                  </a:cubicBezTo>
                  <a:cubicBezTo>
                    <a:pt x="97" y="8"/>
                    <a:pt x="98" y="7"/>
                    <a:pt x="98" y="7"/>
                  </a:cubicBezTo>
                  <a:cubicBezTo>
                    <a:pt x="98" y="6"/>
                    <a:pt x="96" y="5"/>
                    <a:pt x="96" y="4"/>
                  </a:cubicBezTo>
                  <a:cubicBezTo>
                    <a:pt x="96" y="4"/>
                    <a:pt x="96" y="3"/>
                    <a:pt x="97" y="2"/>
                  </a:cubicBezTo>
                  <a:cubicBezTo>
                    <a:pt x="97" y="2"/>
                    <a:pt x="99" y="2"/>
                    <a:pt x="99" y="2"/>
                  </a:cubicBezTo>
                  <a:cubicBezTo>
                    <a:pt x="100" y="2"/>
                    <a:pt x="102" y="2"/>
                    <a:pt x="103" y="2"/>
                  </a:cubicBezTo>
                  <a:cubicBezTo>
                    <a:pt x="103" y="2"/>
                    <a:pt x="103" y="3"/>
                    <a:pt x="104" y="4"/>
                  </a:cubicBezTo>
                  <a:cubicBezTo>
                    <a:pt x="104" y="4"/>
                    <a:pt x="104" y="6"/>
                    <a:pt x="105" y="6"/>
                  </a:cubicBezTo>
                  <a:cubicBezTo>
                    <a:pt x="105" y="6"/>
                    <a:pt x="106" y="6"/>
                    <a:pt x="107" y="7"/>
                  </a:cubicBezTo>
                  <a:cubicBezTo>
                    <a:pt x="107" y="7"/>
                    <a:pt x="108" y="6"/>
                    <a:pt x="109" y="7"/>
                  </a:cubicBezTo>
                  <a:cubicBezTo>
                    <a:pt x="109" y="7"/>
                    <a:pt x="110" y="8"/>
                    <a:pt x="110" y="8"/>
                  </a:cubicBezTo>
                  <a:cubicBezTo>
                    <a:pt x="110" y="9"/>
                    <a:pt x="111" y="9"/>
                    <a:pt x="112" y="9"/>
                  </a:cubicBezTo>
                  <a:cubicBezTo>
                    <a:pt x="112" y="10"/>
                    <a:pt x="113" y="11"/>
                    <a:pt x="113" y="12"/>
                  </a:cubicBezTo>
                  <a:cubicBezTo>
                    <a:pt x="113" y="12"/>
                    <a:pt x="113" y="13"/>
                    <a:pt x="114" y="13"/>
                  </a:cubicBezTo>
                  <a:cubicBezTo>
                    <a:pt x="114" y="13"/>
                    <a:pt x="114" y="13"/>
                    <a:pt x="114" y="13"/>
                  </a:cubicBezTo>
                  <a:cubicBezTo>
                    <a:pt x="114" y="14"/>
                    <a:pt x="115" y="16"/>
                    <a:pt x="115" y="16"/>
                  </a:cubicBezTo>
                  <a:cubicBezTo>
                    <a:pt x="115" y="17"/>
                    <a:pt x="115" y="19"/>
                    <a:pt x="115" y="19"/>
                  </a:cubicBezTo>
                  <a:cubicBezTo>
                    <a:pt x="115" y="20"/>
                    <a:pt x="116" y="21"/>
                    <a:pt x="116" y="21"/>
                  </a:cubicBezTo>
                  <a:cubicBezTo>
                    <a:pt x="116" y="21"/>
                    <a:pt x="116" y="22"/>
                    <a:pt x="117" y="23"/>
                  </a:cubicBezTo>
                  <a:cubicBezTo>
                    <a:pt x="117" y="23"/>
                    <a:pt x="118" y="24"/>
                    <a:pt x="119" y="24"/>
                  </a:cubicBezTo>
                  <a:cubicBezTo>
                    <a:pt x="119" y="24"/>
                    <a:pt x="121" y="25"/>
                    <a:pt x="121" y="25"/>
                  </a:cubicBezTo>
                  <a:cubicBezTo>
                    <a:pt x="121" y="26"/>
                    <a:pt x="121" y="27"/>
                    <a:pt x="121" y="27"/>
                  </a:cubicBezTo>
                  <a:cubicBezTo>
                    <a:pt x="122" y="29"/>
                    <a:pt x="123" y="33"/>
                    <a:pt x="123" y="34"/>
                  </a:cubicBezTo>
                  <a:cubicBezTo>
                    <a:pt x="123" y="36"/>
                    <a:pt x="124" y="38"/>
                    <a:pt x="124" y="39"/>
                  </a:cubicBezTo>
                  <a:cubicBezTo>
                    <a:pt x="124" y="40"/>
                    <a:pt x="125" y="42"/>
                    <a:pt x="125" y="42"/>
                  </a:cubicBezTo>
                  <a:cubicBezTo>
                    <a:pt x="125" y="42"/>
                    <a:pt x="126" y="42"/>
                    <a:pt x="126" y="42"/>
                  </a:cubicBezTo>
                  <a:cubicBezTo>
                    <a:pt x="127" y="42"/>
                    <a:pt x="128" y="42"/>
                    <a:pt x="129" y="41"/>
                  </a:cubicBezTo>
                  <a:cubicBezTo>
                    <a:pt x="129" y="41"/>
                    <a:pt x="130" y="41"/>
                    <a:pt x="130" y="41"/>
                  </a:cubicBezTo>
                  <a:cubicBezTo>
                    <a:pt x="130" y="41"/>
                    <a:pt x="132" y="41"/>
                    <a:pt x="132" y="41"/>
                  </a:cubicBezTo>
                  <a:cubicBezTo>
                    <a:pt x="132" y="42"/>
                    <a:pt x="132" y="43"/>
                    <a:pt x="132" y="43"/>
                  </a:cubicBezTo>
                  <a:cubicBezTo>
                    <a:pt x="132" y="43"/>
                    <a:pt x="132" y="44"/>
                    <a:pt x="132" y="44"/>
                  </a:cubicBezTo>
                  <a:cubicBezTo>
                    <a:pt x="132" y="45"/>
                    <a:pt x="132" y="45"/>
                    <a:pt x="132" y="46"/>
                  </a:cubicBezTo>
                  <a:cubicBezTo>
                    <a:pt x="132" y="46"/>
                    <a:pt x="133" y="47"/>
                    <a:pt x="133" y="47"/>
                  </a:cubicBezTo>
                  <a:cubicBezTo>
                    <a:pt x="134" y="48"/>
                    <a:pt x="136" y="48"/>
                    <a:pt x="136" y="48"/>
                  </a:cubicBezTo>
                  <a:cubicBezTo>
                    <a:pt x="136" y="48"/>
                    <a:pt x="136" y="49"/>
                    <a:pt x="136" y="50"/>
                  </a:cubicBezTo>
                  <a:cubicBezTo>
                    <a:pt x="136" y="50"/>
                    <a:pt x="135" y="50"/>
                    <a:pt x="135" y="50"/>
                  </a:cubicBezTo>
                  <a:cubicBezTo>
                    <a:pt x="135" y="50"/>
                    <a:pt x="134" y="50"/>
                    <a:pt x="134" y="50"/>
                  </a:cubicBezTo>
                  <a:cubicBezTo>
                    <a:pt x="133" y="50"/>
                    <a:pt x="132" y="50"/>
                    <a:pt x="132" y="51"/>
                  </a:cubicBezTo>
                  <a:cubicBezTo>
                    <a:pt x="132" y="51"/>
                    <a:pt x="132" y="52"/>
                    <a:pt x="132" y="53"/>
                  </a:cubicBezTo>
                  <a:cubicBezTo>
                    <a:pt x="132" y="54"/>
                    <a:pt x="132" y="55"/>
                    <a:pt x="132" y="56"/>
                  </a:cubicBezTo>
                  <a:cubicBezTo>
                    <a:pt x="132" y="56"/>
                    <a:pt x="132" y="57"/>
                    <a:pt x="133" y="57"/>
                  </a:cubicBezTo>
                  <a:cubicBezTo>
                    <a:pt x="133" y="57"/>
                    <a:pt x="134" y="57"/>
                    <a:pt x="135" y="58"/>
                  </a:cubicBezTo>
                  <a:cubicBezTo>
                    <a:pt x="135" y="58"/>
                    <a:pt x="135" y="59"/>
                    <a:pt x="135" y="60"/>
                  </a:cubicBezTo>
                  <a:cubicBezTo>
                    <a:pt x="134" y="60"/>
                    <a:pt x="133" y="60"/>
                    <a:pt x="133" y="61"/>
                  </a:cubicBezTo>
                  <a:cubicBezTo>
                    <a:pt x="133" y="61"/>
                    <a:pt x="131" y="61"/>
                    <a:pt x="131" y="61"/>
                  </a:cubicBezTo>
                  <a:cubicBezTo>
                    <a:pt x="130" y="61"/>
                    <a:pt x="130" y="62"/>
                    <a:pt x="129" y="62"/>
                  </a:cubicBezTo>
                  <a:cubicBezTo>
                    <a:pt x="129" y="63"/>
                    <a:pt x="128" y="64"/>
                    <a:pt x="127" y="64"/>
                  </a:cubicBezTo>
                  <a:cubicBezTo>
                    <a:pt x="127" y="65"/>
                    <a:pt x="126" y="66"/>
                    <a:pt x="125" y="66"/>
                  </a:cubicBezTo>
                  <a:cubicBezTo>
                    <a:pt x="124" y="67"/>
                    <a:pt x="122" y="67"/>
                    <a:pt x="120" y="68"/>
                  </a:cubicBezTo>
                  <a:cubicBezTo>
                    <a:pt x="119" y="68"/>
                    <a:pt x="116" y="68"/>
                    <a:pt x="115" y="69"/>
                  </a:cubicBezTo>
                  <a:cubicBezTo>
                    <a:pt x="114" y="69"/>
                    <a:pt x="113" y="71"/>
                    <a:pt x="112" y="71"/>
                  </a:cubicBezTo>
                  <a:cubicBezTo>
                    <a:pt x="111" y="72"/>
                    <a:pt x="110" y="74"/>
                    <a:pt x="110" y="76"/>
                  </a:cubicBezTo>
                  <a:cubicBezTo>
                    <a:pt x="109" y="76"/>
                    <a:pt x="108" y="78"/>
                    <a:pt x="108" y="79"/>
                  </a:cubicBezTo>
                  <a:cubicBezTo>
                    <a:pt x="108" y="80"/>
                    <a:pt x="108" y="81"/>
                    <a:pt x="108" y="82"/>
                  </a:cubicBezTo>
                  <a:cubicBezTo>
                    <a:pt x="108" y="83"/>
                    <a:pt x="108" y="85"/>
                    <a:pt x="108" y="86"/>
                  </a:cubicBezTo>
                  <a:cubicBezTo>
                    <a:pt x="107" y="86"/>
                    <a:pt x="107" y="88"/>
                    <a:pt x="107" y="88"/>
                  </a:cubicBezTo>
                  <a:cubicBezTo>
                    <a:pt x="107" y="89"/>
                    <a:pt x="107" y="90"/>
                    <a:pt x="107" y="90"/>
                  </a:cubicBezTo>
                  <a:cubicBezTo>
                    <a:pt x="107" y="90"/>
                    <a:pt x="106" y="89"/>
                    <a:pt x="106" y="89"/>
                  </a:cubicBezTo>
                  <a:cubicBezTo>
                    <a:pt x="106" y="89"/>
                    <a:pt x="104" y="88"/>
                    <a:pt x="104" y="88"/>
                  </a:cubicBezTo>
                  <a:cubicBezTo>
                    <a:pt x="103" y="88"/>
                    <a:pt x="101" y="88"/>
                    <a:pt x="100" y="88"/>
                  </a:cubicBezTo>
                  <a:cubicBezTo>
                    <a:pt x="99" y="88"/>
                    <a:pt x="96" y="89"/>
                    <a:pt x="95" y="88"/>
                  </a:cubicBezTo>
                  <a:cubicBezTo>
                    <a:pt x="94" y="88"/>
                    <a:pt x="91" y="88"/>
                    <a:pt x="90" y="87"/>
                  </a:cubicBezTo>
                  <a:cubicBezTo>
                    <a:pt x="89" y="87"/>
                    <a:pt x="88" y="87"/>
                    <a:pt x="88" y="87"/>
                  </a:cubicBezTo>
                  <a:cubicBezTo>
                    <a:pt x="87" y="88"/>
                    <a:pt x="86" y="89"/>
                    <a:pt x="86" y="89"/>
                  </a:cubicBezTo>
                  <a:cubicBezTo>
                    <a:pt x="85" y="90"/>
                    <a:pt x="85" y="92"/>
                    <a:pt x="84" y="92"/>
                  </a:cubicBezTo>
                  <a:cubicBezTo>
                    <a:pt x="84" y="93"/>
                    <a:pt x="83" y="95"/>
                    <a:pt x="83" y="96"/>
                  </a:cubicBezTo>
                  <a:cubicBezTo>
                    <a:pt x="83" y="97"/>
                    <a:pt x="82" y="98"/>
                    <a:pt x="81" y="99"/>
                  </a:cubicBezTo>
                  <a:cubicBezTo>
                    <a:pt x="81" y="99"/>
                    <a:pt x="80" y="100"/>
                    <a:pt x="79" y="100"/>
                  </a:cubicBezTo>
                  <a:cubicBezTo>
                    <a:pt x="78" y="100"/>
                    <a:pt x="77" y="100"/>
                    <a:pt x="76" y="99"/>
                  </a:cubicBezTo>
                  <a:cubicBezTo>
                    <a:pt x="76" y="99"/>
                    <a:pt x="75" y="97"/>
                    <a:pt x="75" y="97"/>
                  </a:cubicBezTo>
                  <a:cubicBezTo>
                    <a:pt x="75" y="96"/>
                    <a:pt x="74" y="96"/>
                    <a:pt x="74" y="96"/>
                  </a:cubicBezTo>
                  <a:cubicBezTo>
                    <a:pt x="73" y="96"/>
                    <a:pt x="72" y="97"/>
                    <a:pt x="72" y="98"/>
                  </a:cubicBezTo>
                  <a:cubicBezTo>
                    <a:pt x="72" y="98"/>
                    <a:pt x="71" y="100"/>
                    <a:pt x="71" y="100"/>
                  </a:cubicBezTo>
                  <a:cubicBezTo>
                    <a:pt x="71" y="101"/>
                    <a:pt x="70" y="101"/>
                    <a:pt x="70" y="102"/>
                  </a:cubicBezTo>
                  <a:cubicBezTo>
                    <a:pt x="70" y="103"/>
                    <a:pt x="71" y="104"/>
                    <a:pt x="71" y="105"/>
                  </a:cubicBezTo>
                  <a:cubicBezTo>
                    <a:pt x="70" y="106"/>
                    <a:pt x="69" y="105"/>
                    <a:pt x="68" y="105"/>
                  </a:cubicBezTo>
                  <a:cubicBezTo>
                    <a:pt x="67" y="105"/>
                    <a:pt x="64" y="105"/>
                    <a:pt x="62" y="105"/>
                  </a:cubicBezTo>
                  <a:cubicBezTo>
                    <a:pt x="62" y="106"/>
                    <a:pt x="60" y="106"/>
                    <a:pt x="60" y="106"/>
                  </a:cubicBezTo>
                  <a:cubicBezTo>
                    <a:pt x="59" y="106"/>
                    <a:pt x="58" y="107"/>
                    <a:pt x="57" y="107"/>
                  </a:cubicBezTo>
                  <a:cubicBezTo>
                    <a:pt x="56" y="108"/>
                    <a:pt x="55" y="107"/>
                    <a:pt x="54" y="107"/>
                  </a:cubicBezTo>
                  <a:cubicBezTo>
                    <a:pt x="53" y="107"/>
                    <a:pt x="52" y="106"/>
                    <a:pt x="52" y="106"/>
                  </a:cubicBezTo>
                  <a:cubicBezTo>
                    <a:pt x="51" y="106"/>
                    <a:pt x="51" y="105"/>
                    <a:pt x="50" y="105"/>
                  </a:cubicBezTo>
                  <a:cubicBezTo>
                    <a:pt x="50" y="105"/>
                    <a:pt x="49" y="105"/>
                    <a:pt x="48" y="105"/>
                  </a:cubicBezTo>
                  <a:cubicBezTo>
                    <a:pt x="48" y="105"/>
                    <a:pt x="47" y="106"/>
                    <a:pt x="46" y="107"/>
                  </a:cubicBezTo>
                  <a:cubicBezTo>
                    <a:pt x="46" y="107"/>
                    <a:pt x="45" y="108"/>
                    <a:pt x="45" y="108"/>
                  </a:cubicBezTo>
                  <a:cubicBezTo>
                    <a:pt x="44" y="108"/>
                    <a:pt x="42" y="107"/>
                    <a:pt x="41" y="107"/>
                  </a:cubicBezTo>
                  <a:cubicBezTo>
                    <a:pt x="41" y="107"/>
                    <a:pt x="39" y="107"/>
                    <a:pt x="38" y="107"/>
                  </a:cubicBezTo>
                  <a:cubicBezTo>
                    <a:pt x="38" y="108"/>
                    <a:pt x="38" y="109"/>
                    <a:pt x="38" y="109"/>
                  </a:cubicBezTo>
                  <a:cubicBezTo>
                    <a:pt x="38" y="110"/>
                    <a:pt x="37" y="112"/>
                    <a:pt x="37" y="113"/>
                  </a:cubicBezTo>
                  <a:cubicBezTo>
                    <a:pt x="36" y="112"/>
                    <a:pt x="36" y="112"/>
                    <a:pt x="35" y="111"/>
                  </a:cubicBezTo>
                  <a:cubicBezTo>
                    <a:pt x="35" y="111"/>
                    <a:pt x="34" y="110"/>
                    <a:pt x="33" y="109"/>
                  </a:cubicBezTo>
                  <a:cubicBezTo>
                    <a:pt x="33" y="108"/>
                    <a:pt x="33" y="107"/>
                    <a:pt x="33" y="106"/>
                  </a:cubicBezTo>
                  <a:cubicBezTo>
                    <a:pt x="32" y="105"/>
                    <a:pt x="32" y="104"/>
                    <a:pt x="33" y="103"/>
                  </a:cubicBezTo>
                  <a:cubicBezTo>
                    <a:pt x="33" y="103"/>
                    <a:pt x="33" y="102"/>
                    <a:pt x="34" y="102"/>
                  </a:cubicBezTo>
                  <a:cubicBezTo>
                    <a:pt x="34" y="102"/>
                    <a:pt x="35" y="101"/>
                    <a:pt x="35" y="100"/>
                  </a:cubicBezTo>
                  <a:cubicBezTo>
                    <a:pt x="35" y="100"/>
                    <a:pt x="35" y="98"/>
                    <a:pt x="35" y="98"/>
                  </a:cubicBezTo>
                  <a:cubicBezTo>
                    <a:pt x="35" y="98"/>
                    <a:pt x="36" y="97"/>
                    <a:pt x="36" y="97"/>
                  </a:cubicBezTo>
                  <a:cubicBezTo>
                    <a:pt x="36" y="96"/>
                    <a:pt x="35" y="96"/>
                    <a:pt x="35" y="95"/>
                  </a:cubicBezTo>
                  <a:cubicBezTo>
                    <a:pt x="35" y="95"/>
                    <a:pt x="34" y="95"/>
                    <a:pt x="34" y="95"/>
                  </a:cubicBezTo>
                  <a:cubicBezTo>
                    <a:pt x="34" y="96"/>
                    <a:pt x="33" y="96"/>
                    <a:pt x="33" y="96"/>
                  </a:cubicBezTo>
                  <a:cubicBezTo>
                    <a:pt x="32" y="96"/>
                    <a:pt x="31" y="96"/>
                    <a:pt x="30" y="95"/>
                  </a:cubicBezTo>
                  <a:cubicBezTo>
                    <a:pt x="30" y="95"/>
                    <a:pt x="30" y="93"/>
                    <a:pt x="30" y="92"/>
                  </a:cubicBezTo>
                  <a:cubicBezTo>
                    <a:pt x="29" y="92"/>
                    <a:pt x="28" y="91"/>
                    <a:pt x="28" y="91"/>
                  </a:cubicBezTo>
                  <a:cubicBezTo>
                    <a:pt x="28" y="90"/>
                    <a:pt x="27" y="89"/>
                    <a:pt x="27" y="89"/>
                  </a:cubicBezTo>
                  <a:cubicBezTo>
                    <a:pt x="27" y="89"/>
                    <a:pt x="28" y="88"/>
                    <a:pt x="28" y="88"/>
                  </a:cubicBezTo>
                  <a:cubicBezTo>
                    <a:pt x="28" y="88"/>
                    <a:pt x="29" y="87"/>
                    <a:pt x="29" y="86"/>
                  </a:cubicBezTo>
                  <a:cubicBezTo>
                    <a:pt x="29" y="85"/>
                    <a:pt x="30" y="84"/>
                    <a:pt x="30" y="84"/>
                  </a:cubicBezTo>
                  <a:cubicBezTo>
                    <a:pt x="30" y="83"/>
                    <a:pt x="29" y="82"/>
                    <a:pt x="29" y="82"/>
                  </a:cubicBezTo>
                  <a:cubicBezTo>
                    <a:pt x="29" y="82"/>
                    <a:pt x="28" y="83"/>
                    <a:pt x="28" y="83"/>
                  </a:cubicBezTo>
                  <a:cubicBezTo>
                    <a:pt x="27" y="83"/>
                    <a:pt x="27" y="84"/>
                    <a:pt x="26" y="83"/>
                  </a:cubicBezTo>
                  <a:cubicBezTo>
                    <a:pt x="26" y="83"/>
                    <a:pt x="25" y="83"/>
                    <a:pt x="24" y="82"/>
                  </a:cubicBezTo>
                  <a:cubicBezTo>
                    <a:pt x="24" y="82"/>
                    <a:pt x="23" y="81"/>
                    <a:pt x="22" y="81"/>
                  </a:cubicBezTo>
                  <a:cubicBezTo>
                    <a:pt x="22" y="81"/>
                    <a:pt x="21" y="82"/>
                    <a:pt x="20" y="81"/>
                  </a:cubicBezTo>
                  <a:cubicBezTo>
                    <a:pt x="19" y="81"/>
                    <a:pt x="18" y="81"/>
                    <a:pt x="17" y="81"/>
                  </a:cubicBezTo>
                  <a:cubicBezTo>
                    <a:pt x="17" y="81"/>
                    <a:pt x="16" y="80"/>
                    <a:pt x="16" y="80"/>
                  </a:cubicBezTo>
                  <a:cubicBezTo>
                    <a:pt x="15" y="79"/>
                    <a:pt x="14" y="78"/>
                    <a:pt x="13" y="78"/>
                  </a:cubicBezTo>
                  <a:cubicBezTo>
                    <a:pt x="13" y="78"/>
                    <a:pt x="11" y="77"/>
                    <a:pt x="11" y="76"/>
                  </a:cubicBezTo>
                  <a:cubicBezTo>
                    <a:pt x="10" y="76"/>
                    <a:pt x="9" y="74"/>
                    <a:pt x="9" y="74"/>
                  </a:cubicBezTo>
                  <a:cubicBezTo>
                    <a:pt x="9" y="73"/>
                    <a:pt x="8" y="71"/>
                    <a:pt x="8" y="71"/>
                  </a:cubicBezTo>
                  <a:cubicBezTo>
                    <a:pt x="7" y="70"/>
                    <a:pt x="7" y="69"/>
                    <a:pt x="6" y="68"/>
                  </a:cubicBezTo>
                  <a:cubicBezTo>
                    <a:pt x="5" y="67"/>
                    <a:pt x="4" y="67"/>
                    <a:pt x="4" y="66"/>
                  </a:cubicBezTo>
                  <a:cubicBezTo>
                    <a:pt x="3" y="66"/>
                    <a:pt x="3" y="64"/>
                    <a:pt x="3" y="64"/>
                  </a:cubicBezTo>
                  <a:cubicBezTo>
                    <a:pt x="2" y="63"/>
                    <a:pt x="1" y="63"/>
                    <a:pt x="1" y="63"/>
                  </a:cubicBezTo>
                  <a:cubicBezTo>
                    <a:pt x="0" y="62"/>
                    <a:pt x="0" y="61"/>
                    <a:pt x="0" y="60"/>
                  </a:cubicBezTo>
                  <a:cubicBezTo>
                    <a:pt x="0" y="59"/>
                    <a:pt x="1" y="58"/>
                    <a:pt x="1" y="58"/>
                  </a:cubicBezTo>
                  <a:cubicBezTo>
                    <a:pt x="2" y="57"/>
                    <a:pt x="3" y="57"/>
                    <a:pt x="4" y="57"/>
                  </a:cubicBezTo>
                  <a:cubicBezTo>
                    <a:pt x="4" y="57"/>
                    <a:pt x="5" y="57"/>
                    <a:pt x="5" y="57"/>
                  </a:cubicBezTo>
                  <a:cubicBezTo>
                    <a:pt x="6" y="57"/>
                    <a:pt x="6" y="57"/>
                    <a:pt x="7" y="57"/>
                  </a:cubicBezTo>
                  <a:cubicBezTo>
                    <a:pt x="7" y="57"/>
                    <a:pt x="6" y="59"/>
                    <a:pt x="6" y="59"/>
                  </a:cubicBezTo>
                  <a:cubicBezTo>
                    <a:pt x="7" y="60"/>
                    <a:pt x="7" y="61"/>
                    <a:pt x="8" y="62"/>
                  </a:cubicBezTo>
                  <a:cubicBezTo>
                    <a:pt x="8" y="62"/>
                    <a:pt x="9" y="63"/>
                    <a:pt x="9" y="63"/>
                  </a:cubicBezTo>
                  <a:cubicBezTo>
                    <a:pt x="10" y="63"/>
                    <a:pt x="11" y="63"/>
                    <a:pt x="11" y="62"/>
                  </a:cubicBezTo>
                  <a:cubicBezTo>
                    <a:pt x="11" y="62"/>
                    <a:pt x="11" y="61"/>
                    <a:pt x="11" y="61"/>
                  </a:cubicBezTo>
                  <a:cubicBezTo>
                    <a:pt x="11" y="60"/>
                    <a:pt x="11" y="59"/>
                    <a:pt x="12" y="59"/>
                  </a:cubicBezTo>
                  <a:cubicBezTo>
                    <a:pt x="12" y="59"/>
                    <a:pt x="13" y="59"/>
                    <a:pt x="14" y="59"/>
                  </a:cubicBezTo>
                  <a:cubicBezTo>
                    <a:pt x="14" y="60"/>
                    <a:pt x="14" y="61"/>
                    <a:pt x="15" y="62"/>
                  </a:cubicBezTo>
                  <a:cubicBezTo>
                    <a:pt x="15" y="62"/>
                    <a:pt x="15" y="63"/>
                    <a:pt x="16" y="63"/>
                  </a:cubicBezTo>
                  <a:cubicBezTo>
                    <a:pt x="16" y="63"/>
                    <a:pt x="17" y="63"/>
                    <a:pt x="18" y="63"/>
                  </a:cubicBezTo>
                  <a:cubicBezTo>
                    <a:pt x="18" y="63"/>
                    <a:pt x="19" y="63"/>
                    <a:pt x="20" y="63"/>
                  </a:cubicBezTo>
                  <a:cubicBezTo>
                    <a:pt x="20" y="64"/>
                    <a:pt x="20" y="65"/>
                    <a:pt x="21" y="66"/>
                  </a:cubicBezTo>
                  <a:cubicBezTo>
                    <a:pt x="22" y="66"/>
                    <a:pt x="23" y="65"/>
                    <a:pt x="23" y="65"/>
                  </a:cubicBezTo>
                  <a:cubicBezTo>
                    <a:pt x="24" y="65"/>
                    <a:pt x="24" y="64"/>
                    <a:pt x="25" y="64"/>
                  </a:cubicBezTo>
                  <a:cubicBezTo>
                    <a:pt x="25" y="64"/>
                    <a:pt x="26" y="63"/>
                    <a:pt x="26" y="63"/>
                  </a:cubicBezTo>
                  <a:cubicBezTo>
                    <a:pt x="26" y="62"/>
                    <a:pt x="26" y="61"/>
                    <a:pt x="27" y="61"/>
                  </a:cubicBezTo>
                  <a:cubicBezTo>
                    <a:pt x="27" y="61"/>
                    <a:pt x="28" y="61"/>
                    <a:pt x="28" y="61"/>
                  </a:cubicBezTo>
                  <a:cubicBezTo>
                    <a:pt x="28" y="62"/>
                    <a:pt x="28" y="63"/>
                    <a:pt x="28" y="63"/>
                  </a:cubicBezTo>
                  <a:cubicBezTo>
                    <a:pt x="28" y="64"/>
                    <a:pt x="29" y="65"/>
                    <a:pt x="29" y="65"/>
                  </a:cubicBezTo>
                  <a:cubicBezTo>
                    <a:pt x="30" y="65"/>
                    <a:pt x="31" y="66"/>
                    <a:pt x="31" y="66"/>
                  </a:cubicBezTo>
                  <a:cubicBezTo>
                    <a:pt x="32" y="66"/>
                    <a:pt x="33" y="65"/>
                    <a:pt x="33" y="65"/>
                  </a:cubicBezTo>
                  <a:cubicBezTo>
                    <a:pt x="33" y="64"/>
                    <a:pt x="32" y="63"/>
                    <a:pt x="32" y="63"/>
                  </a:cubicBezTo>
                  <a:cubicBezTo>
                    <a:pt x="32" y="62"/>
                    <a:pt x="33" y="61"/>
                    <a:pt x="33" y="61"/>
                  </a:cubicBezTo>
                  <a:cubicBezTo>
                    <a:pt x="33" y="61"/>
                    <a:pt x="34" y="60"/>
                    <a:pt x="34" y="60"/>
                  </a:cubicBezTo>
                  <a:cubicBezTo>
                    <a:pt x="34" y="60"/>
                    <a:pt x="35" y="59"/>
                    <a:pt x="35" y="58"/>
                  </a:cubicBezTo>
                  <a:cubicBezTo>
                    <a:pt x="35" y="58"/>
                    <a:pt x="37" y="59"/>
                    <a:pt x="37" y="58"/>
                  </a:cubicBezTo>
                  <a:cubicBezTo>
                    <a:pt x="38" y="58"/>
                    <a:pt x="38" y="57"/>
                    <a:pt x="38" y="56"/>
                  </a:cubicBezTo>
                  <a:cubicBezTo>
                    <a:pt x="39" y="56"/>
                    <a:pt x="41" y="56"/>
                    <a:pt x="42" y="56"/>
                  </a:cubicBezTo>
                  <a:cubicBezTo>
                    <a:pt x="42" y="56"/>
                    <a:pt x="43" y="56"/>
                    <a:pt x="44" y="56"/>
                  </a:cubicBezTo>
                  <a:cubicBezTo>
                    <a:pt x="45" y="56"/>
                    <a:pt x="46" y="56"/>
                    <a:pt x="47" y="57"/>
                  </a:cubicBezTo>
                  <a:cubicBezTo>
                    <a:pt x="48" y="57"/>
                    <a:pt x="48" y="58"/>
                    <a:pt x="48" y="59"/>
                  </a:cubicBezTo>
                  <a:cubicBezTo>
                    <a:pt x="49" y="59"/>
                    <a:pt x="50" y="59"/>
                    <a:pt x="51" y="59"/>
                  </a:cubicBezTo>
                  <a:cubicBezTo>
                    <a:pt x="52" y="59"/>
                    <a:pt x="54" y="60"/>
                    <a:pt x="55" y="59"/>
                  </a:cubicBezTo>
                  <a:cubicBezTo>
                    <a:pt x="55" y="59"/>
                    <a:pt x="56" y="58"/>
                    <a:pt x="56" y="57"/>
                  </a:cubicBezTo>
                  <a:cubicBezTo>
                    <a:pt x="57" y="57"/>
                    <a:pt x="57" y="56"/>
                    <a:pt x="57" y="55"/>
                  </a:cubicBezTo>
                  <a:cubicBezTo>
                    <a:pt x="58" y="55"/>
                    <a:pt x="57" y="53"/>
                    <a:pt x="57" y="53"/>
                  </a:cubicBezTo>
                  <a:cubicBezTo>
                    <a:pt x="57" y="52"/>
                    <a:pt x="57" y="52"/>
                    <a:pt x="57" y="51"/>
                  </a:cubicBezTo>
                  <a:cubicBezTo>
                    <a:pt x="57" y="51"/>
                    <a:pt x="57" y="51"/>
                    <a:pt x="57" y="51"/>
                  </a:cubicBezTo>
                  <a:cubicBezTo>
                    <a:pt x="57" y="50"/>
                    <a:pt x="57" y="50"/>
                    <a:pt x="57" y="50"/>
                  </a:cubicBezTo>
                  <a:cubicBezTo>
                    <a:pt x="57" y="49"/>
                    <a:pt x="56" y="47"/>
                    <a:pt x="56" y="46"/>
                  </a:cubicBezTo>
                  <a:cubicBezTo>
                    <a:pt x="56" y="45"/>
                    <a:pt x="55" y="44"/>
                    <a:pt x="55" y="43"/>
                  </a:cubicBezTo>
                  <a:cubicBezTo>
                    <a:pt x="55" y="42"/>
                    <a:pt x="53" y="40"/>
                    <a:pt x="53" y="39"/>
                  </a:cubicBezTo>
                  <a:cubicBezTo>
                    <a:pt x="53" y="39"/>
                    <a:pt x="52" y="39"/>
                    <a:pt x="52" y="3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1">
              <a:extLst>
                <a:ext uri="{FF2B5EF4-FFF2-40B4-BE49-F238E27FC236}">
                  <a16:creationId xmlns:a16="http://schemas.microsoft.com/office/drawing/2014/main" id="{31631F43-4303-4255-9A51-43B8E18896D6}"/>
                </a:ext>
              </a:extLst>
            </p:cNvPr>
            <p:cNvSpPr>
              <a:spLocks/>
            </p:cNvSpPr>
            <p:nvPr/>
          </p:nvSpPr>
          <p:spPr bwMode="auto">
            <a:xfrm>
              <a:off x="7741255" y="4721581"/>
              <a:ext cx="167188" cy="167188"/>
            </a:xfrm>
            <a:custGeom>
              <a:avLst/>
              <a:gdLst/>
              <a:ahLst/>
              <a:cxnLst>
                <a:cxn ang="0">
                  <a:pos x="21" y="1"/>
                </a:cxn>
                <a:cxn ang="0">
                  <a:pos x="22" y="0"/>
                </a:cxn>
                <a:cxn ang="0">
                  <a:pos x="26" y="0"/>
                </a:cxn>
                <a:cxn ang="0">
                  <a:pos x="30" y="2"/>
                </a:cxn>
                <a:cxn ang="0">
                  <a:pos x="34" y="1"/>
                </a:cxn>
                <a:cxn ang="0">
                  <a:pos x="37" y="4"/>
                </a:cxn>
                <a:cxn ang="0">
                  <a:pos x="39" y="5"/>
                </a:cxn>
                <a:cxn ang="0">
                  <a:pos x="39" y="8"/>
                </a:cxn>
                <a:cxn ang="0">
                  <a:pos x="43" y="9"/>
                </a:cxn>
                <a:cxn ang="0">
                  <a:pos x="43" y="11"/>
                </a:cxn>
                <a:cxn ang="0">
                  <a:pos x="47" y="12"/>
                </a:cxn>
                <a:cxn ang="0">
                  <a:pos x="52" y="11"/>
                </a:cxn>
                <a:cxn ang="0">
                  <a:pos x="56" y="12"/>
                </a:cxn>
                <a:cxn ang="0">
                  <a:pos x="56" y="15"/>
                </a:cxn>
                <a:cxn ang="0">
                  <a:pos x="55" y="18"/>
                </a:cxn>
                <a:cxn ang="0">
                  <a:pos x="53" y="20"/>
                </a:cxn>
                <a:cxn ang="0">
                  <a:pos x="48" y="21"/>
                </a:cxn>
                <a:cxn ang="0">
                  <a:pos x="45" y="21"/>
                </a:cxn>
                <a:cxn ang="0">
                  <a:pos x="43" y="23"/>
                </a:cxn>
                <a:cxn ang="0">
                  <a:pos x="43" y="25"/>
                </a:cxn>
                <a:cxn ang="0">
                  <a:pos x="45" y="26"/>
                </a:cxn>
                <a:cxn ang="0">
                  <a:pos x="47" y="27"/>
                </a:cxn>
                <a:cxn ang="0">
                  <a:pos x="45" y="27"/>
                </a:cxn>
                <a:cxn ang="0">
                  <a:pos x="43" y="28"/>
                </a:cxn>
                <a:cxn ang="0">
                  <a:pos x="41" y="29"/>
                </a:cxn>
                <a:cxn ang="0">
                  <a:pos x="41" y="32"/>
                </a:cxn>
                <a:cxn ang="0">
                  <a:pos x="40" y="36"/>
                </a:cxn>
                <a:cxn ang="0">
                  <a:pos x="37" y="41"/>
                </a:cxn>
                <a:cxn ang="0">
                  <a:pos x="35" y="42"/>
                </a:cxn>
                <a:cxn ang="0">
                  <a:pos x="34" y="41"/>
                </a:cxn>
                <a:cxn ang="0">
                  <a:pos x="32" y="41"/>
                </a:cxn>
                <a:cxn ang="0">
                  <a:pos x="28" y="43"/>
                </a:cxn>
                <a:cxn ang="0">
                  <a:pos x="24" y="47"/>
                </a:cxn>
                <a:cxn ang="0">
                  <a:pos x="20" y="52"/>
                </a:cxn>
                <a:cxn ang="0">
                  <a:pos x="15" y="56"/>
                </a:cxn>
                <a:cxn ang="0">
                  <a:pos x="14" y="56"/>
                </a:cxn>
                <a:cxn ang="0">
                  <a:pos x="12" y="55"/>
                </a:cxn>
                <a:cxn ang="0">
                  <a:pos x="9" y="52"/>
                </a:cxn>
                <a:cxn ang="0">
                  <a:pos x="9" y="49"/>
                </a:cxn>
                <a:cxn ang="0">
                  <a:pos x="8" y="44"/>
                </a:cxn>
                <a:cxn ang="0">
                  <a:pos x="5" y="44"/>
                </a:cxn>
                <a:cxn ang="0">
                  <a:pos x="3" y="45"/>
                </a:cxn>
                <a:cxn ang="0">
                  <a:pos x="2" y="42"/>
                </a:cxn>
                <a:cxn ang="0">
                  <a:pos x="2" y="38"/>
                </a:cxn>
                <a:cxn ang="0">
                  <a:pos x="1" y="30"/>
                </a:cxn>
                <a:cxn ang="0">
                  <a:pos x="3" y="26"/>
                </a:cxn>
                <a:cxn ang="0">
                  <a:pos x="5" y="23"/>
                </a:cxn>
                <a:cxn ang="0">
                  <a:pos x="5" y="19"/>
                </a:cxn>
                <a:cxn ang="0">
                  <a:pos x="4" y="17"/>
                </a:cxn>
                <a:cxn ang="0">
                  <a:pos x="2" y="13"/>
                </a:cxn>
                <a:cxn ang="0">
                  <a:pos x="0" y="11"/>
                </a:cxn>
                <a:cxn ang="0">
                  <a:pos x="1" y="9"/>
                </a:cxn>
                <a:cxn ang="0">
                  <a:pos x="2" y="7"/>
                </a:cxn>
                <a:cxn ang="0">
                  <a:pos x="4" y="6"/>
                </a:cxn>
                <a:cxn ang="0">
                  <a:pos x="7" y="6"/>
                </a:cxn>
                <a:cxn ang="0">
                  <a:pos x="12" y="6"/>
                </a:cxn>
                <a:cxn ang="0">
                  <a:pos x="16" y="5"/>
                </a:cxn>
                <a:cxn ang="0">
                  <a:pos x="18" y="3"/>
                </a:cxn>
                <a:cxn ang="0">
                  <a:pos x="21" y="1"/>
                </a:cxn>
              </a:cxnLst>
              <a:rect l="0" t="0" r="r" b="b"/>
              <a:pathLst>
                <a:path w="56" h="56">
                  <a:moveTo>
                    <a:pt x="21" y="1"/>
                  </a:moveTo>
                  <a:cubicBezTo>
                    <a:pt x="22" y="0"/>
                    <a:pt x="22" y="0"/>
                    <a:pt x="22" y="0"/>
                  </a:cubicBezTo>
                  <a:cubicBezTo>
                    <a:pt x="23" y="0"/>
                    <a:pt x="25" y="0"/>
                    <a:pt x="26" y="0"/>
                  </a:cubicBezTo>
                  <a:cubicBezTo>
                    <a:pt x="27" y="0"/>
                    <a:pt x="29" y="1"/>
                    <a:pt x="30" y="2"/>
                  </a:cubicBezTo>
                  <a:cubicBezTo>
                    <a:pt x="31" y="2"/>
                    <a:pt x="33" y="1"/>
                    <a:pt x="34" y="1"/>
                  </a:cubicBezTo>
                  <a:cubicBezTo>
                    <a:pt x="35" y="2"/>
                    <a:pt x="37" y="3"/>
                    <a:pt x="37" y="4"/>
                  </a:cubicBezTo>
                  <a:cubicBezTo>
                    <a:pt x="38" y="4"/>
                    <a:pt x="39" y="5"/>
                    <a:pt x="39" y="5"/>
                  </a:cubicBezTo>
                  <a:cubicBezTo>
                    <a:pt x="39" y="6"/>
                    <a:pt x="39" y="8"/>
                    <a:pt x="39" y="8"/>
                  </a:cubicBezTo>
                  <a:cubicBezTo>
                    <a:pt x="40" y="9"/>
                    <a:pt x="42" y="8"/>
                    <a:pt x="43" y="9"/>
                  </a:cubicBezTo>
                  <a:cubicBezTo>
                    <a:pt x="43" y="9"/>
                    <a:pt x="43" y="11"/>
                    <a:pt x="43" y="11"/>
                  </a:cubicBezTo>
                  <a:cubicBezTo>
                    <a:pt x="44" y="12"/>
                    <a:pt x="46" y="12"/>
                    <a:pt x="47" y="12"/>
                  </a:cubicBezTo>
                  <a:cubicBezTo>
                    <a:pt x="48" y="12"/>
                    <a:pt x="51" y="11"/>
                    <a:pt x="52" y="11"/>
                  </a:cubicBezTo>
                  <a:cubicBezTo>
                    <a:pt x="53" y="11"/>
                    <a:pt x="55" y="11"/>
                    <a:pt x="56" y="12"/>
                  </a:cubicBezTo>
                  <a:cubicBezTo>
                    <a:pt x="56" y="13"/>
                    <a:pt x="56" y="14"/>
                    <a:pt x="56" y="15"/>
                  </a:cubicBezTo>
                  <a:cubicBezTo>
                    <a:pt x="56" y="16"/>
                    <a:pt x="55" y="18"/>
                    <a:pt x="55" y="18"/>
                  </a:cubicBezTo>
                  <a:cubicBezTo>
                    <a:pt x="54" y="19"/>
                    <a:pt x="53" y="20"/>
                    <a:pt x="53" y="20"/>
                  </a:cubicBezTo>
                  <a:cubicBezTo>
                    <a:pt x="52" y="20"/>
                    <a:pt x="49" y="21"/>
                    <a:pt x="48" y="21"/>
                  </a:cubicBezTo>
                  <a:cubicBezTo>
                    <a:pt x="47" y="21"/>
                    <a:pt x="46" y="21"/>
                    <a:pt x="45" y="21"/>
                  </a:cubicBezTo>
                  <a:cubicBezTo>
                    <a:pt x="44" y="21"/>
                    <a:pt x="43" y="22"/>
                    <a:pt x="43" y="23"/>
                  </a:cubicBezTo>
                  <a:cubicBezTo>
                    <a:pt x="43" y="23"/>
                    <a:pt x="43" y="24"/>
                    <a:pt x="43" y="25"/>
                  </a:cubicBezTo>
                  <a:cubicBezTo>
                    <a:pt x="43" y="25"/>
                    <a:pt x="44" y="26"/>
                    <a:pt x="45" y="26"/>
                  </a:cubicBezTo>
                  <a:cubicBezTo>
                    <a:pt x="45" y="26"/>
                    <a:pt x="47" y="27"/>
                    <a:pt x="47" y="27"/>
                  </a:cubicBezTo>
                  <a:cubicBezTo>
                    <a:pt x="47" y="27"/>
                    <a:pt x="46" y="27"/>
                    <a:pt x="45" y="27"/>
                  </a:cubicBezTo>
                  <a:cubicBezTo>
                    <a:pt x="45" y="27"/>
                    <a:pt x="44" y="28"/>
                    <a:pt x="43" y="28"/>
                  </a:cubicBezTo>
                  <a:cubicBezTo>
                    <a:pt x="43" y="28"/>
                    <a:pt x="41" y="29"/>
                    <a:pt x="41" y="29"/>
                  </a:cubicBezTo>
                  <a:cubicBezTo>
                    <a:pt x="40" y="30"/>
                    <a:pt x="41" y="32"/>
                    <a:pt x="41" y="32"/>
                  </a:cubicBezTo>
                  <a:cubicBezTo>
                    <a:pt x="41" y="33"/>
                    <a:pt x="40" y="35"/>
                    <a:pt x="40" y="36"/>
                  </a:cubicBezTo>
                  <a:cubicBezTo>
                    <a:pt x="39" y="38"/>
                    <a:pt x="38" y="40"/>
                    <a:pt x="37" y="41"/>
                  </a:cubicBezTo>
                  <a:cubicBezTo>
                    <a:pt x="37" y="41"/>
                    <a:pt x="36" y="42"/>
                    <a:pt x="35" y="42"/>
                  </a:cubicBezTo>
                  <a:cubicBezTo>
                    <a:pt x="35" y="42"/>
                    <a:pt x="34" y="41"/>
                    <a:pt x="34" y="41"/>
                  </a:cubicBezTo>
                  <a:cubicBezTo>
                    <a:pt x="33" y="41"/>
                    <a:pt x="32" y="41"/>
                    <a:pt x="32" y="41"/>
                  </a:cubicBezTo>
                  <a:cubicBezTo>
                    <a:pt x="31" y="41"/>
                    <a:pt x="29" y="43"/>
                    <a:pt x="28" y="43"/>
                  </a:cubicBezTo>
                  <a:cubicBezTo>
                    <a:pt x="27" y="44"/>
                    <a:pt x="25" y="46"/>
                    <a:pt x="24" y="47"/>
                  </a:cubicBezTo>
                  <a:cubicBezTo>
                    <a:pt x="23" y="48"/>
                    <a:pt x="21" y="51"/>
                    <a:pt x="20" y="52"/>
                  </a:cubicBezTo>
                  <a:cubicBezTo>
                    <a:pt x="19" y="53"/>
                    <a:pt x="17" y="55"/>
                    <a:pt x="15" y="56"/>
                  </a:cubicBezTo>
                  <a:cubicBezTo>
                    <a:pt x="15" y="56"/>
                    <a:pt x="15" y="56"/>
                    <a:pt x="14" y="56"/>
                  </a:cubicBezTo>
                  <a:cubicBezTo>
                    <a:pt x="14" y="56"/>
                    <a:pt x="13" y="55"/>
                    <a:pt x="12" y="55"/>
                  </a:cubicBezTo>
                  <a:cubicBezTo>
                    <a:pt x="12" y="54"/>
                    <a:pt x="9" y="53"/>
                    <a:pt x="9" y="52"/>
                  </a:cubicBezTo>
                  <a:cubicBezTo>
                    <a:pt x="9" y="51"/>
                    <a:pt x="10" y="49"/>
                    <a:pt x="9" y="49"/>
                  </a:cubicBezTo>
                  <a:cubicBezTo>
                    <a:pt x="9" y="47"/>
                    <a:pt x="9" y="45"/>
                    <a:pt x="8" y="44"/>
                  </a:cubicBezTo>
                  <a:cubicBezTo>
                    <a:pt x="7" y="44"/>
                    <a:pt x="6" y="44"/>
                    <a:pt x="5" y="44"/>
                  </a:cubicBezTo>
                  <a:cubicBezTo>
                    <a:pt x="5" y="44"/>
                    <a:pt x="4" y="45"/>
                    <a:pt x="3" y="45"/>
                  </a:cubicBezTo>
                  <a:cubicBezTo>
                    <a:pt x="2" y="45"/>
                    <a:pt x="2" y="43"/>
                    <a:pt x="2" y="42"/>
                  </a:cubicBezTo>
                  <a:cubicBezTo>
                    <a:pt x="2" y="41"/>
                    <a:pt x="2" y="39"/>
                    <a:pt x="2" y="38"/>
                  </a:cubicBezTo>
                  <a:cubicBezTo>
                    <a:pt x="2" y="36"/>
                    <a:pt x="1" y="32"/>
                    <a:pt x="1" y="30"/>
                  </a:cubicBezTo>
                  <a:cubicBezTo>
                    <a:pt x="2" y="29"/>
                    <a:pt x="2" y="27"/>
                    <a:pt x="3" y="26"/>
                  </a:cubicBezTo>
                  <a:cubicBezTo>
                    <a:pt x="3" y="25"/>
                    <a:pt x="4" y="24"/>
                    <a:pt x="5" y="23"/>
                  </a:cubicBezTo>
                  <a:cubicBezTo>
                    <a:pt x="5" y="22"/>
                    <a:pt x="5" y="20"/>
                    <a:pt x="5" y="19"/>
                  </a:cubicBezTo>
                  <a:cubicBezTo>
                    <a:pt x="5" y="19"/>
                    <a:pt x="4" y="18"/>
                    <a:pt x="4" y="17"/>
                  </a:cubicBezTo>
                  <a:cubicBezTo>
                    <a:pt x="4" y="16"/>
                    <a:pt x="3" y="14"/>
                    <a:pt x="2" y="13"/>
                  </a:cubicBezTo>
                  <a:cubicBezTo>
                    <a:pt x="2" y="13"/>
                    <a:pt x="0" y="12"/>
                    <a:pt x="0" y="11"/>
                  </a:cubicBezTo>
                  <a:cubicBezTo>
                    <a:pt x="0" y="10"/>
                    <a:pt x="1" y="9"/>
                    <a:pt x="1" y="9"/>
                  </a:cubicBezTo>
                  <a:cubicBezTo>
                    <a:pt x="1" y="8"/>
                    <a:pt x="2" y="8"/>
                    <a:pt x="2" y="7"/>
                  </a:cubicBezTo>
                  <a:cubicBezTo>
                    <a:pt x="3" y="7"/>
                    <a:pt x="4" y="7"/>
                    <a:pt x="4" y="6"/>
                  </a:cubicBezTo>
                  <a:cubicBezTo>
                    <a:pt x="5" y="6"/>
                    <a:pt x="6" y="6"/>
                    <a:pt x="7" y="6"/>
                  </a:cubicBezTo>
                  <a:cubicBezTo>
                    <a:pt x="8" y="6"/>
                    <a:pt x="11" y="7"/>
                    <a:pt x="12" y="6"/>
                  </a:cubicBezTo>
                  <a:cubicBezTo>
                    <a:pt x="13" y="6"/>
                    <a:pt x="15" y="6"/>
                    <a:pt x="16" y="5"/>
                  </a:cubicBezTo>
                  <a:cubicBezTo>
                    <a:pt x="16" y="5"/>
                    <a:pt x="18" y="3"/>
                    <a:pt x="18" y="3"/>
                  </a:cubicBezTo>
                  <a:cubicBezTo>
                    <a:pt x="19" y="2"/>
                    <a:pt x="20" y="1"/>
                    <a:pt x="21"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2">
              <a:extLst>
                <a:ext uri="{FF2B5EF4-FFF2-40B4-BE49-F238E27FC236}">
                  <a16:creationId xmlns:a16="http://schemas.microsoft.com/office/drawing/2014/main" id="{9EACC26F-636C-406D-A7C4-7C5648869299}"/>
                </a:ext>
              </a:extLst>
            </p:cNvPr>
            <p:cNvSpPr>
              <a:spLocks/>
            </p:cNvSpPr>
            <p:nvPr/>
          </p:nvSpPr>
          <p:spPr bwMode="auto">
            <a:xfrm>
              <a:off x="7898460" y="5305488"/>
              <a:ext cx="64879" cy="47412"/>
            </a:xfrm>
            <a:custGeom>
              <a:avLst/>
              <a:gdLst/>
              <a:ahLst/>
              <a:cxnLst>
                <a:cxn ang="0">
                  <a:pos x="22" y="13"/>
                </a:cxn>
                <a:cxn ang="0">
                  <a:pos x="20" y="12"/>
                </a:cxn>
                <a:cxn ang="0">
                  <a:pos x="18" y="12"/>
                </a:cxn>
                <a:cxn ang="0">
                  <a:pos x="16" y="14"/>
                </a:cxn>
                <a:cxn ang="0">
                  <a:pos x="13" y="15"/>
                </a:cxn>
                <a:cxn ang="0">
                  <a:pos x="10" y="15"/>
                </a:cxn>
                <a:cxn ang="0">
                  <a:pos x="8" y="14"/>
                </a:cxn>
                <a:cxn ang="0">
                  <a:pos x="5" y="12"/>
                </a:cxn>
                <a:cxn ang="0">
                  <a:pos x="2" y="10"/>
                </a:cxn>
                <a:cxn ang="0">
                  <a:pos x="0" y="9"/>
                </a:cxn>
                <a:cxn ang="0">
                  <a:pos x="0" y="7"/>
                </a:cxn>
                <a:cxn ang="0">
                  <a:pos x="0" y="3"/>
                </a:cxn>
                <a:cxn ang="0">
                  <a:pos x="2" y="1"/>
                </a:cxn>
                <a:cxn ang="0">
                  <a:pos x="4" y="1"/>
                </a:cxn>
                <a:cxn ang="0">
                  <a:pos x="6" y="1"/>
                </a:cxn>
                <a:cxn ang="0">
                  <a:pos x="8" y="1"/>
                </a:cxn>
                <a:cxn ang="0">
                  <a:pos x="12" y="1"/>
                </a:cxn>
                <a:cxn ang="0">
                  <a:pos x="15" y="1"/>
                </a:cxn>
                <a:cxn ang="0">
                  <a:pos x="17" y="0"/>
                </a:cxn>
                <a:cxn ang="0">
                  <a:pos x="18" y="1"/>
                </a:cxn>
                <a:cxn ang="0">
                  <a:pos x="20" y="5"/>
                </a:cxn>
                <a:cxn ang="0">
                  <a:pos x="21" y="8"/>
                </a:cxn>
                <a:cxn ang="0">
                  <a:pos x="22" y="12"/>
                </a:cxn>
                <a:cxn ang="0">
                  <a:pos x="22" y="13"/>
                </a:cxn>
                <a:cxn ang="0">
                  <a:pos x="22" y="13"/>
                </a:cxn>
              </a:cxnLst>
              <a:rect l="0" t="0" r="r" b="b"/>
              <a:pathLst>
                <a:path w="22" h="16">
                  <a:moveTo>
                    <a:pt x="22" y="13"/>
                  </a:moveTo>
                  <a:cubicBezTo>
                    <a:pt x="22" y="13"/>
                    <a:pt x="21" y="12"/>
                    <a:pt x="20" y="12"/>
                  </a:cubicBezTo>
                  <a:cubicBezTo>
                    <a:pt x="20" y="12"/>
                    <a:pt x="19" y="12"/>
                    <a:pt x="18" y="12"/>
                  </a:cubicBezTo>
                  <a:cubicBezTo>
                    <a:pt x="18" y="12"/>
                    <a:pt x="17" y="13"/>
                    <a:pt x="16" y="14"/>
                  </a:cubicBezTo>
                  <a:cubicBezTo>
                    <a:pt x="16" y="14"/>
                    <a:pt x="14" y="15"/>
                    <a:pt x="13" y="15"/>
                  </a:cubicBezTo>
                  <a:cubicBezTo>
                    <a:pt x="12" y="15"/>
                    <a:pt x="11" y="16"/>
                    <a:pt x="10" y="15"/>
                  </a:cubicBezTo>
                  <a:cubicBezTo>
                    <a:pt x="10" y="15"/>
                    <a:pt x="8" y="15"/>
                    <a:pt x="8" y="14"/>
                  </a:cubicBezTo>
                  <a:cubicBezTo>
                    <a:pt x="7" y="14"/>
                    <a:pt x="5" y="12"/>
                    <a:pt x="5" y="12"/>
                  </a:cubicBezTo>
                  <a:cubicBezTo>
                    <a:pt x="4" y="11"/>
                    <a:pt x="3" y="11"/>
                    <a:pt x="2" y="10"/>
                  </a:cubicBezTo>
                  <a:cubicBezTo>
                    <a:pt x="2" y="10"/>
                    <a:pt x="1" y="9"/>
                    <a:pt x="0" y="9"/>
                  </a:cubicBezTo>
                  <a:cubicBezTo>
                    <a:pt x="0" y="9"/>
                    <a:pt x="0" y="7"/>
                    <a:pt x="0" y="7"/>
                  </a:cubicBezTo>
                  <a:cubicBezTo>
                    <a:pt x="0" y="6"/>
                    <a:pt x="0" y="4"/>
                    <a:pt x="0" y="3"/>
                  </a:cubicBezTo>
                  <a:cubicBezTo>
                    <a:pt x="0" y="3"/>
                    <a:pt x="2" y="1"/>
                    <a:pt x="2" y="1"/>
                  </a:cubicBezTo>
                  <a:cubicBezTo>
                    <a:pt x="3" y="1"/>
                    <a:pt x="4" y="1"/>
                    <a:pt x="4" y="1"/>
                  </a:cubicBezTo>
                  <a:cubicBezTo>
                    <a:pt x="5" y="1"/>
                    <a:pt x="6" y="1"/>
                    <a:pt x="6" y="1"/>
                  </a:cubicBezTo>
                  <a:cubicBezTo>
                    <a:pt x="7" y="1"/>
                    <a:pt x="8" y="1"/>
                    <a:pt x="8" y="1"/>
                  </a:cubicBezTo>
                  <a:cubicBezTo>
                    <a:pt x="9" y="1"/>
                    <a:pt x="11" y="1"/>
                    <a:pt x="12" y="1"/>
                  </a:cubicBezTo>
                  <a:cubicBezTo>
                    <a:pt x="13" y="1"/>
                    <a:pt x="14" y="1"/>
                    <a:pt x="15" y="1"/>
                  </a:cubicBezTo>
                  <a:cubicBezTo>
                    <a:pt x="15" y="1"/>
                    <a:pt x="16" y="1"/>
                    <a:pt x="17" y="0"/>
                  </a:cubicBezTo>
                  <a:cubicBezTo>
                    <a:pt x="17" y="1"/>
                    <a:pt x="18" y="1"/>
                    <a:pt x="18" y="1"/>
                  </a:cubicBezTo>
                  <a:cubicBezTo>
                    <a:pt x="18" y="2"/>
                    <a:pt x="20" y="4"/>
                    <a:pt x="20" y="5"/>
                  </a:cubicBezTo>
                  <a:cubicBezTo>
                    <a:pt x="20" y="6"/>
                    <a:pt x="21" y="7"/>
                    <a:pt x="21" y="8"/>
                  </a:cubicBezTo>
                  <a:cubicBezTo>
                    <a:pt x="21" y="9"/>
                    <a:pt x="22" y="11"/>
                    <a:pt x="22" y="12"/>
                  </a:cubicBezTo>
                  <a:cubicBezTo>
                    <a:pt x="22" y="12"/>
                    <a:pt x="22" y="12"/>
                    <a:pt x="22" y="13"/>
                  </a:cubicBezTo>
                  <a:cubicBezTo>
                    <a:pt x="22" y="13"/>
                    <a:pt x="22" y="13"/>
                    <a:pt x="22"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3">
              <a:extLst>
                <a:ext uri="{FF2B5EF4-FFF2-40B4-BE49-F238E27FC236}">
                  <a16:creationId xmlns:a16="http://schemas.microsoft.com/office/drawing/2014/main" id="{5F5A2C2E-F20A-468B-8937-7D044B92FBE8}"/>
                </a:ext>
              </a:extLst>
            </p:cNvPr>
            <p:cNvSpPr>
              <a:spLocks/>
            </p:cNvSpPr>
            <p:nvPr/>
          </p:nvSpPr>
          <p:spPr bwMode="auto">
            <a:xfrm>
              <a:off x="7424347" y="4589329"/>
              <a:ext cx="74860" cy="72365"/>
            </a:xfrm>
            <a:custGeom>
              <a:avLst/>
              <a:gdLst/>
              <a:ahLst/>
              <a:cxnLst>
                <a:cxn ang="0">
                  <a:pos x="25" y="12"/>
                </a:cxn>
                <a:cxn ang="0">
                  <a:pos x="25" y="15"/>
                </a:cxn>
                <a:cxn ang="0">
                  <a:pos x="22" y="16"/>
                </a:cxn>
                <a:cxn ang="0">
                  <a:pos x="20" y="18"/>
                </a:cxn>
                <a:cxn ang="0">
                  <a:pos x="21" y="22"/>
                </a:cxn>
                <a:cxn ang="0">
                  <a:pos x="18" y="24"/>
                </a:cxn>
                <a:cxn ang="0">
                  <a:pos x="16" y="25"/>
                </a:cxn>
                <a:cxn ang="0">
                  <a:pos x="14" y="23"/>
                </a:cxn>
                <a:cxn ang="0">
                  <a:pos x="12" y="22"/>
                </a:cxn>
                <a:cxn ang="0">
                  <a:pos x="10" y="23"/>
                </a:cxn>
                <a:cxn ang="0">
                  <a:pos x="7" y="21"/>
                </a:cxn>
                <a:cxn ang="0">
                  <a:pos x="5" y="20"/>
                </a:cxn>
                <a:cxn ang="0">
                  <a:pos x="3" y="18"/>
                </a:cxn>
                <a:cxn ang="0">
                  <a:pos x="1" y="15"/>
                </a:cxn>
                <a:cxn ang="0">
                  <a:pos x="0" y="12"/>
                </a:cxn>
                <a:cxn ang="0">
                  <a:pos x="1" y="10"/>
                </a:cxn>
                <a:cxn ang="0">
                  <a:pos x="3" y="8"/>
                </a:cxn>
                <a:cxn ang="0">
                  <a:pos x="6" y="9"/>
                </a:cxn>
                <a:cxn ang="0">
                  <a:pos x="7" y="5"/>
                </a:cxn>
                <a:cxn ang="0">
                  <a:pos x="8" y="1"/>
                </a:cxn>
                <a:cxn ang="0">
                  <a:pos x="9" y="0"/>
                </a:cxn>
                <a:cxn ang="0">
                  <a:pos x="13" y="0"/>
                </a:cxn>
                <a:cxn ang="0">
                  <a:pos x="14" y="1"/>
                </a:cxn>
                <a:cxn ang="0">
                  <a:pos x="15" y="4"/>
                </a:cxn>
                <a:cxn ang="0">
                  <a:pos x="18" y="4"/>
                </a:cxn>
                <a:cxn ang="0">
                  <a:pos x="19" y="3"/>
                </a:cxn>
                <a:cxn ang="0">
                  <a:pos x="20" y="4"/>
                </a:cxn>
                <a:cxn ang="0">
                  <a:pos x="21" y="6"/>
                </a:cxn>
                <a:cxn ang="0">
                  <a:pos x="21" y="8"/>
                </a:cxn>
                <a:cxn ang="0">
                  <a:pos x="23" y="8"/>
                </a:cxn>
                <a:cxn ang="0">
                  <a:pos x="24" y="10"/>
                </a:cxn>
                <a:cxn ang="0">
                  <a:pos x="25" y="12"/>
                </a:cxn>
              </a:cxnLst>
              <a:rect l="0" t="0" r="r" b="b"/>
              <a:pathLst>
                <a:path w="25" h="25">
                  <a:moveTo>
                    <a:pt x="25" y="12"/>
                  </a:moveTo>
                  <a:cubicBezTo>
                    <a:pt x="25" y="13"/>
                    <a:pt x="25" y="14"/>
                    <a:pt x="25" y="15"/>
                  </a:cubicBezTo>
                  <a:cubicBezTo>
                    <a:pt x="24" y="15"/>
                    <a:pt x="23" y="16"/>
                    <a:pt x="22" y="16"/>
                  </a:cubicBezTo>
                  <a:cubicBezTo>
                    <a:pt x="22" y="17"/>
                    <a:pt x="20" y="17"/>
                    <a:pt x="20" y="18"/>
                  </a:cubicBezTo>
                  <a:cubicBezTo>
                    <a:pt x="20" y="19"/>
                    <a:pt x="21" y="21"/>
                    <a:pt x="21" y="22"/>
                  </a:cubicBezTo>
                  <a:cubicBezTo>
                    <a:pt x="20" y="23"/>
                    <a:pt x="19" y="23"/>
                    <a:pt x="18" y="24"/>
                  </a:cubicBezTo>
                  <a:cubicBezTo>
                    <a:pt x="18" y="24"/>
                    <a:pt x="16" y="25"/>
                    <a:pt x="16" y="25"/>
                  </a:cubicBezTo>
                  <a:cubicBezTo>
                    <a:pt x="15" y="25"/>
                    <a:pt x="14" y="23"/>
                    <a:pt x="14" y="23"/>
                  </a:cubicBezTo>
                  <a:cubicBezTo>
                    <a:pt x="13" y="23"/>
                    <a:pt x="13" y="22"/>
                    <a:pt x="12" y="22"/>
                  </a:cubicBezTo>
                  <a:cubicBezTo>
                    <a:pt x="12" y="22"/>
                    <a:pt x="10" y="23"/>
                    <a:pt x="10" y="23"/>
                  </a:cubicBezTo>
                  <a:cubicBezTo>
                    <a:pt x="9" y="22"/>
                    <a:pt x="8" y="21"/>
                    <a:pt x="7" y="21"/>
                  </a:cubicBezTo>
                  <a:cubicBezTo>
                    <a:pt x="7" y="20"/>
                    <a:pt x="5" y="20"/>
                    <a:pt x="5" y="20"/>
                  </a:cubicBezTo>
                  <a:cubicBezTo>
                    <a:pt x="4" y="20"/>
                    <a:pt x="3" y="19"/>
                    <a:pt x="3" y="18"/>
                  </a:cubicBezTo>
                  <a:cubicBezTo>
                    <a:pt x="2" y="18"/>
                    <a:pt x="1" y="16"/>
                    <a:pt x="1" y="15"/>
                  </a:cubicBezTo>
                  <a:cubicBezTo>
                    <a:pt x="1" y="15"/>
                    <a:pt x="0" y="13"/>
                    <a:pt x="0" y="12"/>
                  </a:cubicBezTo>
                  <a:cubicBezTo>
                    <a:pt x="0" y="12"/>
                    <a:pt x="1" y="10"/>
                    <a:pt x="1" y="10"/>
                  </a:cubicBezTo>
                  <a:cubicBezTo>
                    <a:pt x="2" y="9"/>
                    <a:pt x="3" y="9"/>
                    <a:pt x="3" y="8"/>
                  </a:cubicBezTo>
                  <a:cubicBezTo>
                    <a:pt x="4" y="8"/>
                    <a:pt x="5" y="9"/>
                    <a:pt x="6" y="9"/>
                  </a:cubicBezTo>
                  <a:cubicBezTo>
                    <a:pt x="7" y="8"/>
                    <a:pt x="7" y="6"/>
                    <a:pt x="7" y="5"/>
                  </a:cubicBezTo>
                  <a:cubicBezTo>
                    <a:pt x="8" y="4"/>
                    <a:pt x="7" y="2"/>
                    <a:pt x="8" y="1"/>
                  </a:cubicBezTo>
                  <a:cubicBezTo>
                    <a:pt x="8" y="1"/>
                    <a:pt x="9" y="0"/>
                    <a:pt x="9" y="0"/>
                  </a:cubicBezTo>
                  <a:cubicBezTo>
                    <a:pt x="10" y="0"/>
                    <a:pt x="12" y="0"/>
                    <a:pt x="13" y="0"/>
                  </a:cubicBezTo>
                  <a:cubicBezTo>
                    <a:pt x="13" y="0"/>
                    <a:pt x="14" y="1"/>
                    <a:pt x="14" y="1"/>
                  </a:cubicBezTo>
                  <a:cubicBezTo>
                    <a:pt x="15" y="2"/>
                    <a:pt x="15" y="4"/>
                    <a:pt x="15" y="4"/>
                  </a:cubicBezTo>
                  <a:cubicBezTo>
                    <a:pt x="15" y="4"/>
                    <a:pt x="17" y="4"/>
                    <a:pt x="18" y="4"/>
                  </a:cubicBezTo>
                  <a:cubicBezTo>
                    <a:pt x="18" y="4"/>
                    <a:pt x="18" y="3"/>
                    <a:pt x="19" y="3"/>
                  </a:cubicBezTo>
                  <a:cubicBezTo>
                    <a:pt x="19" y="3"/>
                    <a:pt x="20" y="4"/>
                    <a:pt x="20" y="4"/>
                  </a:cubicBezTo>
                  <a:cubicBezTo>
                    <a:pt x="21" y="4"/>
                    <a:pt x="20" y="5"/>
                    <a:pt x="21" y="6"/>
                  </a:cubicBezTo>
                  <a:cubicBezTo>
                    <a:pt x="21" y="6"/>
                    <a:pt x="21" y="7"/>
                    <a:pt x="21" y="8"/>
                  </a:cubicBezTo>
                  <a:cubicBezTo>
                    <a:pt x="21" y="8"/>
                    <a:pt x="23" y="8"/>
                    <a:pt x="23" y="8"/>
                  </a:cubicBezTo>
                  <a:cubicBezTo>
                    <a:pt x="23" y="9"/>
                    <a:pt x="24" y="9"/>
                    <a:pt x="24" y="10"/>
                  </a:cubicBezTo>
                  <a:cubicBezTo>
                    <a:pt x="25" y="10"/>
                    <a:pt x="25" y="12"/>
                    <a:pt x="25"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74">
              <a:extLst>
                <a:ext uri="{FF2B5EF4-FFF2-40B4-BE49-F238E27FC236}">
                  <a16:creationId xmlns:a16="http://schemas.microsoft.com/office/drawing/2014/main" id="{F9AA865E-BA48-4C1C-AA05-42222F3429A6}"/>
                </a:ext>
              </a:extLst>
            </p:cNvPr>
            <p:cNvSpPr>
              <a:spLocks/>
            </p:cNvSpPr>
            <p:nvPr/>
          </p:nvSpPr>
          <p:spPr bwMode="auto">
            <a:xfrm>
              <a:off x="7551610" y="4549404"/>
              <a:ext cx="74860" cy="87337"/>
            </a:xfrm>
            <a:custGeom>
              <a:avLst/>
              <a:gdLst/>
              <a:ahLst/>
              <a:cxnLst>
                <a:cxn ang="0">
                  <a:pos x="25" y="16"/>
                </a:cxn>
                <a:cxn ang="0">
                  <a:pos x="23" y="18"/>
                </a:cxn>
                <a:cxn ang="0">
                  <a:pos x="20" y="17"/>
                </a:cxn>
                <a:cxn ang="0">
                  <a:pos x="18" y="18"/>
                </a:cxn>
                <a:cxn ang="0">
                  <a:pos x="16" y="21"/>
                </a:cxn>
                <a:cxn ang="0">
                  <a:pos x="15" y="22"/>
                </a:cxn>
                <a:cxn ang="0">
                  <a:pos x="14" y="24"/>
                </a:cxn>
                <a:cxn ang="0">
                  <a:pos x="12" y="26"/>
                </a:cxn>
                <a:cxn ang="0">
                  <a:pos x="10" y="29"/>
                </a:cxn>
                <a:cxn ang="0">
                  <a:pos x="8" y="29"/>
                </a:cxn>
                <a:cxn ang="0">
                  <a:pos x="6" y="28"/>
                </a:cxn>
                <a:cxn ang="0">
                  <a:pos x="6" y="25"/>
                </a:cxn>
                <a:cxn ang="0">
                  <a:pos x="8" y="22"/>
                </a:cxn>
                <a:cxn ang="0">
                  <a:pos x="6" y="19"/>
                </a:cxn>
                <a:cxn ang="0">
                  <a:pos x="3" y="17"/>
                </a:cxn>
                <a:cxn ang="0">
                  <a:pos x="1" y="14"/>
                </a:cxn>
                <a:cxn ang="0">
                  <a:pos x="0" y="11"/>
                </a:cxn>
                <a:cxn ang="0">
                  <a:pos x="0" y="9"/>
                </a:cxn>
                <a:cxn ang="0">
                  <a:pos x="2" y="8"/>
                </a:cxn>
                <a:cxn ang="0">
                  <a:pos x="3" y="6"/>
                </a:cxn>
                <a:cxn ang="0">
                  <a:pos x="4" y="3"/>
                </a:cxn>
                <a:cxn ang="0">
                  <a:pos x="7" y="0"/>
                </a:cxn>
                <a:cxn ang="0">
                  <a:pos x="10" y="0"/>
                </a:cxn>
                <a:cxn ang="0">
                  <a:pos x="12" y="2"/>
                </a:cxn>
                <a:cxn ang="0">
                  <a:pos x="12" y="5"/>
                </a:cxn>
                <a:cxn ang="0">
                  <a:pos x="14" y="8"/>
                </a:cxn>
                <a:cxn ang="0">
                  <a:pos x="16" y="9"/>
                </a:cxn>
                <a:cxn ang="0">
                  <a:pos x="19" y="11"/>
                </a:cxn>
                <a:cxn ang="0">
                  <a:pos x="22" y="14"/>
                </a:cxn>
                <a:cxn ang="0">
                  <a:pos x="25" y="16"/>
                </a:cxn>
              </a:cxnLst>
              <a:rect l="0" t="0" r="r" b="b"/>
              <a:pathLst>
                <a:path w="25" h="29">
                  <a:moveTo>
                    <a:pt x="25" y="16"/>
                  </a:moveTo>
                  <a:cubicBezTo>
                    <a:pt x="25" y="16"/>
                    <a:pt x="24" y="17"/>
                    <a:pt x="23" y="18"/>
                  </a:cubicBezTo>
                  <a:cubicBezTo>
                    <a:pt x="23" y="18"/>
                    <a:pt x="21" y="17"/>
                    <a:pt x="20" y="17"/>
                  </a:cubicBezTo>
                  <a:cubicBezTo>
                    <a:pt x="19" y="17"/>
                    <a:pt x="18" y="18"/>
                    <a:pt x="18" y="18"/>
                  </a:cubicBezTo>
                  <a:cubicBezTo>
                    <a:pt x="17" y="19"/>
                    <a:pt x="17" y="20"/>
                    <a:pt x="16" y="21"/>
                  </a:cubicBezTo>
                  <a:cubicBezTo>
                    <a:pt x="16" y="21"/>
                    <a:pt x="15" y="21"/>
                    <a:pt x="15" y="22"/>
                  </a:cubicBezTo>
                  <a:cubicBezTo>
                    <a:pt x="14" y="22"/>
                    <a:pt x="14" y="24"/>
                    <a:pt x="14" y="24"/>
                  </a:cubicBezTo>
                  <a:cubicBezTo>
                    <a:pt x="13" y="25"/>
                    <a:pt x="13" y="26"/>
                    <a:pt x="12" y="26"/>
                  </a:cubicBezTo>
                  <a:cubicBezTo>
                    <a:pt x="12" y="27"/>
                    <a:pt x="11" y="29"/>
                    <a:pt x="10" y="29"/>
                  </a:cubicBezTo>
                  <a:cubicBezTo>
                    <a:pt x="10" y="29"/>
                    <a:pt x="9" y="29"/>
                    <a:pt x="8" y="29"/>
                  </a:cubicBezTo>
                  <a:cubicBezTo>
                    <a:pt x="8" y="29"/>
                    <a:pt x="7" y="28"/>
                    <a:pt x="6" y="28"/>
                  </a:cubicBezTo>
                  <a:cubicBezTo>
                    <a:pt x="6" y="27"/>
                    <a:pt x="6" y="26"/>
                    <a:pt x="6" y="25"/>
                  </a:cubicBezTo>
                  <a:cubicBezTo>
                    <a:pt x="7" y="25"/>
                    <a:pt x="8" y="23"/>
                    <a:pt x="8" y="22"/>
                  </a:cubicBezTo>
                  <a:cubicBezTo>
                    <a:pt x="8" y="22"/>
                    <a:pt x="7" y="20"/>
                    <a:pt x="6" y="19"/>
                  </a:cubicBezTo>
                  <a:cubicBezTo>
                    <a:pt x="6" y="19"/>
                    <a:pt x="4" y="18"/>
                    <a:pt x="3" y="17"/>
                  </a:cubicBezTo>
                  <a:cubicBezTo>
                    <a:pt x="3" y="17"/>
                    <a:pt x="1" y="15"/>
                    <a:pt x="1" y="14"/>
                  </a:cubicBezTo>
                  <a:cubicBezTo>
                    <a:pt x="0" y="14"/>
                    <a:pt x="0" y="12"/>
                    <a:pt x="0" y="11"/>
                  </a:cubicBezTo>
                  <a:cubicBezTo>
                    <a:pt x="0" y="10"/>
                    <a:pt x="0" y="9"/>
                    <a:pt x="0" y="9"/>
                  </a:cubicBezTo>
                  <a:cubicBezTo>
                    <a:pt x="1" y="8"/>
                    <a:pt x="2" y="8"/>
                    <a:pt x="2" y="8"/>
                  </a:cubicBezTo>
                  <a:cubicBezTo>
                    <a:pt x="3" y="8"/>
                    <a:pt x="3" y="7"/>
                    <a:pt x="3" y="6"/>
                  </a:cubicBezTo>
                  <a:cubicBezTo>
                    <a:pt x="4" y="5"/>
                    <a:pt x="3" y="3"/>
                    <a:pt x="4" y="3"/>
                  </a:cubicBezTo>
                  <a:cubicBezTo>
                    <a:pt x="4" y="2"/>
                    <a:pt x="6" y="0"/>
                    <a:pt x="7" y="0"/>
                  </a:cubicBezTo>
                  <a:cubicBezTo>
                    <a:pt x="8" y="0"/>
                    <a:pt x="10" y="0"/>
                    <a:pt x="10" y="0"/>
                  </a:cubicBezTo>
                  <a:cubicBezTo>
                    <a:pt x="11" y="0"/>
                    <a:pt x="12" y="1"/>
                    <a:pt x="12" y="2"/>
                  </a:cubicBezTo>
                  <a:cubicBezTo>
                    <a:pt x="13" y="2"/>
                    <a:pt x="12" y="4"/>
                    <a:pt x="12" y="5"/>
                  </a:cubicBezTo>
                  <a:cubicBezTo>
                    <a:pt x="12" y="6"/>
                    <a:pt x="13" y="7"/>
                    <a:pt x="14" y="8"/>
                  </a:cubicBezTo>
                  <a:cubicBezTo>
                    <a:pt x="14" y="8"/>
                    <a:pt x="16" y="8"/>
                    <a:pt x="16" y="9"/>
                  </a:cubicBezTo>
                  <a:cubicBezTo>
                    <a:pt x="17" y="9"/>
                    <a:pt x="18" y="11"/>
                    <a:pt x="19" y="11"/>
                  </a:cubicBezTo>
                  <a:cubicBezTo>
                    <a:pt x="20" y="12"/>
                    <a:pt x="21" y="14"/>
                    <a:pt x="22" y="14"/>
                  </a:cubicBezTo>
                  <a:cubicBezTo>
                    <a:pt x="22" y="15"/>
                    <a:pt x="24" y="15"/>
                    <a:pt x="25"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75">
              <a:extLst>
                <a:ext uri="{FF2B5EF4-FFF2-40B4-BE49-F238E27FC236}">
                  <a16:creationId xmlns:a16="http://schemas.microsoft.com/office/drawing/2014/main" id="{B7E5B440-206D-4584-BEAA-08B92C55612D}"/>
                </a:ext>
              </a:extLst>
            </p:cNvPr>
            <p:cNvSpPr>
              <a:spLocks/>
            </p:cNvSpPr>
            <p:nvPr/>
          </p:nvSpPr>
          <p:spPr bwMode="auto">
            <a:xfrm>
              <a:off x="7569076" y="4771487"/>
              <a:ext cx="84841" cy="84841"/>
            </a:xfrm>
            <a:custGeom>
              <a:avLst/>
              <a:gdLst/>
              <a:ahLst/>
              <a:cxnLst>
                <a:cxn ang="0">
                  <a:pos x="27" y="8"/>
                </a:cxn>
                <a:cxn ang="0">
                  <a:pos x="28" y="12"/>
                </a:cxn>
                <a:cxn ang="0">
                  <a:pos x="26" y="14"/>
                </a:cxn>
                <a:cxn ang="0">
                  <a:pos x="26" y="17"/>
                </a:cxn>
                <a:cxn ang="0">
                  <a:pos x="25" y="20"/>
                </a:cxn>
                <a:cxn ang="0">
                  <a:pos x="21" y="21"/>
                </a:cxn>
                <a:cxn ang="0">
                  <a:pos x="20" y="23"/>
                </a:cxn>
                <a:cxn ang="0">
                  <a:pos x="17" y="23"/>
                </a:cxn>
                <a:cxn ang="0">
                  <a:pos x="15" y="24"/>
                </a:cxn>
                <a:cxn ang="0">
                  <a:pos x="13" y="26"/>
                </a:cxn>
                <a:cxn ang="0">
                  <a:pos x="12" y="28"/>
                </a:cxn>
                <a:cxn ang="0">
                  <a:pos x="9" y="26"/>
                </a:cxn>
                <a:cxn ang="0">
                  <a:pos x="8" y="25"/>
                </a:cxn>
                <a:cxn ang="0">
                  <a:pos x="8" y="21"/>
                </a:cxn>
                <a:cxn ang="0">
                  <a:pos x="6" y="20"/>
                </a:cxn>
                <a:cxn ang="0">
                  <a:pos x="4" y="20"/>
                </a:cxn>
                <a:cxn ang="0">
                  <a:pos x="1" y="21"/>
                </a:cxn>
                <a:cxn ang="0">
                  <a:pos x="0" y="20"/>
                </a:cxn>
                <a:cxn ang="0">
                  <a:pos x="1" y="17"/>
                </a:cxn>
                <a:cxn ang="0">
                  <a:pos x="3" y="16"/>
                </a:cxn>
                <a:cxn ang="0">
                  <a:pos x="5" y="13"/>
                </a:cxn>
                <a:cxn ang="0">
                  <a:pos x="7" y="9"/>
                </a:cxn>
                <a:cxn ang="0">
                  <a:pos x="8" y="7"/>
                </a:cxn>
                <a:cxn ang="0">
                  <a:pos x="8" y="3"/>
                </a:cxn>
                <a:cxn ang="0">
                  <a:pos x="10" y="1"/>
                </a:cxn>
                <a:cxn ang="0">
                  <a:pos x="12" y="1"/>
                </a:cxn>
                <a:cxn ang="0">
                  <a:pos x="13" y="3"/>
                </a:cxn>
                <a:cxn ang="0">
                  <a:pos x="16" y="6"/>
                </a:cxn>
                <a:cxn ang="0">
                  <a:pos x="20" y="7"/>
                </a:cxn>
                <a:cxn ang="0">
                  <a:pos x="24" y="7"/>
                </a:cxn>
                <a:cxn ang="0">
                  <a:pos x="27" y="8"/>
                </a:cxn>
              </a:cxnLst>
              <a:rect l="0" t="0" r="r" b="b"/>
              <a:pathLst>
                <a:path w="28" h="28">
                  <a:moveTo>
                    <a:pt x="27" y="8"/>
                  </a:moveTo>
                  <a:cubicBezTo>
                    <a:pt x="27" y="9"/>
                    <a:pt x="28" y="11"/>
                    <a:pt x="28" y="12"/>
                  </a:cubicBezTo>
                  <a:cubicBezTo>
                    <a:pt x="28" y="13"/>
                    <a:pt x="27" y="14"/>
                    <a:pt x="26" y="14"/>
                  </a:cubicBezTo>
                  <a:cubicBezTo>
                    <a:pt x="26" y="15"/>
                    <a:pt x="26" y="16"/>
                    <a:pt x="26" y="17"/>
                  </a:cubicBezTo>
                  <a:cubicBezTo>
                    <a:pt x="26" y="18"/>
                    <a:pt x="25" y="20"/>
                    <a:pt x="25" y="20"/>
                  </a:cubicBezTo>
                  <a:cubicBezTo>
                    <a:pt x="24" y="21"/>
                    <a:pt x="22" y="20"/>
                    <a:pt x="21" y="21"/>
                  </a:cubicBezTo>
                  <a:cubicBezTo>
                    <a:pt x="21" y="21"/>
                    <a:pt x="20" y="23"/>
                    <a:pt x="20" y="23"/>
                  </a:cubicBezTo>
                  <a:cubicBezTo>
                    <a:pt x="19" y="23"/>
                    <a:pt x="17" y="23"/>
                    <a:pt x="17" y="23"/>
                  </a:cubicBezTo>
                  <a:cubicBezTo>
                    <a:pt x="16" y="24"/>
                    <a:pt x="15" y="24"/>
                    <a:pt x="15" y="24"/>
                  </a:cubicBezTo>
                  <a:cubicBezTo>
                    <a:pt x="14" y="25"/>
                    <a:pt x="14" y="26"/>
                    <a:pt x="13" y="26"/>
                  </a:cubicBezTo>
                  <a:cubicBezTo>
                    <a:pt x="13" y="27"/>
                    <a:pt x="13" y="28"/>
                    <a:pt x="12" y="28"/>
                  </a:cubicBezTo>
                  <a:cubicBezTo>
                    <a:pt x="11" y="28"/>
                    <a:pt x="9" y="27"/>
                    <a:pt x="9" y="26"/>
                  </a:cubicBezTo>
                  <a:cubicBezTo>
                    <a:pt x="8" y="26"/>
                    <a:pt x="8" y="25"/>
                    <a:pt x="8" y="25"/>
                  </a:cubicBezTo>
                  <a:cubicBezTo>
                    <a:pt x="8" y="24"/>
                    <a:pt x="8" y="22"/>
                    <a:pt x="8" y="21"/>
                  </a:cubicBezTo>
                  <a:cubicBezTo>
                    <a:pt x="8" y="21"/>
                    <a:pt x="7" y="20"/>
                    <a:pt x="6" y="20"/>
                  </a:cubicBezTo>
                  <a:cubicBezTo>
                    <a:pt x="5" y="19"/>
                    <a:pt x="4" y="20"/>
                    <a:pt x="4" y="20"/>
                  </a:cubicBezTo>
                  <a:cubicBezTo>
                    <a:pt x="3" y="20"/>
                    <a:pt x="2" y="21"/>
                    <a:pt x="1" y="21"/>
                  </a:cubicBezTo>
                  <a:cubicBezTo>
                    <a:pt x="1" y="20"/>
                    <a:pt x="1" y="20"/>
                    <a:pt x="0" y="20"/>
                  </a:cubicBezTo>
                  <a:cubicBezTo>
                    <a:pt x="0" y="19"/>
                    <a:pt x="1" y="18"/>
                    <a:pt x="1" y="17"/>
                  </a:cubicBezTo>
                  <a:cubicBezTo>
                    <a:pt x="2" y="17"/>
                    <a:pt x="2" y="16"/>
                    <a:pt x="3" y="16"/>
                  </a:cubicBezTo>
                  <a:cubicBezTo>
                    <a:pt x="3" y="15"/>
                    <a:pt x="5" y="14"/>
                    <a:pt x="5" y="13"/>
                  </a:cubicBezTo>
                  <a:cubicBezTo>
                    <a:pt x="6" y="12"/>
                    <a:pt x="6" y="10"/>
                    <a:pt x="7" y="9"/>
                  </a:cubicBezTo>
                  <a:cubicBezTo>
                    <a:pt x="7" y="9"/>
                    <a:pt x="8" y="8"/>
                    <a:pt x="8" y="7"/>
                  </a:cubicBezTo>
                  <a:cubicBezTo>
                    <a:pt x="9" y="6"/>
                    <a:pt x="8" y="4"/>
                    <a:pt x="8" y="3"/>
                  </a:cubicBezTo>
                  <a:cubicBezTo>
                    <a:pt x="8" y="3"/>
                    <a:pt x="9" y="1"/>
                    <a:pt x="10" y="1"/>
                  </a:cubicBezTo>
                  <a:cubicBezTo>
                    <a:pt x="10" y="0"/>
                    <a:pt x="12" y="0"/>
                    <a:pt x="12" y="1"/>
                  </a:cubicBezTo>
                  <a:cubicBezTo>
                    <a:pt x="13" y="1"/>
                    <a:pt x="13" y="3"/>
                    <a:pt x="13" y="3"/>
                  </a:cubicBezTo>
                  <a:cubicBezTo>
                    <a:pt x="14" y="4"/>
                    <a:pt x="15" y="6"/>
                    <a:pt x="16" y="6"/>
                  </a:cubicBezTo>
                  <a:cubicBezTo>
                    <a:pt x="17" y="7"/>
                    <a:pt x="19" y="7"/>
                    <a:pt x="20" y="7"/>
                  </a:cubicBezTo>
                  <a:cubicBezTo>
                    <a:pt x="21" y="7"/>
                    <a:pt x="23" y="7"/>
                    <a:pt x="24" y="7"/>
                  </a:cubicBezTo>
                  <a:cubicBezTo>
                    <a:pt x="25" y="7"/>
                    <a:pt x="26" y="8"/>
                    <a:pt x="27"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76">
              <a:extLst>
                <a:ext uri="{FF2B5EF4-FFF2-40B4-BE49-F238E27FC236}">
                  <a16:creationId xmlns:a16="http://schemas.microsoft.com/office/drawing/2014/main" id="{B82DF60C-6DCC-40E3-A50D-651B2E52E96C}"/>
                </a:ext>
              </a:extLst>
            </p:cNvPr>
            <p:cNvSpPr>
              <a:spLocks/>
            </p:cNvSpPr>
            <p:nvPr/>
          </p:nvSpPr>
          <p:spPr bwMode="auto">
            <a:xfrm>
              <a:off x="7723787" y="5115843"/>
              <a:ext cx="124767" cy="174673"/>
            </a:xfrm>
            <a:custGeom>
              <a:avLst/>
              <a:gdLst/>
              <a:ahLst/>
              <a:cxnLst>
                <a:cxn ang="0">
                  <a:pos x="31" y="0"/>
                </a:cxn>
                <a:cxn ang="0">
                  <a:pos x="31" y="1"/>
                </a:cxn>
                <a:cxn ang="0">
                  <a:pos x="35" y="3"/>
                </a:cxn>
                <a:cxn ang="0">
                  <a:pos x="37" y="7"/>
                </a:cxn>
                <a:cxn ang="0">
                  <a:pos x="36" y="11"/>
                </a:cxn>
                <a:cxn ang="0">
                  <a:pos x="38" y="15"/>
                </a:cxn>
                <a:cxn ang="0">
                  <a:pos x="41" y="17"/>
                </a:cxn>
                <a:cxn ang="0">
                  <a:pos x="42" y="22"/>
                </a:cxn>
                <a:cxn ang="0">
                  <a:pos x="41" y="26"/>
                </a:cxn>
                <a:cxn ang="0">
                  <a:pos x="38" y="30"/>
                </a:cxn>
                <a:cxn ang="0">
                  <a:pos x="34" y="36"/>
                </a:cxn>
                <a:cxn ang="0">
                  <a:pos x="36" y="37"/>
                </a:cxn>
                <a:cxn ang="0">
                  <a:pos x="37" y="40"/>
                </a:cxn>
                <a:cxn ang="0">
                  <a:pos x="37" y="45"/>
                </a:cxn>
                <a:cxn ang="0">
                  <a:pos x="36" y="49"/>
                </a:cxn>
                <a:cxn ang="0">
                  <a:pos x="36" y="56"/>
                </a:cxn>
                <a:cxn ang="0">
                  <a:pos x="35" y="59"/>
                </a:cxn>
                <a:cxn ang="0">
                  <a:pos x="32" y="56"/>
                </a:cxn>
                <a:cxn ang="0">
                  <a:pos x="28" y="54"/>
                </a:cxn>
                <a:cxn ang="0">
                  <a:pos x="22" y="56"/>
                </a:cxn>
                <a:cxn ang="0">
                  <a:pos x="18" y="55"/>
                </a:cxn>
                <a:cxn ang="0">
                  <a:pos x="14" y="54"/>
                </a:cxn>
                <a:cxn ang="0">
                  <a:pos x="11" y="50"/>
                </a:cxn>
                <a:cxn ang="0">
                  <a:pos x="5" y="44"/>
                </a:cxn>
                <a:cxn ang="0">
                  <a:pos x="4" y="40"/>
                </a:cxn>
                <a:cxn ang="0">
                  <a:pos x="6" y="36"/>
                </a:cxn>
                <a:cxn ang="0">
                  <a:pos x="10" y="33"/>
                </a:cxn>
                <a:cxn ang="0">
                  <a:pos x="7" y="28"/>
                </a:cxn>
                <a:cxn ang="0">
                  <a:pos x="2" y="23"/>
                </a:cxn>
                <a:cxn ang="0">
                  <a:pos x="0" y="21"/>
                </a:cxn>
                <a:cxn ang="0">
                  <a:pos x="3" y="19"/>
                </a:cxn>
                <a:cxn ang="0">
                  <a:pos x="6" y="17"/>
                </a:cxn>
                <a:cxn ang="0">
                  <a:pos x="8" y="12"/>
                </a:cxn>
                <a:cxn ang="0">
                  <a:pos x="12" y="12"/>
                </a:cxn>
                <a:cxn ang="0">
                  <a:pos x="15" y="11"/>
                </a:cxn>
                <a:cxn ang="0">
                  <a:pos x="16" y="8"/>
                </a:cxn>
                <a:cxn ang="0">
                  <a:pos x="19" y="8"/>
                </a:cxn>
                <a:cxn ang="0">
                  <a:pos x="21" y="9"/>
                </a:cxn>
                <a:cxn ang="0">
                  <a:pos x="25" y="4"/>
                </a:cxn>
                <a:cxn ang="0">
                  <a:pos x="30" y="1"/>
                </a:cxn>
              </a:cxnLst>
              <a:rect l="0" t="0" r="r" b="b"/>
              <a:pathLst>
                <a:path w="42" h="59">
                  <a:moveTo>
                    <a:pt x="30" y="1"/>
                  </a:moveTo>
                  <a:cubicBezTo>
                    <a:pt x="30" y="1"/>
                    <a:pt x="31" y="0"/>
                    <a:pt x="31" y="0"/>
                  </a:cubicBezTo>
                  <a:cubicBezTo>
                    <a:pt x="31" y="0"/>
                    <a:pt x="31" y="0"/>
                    <a:pt x="31" y="0"/>
                  </a:cubicBezTo>
                  <a:cubicBezTo>
                    <a:pt x="31" y="0"/>
                    <a:pt x="31" y="1"/>
                    <a:pt x="31" y="1"/>
                  </a:cubicBezTo>
                  <a:cubicBezTo>
                    <a:pt x="32" y="2"/>
                    <a:pt x="33" y="2"/>
                    <a:pt x="33" y="3"/>
                  </a:cubicBezTo>
                  <a:cubicBezTo>
                    <a:pt x="33" y="3"/>
                    <a:pt x="34" y="3"/>
                    <a:pt x="35" y="3"/>
                  </a:cubicBezTo>
                  <a:cubicBezTo>
                    <a:pt x="35" y="3"/>
                    <a:pt x="36" y="3"/>
                    <a:pt x="36" y="3"/>
                  </a:cubicBezTo>
                  <a:cubicBezTo>
                    <a:pt x="37" y="4"/>
                    <a:pt x="37" y="6"/>
                    <a:pt x="37" y="7"/>
                  </a:cubicBezTo>
                  <a:cubicBezTo>
                    <a:pt x="37" y="7"/>
                    <a:pt x="36" y="8"/>
                    <a:pt x="36" y="8"/>
                  </a:cubicBezTo>
                  <a:cubicBezTo>
                    <a:pt x="36" y="9"/>
                    <a:pt x="36" y="10"/>
                    <a:pt x="36" y="11"/>
                  </a:cubicBezTo>
                  <a:cubicBezTo>
                    <a:pt x="36" y="11"/>
                    <a:pt x="37" y="12"/>
                    <a:pt x="37" y="13"/>
                  </a:cubicBezTo>
                  <a:cubicBezTo>
                    <a:pt x="37" y="13"/>
                    <a:pt x="38" y="14"/>
                    <a:pt x="38" y="15"/>
                  </a:cubicBezTo>
                  <a:cubicBezTo>
                    <a:pt x="38" y="15"/>
                    <a:pt x="39" y="16"/>
                    <a:pt x="39" y="17"/>
                  </a:cubicBezTo>
                  <a:cubicBezTo>
                    <a:pt x="40" y="17"/>
                    <a:pt x="41" y="17"/>
                    <a:pt x="41" y="17"/>
                  </a:cubicBezTo>
                  <a:cubicBezTo>
                    <a:pt x="42" y="18"/>
                    <a:pt x="41" y="20"/>
                    <a:pt x="41" y="20"/>
                  </a:cubicBezTo>
                  <a:cubicBezTo>
                    <a:pt x="41" y="21"/>
                    <a:pt x="42" y="22"/>
                    <a:pt x="42" y="22"/>
                  </a:cubicBezTo>
                  <a:cubicBezTo>
                    <a:pt x="42" y="23"/>
                    <a:pt x="42" y="24"/>
                    <a:pt x="42" y="25"/>
                  </a:cubicBezTo>
                  <a:cubicBezTo>
                    <a:pt x="42" y="25"/>
                    <a:pt x="41" y="25"/>
                    <a:pt x="41" y="26"/>
                  </a:cubicBezTo>
                  <a:cubicBezTo>
                    <a:pt x="41" y="26"/>
                    <a:pt x="40" y="27"/>
                    <a:pt x="40" y="27"/>
                  </a:cubicBezTo>
                  <a:cubicBezTo>
                    <a:pt x="39" y="28"/>
                    <a:pt x="38" y="30"/>
                    <a:pt x="38" y="30"/>
                  </a:cubicBezTo>
                  <a:cubicBezTo>
                    <a:pt x="37" y="31"/>
                    <a:pt x="36" y="33"/>
                    <a:pt x="35" y="34"/>
                  </a:cubicBezTo>
                  <a:cubicBezTo>
                    <a:pt x="35" y="34"/>
                    <a:pt x="34" y="35"/>
                    <a:pt x="34" y="36"/>
                  </a:cubicBezTo>
                  <a:cubicBezTo>
                    <a:pt x="34" y="36"/>
                    <a:pt x="34" y="37"/>
                    <a:pt x="34" y="37"/>
                  </a:cubicBezTo>
                  <a:cubicBezTo>
                    <a:pt x="35" y="37"/>
                    <a:pt x="35" y="37"/>
                    <a:pt x="36" y="37"/>
                  </a:cubicBezTo>
                  <a:cubicBezTo>
                    <a:pt x="36" y="37"/>
                    <a:pt x="37" y="38"/>
                    <a:pt x="37" y="38"/>
                  </a:cubicBezTo>
                  <a:cubicBezTo>
                    <a:pt x="37" y="39"/>
                    <a:pt x="37" y="40"/>
                    <a:pt x="37" y="40"/>
                  </a:cubicBezTo>
                  <a:cubicBezTo>
                    <a:pt x="37" y="41"/>
                    <a:pt x="37" y="42"/>
                    <a:pt x="37" y="43"/>
                  </a:cubicBezTo>
                  <a:cubicBezTo>
                    <a:pt x="37" y="43"/>
                    <a:pt x="37" y="44"/>
                    <a:pt x="37" y="45"/>
                  </a:cubicBezTo>
                  <a:cubicBezTo>
                    <a:pt x="36" y="45"/>
                    <a:pt x="36" y="46"/>
                    <a:pt x="36" y="46"/>
                  </a:cubicBezTo>
                  <a:cubicBezTo>
                    <a:pt x="36" y="47"/>
                    <a:pt x="36" y="48"/>
                    <a:pt x="36" y="49"/>
                  </a:cubicBezTo>
                  <a:cubicBezTo>
                    <a:pt x="36" y="50"/>
                    <a:pt x="36" y="52"/>
                    <a:pt x="36" y="53"/>
                  </a:cubicBezTo>
                  <a:cubicBezTo>
                    <a:pt x="36" y="54"/>
                    <a:pt x="36" y="55"/>
                    <a:pt x="36" y="56"/>
                  </a:cubicBezTo>
                  <a:cubicBezTo>
                    <a:pt x="36" y="57"/>
                    <a:pt x="36" y="58"/>
                    <a:pt x="36" y="58"/>
                  </a:cubicBezTo>
                  <a:cubicBezTo>
                    <a:pt x="36" y="58"/>
                    <a:pt x="36" y="59"/>
                    <a:pt x="35" y="59"/>
                  </a:cubicBezTo>
                  <a:cubicBezTo>
                    <a:pt x="35" y="59"/>
                    <a:pt x="34" y="58"/>
                    <a:pt x="34" y="57"/>
                  </a:cubicBezTo>
                  <a:cubicBezTo>
                    <a:pt x="33" y="57"/>
                    <a:pt x="32" y="57"/>
                    <a:pt x="32" y="56"/>
                  </a:cubicBezTo>
                  <a:cubicBezTo>
                    <a:pt x="31" y="56"/>
                    <a:pt x="30" y="55"/>
                    <a:pt x="30" y="55"/>
                  </a:cubicBezTo>
                  <a:cubicBezTo>
                    <a:pt x="29" y="55"/>
                    <a:pt x="28" y="54"/>
                    <a:pt x="28" y="54"/>
                  </a:cubicBezTo>
                  <a:cubicBezTo>
                    <a:pt x="27" y="54"/>
                    <a:pt x="25" y="55"/>
                    <a:pt x="24" y="56"/>
                  </a:cubicBezTo>
                  <a:cubicBezTo>
                    <a:pt x="23" y="56"/>
                    <a:pt x="22" y="56"/>
                    <a:pt x="22" y="56"/>
                  </a:cubicBezTo>
                  <a:cubicBezTo>
                    <a:pt x="21" y="56"/>
                    <a:pt x="21" y="55"/>
                    <a:pt x="20" y="55"/>
                  </a:cubicBezTo>
                  <a:cubicBezTo>
                    <a:pt x="20" y="55"/>
                    <a:pt x="19" y="55"/>
                    <a:pt x="18" y="55"/>
                  </a:cubicBezTo>
                  <a:cubicBezTo>
                    <a:pt x="18" y="55"/>
                    <a:pt x="16" y="54"/>
                    <a:pt x="16" y="54"/>
                  </a:cubicBezTo>
                  <a:cubicBezTo>
                    <a:pt x="15" y="54"/>
                    <a:pt x="14" y="54"/>
                    <a:pt x="14" y="54"/>
                  </a:cubicBezTo>
                  <a:cubicBezTo>
                    <a:pt x="13" y="54"/>
                    <a:pt x="12" y="53"/>
                    <a:pt x="12" y="52"/>
                  </a:cubicBezTo>
                  <a:cubicBezTo>
                    <a:pt x="11" y="52"/>
                    <a:pt x="11" y="51"/>
                    <a:pt x="11" y="50"/>
                  </a:cubicBezTo>
                  <a:cubicBezTo>
                    <a:pt x="11" y="49"/>
                    <a:pt x="10" y="48"/>
                    <a:pt x="9" y="47"/>
                  </a:cubicBezTo>
                  <a:cubicBezTo>
                    <a:pt x="9" y="46"/>
                    <a:pt x="6" y="45"/>
                    <a:pt x="5" y="44"/>
                  </a:cubicBezTo>
                  <a:cubicBezTo>
                    <a:pt x="5" y="44"/>
                    <a:pt x="4" y="43"/>
                    <a:pt x="3" y="42"/>
                  </a:cubicBezTo>
                  <a:cubicBezTo>
                    <a:pt x="4" y="42"/>
                    <a:pt x="4" y="41"/>
                    <a:pt x="4" y="40"/>
                  </a:cubicBezTo>
                  <a:cubicBezTo>
                    <a:pt x="4" y="40"/>
                    <a:pt x="4" y="38"/>
                    <a:pt x="4" y="37"/>
                  </a:cubicBezTo>
                  <a:cubicBezTo>
                    <a:pt x="4" y="37"/>
                    <a:pt x="6" y="36"/>
                    <a:pt x="6" y="36"/>
                  </a:cubicBezTo>
                  <a:cubicBezTo>
                    <a:pt x="7" y="35"/>
                    <a:pt x="8" y="34"/>
                    <a:pt x="8" y="34"/>
                  </a:cubicBezTo>
                  <a:cubicBezTo>
                    <a:pt x="9" y="34"/>
                    <a:pt x="10" y="33"/>
                    <a:pt x="10" y="33"/>
                  </a:cubicBezTo>
                  <a:cubicBezTo>
                    <a:pt x="10" y="32"/>
                    <a:pt x="10" y="31"/>
                    <a:pt x="10" y="31"/>
                  </a:cubicBezTo>
                  <a:cubicBezTo>
                    <a:pt x="9" y="30"/>
                    <a:pt x="7" y="29"/>
                    <a:pt x="7" y="28"/>
                  </a:cubicBezTo>
                  <a:cubicBezTo>
                    <a:pt x="6" y="28"/>
                    <a:pt x="5" y="26"/>
                    <a:pt x="5" y="25"/>
                  </a:cubicBezTo>
                  <a:cubicBezTo>
                    <a:pt x="4" y="25"/>
                    <a:pt x="3" y="24"/>
                    <a:pt x="2" y="23"/>
                  </a:cubicBezTo>
                  <a:cubicBezTo>
                    <a:pt x="2" y="23"/>
                    <a:pt x="1" y="23"/>
                    <a:pt x="1" y="23"/>
                  </a:cubicBezTo>
                  <a:cubicBezTo>
                    <a:pt x="0" y="22"/>
                    <a:pt x="0" y="22"/>
                    <a:pt x="0" y="21"/>
                  </a:cubicBezTo>
                  <a:cubicBezTo>
                    <a:pt x="0" y="21"/>
                    <a:pt x="1" y="19"/>
                    <a:pt x="1" y="19"/>
                  </a:cubicBezTo>
                  <a:cubicBezTo>
                    <a:pt x="2" y="19"/>
                    <a:pt x="3" y="19"/>
                    <a:pt x="3" y="19"/>
                  </a:cubicBezTo>
                  <a:cubicBezTo>
                    <a:pt x="4" y="18"/>
                    <a:pt x="4" y="18"/>
                    <a:pt x="5" y="17"/>
                  </a:cubicBezTo>
                  <a:cubicBezTo>
                    <a:pt x="5" y="17"/>
                    <a:pt x="6" y="17"/>
                    <a:pt x="6" y="17"/>
                  </a:cubicBezTo>
                  <a:cubicBezTo>
                    <a:pt x="7" y="17"/>
                    <a:pt x="7" y="16"/>
                    <a:pt x="7" y="15"/>
                  </a:cubicBezTo>
                  <a:cubicBezTo>
                    <a:pt x="7" y="15"/>
                    <a:pt x="8" y="13"/>
                    <a:pt x="8" y="12"/>
                  </a:cubicBezTo>
                  <a:cubicBezTo>
                    <a:pt x="8" y="12"/>
                    <a:pt x="9" y="11"/>
                    <a:pt x="10" y="11"/>
                  </a:cubicBezTo>
                  <a:cubicBezTo>
                    <a:pt x="10" y="11"/>
                    <a:pt x="11" y="12"/>
                    <a:pt x="12" y="12"/>
                  </a:cubicBezTo>
                  <a:cubicBezTo>
                    <a:pt x="12" y="12"/>
                    <a:pt x="13" y="13"/>
                    <a:pt x="13" y="13"/>
                  </a:cubicBezTo>
                  <a:cubicBezTo>
                    <a:pt x="14" y="12"/>
                    <a:pt x="15" y="12"/>
                    <a:pt x="15" y="11"/>
                  </a:cubicBezTo>
                  <a:cubicBezTo>
                    <a:pt x="15" y="11"/>
                    <a:pt x="15" y="10"/>
                    <a:pt x="16" y="9"/>
                  </a:cubicBezTo>
                  <a:cubicBezTo>
                    <a:pt x="16" y="9"/>
                    <a:pt x="16" y="9"/>
                    <a:pt x="16" y="8"/>
                  </a:cubicBezTo>
                  <a:cubicBezTo>
                    <a:pt x="17" y="8"/>
                    <a:pt x="17" y="7"/>
                    <a:pt x="18" y="7"/>
                  </a:cubicBezTo>
                  <a:cubicBezTo>
                    <a:pt x="18" y="7"/>
                    <a:pt x="18" y="8"/>
                    <a:pt x="19" y="8"/>
                  </a:cubicBezTo>
                  <a:cubicBezTo>
                    <a:pt x="19" y="8"/>
                    <a:pt x="19" y="10"/>
                    <a:pt x="19" y="10"/>
                  </a:cubicBezTo>
                  <a:cubicBezTo>
                    <a:pt x="20" y="10"/>
                    <a:pt x="21" y="9"/>
                    <a:pt x="21" y="9"/>
                  </a:cubicBezTo>
                  <a:cubicBezTo>
                    <a:pt x="22" y="8"/>
                    <a:pt x="23" y="7"/>
                    <a:pt x="24" y="7"/>
                  </a:cubicBezTo>
                  <a:cubicBezTo>
                    <a:pt x="24" y="6"/>
                    <a:pt x="25" y="4"/>
                    <a:pt x="25" y="4"/>
                  </a:cubicBezTo>
                  <a:cubicBezTo>
                    <a:pt x="26" y="3"/>
                    <a:pt x="26" y="2"/>
                    <a:pt x="27" y="2"/>
                  </a:cubicBezTo>
                  <a:cubicBezTo>
                    <a:pt x="28" y="1"/>
                    <a:pt x="29" y="1"/>
                    <a:pt x="30"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77">
              <a:extLst>
                <a:ext uri="{FF2B5EF4-FFF2-40B4-BE49-F238E27FC236}">
                  <a16:creationId xmlns:a16="http://schemas.microsoft.com/office/drawing/2014/main" id="{6EB437BB-7992-43AC-834D-1CDFF2A6E13D}"/>
                </a:ext>
              </a:extLst>
            </p:cNvPr>
            <p:cNvSpPr>
              <a:spLocks/>
            </p:cNvSpPr>
            <p:nvPr/>
          </p:nvSpPr>
          <p:spPr bwMode="auto">
            <a:xfrm>
              <a:off x="7284609" y="5697256"/>
              <a:ext cx="531506" cy="476609"/>
            </a:xfrm>
            <a:custGeom>
              <a:avLst/>
              <a:gdLst/>
              <a:ahLst/>
              <a:cxnLst>
                <a:cxn ang="0">
                  <a:pos x="75" y="11"/>
                </a:cxn>
                <a:cxn ang="0">
                  <a:pos x="84" y="2"/>
                </a:cxn>
                <a:cxn ang="0">
                  <a:pos x="106" y="2"/>
                </a:cxn>
                <a:cxn ang="0">
                  <a:pos x="121" y="3"/>
                </a:cxn>
                <a:cxn ang="0">
                  <a:pos x="131" y="6"/>
                </a:cxn>
                <a:cxn ang="0">
                  <a:pos x="152" y="6"/>
                </a:cxn>
                <a:cxn ang="0">
                  <a:pos x="170" y="9"/>
                </a:cxn>
                <a:cxn ang="0">
                  <a:pos x="178" y="21"/>
                </a:cxn>
                <a:cxn ang="0">
                  <a:pos x="175" y="36"/>
                </a:cxn>
                <a:cxn ang="0">
                  <a:pos x="165" y="35"/>
                </a:cxn>
                <a:cxn ang="0">
                  <a:pos x="165" y="45"/>
                </a:cxn>
                <a:cxn ang="0">
                  <a:pos x="168" y="48"/>
                </a:cxn>
                <a:cxn ang="0">
                  <a:pos x="173" y="59"/>
                </a:cxn>
                <a:cxn ang="0">
                  <a:pos x="177" y="67"/>
                </a:cxn>
                <a:cxn ang="0">
                  <a:pos x="162" y="76"/>
                </a:cxn>
                <a:cxn ang="0">
                  <a:pos x="154" y="92"/>
                </a:cxn>
                <a:cxn ang="0">
                  <a:pos x="154" y="109"/>
                </a:cxn>
                <a:cxn ang="0">
                  <a:pos x="153" y="126"/>
                </a:cxn>
                <a:cxn ang="0">
                  <a:pos x="141" y="128"/>
                </a:cxn>
                <a:cxn ang="0">
                  <a:pos x="126" y="125"/>
                </a:cxn>
                <a:cxn ang="0">
                  <a:pos x="120" y="128"/>
                </a:cxn>
                <a:cxn ang="0">
                  <a:pos x="126" y="142"/>
                </a:cxn>
                <a:cxn ang="0">
                  <a:pos x="103" y="132"/>
                </a:cxn>
                <a:cxn ang="0">
                  <a:pos x="104" y="115"/>
                </a:cxn>
                <a:cxn ang="0">
                  <a:pos x="96" y="126"/>
                </a:cxn>
                <a:cxn ang="0">
                  <a:pos x="89" y="116"/>
                </a:cxn>
                <a:cxn ang="0">
                  <a:pos x="89" y="102"/>
                </a:cxn>
                <a:cxn ang="0">
                  <a:pos x="73" y="99"/>
                </a:cxn>
                <a:cxn ang="0">
                  <a:pos x="73" y="112"/>
                </a:cxn>
                <a:cxn ang="0">
                  <a:pos x="91" y="128"/>
                </a:cxn>
                <a:cxn ang="0">
                  <a:pos x="97" y="138"/>
                </a:cxn>
                <a:cxn ang="0">
                  <a:pos x="84" y="137"/>
                </a:cxn>
                <a:cxn ang="0">
                  <a:pos x="83" y="143"/>
                </a:cxn>
                <a:cxn ang="0">
                  <a:pos x="67" y="151"/>
                </a:cxn>
                <a:cxn ang="0">
                  <a:pos x="61" y="160"/>
                </a:cxn>
                <a:cxn ang="0">
                  <a:pos x="47" y="148"/>
                </a:cxn>
                <a:cxn ang="0">
                  <a:pos x="38" y="146"/>
                </a:cxn>
                <a:cxn ang="0">
                  <a:pos x="26" y="141"/>
                </a:cxn>
                <a:cxn ang="0">
                  <a:pos x="26" y="124"/>
                </a:cxn>
                <a:cxn ang="0">
                  <a:pos x="18" y="121"/>
                </a:cxn>
                <a:cxn ang="0">
                  <a:pos x="22" y="108"/>
                </a:cxn>
                <a:cxn ang="0">
                  <a:pos x="10" y="108"/>
                </a:cxn>
                <a:cxn ang="0">
                  <a:pos x="2" y="97"/>
                </a:cxn>
                <a:cxn ang="0">
                  <a:pos x="11" y="95"/>
                </a:cxn>
                <a:cxn ang="0">
                  <a:pos x="23" y="94"/>
                </a:cxn>
                <a:cxn ang="0">
                  <a:pos x="39" y="98"/>
                </a:cxn>
                <a:cxn ang="0">
                  <a:pos x="50" y="103"/>
                </a:cxn>
                <a:cxn ang="0">
                  <a:pos x="54" y="90"/>
                </a:cxn>
                <a:cxn ang="0">
                  <a:pos x="49" y="76"/>
                </a:cxn>
                <a:cxn ang="0">
                  <a:pos x="46" y="62"/>
                </a:cxn>
                <a:cxn ang="0">
                  <a:pos x="46" y="48"/>
                </a:cxn>
                <a:cxn ang="0">
                  <a:pos x="38" y="37"/>
                </a:cxn>
                <a:cxn ang="0">
                  <a:pos x="52" y="37"/>
                </a:cxn>
                <a:cxn ang="0">
                  <a:pos x="62" y="32"/>
                </a:cxn>
                <a:cxn ang="0">
                  <a:pos x="63" y="22"/>
                </a:cxn>
                <a:cxn ang="0">
                  <a:pos x="63" y="12"/>
                </a:cxn>
              </a:cxnLst>
              <a:rect l="0" t="0" r="r" b="b"/>
              <a:pathLst>
                <a:path w="179" h="161">
                  <a:moveTo>
                    <a:pt x="65" y="13"/>
                  </a:moveTo>
                  <a:cubicBezTo>
                    <a:pt x="66" y="14"/>
                    <a:pt x="66" y="14"/>
                    <a:pt x="66" y="14"/>
                  </a:cubicBezTo>
                  <a:cubicBezTo>
                    <a:pt x="67" y="14"/>
                    <a:pt x="68" y="14"/>
                    <a:pt x="68" y="14"/>
                  </a:cubicBezTo>
                  <a:cubicBezTo>
                    <a:pt x="68" y="14"/>
                    <a:pt x="69" y="14"/>
                    <a:pt x="70" y="14"/>
                  </a:cubicBezTo>
                  <a:cubicBezTo>
                    <a:pt x="71" y="13"/>
                    <a:pt x="72" y="13"/>
                    <a:pt x="73" y="13"/>
                  </a:cubicBezTo>
                  <a:cubicBezTo>
                    <a:pt x="73" y="13"/>
                    <a:pt x="75" y="13"/>
                    <a:pt x="75" y="13"/>
                  </a:cubicBezTo>
                  <a:cubicBezTo>
                    <a:pt x="75" y="13"/>
                    <a:pt x="75" y="12"/>
                    <a:pt x="75" y="11"/>
                  </a:cubicBezTo>
                  <a:cubicBezTo>
                    <a:pt x="75" y="11"/>
                    <a:pt x="75" y="10"/>
                    <a:pt x="74" y="10"/>
                  </a:cubicBezTo>
                  <a:cubicBezTo>
                    <a:pt x="74" y="9"/>
                    <a:pt x="74" y="8"/>
                    <a:pt x="74" y="8"/>
                  </a:cubicBezTo>
                  <a:cubicBezTo>
                    <a:pt x="74" y="7"/>
                    <a:pt x="75" y="7"/>
                    <a:pt x="75" y="6"/>
                  </a:cubicBezTo>
                  <a:cubicBezTo>
                    <a:pt x="76" y="6"/>
                    <a:pt x="77" y="5"/>
                    <a:pt x="78" y="5"/>
                  </a:cubicBezTo>
                  <a:cubicBezTo>
                    <a:pt x="78" y="5"/>
                    <a:pt x="80" y="4"/>
                    <a:pt x="80" y="4"/>
                  </a:cubicBezTo>
                  <a:cubicBezTo>
                    <a:pt x="81" y="3"/>
                    <a:pt x="81" y="2"/>
                    <a:pt x="82" y="2"/>
                  </a:cubicBezTo>
                  <a:cubicBezTo>
                    <a:pt x="83" y="2"/>
                    <a:pt x="84" y="2"/>
                    <a:pt x="84" y="2"/>
                  </a:cubicBezTo>
                  <a:cubicBezTo>
                    <a:pt x="85" y="2"/>
                    <a:pt x="86" y="3"/>
                    <a:pt x="86" y="3"/>
                  </a:cubicBezTo>
                  <a:cubicBezTo>
                    <a:pt x="87" y="3"/>
                    <a:pt x="88" y="3"/>
                    <a:pt x="89" y="3"/>
                  </a:cubicBezTo>
                  <a:cubicBezTo>
                    <a:pt x="89" y="3"/>
                    <a:pt x="91" y="3"/>
                    <a:pt x="92" y="3"/>
                  </a:cubicBezTo>
                  <a:cubicBezTo>
                    <a:pt x="93" y="3"/>
                    <a:pt x="95" y="2"/>
                    <a:pt x="96" y="2"/>
                  </a:cubicBezTo>
                  <a:cubicBezTo>
                    <a:pt x="97" y="2"/>
                    <a:pt x="99" y="2"/>
                    <a:pt x="101" y="2"/>
                  </a:cubicBezTo>
                  <a:cubicBezTo>
                    <a:pt x="101" y="2"/>
                    <a:pt x="102" y="2"/>
                    <a:pt x="103" y="2"/>
                  </a:cubicBezTo>
                  <a:cubicBezTo>
                    <a:pt x="104" y="2"/>
                    <a:pt x="105" y="1"/>
                    <a:pt x="106" y="2"/>
                  </a:cubicBezTo>
                  <a:cubicBezTo>
                    <a:pt x="107" y="2"/>
                    <a:pt x="107" y="4"/>
                    <a:pt x="108" y="4"/>
                  </a:cubicBezTo>
                  <a:cubicBezTo>
                    <a:pt x="108" y="4"/>
                    <a:pt x="110" y="5"/>
                    <a:pt x="110" y="5"/>
                  </a:cubicBezTo>
                  <a:cubicBezTo>
                    <a:pt x="111" y="5"/>
                    <a:pt x="111" y="5"/>
                    <a:pt x="111" y="6"/>
                  </a:cubicBezTo>
                  <a:cubicBezTo>
                    <a:pt x="112" y="6"/>
                    <a:pt x="114" y="6"/>
                    <a:pt x="115" y="6"/>
                  </a:cubicBezTo>
                  <a:cubicBezTo>
                    <a:pt x="116" y="6"/>
                    <a:pt x="118" y="6"/>
                    <a:pt x="119" y="6"/>
                  </a:cubicBezTo>
                  <a:cubicBezTo>
                    <a:pt x="120" y="6"/>
                    <a:pt x="122" y="6"/>
                    <a:pt x="122" y="5"/>
                  </a:cubicBezTo>
                  <a:cubicBezTo>
                    <a:pt x="122" y="4"/>
                    <a:pt x="121" y="4"/>
                    <a:pt x="121" y="3"/>
                  </a:cubicBezTo>
                  <a:cubicBezTo>
                    <a:pt x="121" y="3"/>
                    <a:pt x="122" y="2"/>
                    <a:pt x="122" y="1"/>
                  </a:cubicBezTo>
                  <a:cubicBezTo>
                    <a:pt x="122" y="1"/>
                    <a:pt x="123" y="0"/>
                    <a:pt x="123" y="0"/>
                  </a:cubicBezTo>
                  <a:cubicBezTo>
                    <a:pt x="124" y="0"/>
                    <a:pt x="125" y="0"/>
                    <a:pt x="125" y="0"/>
                  </a:cubicBezTo>
                  <a:cubicBezTo>
                    <a:pt x="126" y="0"/>
                    <a:pt x="127" y="0"/>
                    <a:pt x="128" y="0"/>
                  </a:cubicBezTo>
                  <a:cubicBezTo>
                    <a:pt x="128" y="1"/>
                    <a:pt x="129" y="2"/>
                    <a:pt x="129" y="3"/>
                  </a:cubicBezTo>
                  <a:cubicBezTo>
                    <a:pt x="129" y="3"/>
                    <a:pt x="130" y="4"/>
                    <a:pt x="130" y="5"/>
                  </a:cubicBezTo>
                  <a:cubicBezTo>
                    <a:pt x="130" y="5"/>
                    <a:pt x="131" y="6"/>
                    <a:pt x="131" y="6"/>
                  </a:cubicBezTo>
                  <a:cubicBezTo>
                    <a:pt x="132" y="6"/>
                    <a:pt x="135" y="6"/>
                    <a:pt x="136" y="6"/>
                  </a:cubicBezTo>
                  <a:cubicBezTo>
                    <a:pt x="137" y="6"/>
                    <a:pt x="137" y="6"/>
                    <a:pt x="137" y="6"/>
                  </a:cubicBezTo>
                  <a:cubicBezTo>
                    <a:pt x="139" y="6"/>
                    <a:pt x="140" y="5"/>
                    <a:pt x="141" y="5"/>
                  </a:cubicBezTo>
                  <a:cubicBezTo>
                    <a:pt x="142" y="5"/>
                    <a:pt x="145" y="5"/>
                    <a:pt x="146" y="5"/>
                  </a:cubicBezTo>
                  <a:cubicBezTo>
                    <a:pt x="146" y="5"/>
                    <a:pt x="147" y="4"/>
                    <a:pt x="147" y="4"/>
                  </a:cubicBezTo>
                  <a:cubicBezTo>
                    <a:pt x="148" y="4"/>
                    <a:pt x="148" y="5"/>
                    <a:pt x="149" y="5"/>
                  </a:cubicBezTo>
                  <a:cubicBezTo>
                    <a:pt x="150" y="5"/>
                    <a:pt x="151" y="6"/>
                    <a:pt x="152" y="6"/>
                  </a:cubicBezTo>
                  <a:cubicBezTo>
                    <a:pt x="153" y="6"/>
                    <a:pt x="155" y="6"/>
                    <a:pt x="155" y="6"/>
                  </a:cubicBezTo>
                  <a:cubicBezTo>
                    <a:pt x="156" y="6"/>
                    <a:pt x="157" y="6"/>
                    <a:pt x="158" y="6"/>
                  </a:cubicBezTo>
                  <a:cubicBezTo>
                    <a:pt x="158" y="6"/>
                    <a:pt x="159" y="6"/>
                    <a:pt x="159" y="6"/>
                  </a:cubicBezTo>
                  <a:cubicBezTo>
                    <a:pt x="160" y="7"/>
                    <a:pt x="160" y="7"/>
                    <a:pt x="161" y="7"/>
                  </a:cubicBezTo>
                  <a:cubicBezTo>
                    <a:pt x="162" y="7"/>
                    <a:pt x="163" y="8"/>
                    <a:pt x="164" y="8"/>
                  </a:cubicBezTo>
                  <a:cubicBezTo>
                    <a:pt x="165" y="8"/>
                    <a:pt x="166" y="8"/>
                    <a:pt x="166" y="8"/>
                  </a:cubicBezTo>
                  <a:cubicBezTo>
                    <a:pt x="167" y="8"/>
                    <a:pt x="169" y="8"/>
                    <a:pt x="170" y="9"/>
                  </a:cubicBezTo>
                  <a:cubicBezTo>
                    <a:pt x="170" y="9"/>
                    <a:pt x="171" y="10"/>
                    <a:pt x="172" y="10"/>
                  </a:cubicBezTo>
                  <a:cubicBezTo>
                    <a:pt x="172" y="10"/>
                    <a:pt x="172" y="11"/>
                    <a:pt x="172" y="11"/>
                  </a:cubicBezTo>
                  <a:cubicBezTo>
                    <a:pt x="172" y="12"/>
                    <a:pt x="173" y="12"/>
                    <a:pt x="173" y="12"/>
                  </a:cubicBezTo>
                  <a:cubicBezTo>
                    <a:pt x="173" y="13"/>
                    <a:pt x="175" y="13"/>
                    <a:pt x="175" y="14"/>
                  </a:cubicBezTo>
                  <a:cubicBezTo>
                    <a:pt x="176" y="14"/>
                    <a:pt x="176" y="15"/>
                    <a:pt x="177" y="16"/>
                  </a:cubicBezTo>
                  <a:cubicBezTo>
                    <a:pt x="177" y="17"/>
                    <a:pt x="177" y="18"/>
                    <a:pt x="177" y="18"/>
                  </a:cubicBezTo>
                  <a:cubicBezTo>
                    <a:pt x="177" y="19"/>
                    <a:pt x="178" y="20"/>
                    <a:pt x="178" y="21"/>
                  </a:cubicBezTo>
                  <a:cubicBezTo>
                    <a:pt x="178" y="22"/>
                    <a:pt x="178" y="23"/>
                    <a:pt x="178" y="24"/>
                  </a:cubicBezTo>
                  <a:cubicBezTo>
                    <a:pt x="178" y="24"/>
                    <a:pt x="179" y="26"/>
                    <a:pt x="179" y="26"/>
                  </a:cubicBezTo>
                  <a:cubicBezTo>
                    <a:pt x="179" y="27"/>
                    <a:pt x="179" y="28"/>
                    <a:pt x="179" y="29"/>
                  </a:cubicBezTo>
                  <a:cubicBezTo>
                    <a:pt x="179" y="30"/>
                    <a:pt x="179" y="31"/>
                    <a:pt x="179" y="31"/>
                  </a:cubicBezTo>
                  <a:cubicBezTo>
                    <a:pt x="179" y="32"/>
                    <a:pt x="178" y="33"/>
                    <a:pt x="178" y="33"/>
                  </a:cubicBezTo>
                  <a:cubicBezTo>
                    <a:pt x="178" y="33"/>
                    <a:pt x="177" y="34"/>
                    <a:pt x="176" y="34"/>
                  </a:cubicBezTo>
                  <a:cubicBezTo>
                    <a:pt x="176" y="35"/>
                    <a:pt x="176" y="35"/>
                    <a:pt x="175" y="36"/>
                  </a:cubicBezTo>
                  <a:cubicBezTo>
                    <a:pt x="175" y="36"/>
                    <a:pt x="174" y="36"/>
                    <a:pt x="174" y="36"/>
                  </a:cubicBezTo>
                  <a:cubicBezTo>
                    <a:pt x="173" y="37"/>
                    <a:pt x="172" y="37"/>
                    <a:pt x="171" y="36"/>
                  </a:cubicBezTo>
                  <a:cubicBezTo>
                    <a:pt x="171" y="36"/>
                    <a:pt x="169" y="35"/>
                    <a:pt x="169" y="35"/>
                  </a:cubicBezTo>
                  <a:cubicBezTo>
                    <a:pt x="169" y="35"/>
                    <a:pt x="168" y="34"/>
                    <a:pt x="168" y="34"/>
                  </a:cubicBezTo>
                  <a:cubicBezTo>
                    <a:pt x="168" y="33"/>
                    <a:pt x="167" y="33"/>
                    <a:pt x="166" y="33"/>
                  </a:cubicBezTo>
                  <a:cubicBezTo>
                    <a:pt x="166" y="33"/>
                    <a:pt x="166" y="33"/>
                    <a:pt x="166" y="34"/>
                  </a:cubicBezTo>
                  <a:cubicBezTo>
                    <a:pt x="166" y="34"/>
                    <a:pt x="165" y="34"/>
                    <a:pt x="165" y="35"/>
                  </a:cubicBezTo>
                  <a:cubicBezTo>
                    <a:pt x="165" y="35"/>
                    <a:pt x="163" y="36"/>
                    <a:pt x="163" y="36"/>
                  </a:cubicBezTo>
                  <a:cubicBezTo>
                    <a:pt x="162" y="37"/>
                    <a:pt x="161" y="37"/>
                    <a:pt x="161" y="37"/>
                  </a:cubicBezTo>
                  <a:cubicBezTo>
                    <a:pt x="161" y="38"/>
                    <a:pt x="160" y="38"/>
                    <a:pt x="160" y="39"/>
                  </a:cubicBezTo>
                  <a:cubicBezTo>
                    <a:pt x="160" y="39"/>
                    <a:pt x="161" y="40"/>
                    <a:pt x="161" y="40"/>
                  </a:cubicBezTo>
                  <a:cubicBezTo>
                    <a:pt x="162" y="41"/>
                    <a:pt x="163" y="41"/>
                    <a:pt x="163" y="42"/>
                  </a:cubicBezTo>
                  <a:cubicBezTo>
                    <a:pt x="164" y="42"/>
                    <a:pt x="165" y="43"/>
                    <a:pt x="165" y="43"/>
                  </a:cubicBezTo>
                  <a:cubicBezTo>
                    <a:pt x="165" y="44"/>
                    <a:pt x="165" y="45"/>
                    <a:pt x="165" y="45"/>
                  </a:cubicBezTo>
                  <a:cubicBezTo>
                    <a:pt x="165" y="46"/>
                    <a:pt x="164" y="46"/>
                    <a:pt x="164" y="46"/>
                  </a:cubicBezTo>
                  <a:cubicBezTo>
                    <a:pt x="163" y="46"/>
                    <a:pt x="163" y="47"/>
                    <a:pt x="162" y="47"/>
                  </a:cubicBezTo>
                  <a:cubicBezTo>
                    <a:pt x="162" y="48"/>
                    <a:pt x="161" y="49"/>
                    <a:pt x="161" y="49"/>
                  </a:cubicBezTo>
                  <a:cubicBezTo>
                    <a:pt x="161" y="49"/>
                    <a:pt x="161" y="50"/>
                    <a:pt x="162" y="51"/>
                  </a:cubicBezTo>
                  <a:cubicBezTo>
                    <a:pt x="162" y="51"/>
                    <a:pt x="163" y="52"/>
                    <a:pt x="163" y="52"/>
                  </a:cubicBezTo>
                  <a:cubicBezTo>
                    <a:pt x="164" y="52"/>
                    <a:pt x="165" y="51"/>
                    <a:pt x="166" y="51"/>
                  </a:cubicBezTo>
                  <a:cubicBezTo>
                    <a:pt x="166" y="50"/>
                    <a:pt x="167" y="49"/>
                    <a:pt x="168" y="48"/>
                  </a:cubicBezTo>
                  <a:cubicBezTo>
                    <a:pt x="168" y="48"/>
                    <a:pt x="170" y="47"/>
                    <a:pt x="171" y="48"/>
                  </a:cubicBezTo>
                  <a:cubicBezTo>
                    <a:pt x="171" y="48"/>
                    <a:pt x="171" y="49"/>
                    <a:pt x="171" y="49"/>
                  </a:cubicBezTo>
                  <a:cubicBezTo>
                    <a:pt x="171" y="49"/>
                    <a:pt x="171" y="50"/>
                    <a:pt x="170" y="50"/>
                  </a:cubicBezTo>
                  <a:cubicBezTo>
                    <a:pt x="170" y="51"/>
                    <a:pt x="169" y="52"/>
                    <a:pt x="169" y="52"/>
                  </a:cubicBezTo>
                  <a:cubicBezTo>
                    <a:pt x="169" y="53"/>
                    <a:pt x="169" y="54"/>
                    <a:pt x="169" y="55"/>
                  </a:cubicBezTo>
                  <a:cubicBezTo>
                    <a:pt x="169" y="55"/>
                    <a:pt x="170" y="56"/>
                    <a:pt x="171" y="57"/>
                  </a:cubicBezTo>
                  <a:cubicBezTo>
                    <a:pt x="171" y="58"/>
                    <a:pt x="173" y="59"/>
                    <a:pt x="173" y="59"/>
                  </a:cubicBezTo>
                  <a:cubicBezTo>
                    <a:pt x="174" y="60"/>
                    <a:pt x="174" y="60"/>
                    <a:pt x="174" y="60"/>
                  </a:cubicBezTo>
                  <a:cubicBezTo>
                    <a:pt x="175" y="61"/>
                    <a:pt x="176" y="61"/>
                    <a:pt x="177" y="61"/>
                  </a:cubicBezTo>
                  <a:cubicBezTo>
                    <a:pt x="177" y="61"/>
                    <a:pt x="178" y="61"/>
                    <a:pt x="178" y="61"/>
                  </a:cubicBezTo>
                  <a:cubicBezTo>
                    <a:pt x="178" y="62"/>
                    <a:pt x="178" y="62"/>
                    <a:pt x="177" y="62"/>
                  </a:cubicBezTo>
                  <a:cubicBezTo>
                    <a:pt x="177" y="63"/>
                    <a:pt x="176" y="63"/>
                    <a:pt x="176" y="64"/>
                  </a:cubicBezTo>
                  <a:cubicBezTo>
                    <a:pt x="176" y="64"/>
                    <a:pt x="176" y="66"/>
                    <a:pt x="177" y="66"/>
                  </a:cubicBezTo>
                  <a:cubicBezTo>
                    <a:pt x="177" y="66"/>
                    <a:pt x="177" y="67"/>
                    <a:pt x="177" y="67"/>
                  </a:cubicBezTo>
                  <a:cubicBezTo>
                    <a:pt x="176" y="67"/>
                    <a:pt x="176" y="68"/>
                    <a:pt x="175" y="68"/>
                  </a:cubicBezTo>
                  <a:cubicBezTo>
                    <a:pt x="175" y="68"/>
                    <a:pt x="173" y="69"/>
                    <a:pt x="173" y="70"/>
                  </a:cubicBezTo>
                  <a:cubicBezTo>
                    <a:pt x="173" y="71"/>
                    <a:pt x="173" y="73"/>
                    <a:pt x="172" y="73"/>
                  </a:cubicBezTo>
                  <a:cubicBezTo>
                    <a:pt x="172" y="74"/>
                    <a:pt x="171" y="75"/>
                    <a:pt x="170" y="75"/>
                  </a:cubicBezTo>
                  <a:cubicBezTo>
                    <a:pt x="170" y="75"/>
                    <a:pt x="168" y="74"/>
                    <a:pt x="168" y="74"/>
                  </a:cubicBezTo>
                  <a:cubicBezTo>
                    <a:pt x="167" y="74"/>
                    <a:pt x="165" y="74"/>
                    <a:pt x="164" y="74"/>
                  </a:cubicBezTo>
                  <a:cubicBezTo>
                    <a:pt x="163" y="74"/>
                    <a:pt x="162" y="76"/>
                    <a:pt x="162" y="76"/>
                  </a:cubicBezTo>
                  <a:cubicBezTo>
                    <a:pt x="162" y="77"/>
                    <a:pt x="162" y="78"/>
                    <a:pt x="161" y="79"/>
                  </a:cubicBezTo>
                  <a:cubicBezTo>
                    <a:pt x="161" y="80"/>
                    <a:pt x="161" y="81"/>
                    <a:pt x="160" y="81"/>
                  </a:cubicBezTo>
                  <a:cubicBezTo>
                    <a:pt x="160" y="82"/>
                    <a:pt x="159" y="83"/>
                    <a:pt x="158" y="83"/>
                  </a:cubicBezTo>
                  <a:cubicBezTo>
                    <a:pt x="158" y="84"/>
                    <a:pt x="156" y="85"/>
                    <a:pt x="156" y="86"/>
                  </a:cubicBezTo>
                  <a:cubicBezTo>
                    <a:pt x="156" y="86"/>
                    <a:pt x="156" y="87"/>
                    <a:pt x="156" y="87"/>
                  </a:cubicBezTo>
                  <a:cubicBezTo>
                    <a:pt x="156" y="88"/>
                    <a:pt x="156" y="89"/>
                    <a:pt x="156" y="90"/>
                  </a:cubicBezTo>
                  <a:cubicBezTo>
                    <a:pt x="155" y="90"/>
                    <a:pt x="155" y="91"/>
                    <a:pt x="154" y="92"/>
                  </a:cubicBezTo>
                  <a:cubicBezTo>
                    <a:pt x="154" y="92"/>
                    <a:pt x="154" y="94"/>
                    <a:pt x="154" y="94"/>
                  </a:cubicBezTo>
                  <a:cubicBezTo>
                    <a:pt x="154" y="95"/>
                    <a:pt x="153" y="96"/>
                    <a:pt x="153" y="97"/>
                  </a:cubicBezTo>
                  <a:cubicBezTo>
                    <a:pt x="153" y="97"/>
                    <a:pt x="153" y="99"/>
                    <a:pt x="153" y="100"/>
                  </a:cubicBezTo>
                  <a:cubicBezTo>
                    <a:pt x="153" y="101"/>
                    <a:pt x="152" y="102"/>
                    <a:pt x="152" y="103"/>
                  </a:cubicBezTo>
                  <a:cubicBezTo>
                    <a:pt x="152" y="104"/>
                    <a:pt x="153" y="105"/>
                    <a:pt x="153" y="105"/>
                  </a:cubicBezTo>
                  <a:cubicBezTo>
                    <a:pt x="153" y="106"/>
                    <a:pt x="154" y="107"/>
                    <a:pt x="154" y="107"/>
                  </a:cubicBezTo>
                  <a:cubicBezTo>
                    <a:pt x="154" y="108"/>
                    <a:pt x="154" y="109"/>
                    <a:pt x="154" y="109"/>
                  </a:cubicBezTo>
                  <a:cubicBezTo>
                    <a:pt x="154" y="110"/>
                    <a:pt x="152" y="111"/>
                    <a:pt x="152" y="112"/>
                  </a:cubicBezTo>
                  <a:cubicBezTo>
                    <a:pt x="151" y="112"/>
                    <a:pt x="151" y="113"/>
                    <a:pt x="151" y="114"/>
                  </a:cubicBezTo>
                  <a:cubicBezTo>
                    <a:pt x="151" y="115"/>
                    <a:pt x="151" y="116"/>
                    <a:pt x="151" y="116"/>
                  </a:cubicBezTo>
                  <a:cubicBezTo>
                    <a:pt x="151" y="117"/>
                    <a:pt x="151" y="118"/>
                    <a:pt x="152" y="119"/>
                  </a:cubicBezTo>
                  <a:cubicBezTo>
                    <a:pt x="152" y="120"/>
                    <a:pt x="153" y="120"/>
                    <a:pt x="153" y="121"/>
                  </a:cubicBezTo>
                  <a:cubicBezTo>
                    <a:pt x="153" y="122"/>
                    <a:pt x="154" y="123"/>
                    <a:pt x="154" y="124"/>
                  </a:cubicBezTo>
                  <a:cubicBezTo>
                    <a:pt x="154" y="124"/>
                    <a:pt x="153" y="126"/>
                    <a:pt x="153" y="126"/>
                  </a:cubicBezTo>
                  <a:cubicBezTo>
                    <a:pt x="153" y="127"/>
                    <a:pt x="152" y="127"/>
                    <a:pt x="152" y="128"/>
                  </a:cubicBezTo>
                  <a:cubicBezTo>
                    <a:pt x="152" y="127"/>
                    <a:pt x="151" y="127"/>
                    <a:pt x="151" y="127"/>
                  </a:cubicBezTo>
                  <a:cubicBezTo>
                    <a:pt x="151" y="127"/>
                    <a:pt x="149" y="127"/>
                    <a:pt x="149" y="128"/>
                  </a:cubicBezTo>
                  <a:cubicBezTo>
                    <a:pt x="148" y="128"/>
                    <a:pt x="146" y="128"/>
                    <a:pt x="145" y="128"/>
                  </a:cubicBezTo>
                  <a:cubicBezTo>
                    <a:pt x="145" y="128"/>
                    <a:pt x="144" y="127"/>
                    <a:pt x="144" y="127"/>
                  </a:cubicBezTo>
                  <a:cubicBezTo>
                    <a:pt x="143" y="127"/>
                    <a:pt x="143" y="127"/>
                    <a:pt x="142" y="127"/>
                  </a:cubicBezTo>
                  <a:cubicBezTo>
                    <a:pt x="142" y="127"/>
                    <a:pt x="141" y="128"/>
                    <a:pt x="141" y="128"/>
                  </a:cubicBezTo>
                  <a:cubicBezTo>
                    <a:pt x="140" y="128"/>
                    <a:pt x="140" y="128"/>
                    <a:pt x="140" y="127"/>
                  </a:cubicBezTo>
                  <a:cubicBezTo>
                    <a:pt x="139" y="127"/>
                    <a:pt x="140" y="126"/>
                    <a:pt x="139" y="126"/>
                  </a:cubicBezTo>
                  <a:cubicBezTo>
                    <a:pt x="139" y="125"/>
                    <a:pt x="137" y="125"/>
                    <a:pt x="137" y="125"/>
                  </a:cubicBezTo>
                  <a:cubicBezTo>
                    <a:pt x="136" y="125"/>
                    <a:pt x="135" y="125"/>
                    <a:pt x="134" y="125"/>
                  </a:cubicBezTo>
                  <a:cubicBezTo>
                    <a:pt x="134" y="125"/>
                    <a:pt x="133" y="124"/>
                    <a:pt x="132" y="124"/>
                  </a:cubicBezTo>
                  <a:cubicBezTo>
                    <a:pt x="131" y="124"/>
                    <a:pt x="129" y="124"/>
                    <a:pt x="128" y="125"/>
                  </a:cubicBezTo>
                  <a:cubicBezTo>
                    <a:pt x="127" y="125"/>
                    <a:pt x="126" y="125"/>
                    <a:pt x="126" y="125"/>
                  </a:cubicBezTo>
                  <a:cubicBezTo>
                    <a:pt x="125" y="126"/>
                    <a:pt x="126" y="126"/>
                    <a:pt x="126" y="127"/>
                  </a:cubicBezTo>
                  <a:cubicBezTo>
                    <a:pt x="126" y="127"/>
                    <a:pt x="126" y="128"/>
                    <a:pt x="126" y="129"/>
                  </a:cubicBezTo>
                  <a:cubicBezTo>
                    <a:pt x="126" y="129"/>
                    <a:pt x="125" y="130"/>
                    <a:pt x="125" y="130"/>
                  </a:cubicBezTo>
                  <a:cubicBezTo>
                    <a:pt x="124" y="130"/>
                    <a:pt x="123" y="130"/>
                    <a:pt x="123" y="129"/>
                  </a:cubicBezTo>
                  <a:cubicBezTo>
                    <a:pt x="122" y="129"/>
                    <a:pt x="122" y="128"/>
                    <a:pt x="122" y="128"/>
                  </a:cubicBezTo>
                  <a:cubicBezTo>
                    <a:pt x="122" y="128"/>
                    <a:pt x="121" y="128"/>
                    <a:pt x="121" y="128"/>
                  </a:cubicBezTo>
                  <a:cubicBezTo>
                    <a:pt x="120" y="128"/>
                    <a:pt x="120" y="128"/>
                    <a:pt x="120" y="128"/>
                  </a:cubicBezTo>
                  <a:cubicBezTo>
                    <a:pt x="120" y="129"/>
                    <a:pt x="120" y="129"/>
                    <a:pt x="120" y="130"/>
                  </a:cubicBezTo>
                  <a:cubicBezTo>
                    <a:pt x="120" y="130"/>
                    <a:pt x="122" y="131"/>
                    <a:pt x="122" y="132"/>
                  </a:cubicBezTo>
                  <a:cubicBezTo>
                    <a:pt x="123" y="132"/>
                    <a:pt x="123" y="133"/>
                    <a:pt x="124" y="134"/>
                  </a:cubicBezTo>
                  <a:cubicBezTo>
                    <a:pt x="124" y="134"/>
                    <a:pt x="125" y="135"/>
                    <a:pt x="126" y="136"/>
                  </a:cubicBezTo>
                  <a:cubicBezTo>
                    <a:pt x="126" y="136"/>
                    <a:pt x="127" y="137"/>
                    <a:pt x="127" y="138"/>
                  </a:cubicBezTo>
                  <a:cubicBezTo>
                    <a:pt x="127" y="139"/>
                    <a:pt x="127" y="140"/>
                    <a:pt x="127" y="141"/>
                  </a:cubicBezTo>
                  <a:cubicBezTo>
                    <a:pt x="127" y="141"/>
                    <a:pt x="127" y="142"/>
                    <a:pt x="126" y="142"/>
                  </a:cubicBezTo>
                  <a:cubicBezTo>
                    <a:pt x="126" y="143"/>
                    <a:pt x="125" y="144"/>
                    <a:pt x="124" y="144"/>
                  </a:cubicBezTo>
                  <a:cubicBezTo>
                    <a:pt x="123" y="144"/>
                    <a:pt x="122" y="144"/>
                    <a:pt x="121" y="144"/>
                  </a:cubicBezTo>
                  <a:cubicBezTo>
                    <a:pt x="120" y="144"/>
                    <a:pt x="118" y="143"/>
                    <a:pt x="117" y="142"/>
                  </a:cubicBezTo>
                  <a:cubicBezTo>
                    <a:pt x="116" y="142"/>
                    <a:pt x="115" y="141"/>
                    <a:pt x="115" y="140"/>
                  </a:cubicBezTo>
                  <a:cubicBezTo>
                    <a:pt x="114" y="140"/>
                    <a:pt x="111" y="138"/>
                    <a:pt x="110" y="137"/>
                  </a:cubicBezTo>
                  <a:cubicBezTo>
                    <a:pt x="109" y="136"/>
                    <a:pt x="106" y="135"/>
                    <a:pt x="105" y="134"/>
                  </a:cubicBezTo>
                  <a:cubicBezTo>
                    <a:pt x="105" y="133"/>
                    <a:pt x="103" y="132"/>
                    <a:pt x="103" y="132"/>
                  </a:cubicBezTo>
                  <a:cubicBezTo>
                    <a:pt x="102" y="131"/>
                    <a:pt x="100" y="131"/>
                    <a:pt x="100" y="130"/>
                  </a:cubicBezTo>
                  <a:cubicBezTo>
                    <a:pt x="99" y="130"/>
                    <a:pt x="99" y="128"/>
                    <a:pt x="99" y="128"/>
                  </a:cubicBezTo>
                  <a:cubicBezTo>
                    <a:pt x="99" y="127"/>
                    <a:pt x="99" y="125"/>
                    <a:pt x="99" y="124"/>
                  </a:cubicBezTo>
                  <a:cubicBezTo>
                    <a:pt x="100" y="124"/>
                    <a:pt x="99" y="122"/>
                    <a:pt x="99" y="121"/>
                  </a:cubicBezTo>
                  <a:cubicBezTo>
                    <a:pt x="99" y="121"/>
                    <a:pt x="99" y="119"/>
                    <a:pt x="100" y="119"/>
                  </a:cubicBezTo>
                  <a:cubicBezTo>
                    <a:pt x="100" y="118"/>
                    <a:pt x="101" y="117"/>
                    <a:pt x="102" y="116"/>
                  </a:cubicBezTo>
                  <a:cubicBezTo>
                    <a:pt x="102" y="116"/>
                    <a:pt x="103" y="115"/>
                    <a:pt x="104" y="115"/>
                  </a:cubicBezTo>
                  <a:cubicBezTo>
                    <a:pt x="104" y="114"/>
                    <a:pt x="105" y="113"/>
                    <a:pt x="105" y="113"/>
                  </a:cubicBezTo>
                  <a:cubicBezTo>
                    <a:pt x="104" y="112"/>
                    <a:pt x="102" y="114"/>
                    <a:pt x="101" y="114"/>
                  </a:cubicBezTo>
                  <a:cubicBezTo>
                    <a:pt x="100" y="115"/>
                    <a:pt x="99" y="115"/>
                    <a:pt x="99" y="116"/>
                  </a:cubicBezTo>
                  <a:cubicBezTo>
                    <a:pt x="98" y="116"/>
                    <a:pt x="97" y="117"/>
                    <a:pt x="97" y="118"/>
                  </a:cubicBezTo>
                  <a:cubicBezTo>
                    <a:pt x="97" y="118"/>
                    <a:pt x="97" y="120"/>
                    <a:pt x="97" y="121"/>
                  </a:cubicBezTo>
                  <a:cubicBezTo>
                    <a:pt x="97" y="122"/>
                    <a:pt x="97" y="124"/>
                    <a:pt x="97" y="124"/>
                  </a:cubicBezTo>
                  <a:cubicBezTo>
                    <a:pt x="97" y="125"/>
                    <a:pt x="96" y="126"/>
                    <a:pt x="96" y="126"/>
                  </a:cubicBezTo>
                  <a:cubicBezTo>
                    <a:pt x="95" y="126"/>
                    <a:pt x="95" y="125"/>
                    <a:pt x="94" y="125"/>
                  </a:cubicBezTo>
                  <a:cubicBezTo>
                    <a:pt x="94" y="124"/>
                    <a:pt x="92" y="123"/>
                    <a:pt x="92" y="122"/>
                  </a:cubicBezTo>
                  <a:cubicBezTo>
                    <a:pt x="91" y="122"/>
                    <a:pt x="91" y="121"/>
                    <a:pt x="90" y="121"/>
                  </a:cubicBezTo>
                  <a:cubicBezTo>
                    <a:pt x="90" y="120"/>
                    <a:pt x="88" y="120"/>
                    <a:pt x="88" y="120"/>
                  </a:cubicBezTo>
                  <a:cubicBezTo>
                    <a:pt x="87" y="119"/>
                    <a:pt x="87" y="119"/>
                    <a:pt x="86" y="119"/>
                  </a:cubicBezTo>
                  <a:cubicBezTo>
                    <a:pt x="86" y="118"/>
                    <a:pt x="87" y="117"/>
                    <a:pt x="87" y="117"/>
                  </a:cubicBezTo>
                  <a:cubicBezTo>
                    <a:pt x="87" y="116"/>
                    <a:pt x="89" y="116"/>
                    <a:pt x="89" y="116"/>
                  </a:cubicBezTo>
                  <a:cubicBezTo>
                    <a:pt x="90" y="115"/>
                    <a:pt x="91" y="114"/>
                    <a:pt x="92" y="114"/>
                  </a:cubicBezTo>
                  <a:cubicBezTo>
                    <a:pt x="92" y="113"/>
                    <a:pt x="93" y="112"/>
                    <a:pt x="94" y="111"/>
                  </a:cubicBezTo>
                  <a:cubicBezTo>
                    <a:pt x="94" y="111"/>
                    <a:pt x="93" y="110"/>
                    <a:pt x="93" y="110"/>
                  </a:cubicBezTo>
                  <a:cubicBezTo>
                    <a:pt x="93" y="109"/>
                    <a:pt x="92" y="108"/>
                    <a:pt x="92" y="107"/>
                  </a:cubicBezTo>
                  <a:cubicBezTo>
                    <a:pt x="92" y="107"/>
                    <a:pt x="91" y="106"/>
                    <a:pt x="91" y="105"/>
                  </a:cubicBezTo>
                  <a:cubicBezTo>
                    <a:pt x="90" y="105"/>
                    <a:pt x="90" y="103"/>
                    <a:pt x="90" y="102"/>
                  </a:cubicBezTo>
                  <a:cubicBezTo>
                    <a:pt x="90" y="102"/>
                    <a:pt x="89" y="102"/>
                    <a:pt x="89" y="102"/>
                  </a:cubicBezTo>
                  <a:cubicBezTo>
                    <a:pt x="88" y="102"/>
                    <a:pt x="86" y="101"/>
                    <a:pt x="85" y="101"/>
                  </a:cubicBezTo>
                  <a:cubicBezTo>
                    <a:pt x="84" y="100"/>
                    <a:pt x="84" y="99"/>
                    <a:pt x="83" y="99"/>
                  </a:cubicBezTo>
                  <a:cubicBezTo>
                    <a:pt x="83" y="99"/>
                    <a:pt x="82" y="99"/>
                    <a:pt x="81" y="99"/>
                  </a:cubicBezTo>
                  <a:cubicBezTo>
                    <a:pt x="81" y="100"/>
                    <a:pt x="80" y="100"/>
                    <a:pt x="79" y="100"/>
                  </a:cubicBezTo>
                  <a:cubicBezTo>
                    <a:pt x="79" y="100"/>
                    <a:pt x="77" y="100"/>
                    <a:pt x="77" y="100"/>
                  </a:cubicBezTo>
                  <a:cubicBezTo>
                    <a:pt x="76" y="100"/>
                    <a:pt x="75" y="98"/>
                    <a:pt x="75" y="98"/>
                  </a:cubicBezTo>
                  <a:cubicBezTo>
                    <a:pt x="74" y="98"/>
                    <a:pt x="74" y="99"/>
                    <a:pt x="73" y="99"/>
                  </a:cubicBezTo>
                  <a:cubicBezTo>
                    <a:pt x="73" y="99"/>
                    <a:pt x="72" y="100"/>
                    <a:pt x="72" y="101"/>
                  </a:cubicBezTo>
                  <a:cubicBezTo>
                    <a:pt x="71" y="101"/>
                    <a:pt x="70" y="102"/>
                    <a:pt x="70" y="103"/>
                  </a:cubicBezTo>
                  <a:cubicBezTo>
                    <a:pt x="70" y="103"/>
                    <a:pt x="70" y="104"/>
                    <a:pt x="70" y="105"/>
                  </a:cubicBezTo>
                  <a:cubicBezTo>
                    <a:pt x="70" y="105"/>
                    <a:pt x="70" y="106"/>
                    <a:pt x="70" y="106"/>
                  </a:cubicBezTo>
                  <a:cubicBezTo>
                    <a:pt x="70" y="106"/>
                    <a:pt x="70" y="106"/>
                    <a:pt x="70" y="107"/>
                  </a:cubicBezTo>
                  <a:cubicBezTo>
                    <a:pt x="69" y="107"/>
                    <a:pt x="71" y="109"/>
                    <a:pt x="71" y="110"/>
                  </a:cubicBezTo>
                  <a:cubicBezTo>
                    <a:pt x="72" y="110"/>
                    <a:pt x="73" y="112"/>
                    <a:pt x="73" y="112"/>
                  </a:cubicBezTo>
                  <a:cubicBezTo>
                    <a:pt x="73" y="113"/>
                    <a:pt x="75" y="114"/>
                    <a:pt x="76" y="114"/>
                  </a:cubicBezTo>
                  <a:cubicBezTo>
                    <a:pt x="76" y="114"/>
                    <a:pt x="77" y="115"/>
                    <a:pt x="78" y="115"/>
                  </a:cubicBezTo>
                  <a:cubicBezTo>
                    <a:pt x="79" y="115"/>
                    <a:pt x="79" y="116"/>
                    <a:pt x="80" y="116"/>
                  </a:cubicBezTo>
                  <a:cubicBezTo>
                    <a:pt x="81" y="117"/>
                    <a:pt x="81" y="119"/>
                    <a:pt x="82" y="120"/>
                  </a:cubicBezTo>
                  <a:cubicBezTo>
                    <a:pt x="83" y="121"/>
                    <a:pt x="84" y="123"/>
                    <a:pt x="85" y="123"/>
                  </a:cubicBezTo>
                  <a:cubicBezTo>
                    <a:pt x="86" y="124"/>
                    <a:pt x="88" y="126"/>
                    <a:pt x="89" y="127"/>
                  </a:cubicBezTo>
                  <a:cubicBezTo>
                    <a:pt x="89" y="127"/>
                    <a:pt x="90" y="127"/>
                    <a:pt x="91" y="128"/>
                  </a:cubicBezTo>
                  <a:cubicBezTo>
                    <a:pt x="92" y="128"/>
                    <a:pt x="93" y="130"/>
                    <a:pt x="94" y="130"/>
                  </a:cubicBezTo>
                  <a:cubicBezTo>
                    <a:pt x="94" y="131"/>
                    <a:pt x="95" y="132"/>
                    <a:pt x="95" y="132"/>
                  </a:cubicBezTo>
                  <a:cubicBezTo>
                    <a:pt x="95" y="133"/>
                    <a:pt x="95" y="134"/>
                    <a:pt x="95" y="134"/>
                  </a:cubicBezTo>
                  <a:cubicBezTo>
                    <a:pt x="96" y="135"/>
                    <a:pt x="96" y="135"/>
                    <a:pt x="96" y="135"/>
                  </a:cubicBezTo>
                  <a:cubicBezTo>
                    <a:pt x="96" y="136"/>
                    <a:pt x="98" y="135"/>
                    <a:pt x="98" y="135"/>
                  </a:cubicBezTo>
                  <a:cubicBezTo>
                    <a:pt x="98" y="136"/>
                    <a:pt x="98" y="136"/>
                    <a:pt x="98" y="137"/>
                  </a:cubicBezTo>
                  <a:cubicBezTo>
                    <a:pt x="98" y="137"/>
                    <a:pt x="97" y="138"/>
                    <a:pt x="97" y="138"/>
                  </a:cubicBezTo>
                  <a:cubicBezTo>
                    <a:pt x="96" y="139"/>
                    <a:pt x="96" y="140"/>
                    <a:pt x="95" y="140"/>
                  </a:cubicBezTo>
                  <a:cubicBezTo>
                    <a:pt x="95" y="141"/>
                    <a:pt x="94" y="142"/>
                    <a:pt x="93" y="142"/>
                  </a:cubicBezTo>
                  <a:cubicBezTo>
                    <a:pt x="92" y="142"/>
                    <a:pt x="90" y="142"/>
                    <a:pt x="89" y="142"/>
                  </a:cubicBezTo>
                  <a:cubicBezTo>
                    <a:pt x="89" y="142"/>
                    <a:pt x="87" y="143"/>
                    <a:pt x="87" y="143"/>
                  </a:cubicBezTo>
                  <a:cubicBezTo>
                    <a:pt x="86" y="143"/>
                    <a:pt x="86" y="142"/>
                    <a:pt x="85" y="141"/>
                  </a:cubicBezTo>
                  <a:cubicBezTo>
                    <a:pt x="85" y="141"/>
                    <a:pt x="85" y="140"/>
                    <a:pt x="85" y="140"/>
                  </a:cubicBezTo>
                  <a:cubicBezTo>
                    <a:pt x="85" y="139"/>
                    <a:pt x="85" y="138"/>
                    <a:pt x="84" y="137"/>
                  </a:cubicBezTo>
                  <a:cubicBezTo>
                    <a:pt x="84" y="137"/>
                    <a:pt x="82" y="136"/>
                    <a:pt x="82" y="135"/>
                  </a:cubicBezTo>
                  <a:cubicBezTo>
                    <a:pt x="81" y="135"/>
                    <a:pt x="81" y="134"/>
                    <a:pt x="80" y="134"/>
                  </a:cubicBezTo>
                  <a:cubicBezTo>
                    <a:pt x="79" y="134"/>
                    <a:pt x="78" y="134"/>
                    <a:pt x="78" y="134"/>
                  </a:cubicBezTo>
                  <a:cubicBezTo>
                    <a:pt x="77" y="135"/>
                    <a:pt x="79" y="135"/>
                    <a:pt x="80" y="136"/>
                  </a:cubicBezTo>
                  <a:cubicBezTo>
                    <a:pt x="80" y="136"/>
                    <a:pt x="81" y="137"/>
                    <a:pt x="82" y="137"/>
                  </a:cubicBezTo>
                  <a:cubicBezTo>
                    <a:pt x="82" y="138"/>
                    <a:pt x="83" y="139"/>
                    <a:pt x="83" y="140"/>
                  </a:cubicBezTo>
                  <a:cubicBezTo>
                    <a:pt x="83" y="141"/>
                    <a:pt x="83" y="142"/>
                    <a:pt x="83" y="143"/>
                  </a:cubicBezTo>
                  <a:cubicBezTo>
                    <a:pt x="84" y="143"/>
                    <a:pt x="84" y="144"/>
                    <a:pt x="83" y="145"/>
                  </a:cubicBezTo>
                  <a:cubicBezTo>
                    <a:pt x="83" y="145"/>
                    <a:pt x="82" y="147"/>
                    <a:pt x="81" y="147"/>
                  </a:cubicBezTo>
                  <a:cubicBezTo>
                    <a:pt x="80" y="148"/>
                    <a:pt x="77" y="148"/>
                    <a:pt x="76" y="148"/>
                  </a:cubicBezTo>
                  <a:cubicBezTo>
                    <a:pt x="75" y="148"/>
                    <a:pt x="74" y="149"/>
                    <a:pt x="73" y="149"/>
                  </a:cubicBezTo>
                  <a:cubicBezTo>
                    <a:pt x="72" y="149"/>
                    <a:pt x="71" y="150"/>
                    <a:pt x="70" y="150"/>
                  </a:cubicBezTo>
                  <a:cubicBezTo>
                    <a:pt x="69" y="150"/>
                    <a:pt x="68" y="149"/>
                    <a:pt x="67" y="149"/>
                  </a:cubicBezTo>
                  <a:cubicBezTo>
                    <a:pt x="67" y="149"/>
                    <a:pt x="67" y="151"/>
                    <a:pt x="67" y="151"/>
                  </a:cubicBezTo>
                  <a:cubicBezTo>
                    <a:pt x="67" y="152"/>
                    <a:pt x="68" y="153"/>
                    <a:pt x="68" y="153"/>
                  </a:cubicBezTo>
                  <a:cubicBezTo>
                    <a:pt x="68" y="154"/>
                    <a:pt x="66" y="155"/>
                    <a:pt x="65" y="156"/>
                  </a:cubicBezTo>
                  <a:cubicBezTo>
                    <a:pt x="65" y="156"/>
                    <a:pt x="63" y="156"/>
                    <a:pt x="62" y="156"/>
                  </a:cubicBezTo>
                  <a:cubicBezTo>
                    <a:pt x="62" y="156"/>
                    <a:pt x="61" y="157"/>
                    <a:pt x="61" y="157"/>
                  </a:cubicBezTo>
                  <a:cubicBezTo>
                    <a:pt x="61" y="158"/>
                    <a:pt x="62" y="158"/>
                    <a:pt x="63" y="159"/>
                  </a:cubicBezTo>
                  <a:cubicBezTo>
                    <a:pt x="63" y="159"/>
                    <a:pt x="63" y="160"/>
                    <a:pt x="63" y="160"/>
                  </a:cubicBezTo>
                  <a:cubicBezTo>
                    <a:pt x="63" y="161"/>
                    <a:pt x="61" y="160"/>
                    <a:pt x="61" y="160"/>
                  </a:cubicBezTo>
                  <a:cubicBezTo>
                    <a:pt x="60" y="160"/>
                    <a:pt x="58" y="158"/>
                    <a:pt x="58" y="157"/>
                  </a:cubicBezTo>
                  <a:cubicBezTo>
                    <a:pt x="57" y="156"/>
                    <a:pt x="57" y="155"/>
                    <a:pt x="56" y="154"/>
                  </a:cubicBezTo>
                  <a:cubicBezTo>
                    <a:pt x="55" y="154"/>
                    <a:pt x="51" y="154"/>
                    <a:pt x="50" y="154"/>
                  </a:cubicBezTo>
                  <a:cubicBezTo>
                    <a:pt x="49" y="154"/>
                    <a:pt x="46" y="154"/>
                    <a:pt x="45" y="154"/>
                  </a:cubicBezTo>
                  <a:cubicBezTo>
                    <a:pt x="44" y="153"/>
                    <a:pt x="44" y="153"/>
                    <a:pt x="45" y="153"/>
                  </a:cubicBezTo>
                  <a:cubicBezTo>
                    <a:pt x="45" y="152"/>
                    <a:pt x="45" y="151"/>
                    <a:pt x="46" y="150"/>
                  </a:cubicBezTo>
                  <a:cubicBezTo>
                    <a:pt x="46" y="150"/>
                    <a:pt x="47" y="148"/>
                    <a:pt x="47" y="148"/>
                  </a:cubicBezTo>
                  <a:cubicBezTo>
                    <a:pt x="47" y="147"/>
                    <a:pt x="46" y="147"/>
                    <a:pt x="45" y="146"/>
                  </a:cubicBezTo>
                  <a:cubicBezTo>
                    <a:pt x="44" y="146"/>
                    <a:pt x="43" y="147"/>
                    <a:pt x="42" y="147"/>
                  </a:cubicBezTo>
                  <a:cubicBezTo>
                    <a:pt x="42" y="147"/>
                    <a:pt x="42" y="148"/>
                    <a:pt x="41" y="148"/>
                  </a:cubicBezTo>
                  <a:cubicBezTo>
                    <a:pt x="41" y="148"/>
                    <a:pt x="41" y="149"/>
                    <a:pt x="40" y="149"/>
                  </a:cubicBezTo>
                  <a:cubicBezTo>
                    <a:pt x="40" y="150"/>
                    <a:pt x="39" y="150"/>
                    <a:pt x="39" y="150"/>
                  </a:cubicBezTo>
                  <a:cubicBezTo>
                    <a:pt x="38" y="149"/>
                    <a:pt x="37" y="149"/>
                    <a:pt x="37" y="149"/>
                  </a:cubicBezTo>
                  <a:cubicBezTo>
                    <a:pt x="37" y="148"/>
                    <a:pt x="38" y="147"/>
                    <a:pt x="38" y="146"/>
                  </a:cubicBezTo>
                  <a:cubicBezTo>
                    <a:pt x="38" y="145"/>
                    <a:pt x="38" y="144"/>
                    <a:pt x="37" y="143"/>
                  </a:cubicBezTo>
                  <a:cubicBezTo>
                    <a:pt x="37" y="143"/>
                    <a:pt x="36" y="142"/>
                    <a:pt x="35" y="141"/>
                  </a:cubicBezTo>
                  <a:cubicBezTo>
                    <a:pt x="35" y="141"/>
                    <a:pt x="34" y="141"/>
                    <a:pt x="33" y="141"/>
                  </a:cubicBezTo>
                  <a:cubicBezTo>
                    <a:pt x="33" y="141"/>
                    <a:pt x="33" y="142"/>
                    <a:pt x="32" y="143"/>
                  </a:cubicBezTo>
                  <a:cubicBezTo>
                    <a:pt x="32" y="143"/>
                    <a:pt x="30" y="144"/>
                    <a:pt x="30" y="144"/>
                  </a:cubicBezTo>
                  <a:cubicBezTo>
                    <a:pt x="29" y="144"/>
                    <a:pt x="28" y="144"/>
                    <a:pt x="28" y="143"/>
                  </a:cubicBezTo>
                  <a:cubicBezTo>
                    <a:pt x="27" y="143"/>
                    <a:pt x="27" y="142"/>
                    <a:pt x="26" y="141"/>
                  </a:cubicBezTo>
                  <a:cubicBezTo>
                    <a:pt x="26" y="141"/>
                    <a:pt x="25" y="139"/>
                    <a:pt x="25" y="139"/>
                  </a:cubicBezTo>
                  <a:cubicBezTo>
                    <a:pt x="25" y="138"/>
                    <a:pt x="24" y="137"/>
                    <a:pt x="24" y="136"/>
                  </a:cubicBezTo>
                  <a:cubicBezTo>
                    <a:pt x="25" y="135"/>
                    <a:pt x="26" y="135"/>
                    <a:pt x="26" y="134"/>
                  </a:cubicBezTo>
                  <a:cubicBezTo>
                    <a:pt x="27" y="133"/>
                    <a:pt x="27" y="132"/>
                    <a:pt x="27" y="131"/>
                  </a:cubicBezTo>
                  <a:cubicBezTo>
                    <a:pt x="28" y="130"/>
                    <a:pt x="27" y="128"/>
                    <a:pt x="27" y="128"/>
                  </a:cubicBezTo>
                  <a:cubicBezTo>
                    <a:pt x="27" y="127"/>
                    <a:pt x="26" y="127"/>
                    <a:pt x="26" y="126"/>
                  </a:cubicBezTo>
                  <a:cubicBezTo>
                    <a:pt x="26" y="126"/>
                    <a:pt x="26" y="125"/>
                    <a:pt x="26" y="124"/>
                  </a:cubicBezTo>
                  <a:cubicBezTo>
                    <a:pt x="25" y="123"/>
                    <a:pt x="26" y="122"/>
                    <a:pt x="25" y="121"/>
                  </a:cubicBezTo>
                  <a:cubicBezTo>
                    <a:pt x="25" y="121"/>
                    <a:pt x="24" y="121"/>
                    <a:pt x="24" y="121"/>
                  </a:cubicBezTo>
                  <a:cubicBezTo>
                    <a:pt x="24" y="121"/>
                    <a:pt x="23" y="122"/>
                    <a:pt x="23" y="123"/>
                  </a:cubicBezTo>
                  <a:cubicBezTo>
                    <a:pt x="22" y="123"/>
                    <a:pt x="21" y="124"/>
                    <a:pt x="21" y="124"/>
                  </a:cubicBezTo>
                  <a:cubicBezTo>
                    <a:pt x="20" y="124"/>
                    <a:pt x="19" y="124"/>
                    <a:pt x="18" y="124"/>
                  </a:cubicBezTo>
                  <a:cubicBezTo>
                    <a:pt x="18" y="124"/>
                    <a:pt x="18" y="124"/>
                    <a:pt x="18" y="123"/>
                  </a:cubicBezTo>
                  <a:cubicBezTo>
                    <a:pt x="18" y="123"/>
                    <a:pt x="18" y="122"/>
                    <a:pt x="18" y="121"/>
                  </a:cubicBezTo>
                  <a:cubicBezTo>
                    <a:pt x="18" y="120"/>
                    <a:pt x="18" y="120"/>
                    <a:pt x="18" y="119"/>
                  </a:cubicBezTo>
                  <a:cubicBezTo>
                    <a:pt x="18" y="118"/>
                    <a:pt x="18" y="117"/>
                    <a:pt x="19" y="117"/>
                  </a:cubicBezTo>
                  <a:cubicBezTo>
                    <a:pt x="19" y="117"/>
                    <a:pt x="21" y="117"/>
                    <a:pt x="21" y="117"/>
                  </a:cubicBezTo>
                  <a:cubicBezTo>
                    <a:pt x="21" y="117"/>
                    <a:pt x="21" y="116"/>
                    <a:pt x="21" y="115"/>
                  </a:cubicBezTo>
                  <a:cubicBezTo>
                    <a:pt x="21" y="115"/>
                    <a:pt x="21" y="113"/>
                    <a:pt x="22" y="112"/>
                  </a:cubicBezTo>
                  <a:cubicBezTo>
                    <a:pt x="22" y="112"/>
                    <a:pt x="22" y="111"/>
                    <a:pt x="22" y="110"/>
                  </a:cubicBezTo>
                  <a:cubicBezTo>
                    <a:pt x="22" y="110"/>
                    <a:pt x="23" y="108"/>
                    <a:pt x="22" y="108"/>
                  </a:cubicBezTo>
                  <a:cubicBezTo>
                    <a:pt x="22" y="108"/>
                    <a:pt x="20" y="109"/>
                    <a:pt x="20" y="109"/>
                  </a:cubicBezTo>
                  <a:cubicBezTo>
                    <a:pt x="19" y="109"/>
                    <a:pt x="18" y="108"/>
                    <a:pt x="18" y="108"/>
                  </a:cubicBezTo>
                  <a:cubicBezTo>
                    <a:pt x="17" y="108"/>
                    <a:pt x="16" y="108"/>
                    <a:pt x="16" y="108"/>
                  </a:cubicBezTo>
                  <a:cubicBezTo>
                    <a:pt x="15" y="108"/>
                    <a:pt x="15" y="109"/>
                    <a:pt x="15" y="110"/>
                  </a:cubicBezTo>
                  <a:cubicBezTo>
                    <a:pt x="14" y="110"/>
                    <a:pt x="13" y="111"/>
                    <a:pt x="13" y="111"/>
                  </a:cubicBezTo>
                  <a:cubicBezTo>
                    <a:pt x="12" y="111"/>
                    <a:pt x="11" y="110"/>
                    <a:pt x="11" y="110"/>
                  </a:cubicBezTo>
                  <a:cubicBezTo>
                    <a:pt x="11" y="110"/>
                    <a:pt x="10" y="108"/>
                    <a:pt x="10" y="108"/>
                  </a:cubicBezTo>
                  <a:cubicBezTo>
                    <a:pt x="10" y="107"/>
                    <a:pt x="8" y="106"/>
                    <a:pt x="8" y="105"/>
                  </a:cubicBezTo>
                  <a:cubicBezTo>
                    <a:pt x="7" y="105"/>
                    <a:pt x="6" y="105"/>
                    <a:pt x="5" y="104"/>
                  </a:cubicBezTo>
                  <a:cubicBezTo>
                    <a:pt x="4" y="104"/>
                    <a:pt x="3" y="103"/>
                    <a:pt x="3" y="102"/>
                  </a:cubicBezTo>
                  <a:cubicBezTo>
                    <a:pt x="2" y="102"/>
                    <a:pt x="2" y="100"/>
                    <a:pt x="1" y="100"/>
                  </a:cubicBezTo>
                  <a:cubicBezTo>
                    <a:pt x="1" y="99"/>
                    <a:pt x="1" y="99"/>
                    <a:pt x="0" y="99"/>
                  </a:cubicBezTo>
                  <a:cubicBezTo>
                    <a:pt x="1" y="99"/>
                    <a:pt x="1" y="99"/>
                    <a:pt x="1" y="98"/>
                  </a:cubicBezTo>
                  <a:cubicBezTo>
                    <a:pt x="2" y="98"/>
                    <a:pt x="2" y="97"/>
                    <a:pt x="2" y="97"/>
                  </a:cubicBezTo>
                  <a:cubicBezTo>
                    <a:pt x="2" y="96"/>
                    <a:pt x="2" y="95"/>
                    <a:pt x="2" y="94"/>
                  </a:cubicBezTo>
                  <a:cubicBezTo>
                    <a:pt x="3" y="94"/>
                    <a:pt x="3" y="93"/>
                    <a:pt x="4" y="93"/>
                  </a:cubicBezTo>
                  <a:cubicBezTo>
                    <a:pt x="4" y="93"/>
                    <a:pt x="5" y="93"/>
                    <a:pt x="6" y="93"/>
                  </a:cubicBezTo>
                  <a:cubicBezTo>
                    <a:pt x="6" y="93"/>
                    <a:pt x="8" y="93"/>
                    <a:pt x="8" y="94"/>
                  </a:cubicBezTo>
                  <a:cubicBezTo>
                    <a:pt x="8" y="94"/>
                    <a:pt x="7" y="95"/>
                    <a:pt x="8" y="95"/>
                  </a:cubicBezTo>
                  <a:cubicBezTo>
                    <a:pt x="8" y="95"/>
                    <a:pt x="8" y="96"/>
                    <a:pt x="9" y="96"/>
                  </a:cubicBezTo>
                  <a:cubicBezTo>
                    <a:pt x="9" y="96"/>
                    <a:pt x="11" y="96"/>
                    <a:pt x="11" y="95"/>
                  </a:cubicBezTo>
                  <a:cubicBezTo>
                    <a:pt x="12" y="95"/>
                    <a:pt x="12" y="94"/>
                    <a:pt x="13" y="94"/>
                  </a:cubicBezTo>
                  <a:cubicBezTo>
                    <a:pt x="13" y="94"/>
                    <a:pt x="14" y="93"/>
                    <a:pt x="14" y="93"/>
                  </a:cubicBezTo>
                  <a:cubicBezTo>
                    <a:pt x="15" y="93"/>
                    <a:pt x="16" y="93"/>
                    <a:pt x="16" y="93"/>
                  </a:cubicBezTo>
                  <a:cubicBezTo>
                    <a:pt x="16" y="93"/>
                    <a:pt x="17" y="93"/>
                    <a:pt x="17" y="93"/>
                  </a:cubicBezTo>
                  <a:cubicBezTo>
                    <a:pt x="17" y="92"/>
                    <a:pt x="19" y="93"/>
                    <a:pt x="19" y="94"/>
                  </a:cubicBezTo>
                  <a:cubicBezTo>
                    <a:pt x="20" y="94"/>
                    <a:pt x="20" y="94"/>
                    <a:pt x="20" y="94"/>
                  </a:cubicBezTo>
                  <a:cubicBezTo>
                    <a:pt x="21" y="95"/>
                    <a:pt x="22" y="94"/>
                    <a:pt x="23" y="94"/>
                  </a:cubicBezTo>
                  <a:cubicBezTo>
                    <a:pt x="24" y="94"/>
                    <a:pt x="25" y="94"/>
                    <a:pt x="26" y="94"/>
                  </a:cubicBezTo>
                  <a:cubicBezTo>
                    <a:pt x="26" y="94"/>
                    <a:pt x="27" y="95"/>
                    <a:pt x="28" y="95"/>
                  </a:cubicBezTo>
                  <a:cubicBezTo>
                    <a:pt x="28" y="95"/>
                    <a:pt x="30" y="94"/>
                    <a:pt x="30" y="95"/>
                  </a:cubicBezTo>
                  <a:cubicBezTo>
                    <a:pt x="31" y="95"/>
                    <a:pt x="31" y="95"/>
                    <a:pt x="32" y="95"/>
                  </a:cubicBezTo>
                  <a:cubicBezTo>
                    <a:pt x="32" y="96"/>
                    <a:pt x="34" y="97"/>
                    <a:pt x="35" y="97"/>
                  </a:cubicBezTo>
                  <a:cubicBezTo>
                    <a:pt x="35" y="97"/>
                    <a:pt x="37" y="97"/>
                    <a:pt x="37" y="97"/>
                  </a:cubicBezTo>
                  <a:cubicBezTo>
                    <a:pt x="38" y="97"/>
                    <a:pt x="39" y="98"/>
                    <a:pt x="39" y="98"/>
                  </a:cubicBezTo>
                  <a:cubicBezTo>
                    <a:pt x="39" y="98"/>
                    <a:pt x="39" y="100"/>
                    <a:pt x="40" y="100"/>
                  </a:cubicBezTo>
                  <a:cubicBezTo>
                    <a:pt x="40" y="101"/>
                    <a:pt x="40" y="101"/>
                    <a:pt x="41" y="101"/>
                  </a:cubicBezTo>
                  <a:cubicBezTo>
                    <a:pt x="41" y="102"/>
                    <a:pt x="42" y="101"/>
                    <a:pt x="43" y="101"/>
                  </a:cubicBezTo>
                  <a:cubicBezTo>
                    <a:pt x="43" y="102"/>
                    <a:pt x="44" y="103"/>
                    <a:pt x="44" y="103"/>
                  </a:cubicBezTo>
                  <a:cubicBezTo>
                    <a:pt x="45" y="103"/>
                    <a:pt x="46" y="102"/>
                    <a:pt x="47" y="102"/>
                  </a:cubicBezTo>
                  <a:cubicBezTo>
                    <a:pt x="47" y="101"/>
                    <a:pt x="48" y="101"/>
                    <a:pt x="48" y="101"/>
                  </a:cubicBezTo>
                  <a:cubicBezTo>
                    <a:pt x="49" y="101"/>
                    <a:pt x="50" y="103"/>
                    <a:pt x="50" y="103"/>
                  </a:cubicBezTo>
                  <a:cubicBezTo>
                    <a:pt x="51" y="102"/>
                    <a:pt x="52" y="101"/>
                    <a:pt x="52" y="101"/>
                  </a:cubicBezTo>
                  <a:cubicBezTo>
                    <a:pt x="53" y="100"/>
                    <a:pt x="54" y="100"/>
                    <a:pt x="54" y="99"/>
                  </a:cubicBezTo>
                  <a:cubicBezTo>
                    <a:pt x="54" y="99"/>
                    <a:pt x="53" y="98"/>
                    <a:pt x="53" y="98"/>
                  </a:cubicBezTo>
                  <a:cubicBezTo>
                    <a:pt x="53" y="97"/>
                    <a:pt x="52" y="96"/>
                    <a:pt x="52" y="95"/>
                  </a:cubicBezTo>
                  <a:cubicBezTo>
                    <a:pt x="51" y="94"/>
                    <a:pt x="51" y="93"/>
                    <a:pt x="51" y="93"/>
                  </a:cubicBezTo>
                  <a:cubicBezTo>
                    <a:pt x="52" y="92"/>
                    <a:pt x="53" y="92"/>
                    <a:pt x="53" y="92"/>
                  </a:cubicBezTo>
                  <a:cubicBezTo>
                    <a:pt x="54" y="91"/>
                    <a:pt x="54" y="91"/>
                    <a:pt x="54" y="90"/>
                  </a:cubicBezTo>
                  <a:cubicBezTo>
                    <a:pt x="54" y="90"/>
                    <a:pt x="54" y="89"/>
                    <a:pt x="54" y="88"/>
                  </a:cubicBezTo>
                  <a:cubicBezTo>
                    <a:pt x="54" y="88"/>
                    <a:pt x="55" y="87"/>
                    <a:pt x="54" y="86"/>
                  </a:cubicBezTo>
                  <a:cubicBezTo>
                    <a:pt x="54" y="86"/>
                    <a:pt x="54" y="85"/>
                    <a:pt x="53" y="85"/>
                  </a:cubicBezTo>
                  <a:cubicBezTo>
                    <a:pt x="53" y="85"/>
                    <a:pt x="52" y="85"/>
                    <a:pt x="51" y="85"/>
                  </a:cubicBezTo>
                  <a:cubicBezTo>
                    <a:pt x="51" y="85"/>
                    <a:pt x="50" y="84"/>
                    <a:pt x="49" y="84"/>
                  </a:cubicBezTo>
                  <a:cubicBezTo>
                    <a:pt x="49" y="83"/>
                    <a:pt x="50" y="81"/>
                    <a:pt x="50" y="80"/>
                  </a:cubicBezTo>
                  <a:cubicBezTo>
                    <a:pt x="50" y="79"/>
                    <a:pt x="49" y="77"/>
                    <a:pt x="49" y="76"/>
                  </a:cubicBezTo>
                  <a:cubicBezTo>
                    <a:pt x="49" y="75"/>
                    <a:pt x="48" y="75"/>
                    <a:pt x="48" y="74"/>
                  </a:cubicBezTo>
                  <a:cubicBezTo>
                    <a:pt x="48" y="73"/>
                    <a:pt x="48" y="72"/>
                    <a:pt x="48" y="71"/>
                  </a:cubicBezTo>
                  <a:cubicBezTo>
                    <a:pt x="48" y="70"/>
                    <a:pt x="49" y="69"/>
                    <a:pt x="49" y="68"/>
                  </a:cubicBezTo>
                  <a:cubicBezTo>
                    <a:pt x="49" y="68"/>
                    <a:pt x="50" y="67"/>
                    <a:pt x="50" y="66"/>
                  </a:cubicBezTo>
                  <a:cubicBezTo>
                    <a:pt x="50" y="66"/>
                    <a:pt x="49" y="65"/>
                    <a:pt x="49" y="64"/>
                  </a:cubicBezTo>
                  <a:cubicBezTo>
                    <a:pt x="48" y="64"/>
                    <a:pt x="47" y="64"/>
                    <a:pt x="47" y="64"/>
                  </a:cubicBezTo>
                  <a:cubicBezTo>
                    <a:pt x="47" y="63"/>
                    <a:pt x="46" y="63"/>
                    <a:pt x="46" y="62"/>
                  </a:cubicBezTo>
                  <a:cubicBezTo>
                    <a:pt x="46" y="62"/>
                    <a:pt x="46" y="61"/>
                    <a:pt x="46" y="61"/>
                  </a:cubicBezTo>
                  <a:cubicBezTo>
                    <a:pt x="47" y="60"/>
                    <a:pt x="47" y="59"/>
                    <a:pt x="47" y="58"/>
                  </a:cubicBezTo>
                  <a:cubicBezTo>
                    <a:pt x="46" y="57"/>
                    <a:pt x="46" y="55"/>
                    <a:pt x="46" y="54"/>
                  </a:cubicBezTo>
                  <a:cubicBezTo>
                    <a:pt x="46" y="54"/>
                    <a:pt x="45" y="53"/>
                    <a:pt x="45" y="53"/>
                  </a:cubicBezTo>
                  <a:cubicBezTo>
                    <a:pt x="45" y="52"/>
                    <a:pt x="44" y="51"/>
                    <a:pt x="44" y="51"/>
                  </a:cubicBezTo>
                  <a:cubicBezTo>
                    <a:pt x="43" y="50"/>
                    <a:pt x="44" y="49"/>
                    <a:pt x="44" y="49"/>
                  </a:cubicBezTo>
                  <a:cubicBezTo>
                    <a:pt x="44" y="48"/>
                    <a:pt x="45" y="48"/>
                    <a:pt x="46" y="48"/>
                  </a:cubicBezTo>
                  <a:cubicBezTo>
                    <a:pt x="46" y="47"/>
                    <a:pt x="45" y="46"/>
                    <a:pt x="44" y="45"/>
                  </a:cubicBezTo>
                  <a:cubicBezTo>
                    <a:pt x="44" y="45"/>
                    <a:pt x="42" y="46"/>
                    <a:pt x="41" y="45"/>
                  </a:cubicBezTo>
                  <a:cubicBezTo>
                    <a:pt x="41" y="45"/>
                    <a:pt x="41" y="44"/>
                    <a:pt x="41" y="44"/>
                  </a:cubicBezTo>
                  <a:cubicBezTo>
                    <a:pt x="40" y="43"/>
                    <a:pt x="41" y="42"/>
                    <a:pt x="40" y="42"/>
                  </a:cubicBezTo>
                  <a:cubicBezTo>
                    <a:pt x="40" y="41"/>
                    <a:pt x="40" y="40"/>
                    <a:pt x="39" y="40"/>
                  </a:cubicBezTo>
                  <a:cubicBezTo>
                    <a:pt x="39" y="39"/>
                    <a:pt x="38" y="39"/>
                    <a:pt x="38" y="39"/>
                  </a:cubicBezTo>
                  <a:cubicBezTo>
                    <a:pt x="38" y="38"/>
                    <a:pt x="38" y="37"/>
                    <a:pt x="38" y="37"/>
                  </a:cubicBezTo>
                  <a:cubicBezTo>
                    <a:pt x="38" y="36"/>
                    <a:pt x="39" y="37"/>
                    <a:pt x="39" y="37"/>
                  </a:cubicBezTo>
                  <a:cubicBezTo>
                    <a:pt x="40" y="37"/>
                    <a:pt x="41" y="37"/>
                    <a:pt x="41" y="37"/>
                  </a:cubicBezTo>
                  <a:cubicBezTo>
                    <a:pt x="42" y="37"/>
                    <a:pt x="42" y="36"/>
                    <a:pt x="43" y="36"/>
                  </a:cubicBezTo>
                  <a:cubicBezTo>
                    <a:pt x="43" y="35"/>
                    <a:pt x="45" y="35"/>
                    <a:pt x="46" y="35"/>
                  </a:cubicBezTo>
                  <a:cubicBezTo>
                    <a:pt x="46" y="36"/>
                    <a:pt x="47" y="36"/>
                    <a:pt x="47" y="36"/>
                  </a:cubicBezTo>
                  <a:cubicBezTo>
                    <a:pt x="48" y="37"/>
                    <a:pt x="49" y="37"/>
                    <a:pt x="49" y="37"/>
                  </a:cubicBezTo>
                  <a:cubicBezTo>
                    <a:pt x="50" y="37"/>
                    <a:pt x="51" y="37"/>
                    <a:pt x="52" y="37"/>
                  </a:cubicBezTo>
                  <a:cubicBezTo>
                    <a:pt x="52" y="36"/>
                    <a:pt x="52" y="35"/>
                    <a:pt x="53" y="35"/>
                  </a:cubicBezTo>
                  <a:cubicBezTo>
                    <a:pt x="53" y="34"/>
                    <a:pt x="54" y="33"/>
                    <a:pt x="54" y="33"/>
                  </a:cubicBezTo>
                  <a:cubicBezTo>
                    <a:pt x="55" y="33"/>
                    <a:pt x="56" y="33"/>
                    <a:pt x="57" y="33"/>
                  </a:cubicBezTo>
                  <a:cubicBezTo>
                    <a:pt x="57" y="33"/>
                    <a:pt x="58" y="34"/>
                    <a:pt x="58" y="34"/>
                  </a:cubicBezTo>
                  <a:cubicBezTo>
                    <a:pt x="59" y="34"/>
                    <a:pt x="60" y="35"/>
                    <a:pt x="60" y="35"/>
                  </a:cubicBezTo>
                  <a:cubicBezTo>
                    <a:pt x="61" y="35"/>
                    <a:pt x="62" y="35"/>
                    <a:pt x="63" y="34"/>
                  </a:cubicBezTo>
                  <a:cubicBezTo>
                    <a:pt x="63" y="34"/>
                    <a:pt x="62" y="32"/>
                    <a:pt x="62" y="32"/>
                  </a:cubicBezTo>
                  <a:cubicBezTo>
                    <a:pt x="62" y="32"/>
                    <a:pt x="61" y="32"/>
                    <a:pt x="61" y="31"/>
                  </a:cubicBezTo>
                  <a:cubicBezTo>
                    <a:pt x="61" y="31"/>
                    <a:pt x="60" y="30"/>
                    <a:pt x="60" y="30"/>
                  </a:cubicBezTo>
                  <a:cubicBezTo>
                    <a:pt x="60" y="30"/>
                    <a:pt x="60" y="29"/>
                    <a:pt x="60" y="28"/>
                  </a:cubicBezTo>
                  <a:cubicBezTo>
                    <a:pt x="60" y="28"/>
                    <a:pt x="60" y="28"/>
                    <a:pt x="61" y="28"/>
                  </a:cubicBezTo>
                  <a:cubicBezTo>
                    <a:pt x="61" y="27"/>
                    <a:pt x="61" y="27"/>
                    <a:pt x="62" y="27"/>
                  </a:cubicBezTo>
                  <a:cubicBezTo>
                    <a:pt x="62" y="27"/>
                    <a:pt x="62" y="26"/>
                    <a:pt x="63" y="25"/>
                  </a:cubicBezTo>
                  <a:cubicBezTo>
                    <a:pt x="63" y="25"/>
                    <a:pt x="63" y="23"/>
                    <a:pt x="63" y="22"/>
                  </a:cubicBezTo>
                  <a:cubicBezTo>
                    <a:pt x="63" y="21"/>
                    <a:pt x="62" y="20"/>
                    <a:pt x="62" y="20"/>
                  </a:cubicBezTo>
                  <a:cubicBezTo>
                    <a:pt x="63" y="19"/>
                    <a:pt x="63" y="19"/>
                    <a:pt x="63" y="18"/>
                  </a:cubicBezTo>
                  <a:cubicBezTo>
                    <a:pt x="63" y="18"/>
                    <a:pt x="63" y="17"/>
                    <a:pt x="63" y="16"/>
                  </a:cubicBezTo>
                  <a:cubicBezTo>
                    <a:pt x="63" y="16"/>
                    <a:pt x="62" y="15"/>
                    <a:pt x="61" y="15"/>
                  </a:cubicBezTo>
                  <a:cubicBezTo>
                    <a:pt x="61" y="15"/>
                    <a:pt x="61" y="14"/>
                    <a:pt x="61" y="14"/>
                  </a:cubicBezTo>
                  <a:cubicBezTo>
                    <a:pt x="61" y="13"/>
                    <a:pt x="61" y="13"/>
                    <a:pt x="61" y="12"/>
                  </a:cubicBezTo>
                  <a:cubicBezTo>
                    <a:pt x="62" y="12"/>
                    <a:pt x="63" y="12"/>
                    <a:pt x="63" y="12"/>
                  </a:cubicBezTo>
                  <a:cubicBezTo>
                    <a:pt x="63" y="12"/>
                    <a:pt x="64" y="12"/>
                    <a:pt x="65" y="12"/>
                  </a:cubicBezTo>
                  <a:cubicBezTo>
                    <a:pt x="65" y="13"/>
                    <a:pt x="65" y="13"/>
                    <a:pt x="65"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8">
              <a:extLst>
                <a:ext uri="{FF2B5EF4-FFF2-40B4-BE49-F238E27FC236}">
                  <a16:creationId xmlns:a16="http://schemas.microsoft.com/office/drawing/2014/main" id="{F3D5F56D-CD7B-4CE7-B641-31FA739E038F}"/>
                </a:ext>
              </a:extLst>
            </p:cNvPr>
            <p:cNvSpPr>
              <a:spLocks/>
            </p:cNvSpPr>
            <p:nvPr/>
          </p:nvSpPr>
          <p:spPr bwMode="auto">
            <a:xfrm>
              <a:off x="7616488" y="5200684"/>
              <a:ext cx="304430" cy="419215"/>
            </a:xfrm>
            <a:custGeom>
              <a:avLst/>
              <a:gdLst/>
              <a:ahLst/>
              <a:cxnLst>
                <a:cxn ang="0">
                  <a:pos x="2" y="13"/>
                </a:cxn>
                <a:cxn ang="0">
                  <a:pos x="9" y="7"/>
                </a:cxn>
                <a:cxn ang="0">
                  <a:pos x="16" y="6"/>
                </a:cxn>
                <a:cxn ang="0">
                  <a:pos x="18" y="1"/>
                </a:cxn>
                <a:cxn ang="0">
                  <a:pos x="28" y="0"/>
                </a:cxn>
                <a:cxn ang="0">
                  <a:pos x="29" y="9"/>
                </a:cxn>
                <a:cxn ang="0">
                  <a:pos x="37" y="15"/>
                </a:cxn>
                <a:cxn ang="0">
                  <a:pos x="47" y="21"/>
                </a:cxn>
                <a:cxn ang="0">
                  <a:pos x="56" y="26"/>
                </a:cxn>
                <a:cxn ang="0">
                  <a:pos x="68" y="27"/>
                </a:cxn>
                <a:cxn ang="0">
                  <a:pos x="70" y="33"/>
                </a:cxn>
                <a:cxn ang="0">
                  <a:pos x="64" y="40"/>
                </a:cxn>
                <a:cxn ang="0">
                  <a:pos x="69" y="43"/>
                </a:cxn>
                <a:cxn ang="0">
                  <a:pos x="73" y="45"/>
                </a:cxn>
                <a:cxn ang="0">
                  <a:pos x="81" y="49"/>
                </a:cxn>
                <a:cxn ang="0">
                  <a:pos x="87" y="56"/>
                </a:cxn>
                <a:cxn ang="0">
                  <a:pos x="83" y="62"/>
                </a:cxn>
                <a:cxn ang="0">
                  <a:pos x="75" y="59"/>
                </a:cxn>
                <a:cxn ang="0">
                  <a:pos x="69" y="60"/>
                </a:cxn>
                <a:cxn ang="0">
                  <a:pos x="64" y="54"/>
                </a:cxn>
                <a:cxn ang="0">
                  <a:pos x="64" y="63"/>
                </a:cxn>
                <a:cxn ang="0">
                  <a:pos x="73" y="75"/>
                </a:cxn>
                <a:cxn ang="0">
                  <a:pos x="84" y="79"/>
                </a:cxn>
                <a:cxn ang="0">
                  <a:pos x="89" y="83"/>
                </a:cxn>
                <a:cxn ang="0">
                  <a:pos x="90" y="92"/>
                </a:cxn>
                <a:cxn ang="0">
                  <a:pos x="95" y="95"/>
                </a:cxn>
                <a:cxn ang="0">
                  <a:pos x="93" y="106"/>
                </a:cxn>
                <a:cxn ang="0">
                  <a:pos x="98" y="120"/>
                </a:cxn>
                <a:cxn ang="0">
                  <a:pos x="102" y="134"/>
                </a:cxn>
                <a:cxn ang="0">
                  <a:pos x="97" y="141"/>
                </a:cxn>
                <a:cxn ang="0">
                  <a:pos x="89" y="139"/>
                </a:cxn>
                <a:cxn ang="0">
                  <a:pos x="88" y="130"/>
                </a:cxn>
                <a:cxn ang="0">
                  <a:pos x="77" y="129"/>
                </a:cxn>
                <a:cxn ang="0">
                  <a:pos x="73" y="140"/>
                </a:cxn>
                <a:cxn ang="0">
                  <a:pos x="69" y="129"/>
                </a:cxn>
                <a:cxn ang="0">
                  <a:pos x="66" y="120"/>
                </a:cxn>
                <a:cxn ang="0">
                  <a:pos x="49" y="127"/>
                </a:cxn>
                <a:cxn ang="0">
                  <a:pos x="41" y="126"/>
                </a:cxn>
                <a:cxn ang="0">
                  <a:pos x="34" y="120"/>
                </a:cxn>
                <a:cxn ang="0">
                  <a:pos x="34" y="114"/>
                </a:cxn>
                <a:cxn ang="0">
                  <a:pos x="30" y="105"/>
                </a:cxn>
                <a:cxn ang="0">
                  <a:pos x="33" y="99"/>
                </a:cxn>
                <a:cxn ang="0">
                  <a:pos x="41" y="97"/>
                </a:cxn>
                <a:cxn ang="0">
                  <a:pos x="36" y="86"/>
                </a:cxn>
                <a:cxn ang="0">
                  <a:pos x="25" y="79"/>
                </a:cxn>
                <a:cxn ang="0">
                  <a:pos x="17" y="82"/>
                </a:cxn>
                <a:cxn ang="0">
                  <a:pos x="11" y="76"/>
                </a:cxn>
                <a:cxn ang="0">
                  <a:pos x="5" y="70"/>
                </a:cxn>
                <a:cxn ang="0">
                  <a:pos x="3" y="62"/>
                </a:cxn>
                <a:cxn ang="0">
                  <a:pos x="10" y="61"/>
                </a:cxn>
                <a:cxn ang="0">
                  <a:pos x="12" y="58"/>
                </a:cxn>
                <a:cxn ang="0">
                  <a:pos x="11" y="45"/>
                </a:cxn>
                <a:cxn ang="0">
                  <a:pos x="10" y="36"/>
                </a:cxn>
                <a:cxn ang="0">
                  <a:pos x="10" y="30"/>
                </a:cxn>
                <a:cxn ang="0">
                  <a:pos x="12" y="22"/>
                </a:cxn>
                <a:cxn ang="0">
                  <a:pos x="3" y="18"/>
                </a:cxn>
              </a:cxnLst>
              <a:rect l="0" t="0" r="r" b="b"/>
              <a:pathLst>
                <a:path w="102" h="141">
                  <a:moveTo>
                    <a:pt x="3" y="18"/>
                  </a:moveTo>
                  <a:cubicBezTo>
                    <a:pt x="2" y="18"/>
                    <a:pt x="2" y="18"/>
                    <a:pt x="2" y="18"/>
                  </a:cubicBezTo>
                  <a:cubicBezTo>
                    <a:pt x="1" y="18"/>
                    <a:pt x="0" y="17"/>
                    <a:pt x="0" y="17"/>
                  </a:cubicBezTo>
                  <a:cubicBezTo>
                    <a:pt x="0" y="16"/>
                    <a:pt x="1" y="15"/>
                    <a:pt x="1" y="15"/>
                  </a:cubicBezTo>
                  <a:cubicBezTo>
                    <a:pt x="1" y="14"/>
                    <a:pt x="2" y="13"/>
                    <a:pt x="2" y="13"/>
                  </a:cubicBezTo>
                  <a:cubicBezTo>
                    <a:pt x="2" y="12"/>
                    <a:pt x="3" y="11"/>
                    <a:pt x="3" y="11"/>
                  </a:cubicBezTo>
                  <a:cubicBezTo>
                    <a:pt x="4" y="10"/>
                    <a:pt x="5" y="9"/>
                    <a:pt x="5" y="9"/>
                  </a:cubicBezTo>
                  <a:cubicBezTo>
                    <a:pt x="5" y="8"/>
                    <a:pt x="6" y="7"/>
                    <a:pt x="6" y="7"/>
                  </a:cubicBezTo>
                  <a:cubicBezTo>
                    <a:pt x="7" y="7"/>
                    <a:pt x="7" y="8"/>
                    <a:pt x="8" y="8"/>
                  </a:cubicBezTo>
                  <a:cubicBezTo>
                    <a:pt x="8" y="8"/>
                    <a:pt x="9" y="7"/>
                    <a:pt x="9" y="7"/>
                  </a:cubicBezTo>
                  <a:cubicBezTo>
                    <a:pt x="10" y="7"/>
                    <a:pt x="11" y="6"/>
                    <a:pt x="11" y="6"/>
                  </a:cubicBezTo>
                  <a:cubicBezTo>
                    <a:pt x="11" y="5"/>
                    <a:pt x="12" y="4"/>
                    <a:pt x="13" y="4"/>
                  </a:cubicBezTo>
                  <a:cubicBezTo>
                    <a:pt x="13" y="4"/>
                    <a:pt x="14" y="4"/>
                    <a:pt x="14" y="5"/>
                  </a:cubicBezTo>
                  <a:cubicBezTo>
                    <a:pt x="14" y="5"/>
                    <a:pt x="14" y="6"/>
                    <a:pt x="15" y="6"/>
                  </a:cubicBezTo>
                  <a:cubicBezTo>
                    <a:pt x="15" y="6"/>
                    <a:pt x="16" y="6"/>
                    <a:pt x="16" y="6"/>
                  </a:cubicBezTo>
                  <a:cubicBezTo>
                    <a:pt x="16" y="5"/>
                    <a:pt x="17" y="5"/>
                    <a:pt x="17" y="5"/>
                  </a:cubicBezTo>
                  <a:cubicBezTo>
                    <a:pt x="17" y="4"/>
                    <a:pt x="17" y="4"/>
                    <a:pt x="17" y="3"/>
                  </a:cubicBezTo>
                  <a:cubicBezTo>
                    <a:pt x="16" y="3"/>
                    <a:pt x="15" y="3"/>
                    <a:pt x="15" y="2"/>
                  </a:cubicBezTo>
                  <a:cubicBezTo>
                    <a:pt x="15" y="2"/>
                    <a:pt x="16" y="1"/>
                    <a:pt x="16" y="1"/>
                  </a:cubicBezTo>
                  <a:cubicBezTo>
                    <a:pt x="16" y="1"/>
                    <a:pt x="17" y="1"/>
                    <a:pt x="18" y="1"/>
                  </a:cubicBezTo>
                  <a:cubicBezTo>
                    <a:pt x="18" y="1"/>
                    <a:pt x="19" y="2"/>
                    <a:pt x="20" y="2"/>
                  </a:cubicBezTo>
                  <a:cubicBezTo>
                    <a:pt x="20" y="2"/>
                    <a:pt x="21" y="2"/>
                    <a:pt x="22" y="2"/>
                  </a:cubicBezTo>
                  <a:cubicBezTo>
                    <a:pt x="23" y="2"/>
                    <a:pt x="24" y="1"/>
                    <a:pt x="25" y="1"/>
                  </a:cubicBezTo>
                  <a:cubicBezTo>
                    <a:pt x="25" y="1"/>
                    <a:pt x="26" y="0"/>
                    <a:pt x="26" y="0"/>
                  </a:cubicBezTo>
                  <a:cubicBezTo>
                    <a:pt x="26" y="0"/>
                    <a:pt x="28" y="0"/>
                    <a:pt x="28" y="0"/>
                  </a:cubicBezTo>
                  <a:cubicBezTo>
                    <a:pt x="28" y="0"/>
                    <a:pt x="29" y="1"/>
                    <a:pt x="29" y="2"/>
                  </a:cubicBezTo>
                  <a:cubicBezTo>
                    <a:pt x="29" y="2"/>
                    <a:pt x="31" y="3"/>
                    <a:pt x="31" y="4"/>
                  </a:cubicBezTo>
                  <a:cubicBezTo>
                    <a:pt x="31" y="4"/>
                    <a:pt x="30" y="5"/>
                    <a:pt x="30" y="6"/>
                  </a:cubicBezTo>
                  <a:cubicBezTo>
                    <a:pt x="30" y="6"/>
                    <a:pt x="29" y="7"/>
                    <a:pt x="29" y="7"/>
                  </a:cubicBezTo>
                  <a:cubicBezTo>
                    <a:pt x="29" y="8"/>
                    <a:pt x="29" y="9"/>
                    <a:pt x="29" y="9"/>
                  </a:cubicBezTo>
                  <a:cubicBezTo>
                    <a:pt x="29" y="9"/>
                    <a:pt x="29" y="11"/>
                    <a:pt x="29" y="11"/>
                  </a:cubicBezTo>
                  <a:cubicBezTo>
                    <a:pt x="30" y="12"/>
                    <a:pt x="31" y="13"/>
                    <a:pt x="32" y="14"/>
                  </a:cubicBezTo>
                  <a:cubicBezTo>
                    <a:pt x="32" y="14"/>
                    <a:pt x="33" y="15"/>
                    <a:pt x="33" y="16"/>
                  </a:cubicBezTo>
                  <a:cubicBezTo>
                    <a:pt x="34" y="16"/>
                    <a:pt x="35" y="16"/>
                    <a:pt x="35" y="16"/>
                  </a:cubicBezTo>
                  <a:cubicBezTo>
                    <a:pt x="35" y="16"/>
                    <a:pt x="36" y="15"/>
                    <a:pt x="37" y="15"/>
                  </a:cubicBezTo>
                  <a:cubicBezTo>
                    <a:pt x="37" y="15"/>
                    <a:pt x="39" y="14"/>
                    <a:pt x="39" y="14"/>
                  </a:cubicBezTo>
                  <a:cubicBezTo>
                    <a:pt x="39" y="14"/>
                    <a:pt x="39" y="13"/>
                    <a:pt x="39" y="13"/>
                  </a:cubicBezTo>
                  <a:cubicBezTo>
                    <a:pt x="40" y="14"/>
                    <a:pt x="41" y="15"/>
                    <a:pt x="41" y="15"/>
                  </a:cubicBezTo>
                  <a:cubicBezTo>
                    <a:pt x="42" y="16"/>
                    <a:pt x="45" y="17"/>
                    <a:pt x="45" y="18"/>
                  </a:cubicBezTo>
                  <a:cubicBezTo>
                    <a:pt x="46" y="19"/>
                    <a:pt x="47" y="20"/>
                    <a:pt x="47" y="21"/>
                  </a:cubicBezTo>
                  <a:cubicBezTo>
                    <a:pt x="47" y="22"/>
                    <a:pt x="47" y="23"/>
                    <a:pt x="48" y="23"/>
                  </a:cubicBezTo>
                  <a:cubicBezTo>
                    <a:pt x="48" y="24"/>
                    <a:pt x="49" y="25"/>
                    <a:pt x="50" y="25"/>
                  </a:cubicBezTo>
                  <a:cubicBezTo>
                    <a:pt x="50" y="25"/>
                    <a:pt x="51" y="25"/>
                    <a:pt x="52" y="25"/>
                  </a:cubicBezTo>
                  <a:cubicBezTo>
                    <a:pt x="52" y="25"/>
                    <a:pt x="54" y="26"/>
                    <a:pt x="54" y="26"/>
                  </a:cubicBezTo>
                  <a:cubicBezTo>
                    <a:pt x="55" y="26"/>
                    <a:pt x="56" y="26"/>
                    <a:pt x="56" y="26"/>
                  </a:cubicBezTo>
                  <a:cubicBezTo>
                    <a:pt x="57" y="26"/>
                    <a:pt x="57" y="27"/>
                    <a:pt x="58" y="27"/>
                  </a:cubicBezTo>
                  <a:cubicBezTo>
                    <a:pt x="58" y="27"/>
                    <a:pt x="59" y="27"/>
                    <a:pt x="60" y="27"/>
                  </a:cubicBezTo>
                  <a:cubicBezTo>
                    <a:pt x="61" y="26"/>
                    <a:pt x="63" y="25"/>
                    <a:pt x="64" y="25"/>
                  </a:cubicBezTo>
                  <a:cubicBezTo>
                    <a:pt x="64" y="25"/>
                    <a:pt x="65" y="26"/>
                    <a:pt x="66" y="26"/>
                  </a:cubicBezTo>
                  <a:cubicBezTo>
                    <a:pt x="66" y="26"/>
                    <a:pt x="67" y="27"/>
                    <a:pt x="68" y="27"/>
                  </a:cubicBezTo>
                  <a:cubicBezTo>
                    <a:pt x="68" y="28"/>
                    <a:pt x="69" y="28"/>
                    <a:pt x="70" y="28"/>
                  </a:cubicBezTo>
                  <a:cubicBezTo>
                    <a:pt x="70" y="29"/>
                    <a:pt x="71" y="30"/>
                    <a:pt x="71" y="30"/>
                  </a:cubicBezTo>
                  <a:cubicBezTo>
                    <a:pt x="71" y="30"/>
                    <a:pt x="71" y="30"/>
                    <a:pt x="71" y="30"/>
                  </a:cubicBezTo>
                  <a:cubicBezTo>
                    <a:pt x="71" y="30"/>
                    <a:pt x="70" y="30"/>
                    <a:pt x="70" y="30"/>
                  </a:cubicBezTo>
                  <a:cubicBezTo>
                    <a:pt x="69" y="31"/>
                    <a:pt x="70" y="32"/>
                    <a:pt x="70" y="33"/>
                  </a:cubicBezTo>
                  <a:cubicBezTo>
                    <a:pt x="70" y="33"/>
                    <a:pt x="70" y="34"/>
                    <a:pt x="70" y="34"/>
                  </a:cubicBezTo>
                  <a:cubicBezTo>
                    <a:pt x="69" y="34"/>
                    <a:pt x="69" y="35"/>
                    <a:pt x="69" y="35"/>
                  </a:cubicBezTo>
                  <a:cubicBezTo>
                    <a:pt x="68" y="36"/>
                    <a:pt x="67" y="36"/>
                    <a:pt x="67" y="36"/>
                  </a:cubicBezTo>
                  <a:cubicBezTo>
                    <a:pt x="67" y="37"/>
                    <a:pt x="66" y="38"/>
                    <a:pt x="66" y="38"/>
                  </a:cubicBezTo>
                  <a:cubicBezTo>
                    <a:pt x="66" y="39"/>
                    <a:pt x="65" y="39"/>
                    <a:pt x="64" y="40"/>
                  </a:cubicBezTo>
                  <a:cubicBezTo>
                    <a:pt x="64" y="40"/>
                    <a:pt x="64" y="41"/>
                    <a:pt x="64" y="42"/>
                  </a:cubicBezTo>
                  <a:cubicBezTo>
                    <a:pt x="64" y="42"/>
                    <a:pt x="64" y="43"/>
                    <a:pt x="65" y="44"/>
                  </a:cubicBezTo>
                  <a:cubicBezTo>
                    <a:pt x="65" y="44"/>
                    <a:pt x="66" y="44"/>
                    <a:pt x="66" y="44"/>
                  </a:cubicBezTo>
                  <a:cubicBezTo>
                    <a:pt x="67" y="44"/>
                    <a:pt x="67" y="44"/>
                    <a:pt x="68" y="44"/>
                  </a:cubicBezTo>
                  <a:cubicBezTo>
                    <a:pt x="68" y="44"/>
                    <a:pt x="69" y="43"/>
                    <a:pt x="69" y="43"/>
                  </a:cubicBezTo>
                  <a:cubicBezTo>
                    <a:pt x="69" y="42"/>
                    <a:pt x="69" y="42"/>
                    <a:pt x="69" y="41"/>
                  </a:cubicBezTo>
                  <a:cubicBezTo>
                    <a:pt x="69" y="41"/>
                    <a:pt x="70" y="40"/>
                    <a:pt x="70" y="40"/>
                  </a:cubicBezTo>
                  <a:cubicBezTo>
                    <a:pt x="71" y="40"/>
                    <a:pt x="71" y="41"/>
                    <a:pt x="72" y="41"/>
                  </a:cubicBezTo>
                  <a:cubicBezTo>
                    <a:pt x="72" y="41"/>
                    <a:pt x="71" y="43"/>
                    <a:pt x="72" y="43"/>
                  </a:cubicBezTo>
                  <a:cubicBezTo>
                    <a:pt x="72" y="44"/>
                    <a:pt x="73" y="45"/>
                    <a:pt x="73" y="45"/>
                  </a:cubicBezTo>
                  <a:cubicBezTo>
                    <a:pt x="74" y="46"/>
                    <a:pt x="74" y="46"/>
                    <a:pt x="74" y="47"/>
                  </a:cubicBezTo>
                  <a:cubicBezTo>
                    <a:pt x="75" y="47"/>
                    <a:pt x="76" y="47"/>
                    <a:pt x="77" y="47"/>
                  </a:cubicBezTo>
                  <a:cubicBezTo>
                    <a:pt x="77" y="47"/>
                    <a:pt x="78" y="47"/>
                    <a:pt x="78" y="47"/>
                  </a:cubicBezTo>
                  <a:cubicBezTo>
                    <a:pt x="78" y="47"/>
                    <a:pt x="78" y="48"/>
                    <a:pt x="79" y="48"/>
                  </a:cubicBezTo>
                  <a:cubicBezTo>
                    <a:pt x="79" y="49"/>
                    <a:pt x="81" y="49"/>
                    <a:pt x="81" y="49"/>
                  </a:cubicBezTo>
                  <a:cubicBezTo>
                    <a:pt x="82" y="50"/>
                    <a:pt x="83" y="49"/>
                    <a:pt x="83" y="49"/>
                  </a:cubicBezTo>
                  <a:cubicBezTo>
                    <a:pt x="83" y="50"/>
                    <a:pt x="84" y="50"/>
                    <a:pt x="84" y="50"/>
                  </a:cubicBezTo>
                  <a:cubicBezTo>
                    <a:pt x="85" y="51"/>
                    <a:pt x="85" y="52"/>
                    <a:pt x="85" y="53"/>
                  </a:cubicBezTo>
                  <a:cubicBezTo>
                    <a:pt x="86" y="53"/>
                    <a:pt x="87" y="54"/>
                    <a:pt x="87" y="54"/>
                  </a:cubicBezTo>
                  <a:cubicBezTo>
                    <a:pt x="87" y="54"/>
                    <a:pt x="87" y="55"/>
                    <a:pt x="87" y="56"/>
                  </a:cubicBezTo>
                  <a:cubicBezTo>
                    <a:pt x="87" y="56"/>
                    <a:pt x="87" y="57"/>
                    <a:pt x="87" y="57"/>
                  </a:cubicBezTo>
                  <a:cubicBezTo>
                    <a:pt x="87" y="57"/>
                    <a:pt x="87" y="58"/>
                    <a:pt x="87" y="58"/>
                  </a:cubicBezTo>
                  <a:cubicBezTo>
                    <a:pt x="86" y="58"/>
                    <a:pt x="86" y="59"/>
                    <a:pt x="86" y="60"/>
                  </a:cubicBezTo>
                  <a:cubicBezTo>
                    <a:pt x="86" y="60"/>
                    <a:pt x="85" y="61"/>
                    <a:pt x="85" y="61"/>
                  </a:cubicBezTo>
                  <a:cubicBezTo>
                    <a:pt x="84" y="61"/>
                    <a:pt x="84" y="62"/>
                    <a:pt x="83" y="62"/>
                  </a:cubicBezTo>
                  <a:cubicBezTo>
                    <a:pt x="83" y="62"/>
                    <a:pt x="82" y="63"/>
                    <a:pt x="81" y="63"/>
                  </a:cubicBezTo>
                  <a:cubicBezTo>
                    <a:pt x="80" y="62"/>
                    <a:pt x="80" y="61"/>
                    <a:pt x="80" y="60"/>
                  </a:cubicBezTo>
                  <a:cubicBezTo>
                    <a:pt x="79" y="60"/>
                    <a:pt x="78" y="60"/>
                    <a:pt x="78" y="60"/>
                  </a:cubicBezTo>
                  <a:cubicBezTo>
                    <a:pt x="77" y="60"/>
                    <a:pt x="76" y="60"/>
                    <a:pt x="76" y="60"/>
                  </a:cubicBezTo>
                  <a:cubicBezTo>
                    <a:pt x="75" y="60"/>
                    <a:pt x="75" y="59"/>
                    <a:pt x="75" y="59"/>
                  </a:cubicBezTo>
                  <a:cubicBezTo>
                    <a:pt x="74" y="58"/>
                    <a:pt x="74" y="57"/>
                    <a:pt x="74" y="56"/>
                  </a:cubicBezTo>
                  <a:cubicBezTo>
                    <a:pt x="73" y="56"/>
                    <a:pt x="72" y="56"/>
                    <a:pt x="72" y="56"/>
                  </a:cubicBezTo>
                  <a:cubicBezTo>
                    <a:pt x="71" y="56"/>
                    <a:pt x="71" y="57"/>
                    <a:pt x="71" y="58"/>
                  </a:cubicBezTo>
                  <a:cubicBezTo>
                    <a:pt x="71" y="58"/>
                    <a:pt x="71" y="59"/>
                    <a:pt x="71" y="59"/>
                  </a:cubicBezTo>
                  <a:cubicBezTo>
                    <a:pt x="71" y="60"/>
                    <a:pt x="70" y="60"/>
                    <a:pt x="69" y="60"/>
                  </a:cubicBezTo>
                  <a:cubicBezTo>
                    <a:pt x="69" y="60"/>
                    <a:pt x="68" y="59"/>
                    <a:pt x="68" y="59"/>
                  </a:cubicBezTo>
                  <a:cubicBezTo>
                    <a:pt x="67" y="58"/>
                    <a:pt x="67" y="57"/>
                    <a:pt x="66" y="56"/>
                  </a:cubicBezTo>
                  <a:cubicBezTo>
                    <a:pt x="66" y="56"/>
                    <a:pt x="67" y="54"/>
                    <a:pt x="67" y="54"/>
                  </a:cubicBezTo>
                  <a:cubicBezTo>
                    <a:pt x="66" y="54"/>
                    <a:pt x="66" y="54"/>
                    <a:pt x="65" y="54"/>
                  </a:cubicBezTo>
                  <a:cubicBezTo>
                    <a:pt x="65" y="54"/>
                    <a:pt x="64" y="54"/>
                    <a:pt x="64" y="54"/>
                  </a:cubicBezTo>
                  <a:cubicBezTo>
                    <a:pt x="63" y="54"/>
                    <a:pt x="62" y="54"/>
                    <a:pt x="61" y="55"/>
                  </a:cubicBezTo>
                  <a:cubicBezTo>
                    <a:pt x="61" y="55"/>
                    <a:pt x="60" y="56"/>
                    <a:pt x="60" y="57"/>
                  </a:cubicBezTo>
                  <a:cubicBezTo>
                    <a:pt x="60" y="58"/>
                    <a:pt x="60" y="59"/>
                    <a:pt x="61" y="60"/>
                  </a:cubicBezTo>
                  <a:cubicBezTo>
                    <a:pt x="61" y="60"/>
                    <a:pt x="62" y="60"/>
                    <a:pt x="63" y="61"/>
                  </a:cubicBezTo>
                  <a:cubicBezTo>
                    <a:pt x="63" y="61"/>
                    <a:pt x="63" y="63"/>
                    <a:pt x="64" y="63"/>
                  </a:cubicBezTo>
                  <a:cubicBezTo>
                    <a:pt x="64" y="64"/>
                    <a:pt x="65" y="64"/>
                    <a:pt x="66" y="65"/>
                  </a:cubicBezTo>
                  <a:cubicBezTo>
                    <a:pt x="67" y="66"/>
                    <a:pt x="67" y="67"/>
                    <a:pt x="68" y="68"/>
                  </a:cubicBezTo>
                  <a:cubicBezTo>
                    <a:pt x="68" y="68"/>
                    <a:pt x="69" y="70"/>
                    <a:pt x="69" y="71"/>
                  </a:cubicBezTo>
                  <a:cubicBezTo>
                    <a:pt x="69" y="71"/>
                    <a:pt x="70" y="73"/>
                    <a:pt x="71" y="73"/>
                  </a:cubicBezTo>
                  <a:cubicBezTo>
                    <a:pt x="71" y="74"/>
                    <a:pt x="73" y="75"/>
                    <a:pt x="73" y="75"/>
                  </a:cubicBezTo>
                  <a:cubicBezTo>
                    <a:pt x="74" y="75"/>
                    <a:pt x="75" y="76"/>
                    <a:pt x="76" y="77"/>
                  </a:cubicBezTo>
                  <a:cubicBezTo>
                    <a:pt x="76" y="77"/>
                    <a:pt x="77" y="78"/>
                    <a:pt x="77" y="78"/>
                  </a:cubicBezTo>
                  <a:cubicBezTo>
                    <a:pt x="78" y="78"/>
                    <a:pt x="79" y="78"/>
                    <a:pt x="80" y="78"/>
                  </a:cubicBezTo>
                  <a:cubicBezTo>
                    <a:pt x="81" y="79"/>
                    <a:pt x="82" y="78"/>
                    <a:pt x="82" y="78"/>
                  </a:cubicBezTo>
                  <a:cubicBezTo>
                    <a:pt x="83" y="78"/>
                    <a:pt x="84" y="79"/>
                    <a:pt x="84" y="79"/>
                  </a:cubicBezTo>
                  <a:cubicBezTo>
                    <a:pt x="85" y="80"/>
                    <a:pt x="86" y="80"/>
                    <a:pt x="86" y="80"/>
                  </a:cubicBezTo>
                  <a:cubicBezTo>
                    <a:pt x="87" y="81"/>
                    <a:pt x="87" y="80"/>
                    <a:pt x="88" y="80"/>
                  </a:cubicBezTo>
                  <a:cubicBezTo>
                    <a:pt x="88" y="80"/>
                    <a:pt x="89" y="79"/>
                    <a:pt x="89" y="79"/>
                  </a:cubicBezTo>
                  <a:cubicBezTo>
                    <a:pt x="89" y="79"/>
                    <a:pt x="90" y="80"/>
                    <a:pt x="90" y="81"/>
                  </a:cubicBezTo>
                  <a:cubicBezTo>
                    <a:pt x="90" y="81"/>
                    <a:pt x="89" y="82"/>
                    <a:pt x="89" y="83"/>
                  </a:cubicBezTo>
                  <a:cubicBezTo>
                    <a:pt x="89" y="84"/>
                    <a:pt x="88" y="85"/>
                    <a:pt x="88" y="85"/>
                  </a:cubicBezTo>
                  <a:cubicBezTo>
                    <a:pt x="88" y="85"/>
                    <a:pt x="87" y="86"/>
                    <a:pt x="87" y="86"/>
                  </a:cubicBezTo>
                  <a:cubicBezTo>
                    <a:pt x="87" y="86"/>
                    <a:pt x="88" y="87"/>
                    <a:pt x="88" y="88"/>
                  </a:cubicBezTo>
                  <a:cubicBezTo>
                    <a:pt x="88" y="88"/>
                    <a:pt x="89" y="89"/>
                    <a:pt x="90" y="89"/>
                  </a:cubicBezTo>
                  <a:cubicBezTo>
                    <a:pt x="90" y="90"/>
                    <a:pt x="90" y="92"/>
                    <a:pt x="90" y="92"/>
                  </a:cubicBezTo>
                  <a:cubicBezTo>
                    <a:pt x="91" y="93"/>
                    <a:pt x="92" y="93"/>
                    <a:pt x="93" y="93"/>
                  </a:cubicBezTo>
                  <a:cubicBezTo>
                    <a:pt x="93" y="93"/>
                    <a:pt x="94" y="93"/>
                    <a:pt x="94" y="92"/>
                  </a:cubicBezTo>
                  <a:cubicBezTo>
                    <a:pt x="94" y="92"/>
                    <a:pt x="95" y="92"/>
                    <a:pt x="95" y="92"/>
                  </a:cubicBezTo>
                  <a:cubicBezTo>
                    <a:pt x="95" y="93"/>
                    <a:pt x="96" y="93"/>
                    <a:pt x="96" y="94"/>
                  </a:cubicBezTo>
                  <a:cubicBezTo>
                    <a:pt x="96" y="94"/>
                    <a:pt x="95" y="95"/>
                    <a:pt x="95" y="95"/>
                  </a:cubicBezTo>
                  <a:cubicBezTo>
                    <a:pt x="95" y="95"/>
                    <a:pt x="95" y="97"/>
                    <a:pt x="95" y="97"/>
                  </a:cubicBezTo>
                  <a:cubicBezTo>
                    <a:pt x="95" y="98"/>
                    <a:pt x="94" y="99"/>
                    <a:pt x="94" y="99"/>
                  </a:cubicBezTo>
                  <a:cubicBezTo>
                    <a:pt x="93" y="99"/>
                    <a:pt x="93" y="100"/>
                    <a:pt x="93" y="100"/>
                  </a:cubicBezTo>
                  <a:cubicBezTo>
                    <a:pt x="92" y="101"/>
                    <a:pt x="92" y="102"/>
                    <a:pt x="93" y="103"/>
                  </a:cubicBezTo>
                  <a:cubicBezTo>
                    <a:pt x="93" y="104"/>
                    <a:pt x="93" y="105"/>
                    <a:pt x="93" y="106"/>
                  </a:cubicBezTo>
                  <a:cubicBezTo>
                    <a:pt x="94" y="107"/>
                    <a:pt x="95" y="108"/>
                    <a:pt x="95" y="108"/>
                  </a:cubicBezTo>
                  <a:cubicBezTo>
                    <a:pt x="96" y="109"/>
                    <a:pt x="96" y="109"/>
                    <a:pt x="97" y="110"/>
                  </a:cubicBezTo>
                  <a:cubicBezTo>
                    <a:pt x="97" y="110"/>
                    <a:pt x="96" y="111"/>
                    <a:pt x="96" y="111"/>
                  </a:cubicBezTo>
                  <a:cubicBezTo>
                    <a:pt x="96" y="113"/>
                    <a:pt x="97" y="115"/>
                    <a:pt x="97" y="116"/>
                  </a:cubicBezTo>
                  <a:cubicBezTo>
                    <a:pt x="97" y="117"/>
                    <a:pt x="98" y="119"/>
                    <a:pt x="98" y="120"/>
                  </a:cubicBezTo>
                  <a:cubicBezTo>
                    <a:pt x="98" y="120"/>
                    <a:pt x="97" y="122"/>
                    <a:pt x="97" y="123"/>
                  </a:cubicBezTo>
                  <a:cubicBezTo>
                    <a:pt x="97" y="123"/>
                    <a:pt x="97" y="125"/>
                    <a:pt x="97" y="125"/>
                  </a:cubicBezTo>
                  <a:cubicBezTo>
                    <a:pt x="98" y="126"/>
                    <a:pt x="99" y="127"/>
                    <a:pt x="100" y="128"/>
                  </a:cubicBezTo>
                  <a:cubicBezTo>
                    <a:pt x="100" y="129"/>
                    <a:pt x="102" y="130"/>
                    <a:pt x="102" y="131"/>
                  </a:cubicBezTo>
                  <a:cubicBezTo>
                    <a:pt x="102" y="132"/>
                    <a:pt x="102" y="134"/>
                    <a:pt x="102" y="134"/>
                  </a:cubicBezTo>
                  <a:cubicBezTo>
                    <a:pt x="102" y="135"/>
                    <a:pt x="101" y="136"/>
                    <a:pt x="101" y="136"/>
                  </a:cubicBezTo>
                  <a:cubicBezTo>
                    <a:pt x="101" y="137"/>
                    <a:pt x="100" y="137"/>
                    <a:pt x="100" y="137"/>
                  </a:cubicBezTo>
                  <a:cubicBezTo>
                    <a:pt x="99" y="137"/>
                    <a:pt x="99" y="138"/>
                    <a:pt x="99" y="138"/>
                  </a:cubicBezTo>
                  <a:cubicBezTo>
                    <a:pt x="99" y="138"/>
                    <a:pt x="98" y="140"/>
                    <a:pt x="98" y="141"/>
                  </a:cubicBezTo>
                  <a:cubicBezTo>
                    <a:pt x="98" y="141"/>
                    <a:pt x="98" y="141"/>
                    <a:pt x="97" y="141"/>
                  </a:cubicBezTo>
                  <a:cubicBezTo>
                    <a:pt x="97" y="141"/>
                    <a:pt x="96" y="141"/>
                    <a:pt x="96" y="141"/>
                  </a:cubicBezTo>
                  <a:cubicBezTo>
                    <a:pt x="95" y="141"/>
                    <a:pt x="95" y="141"/>
                    <a:pt x="94" y="141"/>
                  </a:cubicBezTo>
                  <a:cubicBezTo>
                    <a:pt x="94" y="141"/>
                    <a:pt x="93" y="141"/>
                    <a:pt x="92" y="141"/>
                  </a:cubicBezTo>
                  <a:cubicBezTo>
                    <a:pt x="92" y="140"/>
                    <a:pt x="91" y="141"/>
                    <a:pt x="91" y="140"/>
                  </a:cubicBezTo>
                  <a:cubicBezTo>
                    <a:pt x="90" y="140"/>
                    <a:pt x="89" y="139"/>
                    <a:pt x="89" y="139"/>
                  </a:cubicBezTo>
                  <a:cubicBezTo>
                    <a:pt x="88" y="138"/>
                    <a:pt x="88" y="137"/>
                    <a:pt x="89" y="136"/>
                  </a:cubicBezTo>
                  <a:cubicBezTo>
                    <a:pt x="89" y="136"/>
                    <a:pt x="90" y="135"/>
                    <a:pt x="90" y="135"/>
                  </a:cubicBezTo>
                  <a:cubicBezTo>
                    <a:pt x="90" y="135"/>
                    <a:pt x="91" y="134"/>
                    <a:pt x="91" y="134"/>
                  </a:cubicBezTo>
                  <a:cubicBezTo>
                    <a:pt x="91" y="133"/>
                    <a:pt x="91" y="132"/>
                    <a:pt x="90" y="132"/>
                  </a:cubicBezTo>
                  <a:cubicBezTo>
                    <a:pt x="90" y="131"/>
                    <a:pt x="88" y="130"/>
                    <a:pt x="88" y="130"/>
                  </a:cubicBezTo>
                  <a:cubicBezTo>
                    <a:pt x="87" y="129"/>
                    <a:pt x="86" y="128"/>
                    <a:pt x="85" y="128"/>
                  </a:cubicBezTo>
                  <a:cubicBezTo>
                    <a:pt x="84" y="128"/>
                    <a:pt x="84" y="129"/>
                    <a:pt x="83" y="129"/>
                  </a:cubicBezTo>
                  <a:cubicBezTo>
                    <a:pt x="83" y="129"/>
                    <a:pt x="82" y="129"/>
                    <a:pt x="82" y="129"/>
                  </a:cubicBezTo>
                  <a:cubicBezTo>
                    <a:pt x="81" y="128"/>
                    <a:pt x="80" y="128"/>
                    <a:pt x="79" y="128"/>
                  </a:cubicBezTo>
                  <a:cubicBezTo>
                    <a:pt x="78" y="128"/>
                    <a:pt x="78" y="128"/>
                    <a:pt x="77" y="129"/>
                  </a:cubicBezTo>
                  <a:cubicBezTo>
                    <a:pt x="77" y="129"/>
                    <a:pt x="75" y="130"/>
                    <a:pt x="75" y="131"/>
                  </a:cubicBezTo>
                  <a:cubicBezTo>
                    <a:pt x="74" y="131"/>
                    <a:pt x="75" y="132"/>
                    <a:pt x="75" y="133"/>
                  </a:cubicBezTo>
                  <a:cubicBezTo>
                    <a:pt x="75" y="134"/>
                    <a:pt x="76" y="135"/>
                    <a:pt x="76" y="136"/>
                  </a:cubicBezTo>
                  <a:cubicBezTo>
                    <a:pt x="77" y="137"/>
                    <a:pt x="77" y="138"/>
                    <a:pt x="76" y="139"/>
                  </a:cubicBezTo>
                  <a:cubicBezTo>
                    <a:pt x="76" y="139"/>
                    <a:pt x="74" y="140"/>
                    <a:pt x="73" y="140"/>
                  </a:cubicBezTo>
                  <a:cubicBezTo>
                    <a:pt x="73" y="140"/>
                    <a:pt x="72" y="139"/>
                    <a:pt x="71" y="138"/>
                  </a:cubicBezTo>
                  <a:cubicBezTo>
                    <a:pt x="71" y="138"/>
                    <a:pt x="71" y="136"/>
                    <a:pt x="71" y="136"/>
                  </a:cubicBezTo>
                  <a:cubicBezTo>
                    <a:pt x="70" y="135"/>
                    <a:pt x="70" y="134"/>
                    <a:pt x="70" y="133"/>
                  </a:cubicBezTo>
                  <a:cubicBezTo>
                    <a:pt x="70" y="133"/>
                    <a:pt x="69" y="132"/>
                    <a:pt x="69" y="132"/>
                  </a:cubicBezTo>
                  <a:cubicBezTo>
                    <a:pt x="69" y="131"/>
                    <a:pt x="69" y="129"/>
                    <a:pt x="69" y="129"/>
                  </a:cubicBezTo>
                  <a:cubicBezTo>
                    <a:pt x="69" y="128"/>
                    <a:pt x="70" y="127"/>
                    <a:pt x="70" y="126"/>
                  </a:cubicBezTo>
                  <a:cubicBezTo>
                    <a:pt x="71" y="126"/>
                    <a:pt x="71" y="125"/>
                    <a:pt x="71" y="125"/>
                  </a:cubicBezTo>
                  <a:cubicBezTo>
                    <a:pt x="71" y="124"/>
                    <a:pt x="70" y="123"/>
                    <a:pt x="69" y="123"/>
                  </a:cubicBezTo>
                  <a:cubicBezTo>
                    <a:pt x="69" y="123"/>
                    <a:pt x="68" y="123"/>
                    <a:pt x="67" y="122"/>
                  </a:cubicBezTo>
                  <a:cubicBezTo>
                    <a:pt x="67" y="122"/>
                    <a:pt x="67" y="121"/>
                    <a:pt x="66" y="120"/>
                  </a:cubicBezTo>
                  <a:cubicBezTo>
                    <a:pt x="66" y="120"/>
                    <a:pt x="65" y="120"/>
                    <a:pt x="64" y="120"/>
                  </a:cubicBezTo>
                  <a:cubicBezTo>
                    <a:pt x="63" y="120"/>
                    <a:pt x="62" y="121"/>
                    <a:pt x="61" y="121"/>
                  </a:cubicBezTo>
                  <a:cubicBezTo>
                    <a:pt x="60" y="122"/>
                    <a:pt x="59" y="123"/>
                    <a:pt x="58" y="123"/>
                  </a:cubicBezTo>
                  <a:cubicBezTo>
                    <a:pt x="56" y="124"/>
                    <a:pt x="54" y="126"/>
                    <a:pt x="52" y="126"/>
                  </a:cubicBezTo>
                  <a:cubicBezTo>
                    <a:pt x="52" y="126"/>
                    <a:pt x="50" y="127"/>
                    <a:pt x="49" y="127"/>
                  </a:cubicBezTo>
                  <a:cubicBezTo>
                    <a:pt x="48" y="127"/>
                    <a:pt x="47" y="127"/>
                    <a:pt x="46" y="127"/>
                  </a:cubicBezTo>
                  <a:cubicBezTo>
                    <a:pt x="46" y="127"/>
                    <a:pt x="46" y="127"/>
                    <a:pt x="46" y="127"/>
                  </a:cubicBezTo>
                  <a:cubicBezTo>
                    <a:pt x="45" y="127"/>
                    <a:pt x="44" y="126"/>
                    <a:pt x="43" y="126"/>
                  </a:cubicBezTo>
                  <a:cubicBezTo>
                    <a:pt x="43" y="126"/>
                    <a:pt x="42" y="125"/>
                    <a:pt x="42" y="125"/>
                  </a:cubicBezTo>
                  <a:cubicBezTo>
                    <a:pt x="42" y="125"/>
                    <a:pt x="41" y="125"/>
                    <a:pt x="41" y="126"/>
                  </a:cubicBezTo>
                  <a:cubicBezTo>
                    <a:pt x="41" y="126"/>
                    <a:pt x="40" y="126"/>
                    <a:pt x="40" y="127"/>
                  </a:cubicBezTo>
                  <a:cubicBezTo>
                    <a:pt x="40" y="126"/>
                    <a:pt x="40" y="125"/>
                    <a:pt x="40" y="125"/>
                  </a:cubicBezTo>
                  <a:cubicBezTo>
                    <a:pt x="39" y="124"/>
                    <a:pt x="38" y="123"/>
                    <a:pt x="38" y="123"/>
                  </a:cubicBezTo>
                  <a:cubicBezTo>
                    <a:pt x="37" y="122"/>
                    <a:pt x="37" y="121"/>
                    <a:pt x="36" y="120"/>
                  </a:cubicBezTo>
                  <a:cubicBezTo>
                    <a:pt x="36" y="120"/>
                    <a:pt x="35" y="120"/>
                    <a:pt x="34" y="120"/>
                  </a:cubicBezTo>
                  <a:cubicBezTo>
                    <a:pt x="34" y="119"/>
                    <a:pt x="33" y="119"/>
                    <a:pt x="33" y="119"/>
                  </a:cubicBezTo>
                  <a:cubicBezTo>
                    <a:pt x="33" y="118"/>
                    <a:pt x="32" y="117"/>
                    <a:pt x="32" y="117"/>
                  </a:cubicBezTo>
                  <a:cubicBezTo>
                    <a:pt x="33" y="116"/>
                    <a:pt x="34" y="117"/>
                    <a:pt x="35" y="116"/>
                  </a:cubicBezTo>
                  <a:cubicBezTo>
                    <a:pt x="35" y="116"/>
                    <a:pt x="35" y="115"/>
                    <a:pt x="35" y="115"/>
                  </a:cubicBezTo>
                  <a:cubicBezTo>
                    <a:pt x="35" y="115"/>
                    <a:pt x="34" y="114"/>
                    <a:pt x="34" y="114"/>
                  </a:cubicBezTo>
                  <a:cubicBezTo>
                    <a:pt x="33" y="113"/>
                    <a:pt x="32" y="113"/>
                    <a:pt x="32" y="113"/>
                  </a:cubicBezTo>
                  <a:cubicBezTo>
                    <a:pt x="32" y="112"/>
                    <a:pt x="31" y="111"/>
                    <a:pt x="31" y="111"/>
                  </a:cubicBezTo>
                  <a:cubicBezTo>
                    <a:pt x="31" y="110"/>
                    <a:pt x="31" y="109"/>
                    <a:pt x="30" y="109"/>
                  </a:cubicBezTo>
                  <a:cubicBezTo>
                    <a:pt x="30" y="108"/>
                    <a:pt x="31" y="107"/>
                    <a:pt x="31" y="106"/>
                  </a:cubicBezTo>
                  <a:cubicBezTo>
                    <a:pt x="31" y="106"/>
                    <a:pt x="30" y="106"/>
                    <a:pt x="30" y="105"/>
                  </a:cubicBezTo>
                  <a:cubicBezTo>
                    <a:pt x="30" y="105"/>
                    <a:pt x="29" y="104"/>
                    <a:pt x="30" y="104"/>
                  </a:cubicBezTo>
                  <a:cubicBezTo>
                    <a:pt x="30" y="104"/>
                    <a:pt x="31" y="104"/>
                    <a:pt x="31" y="104"/>
                  </a:cubicBezTo>
                  <a:cubicBezTo>
                    <a:pt x="32" y="104"/>
                    <a:pt x="32" y="103"/>
                    <a:pt x="33" y="103"/>
                  </a:cubicBezTo>
                  <a:cubicBezTo>
                    <a:pt x="33" y="102"/>
                    <a:pt x="32" y="101"/>
                    <a:pt x="32" y="100"/>
                  </a:cubicBezTo>
                  <a:cubicBezTo>
                    <a:pt x="32" y="100"/>
                    <a:pt x="33" y="99"/>
                    <a:pt x="33" y="99"/>
                  </a:cubicBezTo>
                  <a:cubicBezTo>
                    <a:pt x="34" y="98"/>
                    <a:pt x="35" y="97"/>
                    <a:pt x="35" y="97"/>
                  </a:cubicBezTo>
                  <a:cubicBezTo>
                    <a:pt x="36" y="98"/>
                    <a:pt x="36" y="98"/>
                    <a:pt x="37" y="99"/>
                  </a:cubicBezTo>
                  <a:cubicBezTo>
                    <a:pt x="37" y="99"/>
                    <a:pt x="38" y="99"/>
                    <a:pt x="38" y="99"/>
                  </a:cubicBezTo>
                  <a:cubicBezTo>
                    <a:pt x="39" y="99"/>
                    <a:pt x="39" y="99"/>
                    <a:pt x="40" y="99"/>
                  </a:cubicBezTo>
                  <a:cubicBezTo>
                    <a:pt x="40" y="98"/>
                    <a:pt x="41" y="97"/>
                    <a:pt x="41" y="97"/>
                  </a:cubicBezTo>
                  <a:cubicBezTo>
                    <a:pt x="41" y="96"/>
                    <a:pt x="40" y="96"/>
                    <a:pt x="40" y="95"/>
                  </a:cubicBezTo>
                  <a:cubicBezTo>
                    <a:pt x="39" y="95"/>
                    <a:pt x="38" y="94"/>
                    <a:pt x="38" y="94"/>
                  </a:cubicBezTo>
                  <a:cubicBezTo>
                    <a:pt x="38" y="93"/>
                    <a:pt x="38" y="92"/>
                    <a:pt x="38" y="91"/>
                  </a:cubicBezTo>
                  <a:cubicBezTo>
                    <a:pt x="38" y="90"/>
                    <a:pt x="38" y="89"/>
                    <a:pt x="38" y="88"/>
                  </a:cubicBezTo>
                  <a:cubicBezTo>
                    <a:pt x="37" y="88"/>
                    <a:pt x="36" y="87"/>
                    <a:pt x="36" y="86"/>
                  </a:cubicBezTo>
                  <a:cubicBezTo>
                    <a:pt x="35" y="85"/>
                    <a:pt x="34" y="84"/>
                    <a:pt x="34" y="83"/>
                  </a:cubicBezTo>
                  <a:cubicBezTo>
                    <a:pt x="33" y="82"/>
                    <a:pt x="32" y="82"/>
                    <a:pt x="31" y="81"/>
                  </a:cubicBezTo>
                  <a:cubicBezTo>
                    <a:pt x="30" y="81"/>
                    <a:pt x="29" y="79"/>
                    <a:pt x="28" y="79"/>
                  </a:cubicBezTo>
                  <a:cubicBezTo>
                    <a:pt x="28" y="79"/>
                    <a:pt x="26" y="78"/>
                    <a:pt x="26" y="78"/>
                  </a:cubicBezTo>
                  <a:cubicBezTo>
                    <a:pt x="25" y="78"/>
                    <a:pt x="25" y="78"/>
                    <a:pt x="25" y="79"/>
                  </a:cubicBezTo>
                  <a:cubicBezTo>
                    <a:pt x="25" y="79"/>
                    <a:pt x="23" y="80"/>
                    <a:pt x="23" y="80"/>
                  </a:cubicBezTo>
                  <a:cubicBezTo>
                    <a:pt x="22" y="80"/>
                    <a:pt x="21" y="80"/>
                    <a:pt x="21" y="80"/>
                  </a:cubicBezTo>
                  <a:cubicBezTo>
                    <a:pt x="21" y="80"/>
                    <a:pt x="20" y="80"/>
                    <a:pt x="19" y="80"/>
                  </a:cubicBezTo>
                  <a:cubicBezTo>
                    <a:pt x="19" y="81"/>
                    <a:pt x="19" y="81"/>
                    <a:pt x="19" y="82"/>
                  </a:cubicBezTo>
                  <a:cubicBezTo>
                    <a:pt x="18" y="82"/>
                    <a:pt x="18" y="82"/>
                    <a:pt x="17" y="82"/>
                  </a:cubicBezTo>
                  <a:cubicBezTo>
                    <a:pt x="17" y="83"/>
                    <a:pt x="15" y="82"/>
                    <a:pt x="15" y="82"/>
                  </a:cubicBezTo>
                  <a:cubicBezTo>
                    <a:pt x="14" y="81"/>
                    <a:pt x="13" y="81"/>
                    <a:pt x="13" y="80"/>
                  </a:cubicBezTo>
                  <a:cubicBezTo>
                    <a:pt x="13" y="80"/>
                    <a:pt x="12" y="80"/>
                    <a:pt x="12" y="80"/>
                  </a:cubicBezTo>
                  <a:cubicBezTo>
                    <a:pt x="11" y="79"/>
                    <a:pt x="11" y="79"/>
                    <a:pt x="11" y="78"/>
                  </a:cubicBezTo>
                  <a:cubicBezTo>
                    <a:pt x="11" y="78"/>
                    <a:pt x="11" y="77"/>
                    <a:pt x="11" y="76"/>
                  </a:cubicBezTo>
                  <a:cubicBezTo>
                    <a:pt x="11" y="76"/>
                    <a:pt x="11" y="75"/>
                    <a:pt x="11" y="74"/>
                  </a:cubicBezTo>
                  <a:cubicBezTo>
                    <a:pt x="11" y="74"/>
                    <a:pt x="10" y="73"/>
                    <a:pt x="10" y="73"/>
                  </a:cubicBezTo>
                  <a:cubicBezTo>
                    <a:pt x="9" y="73"/>
                    <a:pt x="8" y="73"/>
                    <a:pt x="7" y="73"/>
                  </a:cubicBezTo>
                  <a:cubicBezTo>
                    <a:pt x="7" y="73"/>
                    <a:pt x="6" y="72"/>
                    <a:pt x="6" y="71"/>
                  </a:cubicBezTo>
                  <a:cubicBezTo>
                    <a:pt x="5" y="71"/>
                    <a:pt x="5" y="71"/>
                    <a:pt x="5" y="70"/>
                  </a:cubicBezTo>
                  <a:cubicBezTo>
                    <a:pt x="5" y="70"/>
                    <a:pt x="5" y="69"/>
                    <a:pt x="6" y="68"/>
                  </a:cubicBezTo>
                  <a:cubicBezTo>
                    <a:pt x="6" y="68"/>
                    <a:pt x="6" y="67"/>
                    <a:pt x="6" y="67"/>
                  </a:cubicBezTo>
                  <a:cubicBezTo>
                    <a:pt x="6" y="66"/>
                    <a:pt x="6" y="65"/>
                    <a:pt x="5" y="65"/>
                  </a:cubicBezTo>
                  <a:cubicBezTo>
                    <a:pt x="5" y="64"/>
                    <a:pt x="4" y="64"/>
                    <a:pt x="4" y="64"/>
                  </a:cubicBezTo>
                  <a:cubicBezTo>
                    <a:pt x="3" y="63"/>
                    <a:pt x="3" y="62"/>
                    <a:pt x="3" y="62"/>
                  </a:cubicBezTo>
                  <a:cubicBezTo>
                    <a:pt x="3" y="61"/>
                    <a:pt x="3" y="60"/>
                    <a:pt x="4" y="59"/>
                  </a:cubicBezTo>
                  <a:cubicBezTo>
                    <a:pt x="4" y="59"/>
                    <a:pt x="5" y="59"/>
                    <a:pt x="5" y="59"/>
                  </a:cubicBezTo>
                  <a:cubicBezTo>
                    <a:pt x="6" y="59"/>
                    <a:pt x="7" y="59"/>
                    <a:pt x="7" y="59"/>
                  </a:cubicBezTo>
                  <a:cubicBezTo>
                    <a:pt x="7" y="60"/>
                    <a:pt x="8" y="60"/>
                    <a:pt x="8" y="61"/>
                  </a:cubicBezTo>
                  <a:cubicBezTo>
                    <a:pt x="9" y="61"/>
                    <a:pt x="9" y="61"/>
                    <a:pt x="10" y="61"/>
                  </a:cubicBezTo>
                  <a:cubicBezTo>
                    <a:pt x="10" y="62"/>
                    <a:pt x="10" y="62"/>
                    <a:pt x="10" y="63"/>
                  </a:cubicBezTo>
                  <a:cubicBezTo>
                    <a:pt x="11" y="63"/>
                    <a:pt x="11" y="63"/>
                    <a:pt x="12" y="62"/>
                  </a:cubicBezTo>
                  <a:cubicBezTo>
                    <a:pt x="12" y="62"/>
                    <a:pt x="13" y="61"/>
                    <a:pt x="13" y="61"/>
                  </a:cubicBezTo>
                  <a:cubicBezTo>
                    <a:pt x="13" y="61"/>
                    <a:pt x="14" y="60"/>
                    <a:pt x="14" y="60"/>
                  </a:cubicBezTo>
                  <a:cubicBezTo>
                    <a:pt x="13" y="59"/>
                    <a:pt x="13" y="59"/>
                    <a:pt x="12" y="58"/>
                  </a:cubicBezTo>
                  <a:cubicBezTo>
                    <a:pt x="12" y="58"/>
                    <a:pt x="12" y="57"/>
                    <a:pt x="12" y="56"/>
                  </a:cubicBezTo>
                  <a:cubicBezTo>
                    <a:pt x="12" y="55"/>
                    <a:pt x="13" y="53"/>
                    <a:pt x="13" y="52"/>
                  </a:cubicBezTo>
                  <a:cubicBezTo>
                    <a:pt x="13" y="51"/>
                    <a:pt x="13" y="49"/>
                    <a:pt x="12" y="48"/>
                  </a:cubicBezTo>
                  <a:cubicBezTo>
                    <a:pt x="12" y="48"/>
                    <a:pt x="12" y="47"/>
                    <a:pt x="11" y="46"/>
                  </a:cubicBezTo>
                  <a:cubicBezTo>
                    <a:pt x="11" y="46"/>
                    <a:pt x="11" y="45"/>
                    <a:pt x="11" y="45"/>
                  </a:cubicBezTo>
                  <a:cubicBezTo>
                    <a:pt x="11" y="45"/>
                    <a:pt x="11" y="44"/>
                    <a:pt x="11" y="44"/>
                  </a:cubicBezTo>
                  <a:cubicBezTo>
                    <a:pt x="12" y="43"/>
                    <a:pt x="12" y="42"/>
                    <a:pt x="12" y="42"/>
                  </a:cubicBezTo>
                  <a:cubicBezTo>
                    <a:pt x="12" y="41"/>
                    <a:pt x="12" y="40"/>
                    <a:pt x="12" y="39"/>
                  </a:cubicBezTo>
                  <a:cubicBezTo>
                    <a:pt x="12" y="39"/>
                    <a:pt x="10" y="38"/>
                    <a:pt x="10" y="37"/>
                  </a:cubicBezTo>
                  <a:cubicBezTo>
                    <a:pt x="10" y="37"/>
                    <a:pt x="10" y="36"/>
                    <a:pt x="10" y="36"/>
                  </a:cubicBezTo>
                  <a:cubicBezTo>
                    <a:pt x="10" y="35"/>
                    <a:pt x="11" y="35"/>
                    <a:pt x="12" y="35"/>
                  </a:cubicBezTo>
                  <a:cubicBezTo>
                    <a:pt x="12" y="35"/>
                    <a:pt x="13" y="34"/>
                    <a:pt x="14" y="34"/>
                  </a:cubicBezTo>
                  <a:cubicBezTo>
                    <a:pt x="14" y="33"/>
                    <a:pt x="14" y="32"/>
                    <a:pt x="14" y="32"/>
                  </a:cubicBezTo>
                  <a:cubicBezTo>
                    <a:pt x="14" y="31"/>
                    <a:pt x="13" y="30"/>
                    <a:pt x="13" y="30"/>
                  </a:cubicBezTo>
                  <a:cubicBezTo>
                    <a:pt x="12" y="30"/>
                    <a:pt x="11" y="30"/>
                    <a:pt x="10" y="30"/>
                  </a:cubicBezTo>
                  <a:cubicBezTo>
                    <a:pt x="10" y="30"/>
                    <a:pt x="9" y="30"/>
                    <a:pt x="9" y="29"/>
                  </a:cubicBezTo>
                  <a:cubicBezTo>
                    <a:pt x="8" y="29"/>
                    <a:pt x="9" y="27"/>
                    <a:pt x="9" y="27"/>
                  </a:cubicBezTo>
                  <a:cubicBezTo>
                    <a:pt x="9" y="26"/>
                    <a:pt x="10" y="26"/>
                    <a:pt x="10" y="25"/>
                  </a:cubicBezTo>
                  <a:cubicBezTo>
                    <a:pt x="10" y="25"/>
                    <a:pt x="10" y="23"/>
                    <a:pt x="11" y="23"/>
                  </a:cubicBezTo>
                  <a:cubicBezTo>
                    <a:pt x="11" y="22"/>
                    <a:pt x="12" y="22"/>
                    <a:pt x="12" y="22"/>
                  </a:cubicBezTo>
                  <a:cubicBezTo>
                    <a:pt x="12" y="21"/>
                    <a:pt x="13" y="20"/>
                    <a:pt x="12" y="19"/>
                  </a:cubicBezTo>
                  <a:cubicBezTo>
                    <a:pt x="12" y="19"/>
                    <a:pt x="10" y="19"/>
                    <a:pt x="10" y="19"/>
                  </a:cubicBezTo>
                  <a:cubicBezTo>
                    <a:pt x="9" y="18"/>
                    <a:pt x="8" y="19"/>
                    <a:pt x="7" y="19"/>
                  </a:cubicBezTo>
                  <a:cubicBezTo>
                    <a:pt x="6" y="19"/>
                    <a:pt x="5" y="19"/>
                    <a:pt x="5" y="19"/>
                  </a:cubicBezTo>
                  <a:cubicBezTo>
                    <a:pt x="4" y="19"/>
                    <a:pt x="3" y="18"/>
                    <a:pt x="3"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9">
              <a:extLst>
                <a:ext uri="{FF2B5EF4-FFF2-40B4-BE49-F238E27FC236}">
                  <a16:creationId xmlns:a16="http://schemas.microsoft.com/office/drawing/2014/main" id="{FB825D89-9D12-4BBF-87DA-2818D0B86155}"/>
                </a:ext>
              </a:extLst>
            </p:cNvPr>
            <p:cNvSpPr>
              <a:spLocks/>
            </p:cNvSpPr>
            <p:nvPr/>
          </p:nvSpPr>
          <p:spPr bwMode="auto">
            <a:xfrm>
              <a:off x="8090601" y="5844479"/>
              <a:ext cx="431693" cy="281973"/>
            </a:xfrm>
            <a:custGeom>
              <a:avLst/>
              <a:gdLst/>
              <a:ahLst/>
              <a:cxnLst>
                <a:cxn ang="0">
                  <a:pos x="34" y="0"/>
                </a:cxn>
                <a:cxn ang="0">
                  <a:pos x="39" y="5"/>
                </a:cxn>
                <a:cxn ang="0">
                  <a:pos x="48" y="5"/>
                </a:cxn>
                <a:cxn ang="0">
                  <a:pos x="56" y="7"/>
                </a:cxn>
                <a:cxn ang="0">
                  <a:pos x="63" y="5"/>
                </a:cxn>
                <a:cxn ang="0">
                  <a:pos x="70" y="5"/>
                </a:cxn>
                <a:cxn ang="0">
                  <a:pos x="76" y="10"/>
                </a:cxn>
                <a:cxn ang="0">
                  <a:pos x="86" y="16"/>
                </a:cxn>
                <a:cxn ang="0">
                  <a:pos x="91" y="21"/>
                </a:cxn>
                <a:cxn ang="0">
                  <a:pos x="97" y="23"/>
                </a:cxn>
                <a:cxn ang="0">
                  <a:pos x="102" y="25"/>
                </a:cxn>
                <a:cxn ang="0">
                  <a:pos x="111" y="22"/>
                </a:cxn>
                <a:cxn ang="0">
                  <a:pos x="117" y="23"/>
                </a:cxn>
                <a:cxn ang="0">
                  <a:pos x="122" y="27"/>
                </a:cxn>
                <a:cxn ang="0">
                  <a:pos x="127" y="24"/>
                </a:cxn>
                <a:cxn ang="0">
                  <a:pos x="132" y="24"/>
                </a:cxn>
                <a:cxn ang="0">
                  <a:pos x="135" y="31"/>
                </a:cxn>
                <a:cxn ang="0">
                  <a:pos x="139" y="37"/>
                </a:cxn>
                <a:cxn ang="0">
                  <a:pos x="144" y="36"/>
                </a:cxn>
                <a:cxn ang="0">
                  <a:pos x="144" y="41"/>
                </a:cxn>
                <a:cxn ang="0">
                  <a:pos x="138" y="41"/>
                </a:cxn>
                <a:cxn ang="0">
                  <a:pos x="135" y="41"/>
                </a:cxn>
                <a:cxn ang="0">
                  <a:pos x="132" y="45"/>
                </a:cxn>
                <a:cxn ang="0">
                  <a:pos x="121" y="56"/>
                </a:cxn>
                <a:cxn ang="0">
                  <a:pos x="104" y="64"/>
                </a:cxn>
                <a:cxn ang="0">
                  <a:pos x="85" y="70"/>
                </a:cxn>
                <a:cxn ang="0">
                  <a:pos x="74" y="75"/>
                </a:cxn>
                <a:cxn ang="0">
                  <a:pos x="67" y="85"/>
                </a:cxn>
                <a:cxn ang="0">
                  <a:pos x="62" y="93"/>
                </a:cxn>
                <a:cxn ang="0">
                  <a:pos x="56" y="95"/>
                </a:cxn>
                <a:cxn ang="0">
                  <a:pos x="50" y="92"/>
                </a:cxn>
                <a:cxn ang="0">
                  <a:pos x="44" y="89"/>
                </a:cxn>
                <a:cxn ang="0">
                  <a:pos x="36" y="89"/>
                </a:cxn>
                <a:cxn ang="0">
                  <a:pos x="29" y="84"/>
                </a:cxn>
                <a:cxn ang="0">
                  <a:pos x="16" y="82"/>
                </a:cxn>
                <a:cxn ang="0">
                  <a:pos x="17" y="79"/>
                </a:cxn>
                <a:cxn ang="0">
                  <a:pos x="16" y="76"/>
                </a:cxn>
                <a:cxn ang="0">
                  <a:pos x="13" y="71"/>
                </a:cxn>
                <a:cxn ang="0">
                  <a:pos x="9" y="70"/>
                </a:cxn>
                <a:cxn ang="0">
                  <a:pos x="6" y="65"/>
                </a:cxn>
                <a:cxn ang="0">
                  <a:pos x="1" y="62"/>
                </a:cxn>
                <a:cxn ang="0">
                  <a:pos x="0" y="56"/>
                </a:cxn>
                <a:cxn ang="0">
                  <a:pos x="1" y="51"/>
                </a:cxn>
                <a:cxn ang="0">
                  <a:pos x="3" y="46"/>
                </a:cxn>
                <a:cxn ang="0">
                  <a:pos x="7" y="46"/>
                </a:cxn>
                <a:cxn ang="0">
                  <a:pos x="6" y="39"/>
                </a:cxn>
                <a:cxn ang="0">
                  <a:pos x="5" y="36"/>
                </a:cxn>
                <a:cxn ang="0">
                  <a:pos x="7" y="33"/>
                </a:cxn>
                <a:cxn ang="0">
                  <a:pos x="9" y="37"/>
                </a:cxn>
                <a:cxn ang="0">
                  <a:pos x="15" y="36"/>
                </a:cxn>
                <a:cxn ang="0">
                  <a:pos x="16" y="30"/>
                </a:cxn>
                <a:cxn ang="0">
                  <a:pos x="16" y="25"/>
                </a:cxn>
                <a:cxn ang="0">
                  <a:pos x="19" y="21"/>
                </a:cxn>
                <a:cxn ang="0">
                  <a:pos x="16" y="20"/>
                </a:cxn>
                <a:cxn ang="0">
                  <a:pos x="11" y="18"/>
                </a:cxn>
                <a:cxn ang="0">
                  <a:pos x="12" y="11"/>
                </a:cxn>
                <a:cxn ang="0">
                  <a:pos x="15" y="9"/>
                </a:cxn>
                <a:cxn ang="0">
                  <a:pos x="18" y="6"/>
                </a:cxn>
                <a:cxn ang="0">
                  <a:pos x="21" y="5"/>
                </a:cxn>
                <a:cxn ang="0">
                  <a:pos x="18" y="2"/>
                </a:cxn>
                <a:cxn ang="0">
                  <a:pos x="26" y="1"/>
                </a:cxn>
              </a:cxnLst>
              <a:rect l="0" t="0" r="r" b="b"/>
              <a:pathLst>
                <a:path w="145" h="95">
                  <a:moveTo>
                    <a:pt x="26" y="1"/>
                  </a:moveTo>
                  <a:cubicBezTo>
                    <a:pt x="27" y="1"/>
                    <a:pt x="30" y="0"/>
                    <a:pt x="31" y="0"/>
                  </a:cubicBezTo>
                  <a:cubicBezTo>
                    <a:pt x="32" y="0"/>
                    <a:pt x="33" y="0"/>
                    <a:pt x="34" y="0"/>
                  </a:cubicBezTo>
                  <a:cubicBezTo>
                    <a:pt x="35" y="0"/>
                    <a:pt x="36" y="1"/>
                    <a:pt x="37" y="1"/>
                  </a:cubicBezTo>
                  <a:cubicBezTo>
                    <a:pt x="37" y="1"/>
                    <a:pt x="37" y="2"/>
                    <a:pt x="37" y="3"/>
                  </a:cubicBezTo>
                  <a:cubicBezTo>
                    <a:pt x="38" y="3"/>
                    <a:pt x="39" y="5"/>
                    <a:pt x="39" y="5"/>
                  </a:cubicBezTo>
                  <a:cubicBezTo>
                    <a:pt x="40" y="5"/>
                    <a:pt x="42" y="6"/>
                    <a:pt x="42" y="6"/>
                  </a:cubicBezTo>
                  <a:cubicBezTo>
                    <a:pt x="43" y="6"/>
                    <a:pt x="45" y="5"/>
                    <a:pt x="45" y="5"/>
                  </a:cubicBezTo>
                  <a:cubicBezTo>
                    <a:pt x="46" y="5"/>
                    <a:pt x="47" y="5"/>
                    <a:pt x="48" y="5"/>
                  </a:cubicBezTo>
                  <a:cubicBezTo>
                    <a:pt x="49" y="5"/>
                    <a:pt x="50" y="5"/>
                    <a:pt x="51" y="5"/>
                  </a:cubicBezTo>
                  <a:cubicBezTo>
                    <a:pt x="52" y="6"/>
                    <a:pt x="53" y="7"/>
                    <a:pt x="54" y="7"/>
                  </a:cubicBezTo>
                  <a:cubicBezTo>
                    <a:pt x="55" y="7"/>
                    <a:pt x="56" y="7"/>
                    <a:pt x="56" y="7"/>
                  </a:cubicBezTo>
                  <a:cubicBezTo>
                    <a:pt x="57" y="7"/>
                    <a:pt x="58" y="7"/>
                    <a:pt x="59" y="7"/>
                  </a:cubicBezTo>
                  <a:cubicBezTo>
                    <a:pt x="59" y="7"/>
                    <a:pt x="61" y="7"/>
                    <a:pt x="61" y="6"/>
                  </a:cubicBezTo>
                  <a:cubicBezTo>
                    <a:pt x="62" y="6"/>
                    <a:pt x="63" y="5"/>
                    <a:pt x="63" y="5"/>
                  </a:cubicBezTo>
                  <a:cubicBezTo>
                    <a:pt x="64" y="4"/>
                    <a:pt x="65" y="4"/>
                    <a:pt x="66" y="4"/>
                  </a:cubicBezTo>
                  <a:cubicBezTo>
                    <a:pt x="67" y="4"/>
                    <a:pt x="67" y="5"/>
                    <a:pt x="68" y="5"/>
                  </a:cubicBezTo>
                  <a:cubicBezTo>
                    <a:pt x="68" y="5"/>
                    <a:pt x="70" y="5"/>
                    <a:pt x="70" y="5"/>
                  </a:cubicBezTo>
                  <a:cubicBezTo>
                    <a:pt x="71" y="6"/>
                    <a:pt x="72" y="7"/>
                    <a:pt x="73" y="8"/>
                  </a:cubicBezTo>
                  <a:cubicBezTo>
                    <a:pt x="73" y="8"/>
                    <a:pt x="75" y="8"/>
                    <a:pt x="75" y="8"/>
                  </a:cubicBezTo>
                  <a:cubicBezTo>
                    <a:pt x="76" y="9"/>
                    <a:pt x="76" y="10"/>
                    <a:pt x="76" y="10"/>
                  </a:cubicBezTo>
                  <a:cubicBezTo>
                    <a:pt x="77" y="11"/>
                    <a:pt x="79" y="13"/>
                    <a:pt x="80" y="14"/>
                  </a:cubicBezTo>
                  <a:cubicBezTo>
                    <a:pt x="81" y="14"/>
                    <a:pt x="82" y="15"/>
                    <a:pt x="82" y="15"/>
                  </a:cubicBezTo>
                  <a:cubicBezTo>
                    <a:pt x="83" y="15"/>
                    <a:pt x="85" y="15"/>
                    <a:pt x="86" y="16"/>
                  </a:cubicBezTo>
                  <a:cubicBezTo>
                    <a:pt x="87" y="16"/>
                    <a:pt x="87" y="18"/>
                    <a:pt x="87" y="18"/>
                  </a:cubicBezTo>
                  <a:cubicBezTo>
                    <a:pt x="87" y="19"/>
                    <a:pt x="87" y="20"/>
                    <a:pt x="88" y="20"/>
                  </a:cubicBezTo>
                  <a:cubicBezTo>
                    <a:pt x="88" y="21"/>
                    <a:pt x="90" y="21"/>
                    <a:pt x="91" y="21"/>
                  </a:cubicBezTo>
                  <a:cubicBezTo>
                    <a:pt x="91" y="21"/>
                    <a:pt x="93" y="21"/>
                    <a:pt x="94" y="21"/>
                  </a:cubicBezTo>
                  <a:cubicBezTo>
                    <a:pt x="94" y="21"/>
                    <a:pt x="95" y="22"/>
                    <a:pt x="96" y="22"/>
                  </a:cubicBezTo>
                  <a:cubicBezTo>
                    <a:pt x="96" y="22"/>
                    <a:pt x="97" y="23"/>
                    <a:pt x="97" y="23"/>
                  </a:cubicBezTo>
                  <a:cubicBezTo>
                    <a:pt x="98" y="24"/>
                    <a:pt x="98" y="25"/>
                    <a:pt x="98" y="25"/>
                  </a:cubicBezTo>
                  <a:cubicBezTo>
                    <a:pt x="99" y="26"/>
                    <a:pt x="99" y="26"/>
                    <a:pt x="100" y="26"/>
                  </a:cubicBezTo>
                  <a:cubicBezTo>
                    <a:pt x="100" y="26"/>
                    <a:pt x="101" y="25"/>
                    <a:pt x="102" y="25"/>
                  </a:cubicBezTo>
                  <a:cubicBezTo>
                    <a:pt x="103" y="25"/>
                    <a:pt x="105" y="24"/>
                    <a:pt x="107" y="24"/>
                  </a:cubicBezTo>
                  <a:cubicBezTo>
                    <a:pt x="107" y="24"/>
                    <a:pt x="109" y="23"/>
                    <a:pt x="109" y="23"/>
                  </a:cubicBezTo>
                  <a:cubicBezTo>
                    <a:pt x="110" y="23"/>
                    <a:pt x="111" y="22"/>
                    <a:pt x="111" y="22"/>
                  </a:cubicBezTo>
                  <a:cubicBezTo>
                    <a:pt x="112" y="22"/>
                    <a:pt x="113" y="22"/>
                    <a:pt x="113" y="22"/>
                  </a:cubicBezTo>
                  <a:cubicBezTo>
                    <a:pt x="114" y="22"/>
                    <a:pt x="115" y="24"/>
                    <a:pt x="115" y="24"/>
                  </a:cubicBezTo>
                  <a:cubicBezTo>
                    <a:pt x="116" y="24"/>
                    <a:pt x="117" y="23"/>
                    <a:pt x="117" y="23"/>
                  </a:cubicBezTo>
                  <a:cubicBezTo>
                    <a:pt x="118" y="23"/>
                    <a:pt x="118" y="24"/>
                    <a:pt x="119" y="24"/>
                  </a:cubicBezTo>
                  <a:cubicBezTo>
                    <a:pt x="119" y="24"/>
                    <a:pt x="119" y="25"/>
                    <a:pt x="120" y="26"/>
                  </a:cubicBezTo>
                  <a:cubicBezTo>
                    <a:pt x="120" y="26"/>
                    <a:pt x="121" y="27"/>
                    <a:pt x="122" y="27"/>
                  </a:cubicBezTo>
                  <a:cubicBezTo>
                    <a:pt x="123" y="27"/>
                    <a:pt x="124" y="27"/>
                    <a:pt x="125" y="27"/>
                  </a:cubicBezTo>
                  <a:cubicBezTo>
                    <a:pt x="125" y="26"/>
                    <a:pt x="126" y="26"/>
                    <a:pt x="126" y="25"/>
                  </a:cubicBezTo>
                  <a:cubicBezTo>
                    <a:pt x="126" y="25"/>
                    <a:pt x="126" y="24"/>
                    <a:pt x="127" y="24"/>
                  </a:cubicBezTo>
                  <a:cubicBezTo>
                    <a:pt x="127" y="23"/>
                    <a:pt x="128" y="23"/>
                    <a:pt x="129" y="23"/>
                  </a:cubicBezTo>
                  <a:cubicBezTo>
                    <a:pt x="129" y="23"/>
                    <a:pt x="129" y="24"/>
                    <a:pt x="130" y="24"/>
                  </a:cubicBezTo>
                  <a:cubicBezTo>
                    <a:pt x="130" y="24"/>
                    <a:pt x="132" y="24"/>
                    <a:pt x="132" y="24"/>
                  </a:cubicBezTo>
                  <a:cubicBezTo>
                    <a:pt x="133" y="24"/>
                    <a:pt x="133" y="24"/>
                    <a:pt x="134" y="25"/>
                  </a:cubicBezTo>
                  <a:cubicBezTo>
                    <a:pt x="134" y="25"/>
                    <a:pt x="134" y="27"/>
                    <a:pt x="134" y="28"/>
                  </a:cubicBezTo>
                  <a:cubicBezTo>
                    <a:pt x="134" y="29"/>
                    <a:pt x="135" y="31"/>
                    <a:pt x="135" y="31"/>
                  </a:cubicBezTo>
                  <a:cubicBezTo>
                    <a:pt x="135" y="32"/>
                    <a:pt x="136" y="33"/>
                    <a:pt x="137" y="33"/>
                  </a:cubicBezTo>
                  <a:cubicBezTo>
                    <a:pt x="137" y="34"/>
                    <a:pt x="138" y="34"/>
                    <a:pt x="139" y="35"/>
                  </a:cubicBezTo>
                  <a:cubicBezTo>
                    <a:pt x="139" y="35"/>
                    <a:pt x="138" y="36"/>
                    <a:pt x="139" y="37"/>
                  </a:cubicBezTo>
                  <a:cubicBezTo>
                    <a:pt x="139" y="37"/>
                    <a:pt x="140" y="37"/>
                    <a:pt x="140" y="37"/>
                  </a:cubicBezTo>
                  <a:cubicBezTo>
                    <a:pt x="141" y="37"/>
                    <a:pt x="141" y="36"/>
                    <a:pt x="142" y="36"/>
                  </a:cubicBezTo>
                  <a:cubicBezTo>
                    <a:pt x="142" y="36"/>
                    <a:pt x="144" y="36"/>
                    <a:pt x="144" y="36"/>
                  </a:cubicBezTo>
                  <a:cubicBezTo>
                    <a:pt x="144" y="37"/>
                    <a:pt x="144" y="38"/>
                    <a:pt x="144" y="38"/>
                  </a:cubicBezTo>
                  <a:cubicBezTo>
                    <a:pt x="144" y="38"/>
                    <a:pt x="145" y="39"/>
                    <a:pt x="145" y="39"/>
                  </a:cubicBezTo>
                  <a:cubicBezTo>
                    <a:pt x="145" y="40"/>
                    <a:pt x="145" y="41"/>
                    <a:pt x="144" y="41"/>
                  </a:cubicBezTo>
                  <a:cubicBezTo>
                    <a:pt x="144" y="41"/>
                    <a:pt x="144" y="42"/>
                    <a:pt x="143" y="43"/>
                  </a:cubicBezTo>
                  <a:cubicBezTo>
                    <a:pt x="142" y="42"/>
                    <a:pt x="141" y="42"/>
                    <a:pt x="140" y="42"/>
                  </a:cubicBezTo>
                  <a:cubicBezTo>
                    <a:pt x="140" y="42"/>
                    <a:pt x="139" y="41"/>
                    <a:pt x="138" y="41"/>
                  </a:cubicBezTo>
                  <a:cubicBezTo>
                    <a:pt x="138" y="41"/>
                    <a:pt x="137" y="40"/>
                    <a:pt x="136" y="40"/>
                  </a:cubicBezTo>
                  <a:cubicBezTo>
                    <a:pt x="136" y="40"/>
                    <a:pt x="135" y="40"/>
                    <a:pt x="135" y="40"/>
                  </a:cubicBezTo>
                  <a:cubicBezTo>
                    <a:pt x="135" y="40"/>
                    <a:pt x="135" y="40"/>
                    <a:pt x="135" y="41"/>
                  </a:cubicBezTo>
                  <a:cubicBezTo>
                    <a:pt x="135" y="41"/>
                    <a:pt x="135" y="42"/>
                    <a:pt x="135" y="42"/>
                  </a:cubicBezTo>
                  <a:cubicBezTo>
                    <a:pt x="135" y="42"/>
                    <a:pt x="134" y="43"/>
                    <a:pt x="134" y="43"/>
                  </a:cubicBezTo>
                  <a:cubicBezTo>
                    <a:pt x="134" y="44"/>
                    <a:pt x="132" y="45"/>
                    <a:pt x="132" y="45"/>
                  </a:cubicBezTo>
                  <a:cubicBezTo>
                    <a:pt x="131" y="46"/>
                    <a:pt x="129" y="48"/>
                    <a:pt x="128" y="49"/>
                  </a:cubicBezTo>
                  <a:cubicBezTo>
                    <a:pt x="127" y="49"/>
                    <a:pt x="125" y="51"/>
                    <a:pt x="124" y="52"/>
                  </a:cubicBezTo>
                  <a:cubicBezTo>
                    <a:pt x="123" y="53"/>
                    <a:pt x="121" y="55"/>
                    <a:pt x="121" y="56"/>
                  </a:cubicBezTo>
                  <a:cubicBezTo>
                    <a:pt x="120" y="57"/>
                    <a:pt x="118" y="58"/>
                    <a:pt x="117" y="59"/>
                  </a:cubicBezTo>
                  <a:cubicBezTo>
                    <a:pt x="115" y="60"/>
                    <a:pt x="112" y="61"/>
                    <a:pt x="110" y="62"/>
                  </a:cubicBezTo>
                  <a:cubicBezTo>
                    <a:pt x="109" y="62"/>
                    <a:pt x="106" y="63"/>
                    <a:pt x="104" y="64"/>
                  </a:cubicBezTo>
                  <a:cubicBezTo>
                    <a:pt x="103" y="64"/>
                    <a:pt x="99" y="66"/>
                    <a:pt x="97" y="66"/>
                  </a:cubicBezTo>
                  <a:cubicBezTo>
                    <a:pt x="95" y="67"/>
                    <a:pt x="92" y="68"/>
                    <a:pt x="90" y="69"/>
                  </a:cubicBezTo>
                  <a:cubicBezTo>
                    <a:pt x="89" y="69"/>
                    <a:pt x="86" y="70"/>
                    <a:pt x="85" y="70"/>
                  </a:cubicBezTo>
                  <a:cubicBezTo>
                    <a:pt x="84" y="71"/>
                    <a:pt x="82" y="72"/>
                    <a:pt x="81" y="72"/>
                  </a:cubicBezTo>
                  <a:cubicBezTo>
                    <a:pt x="80" y="73"/>
                    <a:pt x="78" y="74"/>
                    <a:pt x="77" y="74"/>
                  </a:cubicBezTo>
                  <a:cubicBezTo>
                    <a:pt x="76" y="75"/>
                    <a:pt x="74" y="75"/>
                    <a:pt x="74" y="75"/>
                  </a:cubicBezTo>
                  <a:cubicBezTo>
                    <a:pt x="73" y="76"/>
                    <a:pt x="72" y="77"/>
                    <a:pt x="72" y="78"/>
                  </a:cubicBezTo>
                  <a:cubicBezTo>
                    <a:pt x="71" y="79"/>
                    <a:pt x="71" y="81"/>
                    <a:pt x="70" y="82"/>
                  </a:cubicBezTo>
                  <a:cubicBezTo>
                    <a:pt x="69" y="83"/>
                    <a:pt x="68" y="85"/>
                    <a:pt x="67" y="85"/>
                  </a:cubicBezTo>
                  <a:cubicBezTo>
                    <a:pt x="66" y="86"/>
                    <a:pt x="65" y="87"/>
                    <a:pt x="64" y="88"/>
                  </a:cubicBezTo>
                  <a:cubicBezTo>
                    <a:pt x="64" y="88"/>
                    <a:pt x="63" y="90"/>
                    <a:pt x="63" y="90"/>
                  </a:cubicBezTo>
                  <a:cubicBezTo>
                    <a:pt x="63" y="91"/>
                    <a:pt x="62" y="92"/>
                    <a:pt x="62" y="93"/>
                  </a:cubicBezTo>
                  <a:cubicBezTo>
                    <a:pt x="62" y="93"/>
                    <a:pt x="62" y="94"/>
                    <a:pt x="62" y="94"/>
                  </a:cubicBezTo>
                  <a:cubicBezTo>
                    <a:pt x="62" y="95"/>
                    <a:pt x="60" y="95"/>
                    <a:pt x="59" y="95"/>
                  </a:cubicBezTo>
                  <a:cubicBezTo>
                    <a:pt x="58" y="95"/>
                    <a:pt x="57" y="95"/>
                    <a:pt x="56" y="95"/>
                  </a:cubicBezTo>
                  <a:cubicBezTo>
                    <a:pt x="55" y="95"/>
                    <a:pt x="54" y="95"/>
                    <a:pt x="53" y="94"/>
                  </a:cubicBezTo>
                  <a:cubicBezTo>
                    <a:pt x="53" y="94"/>
                    <a:pt x="52" y="94"/>
                    <a:pt x="51" y="93"/>
                  </a:cubicBezTo>
                  <a:cubicBezTo>
                    <a:pt x="51" y="93"/>
                    <a:pt x="50" y="92"/>
                    <a:pt x="50" y="92"/>
                  </a:cubicBezTo>
                  <a:cubicBezTo>
                    <a:pt x="49" y="92"/>
                    <a:pt x="48" y="92"/>
                    <a:pt x="48" y="91"/>
                  </a:cubicBezTo>
                  <a:cubicBezTo>
                    <a:pt x="47" y="91"/>
                    <a:pt x="46" y="90"/>
                    <a:pt x="46" y="90"/>
                  </a:cubicBezTo>
                  <a:cubicBezTo>
                    <a:pt x="45" y="90"/>
                    <a:pt x="44" y="89"/>
                    <a:pt x="44" y="89"/>
                  </a:cubicBezTo>
                  <a:cubicBezTo>
                    <a:pt x="44" y="89"/>
                    <a:pt x="43" y="89"/>
                    <a:pt x="43" y="89"/>
                  </a:cubicBezTo>
                  <a:cubicBezTo>
                    <a:pt x="42" y="89"/>
                    <a:pt x="40" y="89"/>
                    <a:pt x="40" y="89"/>
                  </a:cubicBezTo>
                  <a:cubicBezTo>
                    <a:pt x="39" y="89"/>
                    <a:pt x="37" y="89"/>
                    <a:pt x="36" y="89"/>
                  </a:cubicBezTo>
                  <a:cubicBezTo>
                    <a:pt x="36" y="88"/>
                    <a:pt x="34" y="87"/>
                    <a:pt x="34" y="87"/>
                  </a:cubicBezTo>
                  <a:cubicBezTo>
                    <a:pt x="33" y="86"/>
                    <a:pt x="32" y="85"/>
                    <a:pt x="32" y="84"/>
                  </a:cubicBezTo>
                  <a:cubicBezTo>
                    <a:pt x="31" y="84"/>
                    <a:pt x="30" y="84"/>
                    <a:pt x="29" y="84"/>
                  </a:cubicBezTo>
                  <a:cubicBezTo>
                    <a:pt x="28" y="84"/>
                    <a:pt x="26" y="84"/>
                    <a:pt x="25" y="84"/>
                  </a:cubicBezTo>
                  <a:cubicBezTo>
                    <a:pt x="24" y="84"/>
                    <a:pt x="22" y="84"/>
                    <a:pt x="21" y="84"/>
                  </a:cubicBezTo>
                  <a:cubicBezTo>
                    <a:pt x="20" y="83"/>
                    <a:pt x="18" y="83"/>
                    <a:pt x="16" y="82"/>
                  </a:cubicBezTo>
                  <a:cubicBezTo>
                    <a:pt x="16" y="82"/>
                    <a:pt x="17" y="82"/>
                    <a:pt x="17" y="81"/>
                  </a:cubicBezTo>
                  <a:cubicBezTo>
                    <a:pt x="17" y="81"/>
                    <a:pt x="17" y="81"/>
                    <a:pt x="17" y="80"/>
                  </a:cubicBezTo>
                  <a:cubicBezTo>
                    <a:pt x="18" y="80"/>
                    <a:pt x="17" y="79"/>
                    <a:pt x="17" y="79"/>
                  </a:cubicBezTo>
                  <a:cubicBezTo>
                    <a:pt x="17" y="79"/>
                    <a:pt x="17" y="78"/>
                    <a:pt x="17" y="77"/>
                  </a:cubicBezTo>
                  <a:cubicBezTo>
                    <a:pt x="17" y="77"/>
                    <a:pt x="18" y="76"/>
                    <a:pt x="17" y="76"/>
                  </a:cubicBezTo>
                  <a:cubicBezTo>
                    <a:pt x="17" y="76"/>
                    <a:pt x="16" y="76"/>
                    <a:pt x="16" y="76"/>
                  </a:cubicBezTo>
                  <a:cubicBezTo>
                    <a:pt x="15" y="76"/>
                    <a:pt x="14" y="75"/>
                    <a:pt x="14" y="75"/>
                  </a:cubicBezTo>
                  <a:cubicBezTo>
                    <a:pt x="14" y="74"/>
                    <a:pt x="14" y="74"/>
                    <a:pt x="13" y="73"/>
                  </a:cubicBezTo>
                  <a:cubicBezTo>
                    <a:pt x="13" y="73"/>
                    <a:pt x="14" y="72"/>
                    <a:pt x="13" y="71"/>
                  </a:cubicBezTo>
                  <a:cubicBezTo>
                    <a:pt x="13" y="71"/>
                    <a:pt x="13" y="70"/>
                    <a:pt x="13" y="69"/>
                  </a:cubicBezTo>
                  <a:cubicBezTo>
                    <a:pt x="12" y="69"/>
                    <a:pt x="11" y="69"/>
                    <a:pt x="10" y="69"/>
                  </a:cubicBezTo>
                  <a:cubicBezTo>
                    <a:pt x="10" y="69"/>
                    <a:pt x="9" y="70"/>
                    <a:pt x="9" y="70"/>
                  </a:cubicBezTo>
                  <a:cubicBezTo>
                    <a:pt x="8" y="70"/>
                    <a:pt x="7" y="69"/>
                    <a:pt x="7" y="68"/>
                  </a:cubicBezTo>
                  <a:cubicBezTo>
                    <a:pt x="7" y="68"/>
                    <a:pt x="7" y="67"/>
                    <a:pt x="7" y="66"/>
                  </a:cubicBezTo>
                  <a:cubicBezTo>
                    <a:pt x="7" y="66"/>
                    <a:pt x="6" y="65"/>
                    <a:pt x="6" y="65"/>
                  </a:cubicBezTo>
                  <a:cubicBezTo>
                    <a:pt x="6" y="64"/>
                    <a:pt x="6" y="63"/>
                    <a:pt x="6" y="62"/>
                  </a:cubicBezTo>
                  <a:cubicBezTo>
                    <a:pt x="5" y="62"/>
                    <a:pt x="4" y="62"/>
                    <a:pt x="3" y="62"/>
                  </a:cubicBezTo>
                  <a:cubicBezTo>
                    <a:pt x="3" y="62"/>
                    <a:pt x="2" y="62"/>
                    <a:pt x="1" y="62"/>
                  </a:cubicBezTo>
                  <a:cubicBezTo>
                    <a:pt x="1" y="62"/>
                    <a:pt x="0" y="62"/>
                    <a:pt x="0" y="61"/>
                  </a:cubicBezTo>
                  <a:cubicBezTo>
                    <a:pt x="0" y="61"/>
                    <a:pt x="0" y="60"/>
                    <a:pt x="0" y="59"/>
                  </a:cubicBezTo>
                  <a:cubicBezTo>
                    <a:pt x="1" y="58"/>
                    <a:pt x="0" y="57"/>
                    <a:pt x="0" y="56"/>
                  </a:cubicBezTo>
                  <a:cubicBezTo>
                    <a:pt x="0" y="55"/>
                    <a:pt x="0" y="54"/>
                    <a:pt x="0" y="54"/>
                  </a:cubicBezTo>
                  <a:cubicBezTo>
                    <a:pt x="0" y="54"/>
                    <a:pt x="0" y="53"/>
                    <a:pt x="0" y="53"/>
                  </a:cubicBezTo>
                  <a:cubicBezTo>
                    <a:pt x="0" y="52"/>
                    <a:pt x="1" y="51"/>
                    <a:pt x="1" y="51"/>
                  </a:cubicBezTo>
                  <a:cubicBezTo>
                    <a:pt x="1" y="50"/>
                    <a:pt x="0" y="49"/>
                    <a:pt x="0" y="49"/>
                  </a:cubicBezTo>
                  <a:cubicBezTo>
                    <a:pt x="0" y="48"/>
                    <a:pt x="1" y="47"/>
                    <a:pt x="1" y="47"/>
                  </a:cubicBezTo>
                  <a:cubicBezTo>
                    <a:pt x="1" y="47"/>
                    <a:pt x="2" y="46"/>
                    <a:pt x="3" y="46"/>
                  </a:cubicBezTo>
                  <a:cubicBezTo>
                    <a:pt x="3" y="47"/>
                    <a:pt x="3" y="47"/>
                    <a:pt x="3" y="47"/>
                  </a:cubicBezTo>
                  <a:cubicBezTo>
                    <a:pt x="4" y="47"/>
                    <a:pt x="5" y="47"/>
                    <a:pt x="5" y="46"/>
                  </a:cubicBezTo>
                  <a:cubicBezTo>
                    <a:pt x="6" y="46"/>
                    <a:pt x="7" y="46"/>
                    <a:pt x="7" y="46"/>
                  </a:cubicBezTo>
                  <a:cubicBezTo>
                    <a:pt x="7" y="45"/>
                    <a:pt x="7" y="44"/>
                    <a:pt x="7" y="44"/>
                  </a:cubicBezTo>
                  <a:cubicBezTo>
                    <a:pt x="7" y="43"/>
                    <a:pt x="6" y="42"/>
                    <a:pt x="6" y="42"/>
                  </a:cubicBezTo>
                  <a:cubicBezTo>
                    <a:pt x="6" y="41"/>
                    <a:pt x="6" y="40"/>
                    <a:pt x="6" y="39"/>
                  </a:cubicBezTo>
                  <a:cubicBezTo>
                    <a:pt x="6" y="39"/>
                    <a:pt x="5" y="39"/>
                    <a:pt x="4" y="39"/>
                  </a:cubicBezTo>
                  <a:cubicBezTo>
                    <a:pt x="4" y="38"/>
                    <a:pt x="4" y="37"/>
                    <a:pt x="4" y="37"/>
                  </a:cubicBezTo>
                  <a:cubicBezTo>
                    <a:pt x="4" y="37"/>
                    <a:pt x="5" y="36"/>
                    <a:pt x="5" y="36"/>
                  </a:cubicBezTo>
                  <a:cubicBezTo>
                    <a:pt x="6" y="36"/>
                    <a:pt x="6" y="35"/>
                    <a:pt x="6" y="35"/>
                  </a:cubicBezTo>
                  <a:cubicBezTo>
                    <a:pt x="6" y="34"/>
                    <a:pt x="6" y="33"/>
                    <a:pt x="7" y="33"/>
                  </a:cubicBezTo>
                  <a:cubicBezTo>
                    <a:pt x="7" y="33"/>
                    <a:pt x="7" y="33"/>
                    <a:pt x="7" y="33"/>
                  </a:cubicBezTo>
                  <a:cubicBezTo>
                    <a:pt x="8" y="33"/>
                    <a:pt x="8" y="34"/>
                    <a:pt x="8" y="34"/>
                  </a:cubicBezTo>
                  <a:cubicBezTo>
                    <a:pt x="8" y="34"/>
                    <a:pt x="8" y="35"/>
                    <a:pt x="8" y="36"/>
                  </a:cubicBezTo>
                  <a:cubicBezTo>
                    <a:pt x="8" y="36"/>
                    <a:pt x="8" y="37"/>
                    <a:pt x="9" y="37"/>
                  </a:cubicBezTo>
                  <a:cubicBezTo>
                    <a:pt x="9" y="38"/>
                    <a:pt x="10" y="38"/>
                    <a:pt x="10" y="38"/>
                  </a:cubicBezTo>
                  <a:cubicBezTo>
                    <a:pt x="11" y="38"/>
                    <a:pt x="12" y="38"/>
                    <a:pt x="13" y="38"/>
                  </a:cubicBezTo>
                  <a:cubicBezTo>
                    <a:pt x="13" y="38"/>
                    <a:pt x="15" y="37"/>
                    <a:pt x="15" y="36"/>
                  </a:cubicBezTo>
                  <a:cubicBezTo>
                    <a:pt x="15" y="36"/>
                    <a:pt x="14" y="34"/>
                    <a:pt x="14" y="34"/>
                  </a:cubicBezTo>
                  <a:cubicBezTo>
                    <a:pt x="14" y="33"/>
                    <a:pt x="15" y="33"/>
                    <a:pt x="15" y="32"/>
                  </a:cubicBezTo>
                  <a:cubicBezTo>
                    <a:pt x="15" y="32"/>
                    <a:pt x="16" y="30"/>
                    <a:pt x="16" y="30"/>
                  </a:cubicBezTo>
                  <a:cubicBezTo>
                    <a:pt x="16" y="29"/>
                    <a:pt x="15" y="29"/>
                    <a:pt x="14" y="29"/>
                  </a:cubicBezTo>
                  <a:cubicBezTo>
                    <a:pt x="14" y="28"/>
                    <a:pt x="14" y="27"/>
                    <a:pt x="14" y="27"/>
                  </a:cubicBezTo>
                  <a:cubicBezTo>
                    <a:pt x="15" y="27"/>
                    <a:pt x="15" y="26"/>
                    <a:pt x="16" y="25"/>
                  </a:cubicBezTo>
                  <a:cubicBezTo>
                    <a:pt x="16" y="25"/>
                    <a:pt x="16" y="23"/>
                    <a:pt x="16" y="23"/>
                  </a:cubicBezTo>
                  <a:cubicBezTo>
                    <a:pt x="17" y="23"/>
                    <a:pt x="17" y="22"/>
                    <a:pt x="18" y="22"/>
                  </a:cubicBezTo>
                  <a:cubicBezTo>
                    <a:pt x="18" y="22"/>
                    <a:pt x="19" y="21"/>
                    <a:pt x="19" y="21"/>
                  </a:cubicBezTo>
                  <a:cubicBezTo>
                    <a:pt x="19" y="20"/>
                    <a:pt x="19" y="20"/>
                    <a:pt x="19" y="19"/>
                  </a:cubicBezTo>
                  <a:cubicBezTo>
                    <a:pt x="19" y="19"/>
                    <a:pt x="18" y="19"/>
                    <a:pt x="17" y="19"/>
                  </a:cubicBezTo>
                  <a:cubicBezTo>
                    <a:pt x="17" y="19"/>
                    <a:pt x="16" y="20"/>
                    <a:pt x="16" y="20"/>
                  </a:cubicBezTo>
                  <a:cubicBezTo>
                    <a:pt x="16" y="20"/>
                    <a:pt x="15" y="19"/>
                    <a:pt x="15" y="19"/>
                  </a:cubicBezTo>
                  <a:cubicBezTo>
                    <a:pt x="14" y="19"/>
                    <a:pt x="14" y="18"/>
                    <a:pt x="14" y="18"/>
                  </a:cubicBezTo>
                  <a:cubicBezTo>
                    <a:pt x="13" y="18"/>
                    <a:pt x="12" y="18"/>
                    <a:pt x="11" y="18"/>
                  </a:cubicBezTo>
                  <a:cubicBezTo>
                    <a:pt x="11" y="18"/>
                    <a:pt x="11" y="17"/>
                    <a:pt x="11" y="16"/>
                  </a:cubicBezTo>
                  <a:cubicBezTo>
                    <a:pt x="11" y="15"/>
                    <a:pt x="12" y="14"/>
                    <a:pt x="12" y="13"/>
                  </a:cubicBezTo>
                  <a:cubicBezTo>
                    <a:pt x="12" y="12"/>
                    <a:pt x="11" y="11"/>
                    <a:pt x="12" y="11"/>
                  </a:cubicBezTo>
                  <a:cubicBezTo>
                    <a:pt x="12" y="11"/>
                    <a:pt x="12" y="10"/>
                    <a:pt x="13" y="10"/>
                  </a:cubicBezTo>
                  <a:cubicBezTo>
                    <a:pt x="13" y="10"/>
                    <a:pt x="14" y="10"/>
                    <a:pt x="14" y="10"/>
                  </a:cubicBezTo>
                  <a:cubicBezTo>
                    <a:pt x="15" y="10"/>
                    <a:pt x="15" y="9"/>
                    <a:pt x="15" y="9"/>
                  </a:cubicBezTo>
                  <a:cubicBezTo>
                    <a:pt x="15" y="9"/>
                    <a:pt x="15" y="8"/>
                    <a:pt x="15" y="8"/>
                  </a:cubicBezTo>
                  <a:cubicBezTo>
                    <a:pt x="15" y="7"/>
                    <a:pt x="16" y="6"/>
                    <a:pt x="17" y="6"/>
                  </a:cubicBezTo>
                  <a:cubicBezTo>
                    <a:pt x="17" y="6"/>
                    <a:pt x="17" y="6"/>
                    <a:pt x="18" y="6"/>
                  </a:cubicBezTo>
                  <a:cubicBezTo>
                    <a:pt x="18" y="6"/>
                    <a:pt x="18" y="7"/>
                    <a:pt x="19" y="7"/>
                  </a:cubicBezTo>
                  <a:cubicBezTo>
                    <a:pt x="19" y="7"/>
                    <a:pt x="20" y="7"/>
                    <a:pt x="21" y="7"/>
                  </a:cubicBezTo>
                  <a:cubicBezTo>
                    <a:pt x="21" y="7"/>
                    <a:pt x="21" y="6"/>
                    <a:pt x="21" y="5"/>
                  </a:cubicBezTo>
                  <a:cubicBezTo>
                    <a:pt x="20" y="5"/>
                    <a:pt x="19" y="5"/>
                    <a:pt x="19" y="5"/>
                  </a:cubicBezTo>
                  <a:cubicBezTo>
                    <a:pt x="19" y="4"/>
                    <a:pt x="19" y="4"/>
                    <a:pt x="19" y="3"/>
                  </a:cubicBezTo>
                  <a:cubicBezTo>
                    <a:pt x="18" y="3"/>
                    <a:pt x="18" y="2"/>
                    <a:pt x="18" y="2"/>
                  </a:cubicBezTo>
                  <a:cubicBezTo>
                    <a:pt x="18" y="2"/>
                    <a:pt x="19" y="2"/>
                    <a:pt x="19" y="2"/>
                  </a:cubicBezTo>
                  <a:cubicBezTo>
                    <a:pt x="20" y="2"/>
                    <a:pt x="21" y="2"/>
                    <a:pt x="22" y="2"/>
                  </a:cubicBezTo>
                  <a:cubicBezTo>
                    <a:pt x="23" y="2"/>
                    <a:pt x="25" y="1"/>
                    <a:pt x="26" y="1"/>
                  </a:cubicBezTo>
                  <a:cubicBezTo>
                    <a:pt x="26" y="1"/>
                    <a:pt x="26" y="1"/>
                    <a:pt x="26"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80">
              <a:extLst>
                <a:ext uri="{FF2B5EF4-FFF2-40B4-BE49-F238E27FC236}">
                  <a16:creationId xmlns:a16="http://schemas.microsoft.com/office/drawing/2014/main" id="{0D02A99F-5B45-4BBB-9C83-AD1B90EB1C20}"/>
                </a:ext>
              </a:extLst>
            </p:cNvPr>
            <p:cNvSpPr>
              <a:spLocks/>
            </p:cNvSpPr>
            <p:nvPr/>
          </p:nvSpPr>
          <p:spPr bwMode="auto">
            <a:xfrm>
              <a:off x="7434328" y="5574984"/>
              <a:ext cx="262010" cy="162197"/>
            </a:xfrm>
            <a:custGeom>
              <a:avLst/>
              <a:gdLst/>
              <a:ahLst/>
              <a:cxnLst>
                <a:cxn ang="0">
                  <a:pos x="87" y="33"/>
                </a:cxn>
                <a:cxn ang="0">
                  <a:pos x="87" y="38"/>
                </a:cxn>
                <a:cxn ang="0">
                  <a:pos x="88" y="43"/>
                </a:cxn>
                <a:cxn ang="0">
                  <a:pos x="86" y="47"/>
                </a:cxn>
                <a:cxn ang="0">
                  <a:pos x="79" y="44"/>
                </a:cxn>
                <a:cxn ang="0">
                  <a:pos x="73" y="41"/>
                </a:cxn>
                <a:cxn ang="0">
                  <a:pos x="72" y="46"/>
                </a:cxn>
                <a:cxn ang="0">
                  <a:pos x="61" y="47"/>
                </a:cxn>
                <a:cxn ang="0">
                  <a:pos x="56" y="43"/>
                </a:cxn>
                <a:cxn ang="0">
                  <a:pos x="46" y="43"/>
                </a:cxn>
                <a:cxn ang="0">
                  <a:pos x="36" y="44"/>
                </a:cxn>
                <a:cxn ang="0">
                  <a:pos x="30" y="45"/>
                </a:cxn>
                <a:cxn ang="0">
                  <a:pos x="24" y="49"/>
                </a:cxn>
                <a:cxn ang="0">
                  <a:pos x="25" y="54"/>
                </a:cxn>
                <a:cxn ang="0">
                  <a:pos x="18" y="55"/>
                </a:cxn>
                <a:cxn ang="0">
                  <a:pos x="17" y="53"/>
                </a:cxn>
                <a:cxn ang="0">
                  <a:pos x="15" y="45"/>
                </a:cxn>
                <a:cxn ang="0">
                  <a:pos x="9" y="42"/>
                </a:cxn>
                <a:cxn ang="0">
                  <a:pos x="3" y="38"/>
                </a:cxn>
                <a:cxn ang="0">
                  <a:pos x="2" y="35"/>
                </a:cxn>
                <a:cxn ang="0">
                  <a:pos x="8" y="33"/>
                </a:cxn>
                <a:cxn ang="0">
                  <a:pos x="13" y="29"/>
                </a:cxn>
                <a:cxn ang="0">
                  <a:pos x="1" y="13"/>
                </a:cxn>
                <a:cxn ang="0">
                  <a:pos x="2" y="8"/>
                </a:cxn>
                <a:cxn ang="0">
                  <a:pos x="5" y="1"/>
                </a:cxn>
                <a:cxn ang="0">
                  <a:pos x="13" y="1"/>
                </a:cxn>
                <a:cxn ang="0">
                  <a:pos x="20" y="3"/>
                </a:cxn>
                <a:cxn ang="0">
                  <a:pos x="24" y="4"/>
                </a:cxn>
                <a:cxn ang="0">
                  <a:pos x="27" y="1"/>
                </a:cxn>
                <a:cxn ang="0">
                  <a:pos x="30" y="4"/>
                </a:cxn>
                <a:cxn ang="0">
                  <a:pos x="33" y="1"/>
                </a:cxn>
                <a:cxn ang="0">
                  <a:pos x="37" y="1"/>
                </a:cxn>
                <a:cxn ang="0">
                  <a:pos x="42" y="1"/>
                </a:cxn>
                <a:cxn ang="0">
                  <a:pos x="49" y="4"/>
                </a:cxn>
                <a:cxn ang="0">
                  <a:pos x="55" y="4"/>
                </a:cxn>
                <a:cxn ang="0">
                  <a:pos x="57" y="6"/>
                </a:cxn>
                <a:cxn ang="0">
                  <a:pos x="63" y="5"/>
                </a:cxn>
                <a:cxn ang="0">
                  <a:pos x="66" y="7"/>
                </a:cxn>
                <a:cxn ang="0">
                  <a:pos x="70" y="11"/>
                </a:cxn>
                <a:cxn ang="0">
                  <a:pos x="78" y="15"/>
                </a:cxn>
                <a:cxn ang="0">
                  <a:pos x="82" y="17"/>
                </a:cxn>
                <a:cxn ang="0">
                  <a:pos x="80" y="22"/>
                </a:cxn>
                <a:cxn ang="0">
                  <a:pos x="84" y="27"/>
                </a:cxn>
                <a:cxn ang="0">
                  <a:pos x="88" y="31"/>
                </a:cxn>
              </a:cxnLst>
              <a:rect l="0" t="0" r="r" b="b"/>
              <a:pathLst>
                <a:path w="89" h="55">
                  <a:moveTo>
                    <a:pt x="89" y="32"/>
                  </a:moveTo>
                  <a:cubicBezTo>
                    <a:pt x="89" y="32"/>
                    <a:pt x="89" y="32"/>
                    <a:pt x="88" y="32"/>
                  </a:cubicBezTo>
                  <a:cubicBezTo>
                    <a:pt x="88" y="33"/>
                    <a:pt x="87" y="33"/>
                    <a:pt x="87" y="33"/>
                  </a:cubicBezTo>
                  <a:cubicBezTo>
                    <a:pt x="87" y="34"/>
                    <a:pt x="87" y="34"/>
                    <a:pt x="87" y="35"/>
                  </a:cubicBezTo>
                  <a:cubicBezTo>
                    <a:pt x="87" y="35"/>
                    <a:pt x="86" y="36"/>
                    <a:pt x="86" y="36"/>
                  </a:cubicBezTo>
                  <a:cubicBezTo>
                    <a:pt x="86" y="37"/>
                    <a:pt x="87" y="37"/>
                    <a:pt x="87" y="38"/>
                  </a:cubicBezTo>
                  <a:cubicBezTo>
                    <a:pt x="87" y="38"/>
                    <a:pt x="88" y="39"/>
                    <a:pt x="88" y="39"/>
                  </a:cubicBezTo>
                  <a:cubicBezTo>
                    <a:pt x="89" y="40"/>
                    <a:pt x="88" y="41"/>
                    <a:pt x="88" y="41"/>
                  </a:cubicBezTo>
                  <a:cubicBezTo>
                    <a:pt x="88" y="42"/>
                    <a:pt x="88" y="43"/>
                    <a:pt x="88" y="43"/>
                  </a:cubicBezTo>
                  <a:cubicBezTo>
                    <a:pt x="88" y="44"/>
                    <a:pt x="87" y="45"/>
                    <a:pt x="87" y="45"/>
                  </a:cubicBezTo>
                  <a:cubicBezTo>
                    <a:pt x="87" y="46"/>
                    <a:pt x="87" y="46"/>
                    <a:pt x="87" y="47"/>
                  </a:cubicBezTo>
                  <a:cubicBezTo>
                    <a:pt x="87" y="47"/>
                    <a:pt x="87" y="47"/>
                    <a:pt x="86" y="47"/>
                  </a:cubicBezTo>
                  <a:cubicBezTo>
                    <a:pt x="85" y="47"/>
                    <a:pt x="82" y="47"/>
                    <a:pt x="81" y="47"/>
                  </a:cubicBezTo>
                  <a:cubicBezTo>
                    <a:pt x="81" y="47"/>
                    <a:pt x="80" y="46"/>
                    <a:pt x="80" y="46"/>
                  </a:cubicBezTo>
                  <a:cubicBezTo>
                    <a:pt x="80" y="45"/>
                    <a:pt x="79" y="44"/>
                    <a:pt x="79" y="44"/>
                  </a:cubicBezTo>
                  <a:cubicBezTo>
                    <a:pt x="79" y="43"/>
                    <a:pt x="78" y="42"/>
                    <a:pt x="78" y="41"/>
                  </a:cubicBezTo>
                  <a:cubicBezTo>
                    <a:pt x="77" y="41"/>
                    <a:pt x="76" y="41"/>
                    <a:pt x="75" y="41"/>
                  </a:cubicBezTo>
                  <a:cubicBezTo>
                    <a:pt x="75" y="41"/>
                    <a:pt x="74" y="41"/>
                    <a:pt x="73" y="41"/>
                  </a:cubicBezTo>
                  <a:cubicBezTo>
                    <a:pt x="73" y="41"/>
                    <a:pt x="72" y="42"/>
                    <a:pt x="72" y="42"/>
                  </a:cubicBezTo>
                  <a:cubicBezTo>
                    <a:pt x="72" y="43"/>
                    <a:pt x="71" y="44"/>
                    <a:pt x="71" y="44"/>
                  </a:cubicBezTo>
                  <a:cubicBezTo>
                    <a:pt x="71" y="45"/>
                    <a:pt x="72" y="45"/>
                    <a:pt x="72" y="46"/>
                  </a:cubicBezTo>
                  <a:cubicBezTo>
                    <a:pt x="72" y="47"/>
                    <a:pt x="70" y="47"/>
                    <a:pt x="69" y="47"/>
                  </a:cubicBezTo>
                  <a:cubicBezTo>
                    <a:pt x="68" y="47"/>
                    <a:pt x="66" y="47"/>
                    <a:pt x="65" y="47"/>
                  </a:cubicBezTo>
                  <a:cubicBezTo>
                    <a:pt x="64" y="47"/>
                    <a:pt x="62" y="47"/>
                    <a:pt x="61" y="47"/>
                  </a:cubicBezTo>
                  <a:cubicBezTo>
                    <a:pt x="61" y="46"/>
                    <a:pt x="61" y="46"/>
                    <a:pt x="60" y="46"/>
                  </a:cubicBezTo>
                  <a:cubicBezTo>
                    <a:pt x="60" y="46"/>
                    <a:pt x="58" y="45"/>
                    <a:pt x="58" y="45"/>
                  </a:cubicBezTo>
                  <a:cubicBezTo>
                    <a:pt x="57" y="45"/>
                    <a:pt x="57" y="43"/>
                    <a:pt x="56" y="43"/>
                  </a:cubicBezTo>
                  <a:cubicBezTo>
                    <a:pt x="55" y="42"/>
                    <a:pt x="54" y="43"/>
                    <a:pt x="53" y="43"/>
                  </a:cubicBezTo>
                  <a:cubicBezTo>
                    <a:pt x="52" y="43"/>
                    <a:pt x="51" y="43"/>
                    <a:pt x="51" y="43"/>
                  </a:cubicBezTo>
                  <a:cubicBezTo>
                    <a:pt x="49" y="43"/>
                    <a:pt x="47" y="43"/>
                    <a:pt x="46" y="43"/>
                  </a:cubicBezTo>
                  <a:cubicBezTo>
                    <a:pt x="45" y="43"/>
                    <a:pt x="43" y="44"/>
                    <a:pt x="42" y="44"/>
                  </a:cubicBezTo>
                  <a:cubicBezTo>
                    <a:pt x="41" y="44"/>
                    <a:pt x="39" y="44"/>
                    <a:pt x="39" y="44"/>
                  </a:cubicBezTo>
                  <a:cubicBezTo>
                    <a:pt x="38" y="44"/>
                    <a:pt x="37" y="44"/>
                    <a:pt x="36" y="44"/>
                  </a:cubicBezTo>
                  <a:cubicBezTo>
                    <a:pt x="36" y="44"/>
                    <a:pt x="35" y="43"/>
                    <a:pt x="34" y="43"/>
                  </a:cubicBezTo>
                  <a:cubicBezTo>
                    <a:pt x="34" y="43"/>
                    <a:pt x="33" y="43"/>
                    <a:pt x="32" y="43"/>
                  </a:cubicBezTo>
                  <a:cubicBezTo>
                    <a:pt x="31" y="43"/>
                    <a:pt x="31" y="44"/>
                    <a:pt x="30" y="45"/>
                  </a:cubicBezTo>
                  <a:cubicBezTo>
                    <a:pt x="30" y="45"/>
                    <a:pt x="28" y="46"/>
                    <a:pt x="28" y="46"/>
                  </a:cubicBezTo>
                  <a:cubicBezTo>
                    <a:pt x="27" y="46"/>
                    <a:pt x="26" y="47"/>
                    <a:pt x="25" y="47"/>
                  </a:cubicBezTo>
                  <a:cubicBezTo>
                    <a:pt x="25" y="48"/>
                    <a:pt x="24" y="48"/>
                    <a:pt x="24" y="49"/>
                  </a:cubicBezTo>
                  <a:cubicBezTo>
                    <a:pt x="24" y="49"/>
                    <a:pt x="24" y="50"/>
                    <a:pt x="24" y="51"/>
                  </a:cubicBezTo>
                  <a:cubicBezTo>
                    <a:pt x="25" y="51"/>
                    <a:pt x="25" y="52"/>
                    <a:pt x="25" y="52"/>
                  </a:cubicBezTo>
                  <a:cubicBezTo>
                    <a:pt x="25" y="53"/>
                    <a:pt x="25" y="54"/>
                    <a:pt x="25" y="54"/>
                  </a:cubicBezTo>
                  <a:cubicBezTo>
                    <a:pt x="25" y="54"/>
                    <a:pt x="23" y="54"/>
                    <a:pt x="23" y="54"/>
                  </a:cubicBezTo>
                  <a:cubicBezTo>
                    <a:pt x="22" y="54"/>
                    <a:pt x="21" y="54"/>
                    <a:pt x="20" y="55"/>
                  </a:cubicBezTo>
                  <a:cubicBezTo>
                    <a:pt x="19" y="55"/>
                    <a:pt x="18" y="55"/>
                    <a:pt x="18" y="55"/>
                  </a:cubicBezTo>
                  <a:cubicBezTo>
                    <a:pt x="18" y="55"/>
                    <a:pt x="17" y="55"/>
                    <a:pt x="16" y="55"/>
                  </a:cubicBezTo>
                  <a:cubicBezTo>
                    <a:pt x="16" y="55"/>
                    <a:pt x="16" y="55"/>
                    <a:pt x="15" y="54"/>
                  </a:cubicBezTo>
                  <a:cubicBezTo>
                    <a:pt x="16" y="54"/>
                    <a:pt x="17" y="53"/>
                    <a:pt x="17" y="53"/>
                  </a:cubicBezTo>
                  <a:cubicBezTo>
                    <a:pt x="17" y="52"/>
                    <a:pt x="17" y="50"/>
                    <a:pt x="17" y="49"/>
                  </a:cubicBezTo>
                  <a:cubicBezTo>
                    <a:pt x="17" y="49"/>
                    <a:pt x="16" y="48"/>
                    <a:pt x="16" y="47"/>
                  </a:cubicBezTo>
                  <a:cubicBezTo>
                    <a:pt x="16" y="46"/>
                    <a:pt x="16" y="45"/>
                    <a:pt x="15" y="45"/>
                  </a:cubicBezTo>
                  <a:cubicBezTo>
                    <a:pt x="15" y="44"/>
                    <a:pt x="13" y="44"/>
                    <a:pt x="13" y="43"/>
                  </a:cubicBezTo>
                  <a:cubicBezTo>
                    <a:pt x="12" y="43"/>
                    <a:pt x="11" y="43"/>
                    <a:pt x="10" y="43"/>
                  </a:cubicBezTo>
                  <a:cubicBezTo>
                    <a:pt x="10" y="43"/>
                    <a:pt x="10" y="42"/>
                    <a:pt x="9" y="42"/>
                  </a:cubicBezTo>
                  <a:cubicBezTo>
                    <a:pt x="9" y="41"/>
                    <a:pt x="8" y="39"/>
                    <a:pt x="8" y="39"/>
                  </a:cubicBezTo>
                  <a:cubicBezTo>
                    <a:pt x="7" y="38"/>
                    <a:pt x="6" y="38"/>
                    <a:pt x="5" y="38"/>
                  </a:cubicBezTo>
                  <a:cubicBezTo>
                    <a:pt x="5" y="38"/>
                    <a:pt x="4" y="38"/>
                    <a:pt x="3" y="38"/>
                  </a:cubicBezTo>
                  <a:cubicBezTo>
                    <a:pt x="3" y="38"/>
                    <a:pt x="2" y="38"/>
                    <a:pt x="2" y="37"/>
                  </a:cubicBezTo>
                  <a:cubicBezTo>
                    <a:pt x="1" y="37"/>
                    <a:pt x="1" y="37"/>
                    <a:pt x="1" y="37"/>
                  </a:cubicBezTo>
                  <a:cubicBezTo>
                    <a:pt x="1" y="36"/>
                    <a:pt x="1" y="35"/>
                    <a:pt x="2" y="35"/>
                  </a:cubicBezTo>
                  <a:cubicBezTo>
                    <a:pt x="2" y="35"/>
                    <a:pt x="3" y="34"/>
                    <a:pt x="3" y="34"/>
                  </a:cubicBezTo>
                  <a:cubicBezTo>
                    <a:pt x="4" y="34"/>
                    <a:pt x="4" y="33"/>
                    <a:pt x="5" y="33"/>
                  </a:cubicBezTo>
                  <a:cubicBezTo>
                    <a:pt x="6" y="33"/>
                    <a:pt x="7" y="34"/>
                    <a:pt x="8" y="33"/>
                  </a:cubicBezTo>
                  <a:cubicBezTo>
                    <a:pt x="8" y="33"/>
                    <a:pt x="9" y="33"/>
                    <a:pt x="10" y="33"/>
                  </a:cubicBezTo>
                  <a:cubicBezTo>
                    <a:pt x="10" y="32"/>
                    <a:pt x="11" y="31"/>
                    <a:pt x="11" y="30"/>
                  </a:cubicBezTo>
                  <a:cubicBezTo>
                    <a:pt x="12" y="30"/>
                    <a:pt x="13" y="29"/>
                    <a:pt x="13" y="29"/>
                  </a:cubicBezTo>
                  <a:cubicBezTo>
                    <a:pt x="13" y="28"/>
                    <a:pt x="13" y="26"/>
                    <a:pt x="13" y="25"/>
                  </a:cubicBezTo>
                  <a:cubicBezTo>
                    <a:pt x="12" y="23"/>
                    <a:pt x="9" y="21"/>
                    <a:pt x="7" y="19"/>
                  </a:cubicBezTo>
                  <a:cubicBezTo>
                    <a:pt x="6" y="18"/>
                    <a:pt x="2" y="14"/>
                    <a:pt x="1" y="13"/>
                  </a:cubicBezTo>
                  <a:cubicBezTo>
                    <a:pt x="1" y="12"/>
                    <a:pt x="0" y="12"/>
                    <a:pt x="0" y="11"/>
                  </a:cubicBezTo>
                  <a:cubicBezTo>
                    <a:pt x="0" y="11"/>
                    <a:pt x="1" y="10"/>
                    <a:pt x="1" y="9"/>
                  </a:cubicBezTo>
                  <a:cubicBezTo>
                    <a:pt x="1" y="9"/>
                    <a:pt x="2" y="8"/>
                    <a:pt x="2" y="8"/>
                  </a:cubicBezTo>
                  <a:cubicBezTo>
                    <a:pt x="2" y="7"/>
                    <a:pt x="3" y="6"/>
                    <a:pt x="3" y="6"/>
                  </a:cubicBezTo>
                  <a:cubicBezTo>
                    <a:pt x="3" y="5"/>
                    <a:pt x="3" y="4"/>
                    <a:pt x="4" y="3"/>
                  </a:cubicBezTo>
                  <a:cubicBezTo>
                    <a:pt x="4" y="3"/>
                    <a:pt x="5" y="2"/>
                    <a:pt x="5" y="1"/>
                  </a:cubicBezTo>
                  <a:cubicBezTo>
                    <a:pt x="6" y="1"/>
                    <a:pt x="7" y="1"/>
                    <a:pt x="7" y="1"/>
                  </a:cubicBezTo>
                  <a:cubicBezTo>
                    <a:pt x="8" y="1"/>
                    <a:pt x="9" y="1"/>
                    <a:pt x="9" y="1"/>
                  </a:cubicBezTo>
                  <a:cubicBezTo>
                    <a:pt x="10" y="1"/>
                    <a:pt x="12" y="1"/>
                    <a:pt x="13" y="1"/>
                  </a:cubicBezTo>
                  <a:cubicBezTo>
                    <a:pt x="14" y="1"/>
                    <a:pt x="16" y="2"/>
                    <a:pt x="16" y="2"/>
                  </a:cubicBezTo>
                  <a:cubicBezTo>
                    <a:pt x="17" y="3"/>
                    <a:pt x="17" y="3"/>
                    <a:pt x="17" y="4"/>
                  </a:cubicBezTo>
                  <a:cubicBezTo>
                    <a:pt x="18" y="4"/>
                    <a:pt x="20" y="4"/>
                    <a:pt x="20" y="3"/>
                  </a:cubicBezTo>
                  <a:cubicBezTo>
                    <a:pt x="21" y="3"/>
                    <a:pt x="21" y="2"/>
                    <a:pt x="22" y="2"/>
                  </a:cubicBezTo>
                  <a:cubicBezTo>
                    <a:pt x="22" y="2"/>
                    <a:pt x="23" y="2"/>
                    <a:pt x="24" y="2"/>
                  </a:cubicBezTo>
                  <a:cubicBezTo>
                    <a:pt x="24" y="2"/>
                    <a:pt x="24" y="3"/>
                    <a:pt x="24" y="4"/>
                  </a:cubicBezTo>
                  <a:cubicBezTo>
                    <a:pt x="25" y="4"/>
                    <a:pt x="25" y="4"/>
                    <a:pt x="25" y="4"/>
                  </a:cubicBezTo>
                  <a:cubicBezTo>
                    <a:pt x="26" y="4"/>
                    <a:pt x="26" y="3"/>
                    <a:pt x="26" y="2"/>
                  </a:cubicBezTo>
                  <a:cubicBezTo>
                    <a:pt x="26" y="2"/>
                    <a:pt x="27" y="1"/>
                    <a:pt x="27" y="1"/>
                  </a:cubicBezTo>
                  <a:cubicBezTo>
                    <a:pt x="27" y="1"/>
                    <a:pt x="28" y="2"/>
                    <a:pt x="28" y="2"/>
                  </a:cubicBezTo>
                  <a:cubicBezTo>
                    <a:pt x="28" y="2"/>
                    <a:pt x="28" y="4"/>
                    <a:pt x="29" y="4"/>
                  </a:cubicBezTo>
                  <a:cubicBezTo>
                    <a:pt x="29" y="4"/>
                    <a:pt x="30" y="5"/>
                    <a:pt x="30" y="4"/>
                  </a:cubicBezTo>
                  <a:cubicBezTo>
                    <a:pt x="31" y="4"/>
                    <a:pt x="31" y="4"/>
                    <a:pt x="31" y="3"/>
                  </a:cubicBezTo>
                  <a:cubicBezTo>
                    <a:pt x="32" y="3"/>
                    <a:pt x="32" y="2"/>
                    <a:pt x="32" y="2"/>
                  </a:cubicBezTo>
                  <a:cubicBezTo>
                    <a:pt x="32" y="1"/>
                    <a:pt x="33" y="1"/>
                    <a:pt x="33" y="1"/>
                  </a:cubicBezTo>
                  <a:cubicBezTo>
                    <a:pt x="34" y="1"/>
                    <a:pt x="34" y="2"/>
                    <a:pt x="35" y="2"/>
                  </a:cubicBezTo>
                  <a:cubicBezTo>
                    <a:pt x="35" y="2"/>
                    <a:pt x="36" y="2"/>
                    <a:pt x="36" y="2"/>
                  </a:cubicBezTo>
                  <a:cubicBezTo>
                    <a:pt x="36" y="2"/>
                    <a:pt x="37" y="2"/>
                    <a:pt x="37" y="1"/>
                  </a:cubicBezTo>
                  <a:cubicBezTo>
                    <a:pt x="37" y="1"/>
                    <a:pt x="38" y="0"/>
                    <a:pt x="38" y="0"/>
                  </a:cubicBezTo>
                  <a:cubicBezTo>
                    <a:pt x="39" y="0"/>
                    <a:pt x="40" y="0"/>
                    <a:pt x="41" y="0"/>
                  </a:cubicBezTo>
                  <a:cubicBezTo>
                    <a:pt x="41" y="0"/>
                    <a:pt x="42" y="1"/>
                    <a:pt x="42" y="1"/>
                  </a:cubicBezTo>
                  <a:cubicBezTo>
                    <a:pt x="43" y="1"/>
                    <a:pt x="44" y="2"/>
                    <a:pt x="44" y="2"/>
                  </a:cubicBezTo>
                  <a:cubicBezTo>
                    <a:pt x="45" y="2"/>
                    <a:pt x="46" y="3"/>
                    <a:pt x="46" y="3"/>
                  </a:cubicBezTo>
                  <a:cubicBezTo>
                    <a:pt x="47" y="3"/>
                    <a:pt x="48" y="4"/>
                    <a:pt x="49" y="4"/>
                  </a:cubicBezTo>
                  <a:cubicBezTo>
                    <a:pt x="50" y="4"/>
                    <a:pt x="51" y="5"/>
                    <a:pt x="52" y="5"/>
                  </a:cubicBezTo>
                  <a:cubicBezTo>
                    <a:pt x="52" y="5"/>
                    <a:pt x="53" y="5"/>
                    <a:pt x="53" y="5"/>
                  </a:cubicBezTo>
                  <a:cubicBezTo>
                    <a:pt x="54" y="4"/>
                    <a:pt x="54" y="4"/>
                    <a:pt x="55" y="4"/>
                  </a:cubicBezTo>
                  <a:cubicBezTo>
                    <a:pt x="55" y="4"/>
                    <a:pt x="56" y="4"/>
                    <a:pt x="56" y="4"/>
                  </a:cubicBezTo>
                  <a:cubicBezTo>
                    <a:pt x="56" y="5"/>
                    <a:pt x="55" y="6"/>
                    <a:pt x="56" y="6"/>
                  </a:cubicBezTo>
                  <a:cubicBezTo>
                    <a:pt x="56" y="7"/>
                    <a:pt x="57" y="6"/>
                    <a:pt x="57" y="6"/>
                  </a:cubicBezTo>
                  <a:cubicBezTo>
                    <a:pt x="58" y="6"/>
                    <a:pt x="58" y="6"/>
                    <a:pt x="59" y="5"/>
                  </a:cubicBezTo>
                  <a:cubicBezTo>
                    <a:pt x="59" y="5"/>
                    <a:pt x="61" y="6"/>
                    <a:pt x="62" y="6"/>
                  </a:cubicBezTo>
                  <a:cubicBezTo>
                    <a:pt x="62" y="5"/>
                    <a:pt x="63" y="5"/>
                    <a:pt x="63" y="5"/>
                  </a:cubicBezTo>
                  <a:cubicBezTo>
                    <a:pt x="64" y="4"/>
                    <a:pt x="65" y="4"/>
                    <a:pt x="65" y="5"/>
                  </a:cubicBezTo>
                  <a:cubicBezTo>
                    <a:pt x="65" y="5"/>
                    <a:pt x="66" y="5"/>
                    <a:pt x="66" y="5"/>
                  </a:cubicBezTo>
                  <a:cubicBezTo>
                    <a:pt x="66" y="6"/>
                    <a:pt x="66" y="7"/>
                    <a:pt x="66" y="7"/>
                  </a:cubicBezTo>
                  <a:cubicBezTo>
                    <a:pt x="66" y="8"/>
                    <a:pt x="66" y="9"/>
                    <a:pt x="66" y="9"/>
                  </a:cubicBezTo>
                  <a:cubicBezTo>
                    <a:pt x="66" y="10"/>
                    <a:pt x="67" y="11"/>
                    <a:pt x="68" y="11"/>
                  </a:cubicBezTo>
                  <a:cubicBezTo>
                    <a:pt x="68" y="11"/>
                    <a:pt x="69" y="11"/>
                    <a:pt x="70" y="11"/>
                  </a:cubicBezTo>
                  <a:cubicBezTo>
                    <a:pt x="71" y="11"/>
                    <a:pt x="72" y="12"/>
                    <a:pt x="72" y="13"/>
                  </a:cubicBezTo>
                  <a:cubicBezTo>
                    <a:pt x="73" y="13"/>
                    <a:pt x="73" y="15"/>
                    <a:pt x="74" y="15"/>
                  </a:cubicBezTo>
                  <a:cubicBezTo>
                    <a:pt x="75" y="15"/>
                    <a:pt x="77" y="15"/>
                    <a:pt x="78" y="15"/>
                  </a:cubicBezTo>
                  <a:cubicBezTo>
                    <a:pt x="78" y="15"/>
                    <a:pt x="80" y="15"/>
                    <a:pt x="80" y="16"/>
                  </a:cubicBezTo>
                  <a:cubicBezTo>
                    <a:pt x="81" y="16"/>
                    <a:pt x="82" y="16"/>
                    <a:pt x="82" y="17"/>
                  </a:cubicBezTo>
                  <a:cubicBezTo>
                    <a:pt x="82" y="17"/>
                    <a:pt x="82" y="17"/>
                    <a:pt x="82" y="17"/>
                  </a:cubicBezTo>
                  <a:cubicBezTo>
                    <a:pt x="81" y="18"/>
                    <a:pt x="82" y="18"/>
                    <a:pt x="81" y="19"/>
                  </a:cubicBezTo>
                  <a:cubicBezTo>
                    <a:pt x="81" y="19"/>
                    <a:pt x="81" y="20"/>
                    <a:pt x="81" y="21"/>
                  </a:cubicBezTo>
                  <a:cubicBezTo>
                    <a:pt x="80" y="21"/>
                    <a:pt x="80" y="22"/>
                    <a:pt x="80" y="22"/>
                  </a:cubicBezTo>
                  <a:cubicBezTo>
                    <a:pt x="81" y="23"/>
                    <a:pt x="81" y="24"/>
                    <a:pt x="81" y="24"/>
                  </a:cubicBezTo>
                  <a:cubicBezTo>
                    <a:pt x="82" y="25"/>
                    <a:pt x="82" y="26"/>
                    <a:pt x="83" y="26"/>
                  </a:cubicBezTo>
                  <a:cubicBezTo>
                    <a:pt x="83" y="26"/>
                    <a:pt x="83" y="26"/>
                    <a:pt x="84" y="27"/>
                  </a:cubicBezTo>
                  <a:cubicBezTo>
                    <a:pt x="84" y="27"/>
                    <a:pt x="86" y="27"/>
                    <a:pt x="86" y="28"/>
                  </a:cubicBezTo>
                  <a:cubicBezTo>
                    <a:pt x="86" y="28"/>
                    <a:pt x="87" y="29"/>
                    <a:pt x="87" y="29"/>
                  </a:cubicBezTo>
                  <a:cubicBezTo>
                    <a:pt x="87" y="30"/>
                    <a:pt x="88" y="31"/>
                    <a:pt x="88" y="31"/>
                  </a:cubicBezTo>
                  <a:cubicBezTo>
                    <a:pt x="88" y="31"/>
                    <a:pt x="89" y="31"/>
                    <a:pt x="89"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81">
              <a:extLst>
                <a:ext uri="{FF2B5EF4-FFF2-40B4-BE49-F238E27FC236}">
                  <a16:creationId xmlns:a16="http://schemas.microsoft.com/office/drawing/2014/main" id="{B2CEEF59-FB56-429D-850F-69105428D880}"/>
                </a:ext>
              </a:extLst>
            </p:cNvPr>
            <p:cNvSpPr>
              <a:spLocks/>
            </p:cNvSpPr>
            <p:nvPr/>
          </p:nvSpPr>
          <p:spPr bwMode="auto">
            <a:xfrm>
              <a:off x="7376937" y="5158264"/>
              <a:ext cx="366814" cy="479103"/>
            </a:xfrm>
            <a:custGeom>
              <a:avLst/>
              <a:gdLst/>
              <a:ahLst/>
              <a:cxnLst>
                <a:cxn ang="0">
                  <a:pos x="7" y="107"/>
                </a:cxn>
                <a:cxn ang="0">
                  <a:pos x="2" y="95"/>
                </a:cxn>
                <a:cxn ang="0">
                  <a:pos x="3" y="86"/>
                </a:cxn>
                <a:cxn ang="0">
                  <a:pos x="5" y="75"/>
                </a:cxn>
                <a:cxn ang="0">
                  <a:pos x="5" y="66"/>
                </a:cxn>
                <a:cxn ang="0">
                  <a:pos x="8" y="59"/>
                </a:cxn>
                <a:cxn ang="0">
                  <a:pos x="11" y="54"/>
                </a:cxn>
                <a:cxn ang="0">
                  <a:pos x="7" y="44"/>
                </a:cxn>
                <a:cxn ang="0">
                  <a:pos x="11" y="45"/>
                </a:cxn>
                <a:cxn ang="0">
                  <a:pos x="19" y="43"/>
                </a:cxn>
                <a:cxn ang="0">
                  <a:pos x="26" y="40"/>
                </a:cxn>
                <a:cxn ang="0">
                  <a:pos x="28" y="25"/>
                </a:cxn>
                <a:cxn ang="0">
                  <a:pos x="32" y="14"/>
                </a:cxn>
                <a:cxn ang="0">
                  <a:pos x="39" y="11"/>
                </a:cxn>
                <a:cxn ang="0">
                  <a:pos x="44" y="8"/>
                </a:cxn>
                <a:cxn ang="0">
                  <a:pos x="52" y="12"/>
                </a:cxn>
                <a:cxn ang="0">
                  <a:pos x="49" y="4"/>
                </a:cxn>
                <a:cxn ang="0">
                  <a:pos x="60" y="6"/>
                </a:cxn>
                <a:cxn ang="0">
                  <a:pos x="58" y="15"/>
                </a:cxn>
                <a:cxn ang="0">
                  <a:pos x="58" y="28"/>
                </a:cxn>
                <a:cxn ang="0">
                  <a:pos x="64" y="42"/>
                </a:cxn>
                <a:cxn ang="0">
                  <a:pos x="84" y="33"/>
                </a:cxn>
                <a:cxn ang="0">
                  <a:pos x="93" y="37"/>
                </a:cxn>
                <a:cxn ang="0">
                  <a:pos x="91" y="45"/>
                </a:cxn>
                <a:cxn ang="0">
                  <a:pos x="91" y="51"/>
                </a:cxn>
                <a:cxn ang="0">
                  <a:pos x="92" y="60"/>
                </a:cxn>
                <a:cxn ang="0">
                  <a:pos x="93" y="73"/>
                </a:cxn>
                <a:cxn ang="0">
                  <a:pos x="91" y="76"/>
                </a:cxn>
                <a:cxn ang="0">
                  <a:pos x="84" y="77"/>
                </a:cxn>
                <a:cxn ang="0">
                  <a:pos x="86" y="85"/>
                </a:cxn>
                <a:cxn ang="0">
                  <a:pos x="92" y="91"/>
                </a:cxn>
                <a:cxn ang="0">
                  <a:pos x="98" y="97"/>
                </a:cxn>
                <a:cxn ang="0">
                  <a:pos x="106" y="94"/>
                </a:cxn>
                <a:cxn ang="0">
                  <a:pos x="117" y="101"/>
                </a:cxn>
                <a:cxn ang="0">
                  <a:pos x="122" y="112"/>
                </a:cxn>
                <a:cxn ang="0">
                  <a:pos x="114" y="114"/>
                </a:cxn>
                <a:cxn ang="0">
                  <a:pos x="111" y="120"/>
                </a:cxn>
                <a:cxn ang="0">
                  <a:pos x="115" y="129"/>
                </a:cxn>
                <a:cxn ang="0">
                  <a:pos x="115" y="135"/>
                </a:cxn>
                <a:cxn ang="0">
                  <a:pos x="121" y="143"/>
                </a:cxn>
                <a:cxn ang="0">
                  <a:pos x="123" y="154"/>
                </a:cxn>
                <a:cxn ang="0">
                  <a:pos x="114" y="162"/>
                </a:cxn>
                <a:cxn ang="0">
                  <a:pos x="110" y="157"/>
                </a:cxn>
                <a:cxn ang="0">
                  <a:pos x="102" y="158"/>
                </a:cxn>
                <a:cxn ang="0">
                  <a:pos x="91" y="154"/>
                </a:cxn>
                <a:cxn ang="0">
                  <a:pos x="85" y="146"/>
                </a:cxn>
                <a:cxn ang="0">
                  <a:pos x="76" y="147"/>
                </a:cxn>
                <a:cxn ang="0">
                  <a:pos x="71" y="146"/>
                </a:cxn>
                <a:cxn ang="0">
                  <a:pos x="60" y="141"/>
                </a:cxn>
                <a:cxn ang="0">
                  <a:pos x="52" y="142"/>
                </a:cxn>
                <a:cxn ang="0">
                  <a:pos x="47" y="143"/>
                </a:cxn>
                <a:cxn ang="0">
                  <a:pos x="43" y="143"/>
                </a:cxn>
                <a:cxn ang="0">
                  <a:pos x="32" y="142"/>
                </a:cxn>
                <a:cxn ang="0">
                  <a:pos x="22" y="147"/>
                </a:cxn>
                <a:cxn ang="0">
                  <a:pos x="16" y="148"/>
                </a:cxn>
                <a:cxn ang="0">
                  <a:pos x="6" y="136"/>
                </a:cxn>
                <a:cxn ang="0">
                  <a:pos x="10" y="125"/>
                </a:cxn>
                <a:cxn ang="0">
                  <a:pos x="6" y="116"/>
                </a:cxn>
                <a:cxn ang="0">
                  <a:pos x="7" y="110"/>
                </a:cxn>
              </a:cxnLst>
              <a:rect l="0" t="0" r="r" b="b"/>
              <a:pathLst>
                <a:path w="124" h="162">
                  <a:moveTo>
                    <a:pt x="7" y="110"/>
                  </a:moveTo>
                  <a:cubicBezTo>
                    <a:pt x="7" y="110"/>
                    <a:pt x="8" y="110"/>
                    <a:pt x="8" y="110"/>
                  </a:cubicBezTo>
                  <a:cubicBezTo>
                    <a:pt x="8" y="110"/>
                    <a:pt x="9" y="111"/>
                    <a:pt x="10" y="110"/>
                  </a:cubicBezTo>
                  <a:cubicBezTo>
                    <a:pt x="10" y="110"/>
                    <a:pt x="10" y="109"/>
                    <a:pt x="10" y="109"/>
                  </a:cubicBezTo>
                  <a:cubicBezTo>
                    <a:pt x="9" y="108"/>
                    <a:pt x="8" y="107"/>
                    <a:pt x="7" y="107"/>
                  </a:cubicBezTo>
                  <a:cubicBezTo>
                    <a:pt x="7" y="107"/>
                    <a:pt x="5" y="106"/>
                    <a:pt x="5" y="106"/>
                  </a:cubicBezTo>
                  <a:cubicBezTo>
                    <a:pt x="4" y="106"/>
                    <a:pt x="3" y="105"/>
                    <a:pt x="3" y="104"/>
                  </a:cubicBezTo>
                  <a:cubicBezTo>
                    <a:pt x="2" y="104"/>
                    <a:pt x="2" y="101"/>
                    <a:pt x="2" y="101"/>
                  </a:cubicBezTo>
                  <a:cubicBezTo>
                    <a:pt x="2" y="101"/>
                    <a:pt x="3" y="98"/>
                    <a:pt x="3" y="98"/>
                  </a:cubicBezTo>
                  <a:cubicBezTo>
                    <a:pt x="3" y="97"/>
                    <a:pt x="2" y="96"/>
                    <a:pt x="2" y="95"/>
                  </a:cubicBezTo>
                  <a:cubicBezTo>
                    <a:pt x="2" y="95"/>
                    <a:pt x="3" y="93"/>
                    <a:pt x="2" y="92"/>
                  </a:cubicBezTo>
                  <a:cubicBezTo>
                    <a:pt x="2" y="92"/>
                    <a:pt x="1" y="91"/>
                    <a:pt x="0" y="91"/>
                  </a:cubicBezTo>
                  <a:cubicBezTo>
                    <a:pt x="0" y="90"/>
                    <a:pt x="0" y="90"/>
                    <a:pt x="0" y="89"/>
                  </a:cubicBezTo>
                  <a:cubicBezTo>
                    <a:pt x="0" y="89"/>
                    <a:pt x="1" y="88"/>
                    <a:pt x="2" y="88"/>
                  </a:cubicBezTo>
                  <a:cubicBezTo>
                    <a:pt x="2" y="87"/>
                    <a:pt x="3" y="86"/>
                    <a:pt x="3" y="86"/>
                  </a:cubicBezTo>
                  <a:cubicBezTo>
                    <a:pt x="3" y="85"/>
                    <a:pt x="4" y="84"/>
                    <a:pt x="4" y="84"/>
                  </a:cubicBezTo>
                  <a:cubicBezTo>
                    <a:pt x="4" y="83"/>
                    <a:pt x="4" y="82"/>
                    <a:pt x="4" y="81"/>
                  </a:cubicBezTo>
                  <a:cubicBezTo>
                    <a:pt x="4" y="80"/>
                    <a:pt x="3" y="79"/>
                    <a:pt x="3" y="78"/>
                  </a:cubicBezTo>
                  <a:cubicBezTo>
                    <a:pt x="3" y="78"/>
                    <a:pt x="4" y="77"/>
                    <a:pt x="4" y="77"/>
                  </a:cubicBezTo>
                  <a:cubicBezTo>
                    <a:pt x="4" y="76"/>
                    <a:pt x="5" y="75"/>
                    <a:pt x="5" y="75"/>
                  </a:cubicBezTo>
                  <a:cubicBezTo>
                    <a:pt x="5" y="74"/>
                    <a:pt x="5" y="73"/>
                    <a:pt x="5" y="72"/>
                  </a:cubicBezTo>
                  <a:cubicBezTo>
                    <a:pt x="5" y="72"/>
                    <a:pt x="4" y="71"/>
                    <a:pt x="4" y="71"/>
                  </a:cubicBezTo>
                  <a:cubicBezTo>
                    <a:pt x="4" y="71"/>
                    <a:pt x="4" y="69"/>
                    <a:pt x="4" y="68"/>
                  </a:cubicBezTo>
                  <a:cubicBezTo>
                    <a:pt x="4" y="68"/>
                    <a:pt x="4" y="68"/>
                    <a:pt x="5" y="67"/>
                  </a:cubicBezTo>
                  <a:cubicBezTo>
                    <a:pt x="5" y="67"/>
                    <a:pt x="5" y="66"/>
                    <a:pt x="5" y="66"/>
                  </a:cubicBezTo>
                  <a:cubicBezTo>
                    <a:pt x="5" y="65"/>
                    <a:pt x="5" y="64"/>
                    <a:pt x="6" y="63"/>
                  </a:cubicBezTo>
                  <a:cubicBezTo>
                    <a:pt x="6" y="63"/>
                    <a:pt x="7" y="63"/>
                    <a:pt x="8" y="63"/>
                  </a:cubicBezTo>
                  <a:cubicBezTo>
                    <a:pt x="8" y="63"/>
                    <a:pt x="9" y="63"/>
                    <a:pt x="10" y="63"/>
                  </a:cubicBezTo>
                  <a:cubicBezTo>
                    <a:pt x="10" y="62"/>
                    <a:pt x="10" y="61"/>
                    <a:pt x="10" y="61"/>
                  </a:cubicBezTo>
                  <a:cubicBezTo>
                    <a:pt x="9" y="61"/>
                    <a:pt x="9" y="60"/>
                    <a:pt x="8" y="59"/>
                  </a:cubicBezTo>
                  <a:cubicBezTo>
                    <a:pt x="8" y="59"/>
                    <a:pt x="7" y="58"/>
                    <a:pt x="7" y="58"/>
                  </a:cubicBezTo>
                  <a:cubicBezTo>
                    <a:pt x="7" y="57"/>
                    <a:pt x="7" y="56"/>
                    <a:pt x="7" y="56"/>
                  </a:cubicBezTo>
                  <a:cubicBezTo>
                    <a:pt x="8" y="56"/>
                    <a:pt x="8" y="55"/>
                    <a:pt x="9" y="54"/>
                  </a:cubicBezTo>
                  <a:cubicBezTo>
                    <a:pt x="9" y="54"/>
                    <a:pt x="9" y="55"/>
                    <a:pt x="10" y="54"/>
                  </a:cubicBezTo>
                  <a:cubicBezTo>
                    <a:pt x="10" y="54"/>
                    <a:pt x="11" y="54"/>
                    <a:pt x="11" y="54"/>
                  </a:cubicBezTo>
                  <a:cubicBezTo>
                    <a:pt x="12" y="53"/>
                    <a:pt x="12" y="53"/>
                    <a:pt x="13" y="52"/>
                  </a:cubicBezTo>
                  <a:cubicBezTo>
                    <a:pt x="13" y="52"/>
                    <a:pt x="12" y="50"/>
                    <a:pt x="12" y="50"/>
                  </a:cubicBezTo>
                  <a:cubicBezTo>
                    <a:pt x="12" y="49"/>
                    <a:pt x="10" y="49"/>
                    <a:pt x="10" y="49"/>
                  </a:cubicBezTo>
                  <a:cubicBezTo>
                    <a:pt x="9" y="48"/>
                    <a:pt x="7" y="48"/>
                    <a:pt x="7" y="47"/>
                  </a:cubicBezTo>
                  <a:cubicBezTo>
                    <a:pt x="6" y="46"/>
                    <a:pt x="7" y="45"/>
                    <a:pt x="7" y="44"/>
                  </a:cubicBezTo>
                  <a:cubicBezTo>
                    <a:pt x="7" y="43"/>
                    <a:pt x="7" y="42"/>
                    <a:pt x="7" y="41"/>
                  </a:cubicBezTo>
                  <a:cubicBezTo>
                    <a:pt x="7" y="41"/>
                    <a:pt x="7" y="40"/>
                    <a:pt x="7" y="40"/>
                  </a:cubicBezTo>
                  <a:cubicBezTo>
                    <a:pt x="7" y="40"/>
                    <a:pt x="8" y="41"/>
                    <a:pt x="8" y="41"/>
                  </a:cubicBezTo>
                  <a:cubicBezTo>
                    <a:pt x="8" y="41"/>
                    <a:pt x="9" y="42"/>
                    <a:pt x="10" y="43"/>
                  </a:cubicBezTo>
                  <a:cubicBezTo>
                    <a:pt x="10" y="43"/>
                    <a:pt x="11" y="45"/>
                    <a:pt x="11" y="45"/>
                  </a:cubicBezTo>
                  <a:cubicBezTo>
                    <a:pt x="12" y="46"/>
                    <a:pt x="13" y="47"/>
                    <a:pt x="13" y="46"/>
                  </a:cubicBezTo>
                  <a:cubicBezTo>
                    <a:pt x="14" y="46"/>
                    <a:pt x="14" y="45"/>
                    <a:pt x="15" y="44"/>
                  </a:cubicBezTo>
                  <a:cubicBezTo>
                    <a:pt x="15" y="44"/>
                    <a:pt x="15" y="43"/>
                    <a:pt x="16" y="43"/>
                  </a:cubicBezTo>
                  <a:cubicBezTo>
                    <a:pt x="16" y="43"/>
                    <a:pt x="17" y="44"/>
                    <a:pt x="18" y="44"/>
                  </a:cubicBezTo>
                  <a:cubicBezTo>
                    <a:pt x="18" y="44"/>
                    <a:pt x="19" y="43"/>
                    <a:pt x="19" y="43"/>
                  </a:cubicBezTo>
                  <a:cubicBezTo>
                    <a:pt x="19" y="43"/>
                    <a:pt x="20" y="42"/>
                    <a:pt x="20" y="42"/>
                  </a:cubicBezTo>
                  <a:cubicBezTo>
                    <a:pt x="21" y="42"/>
                    <a:pt x="22" y="43"/>
                    <a:pt x="22" y="42"/>
                  </a:cubicBezTo>
                  <a:cubicBezTo>
                    <a:pt x="22" y="42"/>
                    <a:pt x="22" y="41"/>
                    <a:pt x="23" y="41"/>
                  </a:cubicBezTo>
                  <a:cubicBezTo>
                    <a:pt x="23" y="41"/>
                    <a:pt x="23" y="40"/>
                    <a:pt x="24" y="39"/>
                  </a:cubicBezTo>
                  <a:cubicBezTo>
                    <a:pt x="24" y="39"/>
                    <a:pt x="25" y="40"/>
                    <a:pt x="26" y="40"/>
                  </a:cubicBezTo>
                  <a:cubicBezTo>
                    <a:pt x="26" y="39"/>
                    <a:pt x="27" y="38"/>
                    <a:pt x="27" y="37"/>
                  </a:cubicBezTo>
                  <a:cubicBezTo>
                    <a:pt x="27" y="36"/>
                    <a:pt x="26" y="35"/>
                    <a:pt x="26" y="34"/>
                  </a:cubicBezTo>
                  <a:cubicBezTo>
                    <a:pt x="26" y="33"/>
                    <a:pt x="27" y="32"/>
                    <a:pt x="27" y="31"/>
                  </a:cubicBezTo>
                  <a:cubicBezTo>
                    <a:pt x="27" y="31"/>
                    <a:pt x="27" y="29"/>
                    <a:pt x="28" y="28"/>
                  </a:cubicBezTo>
                  <a:cubicBezTo>
                    <a:pt x="28" y="27"/>
                    <a:pt x="28" y="26"/>
                    <a:pt x="28" y="25"/>
                  </a:cubicBezTo>
                  <a:cubicBezTo>
                    <a:pt x="29" y="24"/>
                    <a:pt x="29" y="22"/>
                    <a:pt x="29" y="21"/>
                  </a:cubicBezTo>
                  <a:cubicBezTo>
                    <a:pt x="29" y="21"/>
                    <a:pt x="28" y="19"/>
                    <a:pt x="28" y="18"/>
                  </a:cubicBezTo>
                  <a:cubicBezTo>
                    <a:pt x="28" y="18"/>
                    <a:pt x="29" y="17"/>
                    <a:pt x="29" y="16"/>
                  </a:cubicBezTo>
                  <a:cubicBezTo>
                    <a:pt x="30" y="16"/>
                    <a:pt x="30" y="15"/>
                    <a:pt x="31" y="14"/>
                  </a:cubicBezTo>
                  <a:cubicBezTo>
                    <a:pt x="31" y="14"/>
                    <a:pt x="32" y="14"/>
                    <a:pt x="32" y="14"/>
                  </a:cubicBezTo>
                  <a:cubicBezTo>
                    <a:pt x="33" y="15"/>
                    <a:pt x="32" y="16"/>
                    <a:pt x="33" y="16"/>
                  </a:cubicBezTo>
                  <a:cubicBezTo>
                    <a:pt x="33" y="17"/>
                    <a:pt x="35" y="17"/>
                    <a:pt x="35" y="16"/>
                  </a:cubicBezTo>
                  <a:cubicBezTo>
                    <a:pt x="36" y="16"/>
                    <a:pt x="36" y="15"/>
                    <a:pt x="37" y="15"/>
                  </a:cubicBezTo>
                  <a:cubicBezTo>
                    <a:pt x="37" y="15"/>
                    <a:pt x="38" y="14"/>
                    <a:pt x="39" y="14"/>
                  </a:cubicBezTo>
                  <a:cubicBezTo>
                    <a:pt x="39" y="13"/>
                    <a:pt x="39" y="12"/>
                    <a:pt x="39" y="11"/>
                  </a:cubicBezTo>
                  <a:cubicBezTo>
                    <a:pt x="39" y="11"/>
                    <a:pt x="38" y="10"/>
                    <a:pt x="38" y="10"/>
                  </a:cubicBezTo>
                  <a:cubicBezTo>
                    <a:pt x="38" y="10"/>
                    <a:pt x="38" y="9"/>
                    <a:pt x="38" y="9"/>
                  </a:cubicBezTo>
                  <a:cubicBezTo>
                    <a:pt x="38" y="8"/>
                    <a:pt x="40" y="8"/>
                    <a:pt x="41" y="7"/>
                  </a:cubicBezTo>
                  <a:cubicBezTo>
                    <a:pt x="41" y="7"/>
                    <a:pt x="43" y="6"/>
                    <a:pt x="43" y="6"/>
                  </a:cubicBezTo>
                  <a:cubicBezTo>
                    <a:pt x="44" y="7"/>
                    <a:pt x="44" y="8"/>
                    <a:pt x="44" y="8"/>
                  </a:cubicBezTo>
                  <a:cubicBezTo>
                    <a:pt x="44" y="9"/>
                    <a:pt x="45" y="10"/>
                    <a:pt x="45" y="11"/>
                  </a:cubicBezTo>
                  <a:cubicBezTo>
                    <a:pt x="45" y="11"/>
                    <a:pt x="45" y="13"/>
                    <a:pt x="46" y="13"/>
                  </a:cubicBezTo>
                  <a:cubicBezTo>
                    <a:pt x="46" y="14"/>
                    <a:pt x="47" y="14"/>
                    <a:pt x="48" y="14"/>
                  </a:cubicBezTo>
                  <a:cubicBezTo>
                    <a:pt x="48" y="14"/>
                    <a:pt x="49" y="13"/>
                    <a:pt x="50" y="12"/>
                  </a:cubicBezTo>
                  <a:cubicBezTo>
                    <a:pt x="50" y="12"/>
                    <a:pt x="52" y="12"/>
                    <a:pt x="52" y="12"/>
                  </a:cubicBezTo>
                  <a:cubicBezTo>
                    <a:pt x="53" y="11"/>
                    <a:pt x="52" y="10"/>
                    <a:pt x="52" y="9"/>
                  </a:cubicBezTo>
                  <a:cubicBezTo>
                    <a:pt x="51" y="9"/>
                    <a:pt x="51" y="8"/>
                    <a:pt x="50" y="8"/>
                  </a:cubicBezTo>
                  <a:cubicBezTo>
                    <a:pt x="50" y="8"/>
                    <a:pt x="49" y="8"/>
                    <a:pt x="49" y="7"/>
                  </a:cubicBezTo>
                  <a:cubicBezTo>
                    <a:pt x="49" y="7"/>
                    <a:pt x="48" y="6"/>
                    <a:pt x="48" y="5"/>
                  </a:cubicBezTo>
                  <a:cubicBezTo>
                    <a:pt x="48" y="5"/>
                    <a:pt x="49" y="4"/>
                    <a:pt x="49" y="4"/>
                  </a:cubicBezTo>
                  <a:cubicBezTo>
                    <a:pt x="49" y="4"/>
                    <a:pt x="50" y="4"/>
                    <a:pt x="50" y="3"/>
                  </a:cubicBezTo>
                  <a:cubicBezTo>
                    <a:pt x="51" y="3"/>
                    <a:pt x="52" y="2"/>
                    <a:pt x="52" y="1"/>
                  </a:cubicBezTo>
                  <a:cubicBezTo>
                    <a:pt x="53" y="1"/>
                    <a:pt x="54" y="0"/>
                    <a:pt x="55" y="0"/>
                  </a:cubicBezTo>
                  <a:cubicBezTo>
                    <a:pt x="55" y="0"/>
                    <a:pt x="55" y="1"/>
                    <a:pt x="55" y="1"/>
                  </a:cubicBezTo>
                  <a:cubicBezTo>
                    <a:pt x="56" y="2"/>
                    <a:pt x="59" y="5"/>
                    <a:pt x="60" y="6"/>
                  </a:cubicBezTo>
                  <a:cubicBezTo>
                    <a:pt x="60" y="7"/>
                    <a:pt x="62" y="8"/>
                    <a:pt x="63" y="9"/>
                  </a:cubicBezTo>
                  <a:cubicBezTo>
                    <a:pt x="63" y="9"/>
                    <a:pt x="65" y="11"/>
                    <a:pt x="65" y="11"/>
                  </a:cubicBezTo>
                  <a:cubicBezTo>
                    <a:pt x="65" y="12"/>
                    <a:pt x="65" y="13"/>
                    <a:pt x="65" y="13"/>
                  </a:cubicBezTo>
                  <a:cubicBezTo>
                    <a:pt x="64" y="14"/>
                    <a:pt x="62" y="14"/>
                    <a:pt x="62" y="14"/>
                  </a:cubicBezTo>
                  <a:cubicBezTo>
                    <a:pt x="61" y="14"/>
                    <a:pt x="58" y="14"/>
                    <a:pt x="58" y="15"/>
                  </a:cubicBezTo>
                  <a:cubicBezTo>
                    <a:pt x="58" y="15"/>
                    <a:pt x="58" y="16"/>
                    <a:pt x="58" y="16"/>
                  </a:cubicBezTo>
                  <a:cubicBezTo>
                    <a:pt x="58" y="17"/>
                    <a:pt x="60" y="17"/>
                    <a:pt x="60" y="17"/>
                  </a:cubicBezTo>
                  <a:cubicBezTo>
                    <a:pt x="60" y="18"/>
                    <a:pt x="60" y="20"/>
                    <a:pt x="60" y="21"/>
                  </a:cubicBezTo>
                  <a:cubicBezTo>
                    <a:pt x="59" y="21"/>
                    <a:pt x="59" y="23"/>
                    <a:pt x="58" y="24"/>
                  </a:cubicBezTo>
                  <a:cubicBezTo>
                    <a:pt x="58" y="25"/>
                    <a:pt x="58" y="27"/>
                    <a:pt x="58" y="28"/>
                  </a:cubicBezTo>
                  <a:cubicBezTo>
                    <a:pt x="58" y="28"/>
                    <a:pt x="57" y="29"/>
                    <a:pt x="57" y="30"/>
                  </a:cubicBezTo>
                  <a:cubicBezTo>
                    <a:pt x="57" y="31"/>
                    <a:pt x="59" y="31"/>
                    <a:pt x="59" y="32"/>
                  </a:cubicBezTo>
                  <a:cubicBezTo>
                    <a:pt x="60" y="33"/>
                    <a:pt x="62" y="34"/>
                    <a:pt x="62" y="35"/>
                  </a:cubicBezTo>
                  <a:cubicBezTo>
                    <a:pt x="63" y="35"/>
                    <a:pt x="63" y="37"/>
                    <a:pt x="63" y="38"/>
                  </a:cubicBezTo>
                  <a:cubicBezTo>
                    <a:pt x="63" y="39"/>
                    <a:pt x="63" y="41"/>
                    <a:pt x="64" y="42"/>
                  </a:cubicBezTo>
                  <a:cubicBezTo>
                    <a:pt x="64" y="42"/>
                    <a:pt x="66" y="42"/>
                    <a:pt x="66" y="42"/>
                  </a:cubicBezTo>
                  <a:cubicBezTo>
                    <a:pt x="67" y="43"/>
                    <a:pt x="69" y="42"/>
                    <a:pt x="70" y="42"/>
                  </a:cubicBezTo>
                  <a:cubicBezTo>
                    <a:pt x="72" y="41"/>
                    <a:pt x="76" y="40"/>
                    <a:pt x="77" y="39"/>
                  </a:cubicBezTo>
                  <a:cubicBezTo>
                    <a:pt x="79" y="39"/>
                    <a:pt x="80" y="37"/>
                    <a:pt x="81" y="36"/>
                  </a:cubicBezTo>
                  <a:cubicBezTo>
                    <a:pt x="82" y="35"/>
                    <a:pt x="83" y="34"/>
                    <a:pt x="84" y="33"/>
                  </a:cubicBezTo>
                  <a:cubicBezTo>
                    <a:pt x="84" y="33"/>
                    <a:pt x="85" y="34"/>
                    <a:pt x="86" y="34"/>
                  </a:cubicBezTo>
                  <a:cubicBezTo>
                    <a:pt x="86" y="34"/>
                    <a:pt x="87" y="34"/>
                    <a:pt x="88" y="34"/>
                  </a:cubicBezTo>
                  <a:cubicBezTo>
                    <a:pt x="89" y="34"/>
                    <a:pt x="90" y="33"/>
                    <a:pt x="91" y="34"/>
                  </a:cubicBezTo>
                  <a:cubicBezTo>
                    <a:pt x="91" y="34"/>
                    <a:pt x="93" y="34"/>
                    <a:pt x="93" y="34"/>
                  </a:cubicBezTo>
                  <a:cubicBezTo>
                    <a:pt x="94" y="35"/>
                    <a:pt x="93" y="36"/>
                    <a:pt x="93" y="37"/>
                  </a:cubicBezTo>
                  <a:cubicBezTo>
                    <a:pt x="93" y="37"/>
                    <a:pt x="92" y="37"/>
                    <a:pt x="92" y="38"/>
                  </a:cubicBezTo>
                  <a:cubicBezTo>
                    <a:pt x="91" y="38"/>
                    <a:pt x="91" y="40"/>
                    <a:pt x="91" y="40"/>
                  </a:cubicBezTo>
                  <a:cubicBezTo>
                    <a:pt x="91" y="41"/>
                    <a:pt x="90" y="41"/>
                    <a:pt x="90" y="42"/>
                  </a:cubicBezTo>
                  <a:cubicBezTo>
                    <a:pt x="90" y="42"/>
                    <a:pt x="89" y="44"/>
                    <a:pt x="90" y="44"/>
                  </a:cubicBezTo>
                  <a:cubicBezTo>
                    <a:pt x="90" y="45"/>
                    <a:pt x="91" y="45"/>
                    <a:pt x="91" y="45"/>
                  </a:cubicBezTo>
                  <a:cubicBezTo>
                    <a:pt x="92" y="45"/>
                    <a:pt x="93" y="45"/>
                    <a:pt x="94" y="45"/>
                  </a:cubicBezTo>
                  <a:cubicBezTo>
                    <a:pt x="94" y="45"/>
                    <a:pt x="95" y="46"/>
                    <a:pt x="95" y="47"/>
                  </a:cubicBezTo>
                  <a:cubicBezTo>
                    <a:pt x="95" y="47"/>
                    <a:pt x="95" y="48"/>
                    <a:pt x="95" y="49"/>
                  </a:cubicBezTo>
                  <a:cubicBezTo>
                    <a:pt x="94" y="49"/>
                    <a:pt x="93" y="50"/>
                    <a:pt x="93" y="50"/>
                  </a:cubicBezTo>
                  <a:cubicBezTo>
                    <a:pt x="92" y="50"/>
                    <a:pt x="91" y="50"/>
                    <a:pt x="91" y="51"/>
                  </a:cubicBezTo>
                  <a:cubicBezTo>
                    <a:pt x="91" y="51"/>
                    <a:pt x="91" y="52"/>
                    <a:pt x="91" y="52"/>
                  </a:cubicBezTo>
                  <a:cubicBezTo>
                    <a:pt x="91" y="53"/>
                    <a:pt x="93" y="54"/>
                    <a:pt x="93" y="54"/>
                  </a:cubicBezTo>
                  <a:cubicBezTo>
                    <a:pt x="93" y="55"/>
                    <a:pt x="93" y="56"/>
                    <a:pt x="93" y="57"/>
                  </a:cubicBezTo>
                  <a:cubicBezTo>
                    <a:pt x="93" y="57"/>
                    <a:pt x="93" y="58"/>
                    <a:pt x="92" y="59"/>
                  </a:cubicBezTo>
                  <a:cubicBezTo>
                    <a:pt x="92" y="59"/>
                    <a:pt x="92" y="60"/>
                    <a:pt x="92" y="60"/>
                  </a:cubicBezTo>
                  <a:cubicBezTo>
                    <a:pt x="92" y="60"/>
                    <a:pt x="92" y="61"/>
                    <a:pt x="92" y="61"/>
                  </a:cubicBezTo>
                  <a:cubicBezTo>
                    <a:pt x="93" y="62"/>
                    <a:pt x="93" y="63"/>
                    <a:pt x="93" y="63"/>
                  </a:cubicBezTo>
                  <a:cubicBezTo>
                    <a:pt x="94" y="64"/>
                    <a:pt x="94" y="66"/>
                    <a:pt x="94" y="67"/>
                  </a:cubicBezTo>
                  <a:cubicBezTo>
                    <a:pt x="94" y="68"/>
                    <a:pt x="93" y="70"/>
                    <a:pt x="93" y="71"/>
                  </a:cubicBezTo>
                  <a:cubicBezTo>
                    <a:pt x="93" y="72"/>
                    <a:pt x="93" y="73"/>
                    <a:pt x="93" y="73"/>
                  </a:cubicBezTo>
                  <a:cubicBezTo>
                    <a:pt x="94" y="74"/>
                    <a:pt x="94" y="74"/>
                    <a:pt x="95" y="75"/>
                  </a:cubicBezTo>
                  <a:cubicBezTo>
                    <a:pt x="95" y="75"/>
                    <a:pt x="94" y="76"/>
                    <a:pt x="94" y="76"/>
                  </a:cubicBezTo>
                  <a:cubicBezTo>
                    <a:pt x="94" y="76"/>
                    <a:pt x="93" y="77"/>
                    <a:pt x="93" y="77"/>
                  </a:cubicBezTo>
                  <a:cubicBezTo>
                    <a:pt x="92" y="78"/>
                    <a:pt x="92" y="78"/>
                    <a:pt x="91" y="78"/>
                  </a:cubicBezTo>
                  <a:cubicBezTo>
                    <a:pt x="91" y="77"/>
                    <a:pt x="91" y="77"/>
                    <a:pt x="91" y="76"/>
                  </a:cubicBezTo>
                  <a:cubicBezTo>
                    <a:pt x="90" y="76"/>
                    <a:pt x="90" y="76"/>
                    <a:pt x="89" y="76"/>
                  </a:cubicBezTo>
                  <a:cubicBezTo>
                    <a:pt x="89" y="75"/>
                    <a:pt x="88" y="75"/>
                    <a:pt x="88" y="74"/>
                  </a:cubicBezTo>
                  <a:cubicBezTo>
                    <a:pt x="88" y="74"/>
                    <a:pt x="87" y="74"/>
                    <a:pt x="86" y="74"/>
                  </a:cubicBezTo>
                  <a:cubicBezTo>
                    <a:pt x="86" y="74"/>
                    <a:pt x="85" y="74"/>
                    <a:pt x="85" y="74"/>
                  </a:cubicBezTo>
                  <a:cubicBezTo>
                    <a:pt x="84" y="75"/>
                    <a:pt x="84" y="76"/>
                    <a:pt x="84" y="77"/>
                  </a:cubicBezTo>
                  <a:cubicBezTo>
                    <a:pt x="84" y="77"/>
                    <a:pt x="84" y="78"/>
                    <a:pt x="85" y="79"/>
                  </a:cubicBezTo>
                  <a:cubicBezTo>
                    <a:pt x="85" y="79"/>
                    <a:pt x="86" y="79"/>
                    <a:pt x="86" y="80"/>
                  </a:cubicBezTo>
                  <a:cubicBezTo>
                    <a:pt x="87" y="80"/>
                    <a:pt x="87" y="81"/>
                    <a:pt x="87" y="82"/>
                  </a:cubicBezTo>
                  <a:cubicBezTo>
                    <a:pt x="87" y="82"/>
                    <a:pt x="87" y="83"/>
                    <a:pt x="87" y="83"/>
                  </a:cubicBezTo>
                  <a:cubicBezTo>
                    <a:pt x="86" y="84"/>
                    <a:pt x="86" y="85"/>
                    <a:pt x="86" y="85"/>
                  </a:cubicBezTo>
                  <a:cubicBezTo>
                    <a:pt x="86" y="86"/>
                    <a:pt x="86" y="86"/>
                    <a:pt x="87" y="86"/>
                  </a:cubicBezTo>
                  <a:cubicBezTo>
                    <a:pt x="87" y="87"/>
                    <a:pt x="88" y="88"/>
                    <a:pt x="88" y="88"/>
                  </a:cubicBezTo>
                  <a:cubicBezTo>
                    <a:pt x="89" y="88"/>
                    <a:pt x="90" y="88"/>
                    <a:pt x="91" y="88"/>
                  </a:cubicBezTo>
                  <a:cubicBezTo>
                    <a:pt x="91" y="88"/>
                    <a:pt x="92" y="89"/>
                    <a:pt x="92" y="89"/>
                  </a:cubicBezTo>
                  <a:cubicBezTo>
                    <a:pt x="92" y="90"/>
                    <a:pt x="92" y="91"/>
                    <a:pt x="92" y="91"/>
                  </a:cubicBezTo>
                  <a:cubicBezTo>
                    <a:pt x="92" y="92"/>
                    <a:pt x="92" y="93"/>
                    <a:pt x="92" y="93"/>
                  </a:cubicBezTo>
                  <a:cubicBezTo>
                    <a:pt x="92" y="94"/>
                    <a:pt x="92" y="94"/>
                    <a:pt x="93" y="95"/>
                  </a:cubicBezTo>
                  <a:cubicBezTo>
                    <a:pt x="93" y="95"/>
                    <a:pt x="94" y="95"/>
                    <a:pt x="94" y="95"/>
                  </a:cubicBezTo>
                  <a:cubicBezTo>
                    <a:pt x="94" y="96"/>
                    <a:pt x="95" y="96"/>
                    <a:pt x="96" y="97"/>
                  </a:cubicBezTo>
                  <a:cubicBezTo>
                    <a:pt x="96" y="97"/>
                    <a:pt x="98" y="98"/>
                    <a:pt x="98" y="97"/>
                  </a:cubicBezTo>
                  <a:cubicBezTo>
                    <a:pt x="99" y="97"/>
                    <a:pt x="99" y="97"/>
                    <a:pt x="100" y="97"/>
                  </a:cubicBezTo>
                  <a:cubicBezTo>
                    <a:pt x="100" y="96"/>
                    <a:pt x="100" y="96"/>
                    <a:pt x="100" y="95"/>
                  </a:cubicBezTo>
                  <a:cubicBezTo>
                    <a:pt x="101" y="95"/>
                    <a:pt x="102" y="95"/>
                    <a:pt x="102" y="95"/>
                  </a:cubicBezTo>
                  <a:cubicBezTo>
                    <a:pt x="102" y="95"/>
                    <a:pt x="103" y="95"/>
                    <a:pt x="104" y="95"/>
                  </a:cubicBezTo>
                  <a:cubicBezTo>
                    <a:pt x="104" y="95"/>
                    <a:pt x="106" y="94"/>
                    <a:pt x="106" y="94"/>
                  </a:cubicBezTo>
                  <a:cubicBezTo>
                    <a:pt x="106" y="93"/>
                    <a:pt x="106" y="93"/>
                    <a:pt x="107" y="93"/>
                  </a:cubicBezTo>
                  <a:cubicBezTo>
                    <a:pt x="107" y="93"/>
                    <a:pt x="109" y="94"/>
                    <a:pt x="109" y="94"/>
                  </a:cubicBezTo>
                  <a:cubicBezTo>
                    <a:pt x="110" y="94"/>
                    <a:pt x="111" y="96"/>
                    <a:pt x="112" y="96"/>
                  </a:cubicBezTo>
                  <a:cubicBezTo>
                    <a:pt x="113" y="97"/>
                    <a:pt x="114" y="97"/>
                    <a:pt x="115" y="98"/>
                  </a:cubicBezTo>
                  <a:cubicBezTo>
                    <a:pt x="115" y="99"/>
                    <a:pt x="116" y="100"/>
                    <a:pt x="117" y="101"/>
                  </a:cubicBezTo>
                  <a:cubicBezTo>
                    <a:pt x="117" y="102"/>
                    <a:pt x="118" y="103"/>
                    <a:pt x="119" y="103"/>
                  </a:cubicBezTo>
                  <a:cubicBezTo>
                    <a:pt x="119" y="104"/>
                    <a:pt x="119" y="105"/>
                    <a:pt x="119" y="106"/>
                  </a:cubicBezTo>
                  <a:cubicBezTo>
                    <a:pt x="119" y="107"/>
                    <a:pt x="119" y="108"/>
                    <a:pt x="119" y="109"/>
                  </a:cubicBezTo>
                  <a:cubicBezTo>
                    <a:pt x="119" y="109"/>
                    <a:pt x="120" y="110"/>
                    <a:pt x="121" y="110"/>
                  </a:cubicBezTo>
                  <a:cubicBezTo>
                    <a:pt x="121" y="111"/>
                    <a:pt x="122" y="111"/>
                    <a:pt x="122" y="112"/>
                  </a:cubicBezTo>
                  <a:cubicBezTo>
                    <a:pt x="122" y="112"/>
                    <a:pt x="121" y="113"/>
                    <a:pt x="121" y="114"/>
                  </a:cubicBezTo>
                  <a:cubicBezTo>
                    <a:pt x="120" y="114"/>
                    <a:pt x="120" y="114"/>
                    <a:pt x="119" y="114"/>
                  </a:cubicBezTo>
                  <a:cubicBezTo>
                    <a:pt x="119" y="114"/>
                    <a:pt x="118" y="114"/>
                    <a:pt x="118" y="114"/>
                  </a:cubicBezTo>
                  <a:cubicBezTo>
                    <a:pt x="117" y="113"/>
                    <a:pt x="117" y="113"/>
                    <a:pt x="116" y="112"/>
                  </a:cubicBezTo>
                  <a:cubicBezTo>
                    <a:pt x="116" y="112"/>
                    <a:pt x="115" y="113"/>
                    <a:pt x="114" y="114"/>
                  </a:cubicBezTo>
                  <a:cubicBezTo>
                    <a:pt x="114" y="114"/>
                    <a:pt x="113" y="115"/>
                    <a:pt x="113" y="115"/>
                  </a:cubicBezTo>
                  <a:cubicBezTo>
                    <a:pt x="113" y="116"/>
                    <a:pt x="114" y="117"/>
                    <a:pt x="114" y="118"/>
                  </a:cubicBezTo>
                  <a:cubicBezTo>
                    <a:pt x="113" y="118"/>
                    <a:pt x="113" y="119"/>
                    <a:pt x="112" y="119"/>
                  </a:cubicBezTo>
                  <a:cubicBezTo>
                    <a:pt x="112" y="119"/>
                    <a:pt x="111" y="119"/>
                    <a:pt x="111" y="119"/>
                  </a:cubicBezTo>
                  <a:cubicBezTo>
                    <a:pt x="110" y="119"/>
                    <a:pt x="111" y="120"/>
                    <a:pt x="111" y="120"/>
                  </a:cubicBezTo>
                  <a:cubicBezTo>
                    <a:pt x="111" y="121"/>
                    <a:pt x="112" y="121"/>
                    <a:pt x="112" y="121"/>
                  </a:cubicBezTo>
                  <a:cubicBezTo>
                    <a:pt x="112" y="122"/>
                    <a:pt x="111" y="123"/>
                    <a:pt x="111" y="124"/>
                  </a:cubicBezTo>
                  <a:cubicBezTo>
                    <a:pt x="112" y="124"/>
                    <a:pt x="112" y="125"/>
                    <a:pt x="112" y="126"/>
                  </a:cubicBezTo>
                  <a:cubicBezTo>
                    <a:pt x="112" y="126"/>
                    <a:pt x="113" y="127"/>
                    <a:pt x="113" y="128"/>
                  </a:cubicBezTo>
                  <a:cubicBezTo>
                    <a:pt x="113" y="128"/>
                    <a:pt x="114" y="128"/>
                    <a:pt x="115" y="129"/>
                  </a:cubicBezTo>
                  <a:cubicBezTo>
                    <a:pt x="115" y="129"/>
                    <a:pt x="116" y="130"/>
                    <a:pt x="116" y="130"/>
                  </a:cubicBezTo>
                  <a:cubicBezTo>
                    <a:pt x="116" y="130"/>
                    <a:pt x="116" y="131"/>
                    <a:pt x="116" y="131"/>
                  </a:cubicBezTo>
                  <a:cubicBezTo>
                    <a:pt x="115" y="132"/>
                    <a:pt x="114" y="131"/>
                    <a:pt x="113" y="132"/>
                  </a:cubicBezTo>
                  <a:cubicBezTo>
                    <a:pt x="113" y="132"/>
                    <a:pt x="114" y="133"/>
                    <a:pt x="114" y="134"/>
                  </a:cubicBezTo>
                  <a:cubicBezTo>
                    <a:pt x="114" y="134"/>
                    <a:pt x="115" y="134"/>
                    <a:pt x="115" y="135"/>
                  </a:cubicBezTo>
                  <a:cubicBezTo>
                    <a:pt x="116" y="135"/>
                    <a:pt x="117" y="135"/>
                    <a:pt x="117" y="135"/>
                  </a:cubicBezTo>
                  <a:cubicBezTo>
                    <a:pt x="118" y="136"/>
                    <a:pt x="118" y="137"/>
                    <a:pt x="119" y="138"/>
                  </a:cubicBezTo>
                  <a:cubicBezTo>
                    <a:pt x="119" y="138"/>
                    <a:pt x="120" y="139"/>
                    <a:pt x="121" y="140"/>
                  </a:cubicBezTo>
                  <a:cubicBezTo>
                    <a:pt x="121" y="140"/>
                    <a:pt x="121" y="141"/>
                    <a:pt x="121" y="142"/>
                  </a:cubicBezTo>
                  <a:cubicBezTo>
                    <a:pt x="121" y="142"/>
                    <a:pt x="121" y="143"/>
                    <a:pt x="121" y="143"/>
                  </a:cubicBezTo>
                  <a:cubicBezTo>
                    <a:pt x="121" y="143"/>
                    <a:pt x="122" y="145"/>
                    <a:pt x="122" y="145"/>
                  </a:cubicBezTo>
                  <a:cubicBezTo>
                    <a:pt x="122" y="146"/>
                    <a:pt x="122" y="147"/>
                    <a:pt x="122" y="148"/>
                  </a:cubicBezTo>
                  <a:cubicBezTo>
                    <a:pt x="123" y="148"/>
                    <a:pt x="123" y="149"/>
                    <a:pt x="123" y="150"/>
                  </a:cubicBezTo>
                  <a:cubicBezTo>
                    <a:pt x="124" y="151"/>
                    <a:pt x="124" y="152"/>
                    <a:pt x="124" y="152"/>
                  </a:cubicBezTo>
                  <a:cubicBezTo>
                    <a:pt x="124" y="153"/>
                    <a:pt x="123" y="153"/>
                    <a:pt x="123" y="154"/>
                  </a:cubicBezTo>
                  <a:cubicBezTo>
                    <a:pt x="123" y="154"/>
                    <a:pt x="123" y="155"/>
                    <a:pt x="123" y="155"/>
                  </a:cubicBezTo>
                  <a:cubicBezTo>
                    <a:pt x="122" y="156"/>
                    <a:pt x="121" y="156"/>
                    <a:pt x="121" y="157"/>
                  </a:cubicBezTo>
                  <a:cubicBezTo>
                    <a:pt x="120" y="157"/>
                    <a:pt x="120" y="159"/>
                    <a:pt x="119" y="159"/>
                  </a:cubicBezTo>
                  <a:cubicBezTo>
                    <a:pt x="118" y="160"/>
                    <a:pt x="117" y="161"/>
                    <a:pt x="116" y="162"/>
                  </a:cubicBezTo>
                  <a:cubicBezTo>
                    <a:pt x="115" y="162"/>
                    <a:pt x="115" y="162"/>
                    <a:pt x="114" y="162"/>
                  </a:cubicBezTo>
                  <a:cubicBezTo>
                    <a:pt x="114" y="162"/>
                    <a:pt x="114" y="162"/>
                    <a:pt x="114" y="162"/>
                  </a:cubicBezTo>
                  <a:cubicBezTo>
                    <a:pt x="114" y="161"/>
                    <a:pt x="114" y="160"/>
                    <a:pt x="114" y="160"/>
                  </a:cubicBezTo>
                  <a:cubicBezTo>
                    <a:pt x="114" y="159"/>
                    <a:pt x="113" y="159"/>
                    <a:pt x="113" y="159"/>
                  </a:cubicBezTo>
                  <a:cubicBezTo>
                    <a:pt x="113" y="158"/>
                    <a:pt x="112" y="157"/>
                    <a:pt x="112" y="157"/>
                  </a:cubicBezTo>
                  <a:cubicBezTo>
                    <a:pt x="111" y="156"/>
                    <a:pt x="110" y="157"/>
                    <a:pt x="110" y="157"/>
                  </a:cubicBezTo>
                  <a:cubicBezTo>
                    <a:pt x="109" y="157"/>
                    <a:pt x="108" y="157"/>
                    <a:pt x="108" y="158"/>
                  </a:cubicBezTo>
                  <a:cubicBezTo>
                    <a:pt x="108" y="158"/>
                    <a:pt x="107" y="159"/>
                    <a:pt x="107" y="159"/>
                  </a:cubicBezTo>
                  <a:cubicBezTo>
                    <a:pt x="107" y="159"/>
                    <a:pt x="106" y="159"/>
                    <a:pt x="105" y="159"/>
                  </a:cubicBezTo>
                  <a:cubicBezTo>
                    <a:pt x="105" y="159"/>
                    <a:pt x="104" y="159"/>
                    <a:pt x="104" y="158"/>
                  </a:cubicBezTo>
                  <a:cubicBezTo>
                    <a:pt x="104" y="158"/>
                    <a:pt x="103" y="158"/>
                    <a:pt x="102" y="158"/>
                  </a:cubicBezTo>
                  <a:cubicBezTo>
                    <a:pt x="102" y="158"/>
                    <a:pt x="101" y="158"/>
                    <a:pt x="101" y="158"/>
                  </a:cubicBezTo>
                  <a:cubicBezTo>
                    <a:pt x="101" y="157"/>
                    <a:pt x="100" y="157"/>
                    <a:pt x="99" y="157"/>
                  </a:cubicBezTo>
                  <a:cubicBezTo>
                    <a:pt x="99" y="156"/>
                    <a:pt x="97" y="156"/>
                    <a:pt x="97" y="156"/>
                  </a:cubicBezTo>
                  <a:cubicBezTo>
                    <a:pt x="96" y="156"/>
                    <a:pt x="94" y="156"/>
                    <a:pt x="93" y="156"/>
                  </a:cubicBezTo>
                  <a:cubicBezTo>
                    <a:pt x="92" y="156"/>
                    <a:pt x="92" y="154"/>
                    <a:pt x="91" y="154"/>
                  </a:cubicBezTo>
                  <a:cubicBezTo>
                    <a:pt x="91" y="153"/>
                    <a:pt x="90" y="152"/>
                    <a:pt x="89" y="152"/>
                  </a:cubicBezTo>
                  <a:cubicBezTo>
                    <a:pt x="88" y="152"/>
                    <a:pt x="87" y="152"/>
                    <a:pt x="87" y="152"/>
                  </a:cubicBezTo>
                  <a:cubicBezTo>
                    <a:pt x="86" y="152"/>
                    <a:pt x="85" y="151"/>
                    <a:pt x="85" y="150"/>
                  </a:cubicBezTo>
                  <a:cubicBezTo>
                    <a:pt x="85" y="150"/>
                    <a:pt x="85" y="149"/>
                    <a:pt x="85" y="148"/>
                  </a:cubicBezTo>
                  <a:cubicBezTo>
                    <a:pt x="85" y="148"/>
                    <a:pt x="85" y="147"/>
                    <a:pt x="85" y="146"/>
                  </a:cubicBezTo>
                  <a:cubicBezTo>
                    <a:pt x="85" y="146"/>
                    <a:pt x="84" y="146"/>
                    <a:pt x="84" y="146"/>
                  </a:cubicBezTo>
                  <a:cubicBezTo>
                    <a:pt x="84" y="145"/>
                    <a:pt x="83" y="145"/>
                    <a:pt x="82" y="146"/>
                  </a:cubicBezTo>
                  <a:cubicBezTo>
                    <a:pt x="82" y="146"/>
                    <a:pt x="81" y="146"/>
                    <a:pt x="81" y="147"/>
                  </a:cubicBezTo>
                  <a:cubicBezTo>
                    <a:pt x="80" y="147"/>
                    <a:pt x="78" y="146"/>
                    <a:pt x="78" y="146"/>
                  </a:cubicBezTo>
                  <a:cubicBezTo>
                    <a:pt x="77" y="147"/>
                    <a:pt x="77" y="147"/>
                    <a:pt x="76" y="147"/>
                  </a:cubicBezTo>
                  <a:cubicBezTo>
                    <a:pt x="76" y="147"/>
                    <a:pt x="75" y="148"/>
                    <a:pt x="75" y="147"/>
                  </a:cubicBezTo>
                  <a:cubicBezTo>
                    <a:pt x="74" y="147"/>
                    <a:pt x="75" y="146"/>
                    <a:pt x="75" y="145"/>
                  </a:cubicBezTo>
                  <a:cubicBezTo>
                    <a:pt x="75" y="145"/>
                    <a:pt x="74" y="145"/>
                    <a:pt x="74" y="145"/>
                  </a:cubicBezTo>
                  <a:cubicBezTo>
                    <a:pt x="73" y="145"/>
                    <a:pt x="73" y="145"/>
                    <a:pt x="72" y="146"/>
                  </a:cubicBezTo>
                  <a:cubicBezTo>
                    <a:pt x="72" y="146"/>
                    <a:pt x="71" y="146"/>
                    <a:pt x="71" y="146"/>
                  </a:cubicBezTo>
                  <a:cubicBezTo>
                    <a:pt x="70" y="146"/>
                    <a:pt x="69" y="145"/>
                    <a:pt x="68" y="145"/>
                  </a:cubicBezTo>
                  <a:cubicBezTo>
                    <a:pt x="67" y="145"/>
                    <a:pt x="66" y="144"/>
                    <a:pt x="65" y="144"/>
                  </a:cubicBezTo>
                  <a:cubicBezTo>
                    <a:pt x="65" y="144"/>
                    <a:pt x="64" y="143"/>
                    <a:pt x="63" y="143"/>
                  </a:cubicBezTo>
                  <a:cubicBezTo>
                    <a:pt x="63" y="143"/>
                    <a:pt x="62" y="142"/>
                    <a:pt x="61" y="142"/>
                  </a:cubicBezTo>
                  <a:cubicBezTo>
                    <a:pt x="61" y="142"/>
                    <a:pt x="60" y="141"/>
                    <a:pt x="60" y="141"/>
                  </a:cubicBezTo>
                  <a:cubicBezTo>
                    <a:pt x="59" y="141"/>
                    <a:pt x="58" y="141"/>
                    <a:pt x="57" y="141"/>
                  </a:cubicBezTo>
                  <a:cubicBezTo>
                    <a:pt x="57" y="141"/>
                    <a:pt x="56" y="142"/>
                    <a:pt x="56" y="142"/>
                  </a:cubicBezTo>
                  <a:cubicBezTo>
                    <a:pt x="56" y="143"/>
                    <a:pt x="55" y="143"/>
                    <a:pt x="55" y="143"/>
                  </a:cubicBezTo>
                  <a:cubicBezTo>
                    <a:pt x="55" y="143"/>
                    <a:pt x="54" y="143"/>
                    <a:pt x="54" y="143"/>
                  </a:cubicBezTo>
                  <a:cubicBezTo>
                    <a:pt x="53" y="143"/>
                    <a:pt x="53" y="142"/>
                    <a:pt x="52" y="142"/>
                  </a:cubicBezTo>
                  <a:cubicBezTo>
                    <a:pt x="52" y="142"/>
                    <a:pt x="51" y="142"/>
                    <a:pt x="51" y="143"/>
                  </a:cubicBezTo>
                  <a:cubicBezTo>
                    <a:pt x="51" y="143"/>
                    <a:pt x="51" y="144"/>
                    <a:pt x="50" y="144"/>
                  </a:cubicBezTo>
                  <a:cubicBezTo>
                    <a:pt x="50" y="145"/>
                    <a:pt x="50" y="145"/>
                    <a:pt x="49" y="145"/>
                  </a:cubicBezTo>
                  <a:cubicBezTo>
                    <a:pt x="49" y="146"/>
                    <a:pt x="48" y="145"/>
                    <a:pt x="48" y="145"/>
                  </a:cubicBezTo>
                  <a:cubicBezTo>
                    <a:pt x="47" y="145"/>
                    <a:pt x="47" y="143"/>
                    <a:pt x="47" y="143"/>
                  </a:cubicBezTo>
                  <a:cubicBezTo>
                    <a:pt x="47" y="143"/>
                    <a:pt x="46" y="142"/>
                    <a:pt x="46" y="142"/>
                  </a:cubicBezTo>
                  <a:cubicBezTo>
                    <a:pt x="46" y="142"/>
                    <a:pt x="45" y="143"/>
                    <a:pt x="45" y="143"/>
                  </a:cubicBezTo>
                  <a:cubicBezTo>
                    <a:pt x="45" y="144"/>
                    <a:pt x="45" y="145"/>
                    <a:pt x="44" y="145"/>
                  </a:cubicBezTo>
                  <a:cubicBezTo>
                    <a:pt x="44" y="145"/>
                    <a:pt x="44" y="145"/>
                    <a:pt x="43" y="145"/>
                  </a:cubicBezTo>
                  <a:cubicBezTo>
                    <a:pt x="43" y="144"/>
                    <a:pt x="43" y="143"/>
                    <a:pt x="43" y="143"/>
                  </a:cubicBezTo>
                  <a:cubicBezTo>
                    <a:pt x="42" y="143"/>
                    <a:pt x="41" y="143"/>
                    <a:pt x="41" y="143"/>
                  </a:cubicBezTo>
                  <a:cubicBezTo>
                    <a:pt x="40" y="143"/>
                    <a:pt x="40" y="144"/>
                    <a:pt x="39" y="144"/>
                  </a:cubicBezTo>
                  <a:cubicBezTo>
                    <a:pt x="39" y="145"/>
                    <a:pt x="37" y="145"/>
                    <a:pt x="36" y="145"/>
                  </a:cubicBezTo>
                  <a:cubicBezTo>
                    <a:pt x="36" y="144"/>
                    <a:pt x="36" y="144"/>
                    <a:pt x="35" y="143"/>
                  </a:cubicBezTo>
                  <a:cubicBezTo>
                    <a:pt x="35" y="143"/>
                    <a:pt x="33" y="142"/>
                    <a:pt x="32" y="142"/>
                  </a:cubicBezTo>
                  <a:cubicBezTo>
                    <a:pt x="31" y="142"/>
                    <a:pt x="29" y="142"/>
                    <a:pt x="28" y="142"/>
                  </a:cubicBezTo>
                  <a:cubicBezTo>
                    <a:pt x="28" y="142"/>
                    <a:pt x="27" y="142"/>
                    <a:pt x="26" y="142"/>
                  </a:cubicBezTo>
                  <a:cubicBezTo>
                    <a:pt x="26" y="142"/>
                    <a:pt x="25" y="142"/>
                    <a:pt x="24" y="142"/>
                  </a:cubicBezTo>
                  <a:cubicBezTo>
                    <a:pt x="24" y="143"/>
                    <a:pt x="23" y="144"/>
                    <a:pt x="23" y="144"/>
                  </a:cubicBezTo>
                  <a:cubicBezTo>
                    <a:pt x="22" y="145"/>
                    <a:pt x="22" y="146"/>
                    <a:pt x="22" y="147"/>
                  </a:cubicBezTo>
                  <a:cubicBezTo>
                    <a:pt x="22" y="147"/>
                    <a:pt x="21" y="148"/>
                    <a:pt x="21" y="149"/>
                  </a:cubicBezTo>
                  <a:cubicBezTo>
                    <a:pt x="21" y="149"/>
                    <a:pt x="20" y="150"/>
                    <a:pt x="20" y="150"/>
                  </a:cubicBezTo>
                  <a:cubicBezTo>
                    <a:pt x="20" y="151"/>
                    <a:pt x="19" y="152"/>
                    <a:pt x="19" y="152"/>
                  </a:cubicBezTo>
                  <a:cubicBezTo>
                    <a:pt x="18" y="151"/>
                    <a:pt x="18" y="151"/>
                    <a:pt x="17" y="150"/>
                  </a:cubicBezTo>
                  <a:cubicBezTo>
                    <a:pt x="17" y="150"/>
                    <a:pt x="16" y="149"/>
                    <a:pt x="16" y="148"/>
                  </a:cubicBezTo>
                  <a:cubicBezTo>
                    <a:pt x="15" y="148"/>
                    <a:pt x="15" y="147"/>
                    <a:pt x="15" y="147"/>
                  </a:cubicBezTo>
                  <a:cubicBezTo>
                    <a:pt x="14" y="145"/>
                    <a:pt x="12" y="142"/>
                    <a:pt x="10" y="140"/>
                  </a:cubicBezTo>
                  <a:cubicBezTo>
                    <a:pt x="10" y="140"/>
                    <a:pt x="9" y="139"/>
                    <a:pt x="8" y="139"/>
                  </a:cubicBezTo>
                  <a:cubicBezTo>
                    <a:pt x="8" y="139"/>
                    <a:pt x="7" y="139"/>
                    <a:pt x="7" y="139"/>
                  </a:cubicBezTo>
                  <a:cubicBezTo>
                    <a:pt x="6" y="138"/>
                    <a:pt x="6" y="137"/>
                    <a:pt x="6" y="136"/>
                  </a:cubicBezTo>
                  <a:cubicBezTo>
                    <a:pt x="6" y="135"/>
                    <a:pt x="5" y="133"/>
                    <a:pt x="5" y="133"/>
                  </a:cubicBezTo>
                  <a:cubicBezTo>
                    <a:pt x="5" y="132"/>
                    <a:pt x="6" y="131"/>
                    <a:pt x="7" y="130"/>
                  </a:cubicBezTo>
                  <a:cubicBezTo>
                    <a:pt x="7" y="130"/>
                    <a:pt x="8" y="129"/>
                    <a:pt x="8" y="129"/>
                  </a:cubicBezTo>
                  <a:cubicBezTo>
                    <a:pt x="9" y="129"/>
                    <a:pt x="10" y="128"/>
                    <a:pt x="10" y="127"/>
                  </a:cubicBezTo>
                  <a:cubicBezTo>
                    <a:pt x="10" y="127"/>
                    <a:pt x="10" y="125"/>
                    <a:pt x="10" y="125"/>
                  </a:cubicBezTo>
                  <a:cubicBezTo>
                    <a:pt x="10" y="124"/>
                    <a:pt x="9" y="123"/>
                    <a:pt x="9" y="123"/>
                  </a:cubicBezTo>
                  <a:cubicBezTo>
                    <a:pt x="8" y="122"/>
                    <a:pt x="8" y="122"/>
                    <a:pt x="8" y="122"/>
                  </a:cubicBezTo>
                  <a:cubicBezTo>
                    <a:pt x="7" y="121"/>
                    <a:pt x="6" y="121"/>
                    <a:pt x="6" y="120"/>
                  </a:cubicBezTo>
                  <a:cubicBezTo>
                    <a:pt x="6" y="120"/>
                    <a:pt x="6" y="119"/>
                    <a:pt x="6" y="119"/>
                  </a:cubicBezTo>
                  <a:cubicBezTo>
                    <a:pt x="5" y="118"/>
                    <a:pt x="6" y="117"/>
                    <a:pt x="6" y="116"/>
                  </a:cubicBezTo>
                  <a:cubicBezTo>
                    <a:pt x="6" y="116"/>
                    <a:pt x="5" y="115"/>
                    <a:pt x="5" y="114"/>
                  </a:cubicBezTo>
                  <a:cubicBezTo>
                    <a:pt x="5" y="114"/>
                    <a:pt x="5" y="112"/>
                    <a:pt x="5" y="112"/>
                  </a:cubicBezTo>
                  <a:cubicBezTo>
                    <a:pt x="5" y="111"/>
                    <a:pt x="5" y="110"/>
                    <a:pt x="6" y="110"/>
                  </a:cubicBezTo>
                  <a:cubicBezTo>
                    <a:pt x="6" y="110"/>
                    <a:pt x="7" y="110"/>
                    <a:pt x="7" y="110"/>
                  </a:cubicBezTo>
                  <a:cubicBezTo>
                    <a:pt x="7" y="110"/>
                    <a:pt x="7" y="110"/>
                    <a:pt x="7" y="1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82">
              <a:extLst>
                <a:ext uri="{FF2B5EF4-FFF2-40B4-BE49-F238E27FC236}">
                  <a16:creationId xmlns:a16="http://schemas.microsoft.com/office/drawing/2014/main" id="{C221E20A-9E76-4CA6-8FCC-9EB2E54BC543}"/>
                </a:ext>
              </a:extLst>
            </p:cNvPr>
            <p:cNvSpPr>
              <a:spLocks/>
            </p:cNvSpPr>
            <p:nvPr/>
          </p:nvSpPr>
          <p:spPr bwMode="auto">
            <a:xfrm>
              <a:off x="7269637" y="4783965"/>
              <a:ext cx="339365" cy="511544"/>
            </a:xfrm>
            <a:custGeom>
              <a:avLst/>
              <a:gdLst/>
              <a:ahLst/>
              <a:cxnLst>
                <a:cxn ang="0">
                  <a:pos x="24" y="135"/>
                </a:cxn>
                <a:cxn ang="0">
                  <a:pos x="16" y="130"/>
                </a:cxn>
                <a:cxn ang="0">
                  <a:pos x="8" y="128"/>
                </a:cxn>
                <a:cxn ang="0">
                  <a:pos x="0" y="123"/>
                </a:cxn>
                <a:cxn ang="0">
                  <a:pos x="2" y="117"/>
                </a:cxn>
                <a:cxn ang="0">
                  <a:pos x="4" y="108"/>
                </a:cxn>
                <a:cxn ang="0">
                  <a:pos x="1" y="98"/>
                </a:cxn>
                <a:cxn ang="0">
                  <a:pos x="10" y="89"/>
                </a:cxn>
                <a:cxn ang="0">
                  <a:pos x="11" y="82"/>
                </a:cxn>
                <a:cxn ang="0">
                  <a:pos x="14" y="77"/>
                </a:cxn>
                <a:cxn ang="0">
                  <a:pos x="22" y="75"/>
                </a:cxn>
                <a:cxn ang="0">
                  <a:pos x="28" y="79"/>
                </a:cxn>
                <a:cxn ang="0">
                  <a:pos x="36" y="76"/>
                </a:cxn>
                <a:cxn ang="0">
                  <a:pos x="43" y="74"/>
                </a:cxn>
                <a:cxn ang="0">
                  <a:pos x="54" y="72"/>
                </a:cxn>
                <a:cxn ang="0">
                  <a:pos x="62" y="74"/>
                </a:cxn>
                <a:cxn ang="0">
                  <a:pos x="71" y="68"/>
                </a:cxn>
                <a:cxn ang="0">
                  <a:pos x="70" y="57"/>
                </a:cxn>
                <a:cxn ang="0">
                  <a:pos x="67" y="51"/>
                </a:cxn>
                <a:cxn ang="0">
                  <a:pos x="55" y="51"/>
                </a:cxn>
                <a:cxn ang="0">
                  <a:pos x="46" y="50"/>
                </a:cxn>
                <a:cxn ang="0">
                  <a:pos x="40" y="57"/>
                </a:cxn>
                <a:cxn ang="0">
                  <a:pos x="30" y="47"/>
                </a:cxn>
                <a:cxn ang="0">
                  <a:pos x="25" y="30"/>
                </a:cxn>
                <a:cxn ang="0">
                  <a:pos x="29" y="24"/>
                </a:cxn>
                <a:cxn ang="0">
                  <a:pos x="41" y="21"/>
                </a:cxn>
                <a:cxn ang="0">
                  <a:pos x="41" y="8"/>
                </a:cxn>
                <a:cxn ang="0">
                  <a:pos x="49" y="1"/>
                </a:cxn>
                <a:cxn ang="0">
                  <a:pos x="55" y="8"/>
                </a:cxn>
                <a:cxn ang="0">
                  <a:pos x="55" y="23"/>
                </a:cxn>
                <a:cxn ang="0">
                  <a:pos x="69" y="34"/>
                </a:cxn>
                <a:cxn ang="0">
                  <a:pos x="94" y="48"/>
                </a:cxn>
                <a:cxn ang="0">
                  <a:pos x="110" y="68"/>
                </a:cxn>
                <a:cxn ang="0">
                  <a:pos x="109" y="79"/>
                </a:cxn>
                <a:cxn ang="0">
                  <a:pos x="100" y="84"/>
                </a:cxn>
                <a:cxn ang="0">
                  <a:pos x="104" y="96"/>
                </a:cxn>
                <a:cxn ang="0">
                  <a:pos x="98" y="110"/>
                </a:cxn>
                <a:cxn ang="0">
                  <a:pos x="91" y="119"/>
                </a:cxn>
                <a:cxn ang="0">
                  <a:pos x="86" y="129"/>
                </a:cxn>
                <a:cxn ang="0">
                  <a:pos x="88" y="135"/>
                </a:cxn>
                <a:cxn ang="0">
                  <a:pos x="81" y="137"/>
                </a:cxn>
                <a:cxn ang="0">
                  <a:pos x="74" y="136"/>
                </a:cxn>
                <a:cxn ang="0">
                  <a:pos x="69" y="142"/>
                </a:cxn>
                <a:cxn ang="0">
                  <a:pos x="65" y="147"/>
                </a:cxn>
                <a:cxn ang="0">
                  <a:pos x="63" y="163"/>
                </a:cxn>
                <a:cxn ang="0">
                  <a:pos x="56" y="168"/>
                </a:cxn>
                <a:cxn ang="0">
                  <a:pos x="49" y="172"/>
                </a:cxn>
                <a:cxn ang="0">
                  <a:pos x="45" y="161"/>
                </a:cxn>
                <a:cxn ang="0">
                  <a:pos x="44" y="155"/>
                </a:cxn>
                <a:cxn ang="0">
                  <a:pos x="35" y="148"/>
                </a:cxn>
                <a:cxn ang="0">
                  <a:pos x="31" y="138"/>
                </a:cxn>
              </a:cxnLst>
              <a:rect l="0" t="0" r="r" b="b"/>
              <a:pathLst>
                <a:path w="114" h="173">
                  <a:moveTo>
                    <a:pt x="28" y="137"/>
                  </a:moveTo>
                  <a:cubicBezTo>
                    <a:pt x="28" y="137"/>
                    <a:pt x="28" y="137"/>
                    <a:pt x="28" y="136"/>
                  </a:cubicBezTo>
                  <a:cubicBezTo>
                    <a:pt x="27" y="136"/>
                    <a:pt x="27" y="135"/>
                    <a:pt x="27" y="135"/>
                  </a:cubicBezTo>
                  <a:cubicBezTo>
                    <a:pt x="26" y="135"/>
                    <a:pt x="25" y="136"/>
                    <a:pt x="25" y="135"/>
                  </a:cubicBezTo>
                  <a:cubicBezTo>
                    <a:pt x="25" y="135"/>
                    <a:pt x="24" y="135"/>
                    <a:pt x="24" y="135"/>
                  </a:cubicBezTo>
                  <a:cubicBezTo>
                    <a:pt x="24" y="135"/>
                    <a:pt x="24" y="134"/>
                    <a:pt x="23" y="133"/>
                  </a:cubicBezTo>
                  <a:cubicBezTo>
                    <a:pt x="23" y="133"/>
                    <a:pt x="23" y="132"/>
                    <a:pt x="22" y="132"/>
                  </a:cubicBezTo>
                  <a:cubicBezTo>
                    <a:pt x="22" y="132"/>
                    <a:pt x="20" y="133"/>
                    <a:pt x="19" y="132"/>
                  </a:cubicBezTo>
                  <a:cubicBezTo>
                    <a:pt x="19" y="132"/>
                    <a:pt x="18" y="131"/>
                    <a:pt x="18" y="131"/>
                  </a:cubicBezTo>
                  <a:cubicBezTo>
                    <a:pt x="17" y="131"/>
                    <a:pt x="17" y="130"/>
                    <a:pt x="16" y="130"/>
                  </a:cubicBezTo>
                  <a:cubicBezTo>
                    <a:pt x="16" y="129"/>
                    <a:pt x="15" y="130"/>
                    <a:pt x="15" y="130"/>
                  </a:cubicBezTo>
                  <a:cubicBezTo>
                    <a:pt x="15" y="129"/>
                    <a:pt x="14" y="129"/>
                    <a:pt x="14" y="128"/>
                  </a:cubicBezTo>
                  <a:cubicBezTo>
                    <a:pt x="13" y="128"/>
                    <a:pt x="12" y="128"/>
                    <a:pt x="12" y="128"/>
                  </a:cubicBezTo>
                  <a:cubicBezTo>
                    <a:pt x="11" y="128"/>
                    <a:pt x="11" y="128"/>
                    <a:pt x="10" y="128"/>
                  </a:cubicBezTo>
                  <a:cubicBezTo>
                    <a:pt x="10" y="128"/>
                    <a:pt x="9" y="128"/>
                    <a:pt x="8" y="128"/>
                  </a:cubicBezTo>
                  <a:cubicBezTo>
                    <a:pt x="8" y="128"/>
                    <a:pt x="7" y="126"/>
                    <a:pt x="6" y="126"/>
                  </a:cubicBezTo>
                  <a:cubicBezTo>
                    <a:pt x="6" y="126"/>
                    <a:pt x="5" y="125"/>
                    <a:pt x="4" y="125"/>
                  </a:cubicBezTo>
                  <a:cubicBezTo>
                    <a:pt x="4" y="125"/>
                    <a:pt x="3" y="125"/>
                    <a:pt x="3" y="125"/>
                  </a:cubicBezTo>
                  <a:cubicBezTo>
                    <a:pt x="2" y="125"/>
                    <a:pt x="1" y="125"/>
                    <a:pt x="1" y="124"/>
                  </a:cubicBezTo>
                  <a:cubicBezTo>
                    <a:pt x="0" y="124"/>
                    <a:pt x="0" y="124"/>
                    <a:pt x="0" y="123"/>
                  </a:cubicBezTo>
                  <a:cubicBezTo>
                    <a:pt x="0" y="123"/>
                    <a:pt x="2" y="122"/>
                    <a:pt x="2" y="122"/>
                  </a:cubicBezTo>
                  <a:cubicBezTo>
                    <a:pt x="2" y="121"/>
                    <a:pt x="2" y="121"/>
                    <a:pt x="1" y="120"/>
                  </a:cubicBezTo>
                  <a:cubicBezTo>
                    <a:pt x="1" y="120"/>
                    <a:pt x="0" y="120"/>
                    <a:pt x="0" y="120"/>
                  </a:cubicBezTo>
                  <a:cubicBezTo>
                    <a:pt x="0" y="120"/>
                    <a:pt x="0" y="119"/>
                    <a:pt x="0" y="118"/>
                  </a:cubicBezTo>
                  <a:cubicBezTo>
                    <a:pt x="0" y="118"/>
                    <a:pt x="1" y="118"/>
                    <a:pt x="2" y="117"/>
                  </a:cubicBezTo>
                  <a:cubicBezTo>
                    <a:pt x="2" y="117"/>
                    <a:pt x="3" y="116"/>
                    <a:pt x="3" y="115"/>
                  </a:cubicBezTo>
                  <a:cubicBezTo>
                    <a:pt x="3" y="115"/>
                    <a:pt x="1" y="114"/>
                    <a:pt x="1" y="113"/>
                  </a:cubicBezTo>
                  <a:cubicBezTo>
                    <a:pt x="1" y="113"/>
                    <a:pt x="2" y="112"/>
                    <a:pt x="2" y="112"/>
                  </a:cubicBezTo>
                  <a:cubicBezTo>
                    <a:pt x="2" y="111"/>
                    <a:pt x="4" y="111"/>
                    <a:pt x="4" y="111"/>
                  </a:cubicBezTo>
                  <a:cubicBezTo>
                    <a:pt x="4" y="111"/>
                    <a:pt x="5" y="109"/>
                    <a:pt x="4" y="108"/>
                  </a:cubicBezTo>
                  <a:cubicBezTo>
                    <a:pt x="4" y="107"/>
                    <a:pt x="4" y="106"/>
                    <a:pt x="4" y="106"/>
                  </a:cubicBezTo>
                  <a:cubicBezTo>
                    <a:pt x="3" y="105"/>
                    <a:pt x="3" y="104"/>
                    <a:pt x="3" y="104"/>
                  </a:cubicBezTo>
                  <a:cubicBezTo>
                    <a:pt x="2" y="103"/>
                    <a:pt x="1" y="102"/>
                    <a:pt x="1" y="101"/>
                  </a:cubicBezTo>
                  <a:cubicBezTo>
                    <a:pt x="1" y="101"/>
                    <a:pt x="0" y="99"/>
                    <a:pt x="0" y="99"/>
                  </a:cubicBezTo>
                  <a:cubicBezTo>
                    <a:pt x="0" y="99"/>
                    <a:pt x="0" y="98"/>
                    <a:pt x="1" y="98"/>
                  </a:cubicBezTo>
                  <a:cubicBezTo>
                    <a:pt x="1" y="97"/>
                    <a:pt x="3" y="98"/>
                    <a:pt x="4" y="98"/>
                  </a:cubicBezTo>
                  <a:cubicBezTo>
                    <a:pt x="5" y="97"/>
                    <a:pt x="6" y="97"/>
                    <a:pt x="7" y="96"/>
                  </a:cubicBezTo>
                  <a:cubicBezTo>
                    <a:pt x="7" y="95"/>
                    <a:pt x="7" y="94"/>
                    <a:pt x="7" y="93"/>
                  </a:cubicBezTo>
                  <a:cubicBezTo>
                    <a:pt x="7" y="93"/>
                    <a:pt x="7" y="91"/>
                    <a:pt x="8" y="90"/>
                  </a:cubicBezTo>
                  <a:cubicBezTo>
                    <a:pt x="8" y="90"/>
                    <a:pt x="9" y="89"/>
                    <a:pt x="10" y="89"/>
                  </a:cubicBezTo>
                  <a:cubicBezTo>
                    <a:pt x="10" y="89"/>
                    <a:pt x="11" y="88"/>
                    <a:pt x="11" y="88"/>
                  </a:cubicBezTo>
                  <a:cubicBezTo>
                    <a:pt x="12" y="87"/>
                    <a:pt x="13" y="87"/>
                    <a:pt x="13" y="86"/>
                  </a:cubicBezTo>
                  <a:cubicBezTo>
                    <a:pt x="14" y="86"/>
                    <a:pt x="14" y="85"/>
                    <a:pt x="14" y="84"/>
                  </a:cubicBezTo>
                  <a:cubicBezTo>
                    <a:pt x="14" y="84"/>
                    <a:pt x="13" y="83"/>
                    <a:pt x="12" y="83"/>
                  </a:cubicBezTo>
                  <a:cubicBezTo>
                    <a:pt x="12" y="83"/>
                    <a:pt x="11" y="82"/>
                    <a:pt x="11" y="82"/>
                  </a:cubicBezTo>
                  <a:cubicBezTo>
                    <a:pt x="10" y="81"/>
                    <a:pt x="10" y="80"/>
                    <a:pt x="10" y="80"/>
                  </a:cubicBezTo>
                  <a:cubicBezTo>
                    <a:pt x="10" y="79"/>
                    <a:pt x="9" y="79"/>
                    <a:pt x="9" y="78"/>
                  </a:cubicBezTo>
                  <a:cubicBezTo>
                    <a:pt x="9" y="78"/>
                    <a:pt x="10" y="77"/>
                    <a:pt x="11" y="77"/>
                  </a:cubicBezTo>
                  <a:cubicBezTo>
                    <a:pt x="11" y="77"/>
                    <a:pt x="11" y="77"/>
                    <a:pt x="11" y="77"/>
                  </a:cubicBezTo>
                  <a:cubicBezTo>
                    <a:pt x="12" y="78"/>
                    <a:pt x="14" y="78"/>
                    <a:pt x="14" y="77"/>
                  </a:cubicBezTo>
                  <a:cubicBezTo>
                    <a:pt x="15" y="77"/>
                    <a:pt x="16" y="76"/>
                    <a:pt x="16" y="76"/>
                  </a:cubicBezTo>
                  <a:cubicBezTo>
                    <a:pt x="17" y="76"/>
                    <a:pt x="18" y="77"/>
                    <a:pt x="18" y="78"/>
                  </a:cubicBezTo>
                  <a:cubicBezTo>
                    <a:pt x="19" y="78"/>
                    <a:pt x="19" y="79"/>
                    <a:pt x="20" y="79"/>
                  </a:cubicBezTo>
                  <a:cubicBezTo>
                    <a:pt x="20" y="79"/>
                    <a:pt x="22" y="78"/>
                    <a:pt x="23" y="78"/>
                  </a:cubicBezTo>
                  <a:cubicBezTo>
                    <a:pt x="23" y="77"/>
                    <a:pt x="22" y="76"/>
                    <a:pt x="22" y="75"/>
                  </a:cubicBezTo>
                  <a:cubicBezTo>
                    <a:pt x="22" y="75"/>
                    <a:pt x="22" y="74"/>
                    <a:pt x="23" y="74"/>
                  </a:cubicBezTo>
                  <a:cubicBezTo>
                    <a:pt x="23" y="74"/>
                    <a:pt x="24" y="74"/>
                    <a:pt x="25" y="74"/>
                  </a:cubicBezTo>
                  <a:cubicBezTo>
                    <a:pt x="25" y="74"/>
                    <a:pt x="25" y="75"/>
                    <a:pt x="26" y="75"/>
                  </a:cubicBezTo>
                  <a:cubicBezTo>
                    <a:pt x="26" y="76"/>
                    <a:pt x="26" y="77"/>
                    <a:pt x="26" y="78"/>
                  </a:cubicBezTo>
                  <a:cubicBezTo>
                    <a:pt x="26" y="78"/>
                    <a:pt x="27" y="79"/>
                    <a:pt x="28" y="79"/>
                  </a:cubicBezTo>
                  <a:cubicBezTo>
                    <a:pt x="28" y="79"/>
                    <a:pt x="29" y="78"/>
                    <a:pt x="29" y="77"/>
                  </a:cubicBezTo>
                  <a:cubicBezTo>
                    <a:pt x="30" y="77"/>
                    <a:pt x="29" y="75"/>
                    <a:pt x="30" y="75"/>
                  </a:cubicBezTo>
                  <a:cubicBezTo>
                    <a:pt x="30" y="75"/>
                    <a:pt x="32" y="75"/>
                    <a:pt x="32" y="75"/>
                  </a:cubicBezTo>
                  <a:cubicBezTo>
                    <a:pt x="33" y="75"/>
                    <a:pt x="34" y="75"/>
                    <a:pt x="34" y="75"/>
                  </a:cubicBezTo>
                  <a:cubicBezTo>
                    <a:pt x="35" y="75"/>
                    <a:pt x="36" y="76"/>
                    <a:pt x="36" y="76"/>
                  </a:cubicBezTo>
                  <a:cubicBezTo>
                    <a:pt x="36" y="76"/>
                    <a:pt x="37" y="76"/>
                    <a:pt x="37" y="75"/>
                  </a:cubicBezTo>
                  <a:cubicBezTo>
                    <a:pt x="37" y="75"/>
                    <a:pt x="37" y="74"/>
                    <a:pt x="37" y="74"/>
                  </a:cubicBezTo>
                  <a:cubicBezTo>
                    <a:pt x="38" y="73"/>
                    <a:pt x="39" y="73"/>
                    <a:pt x="40" y="73"/>
                  </a:cubicBezTo>
                  <a:cubicBezTo>
                    <a:pt x="40" y="73"/>
                    <a:pt x="41" y="75"/>
                    <a:pt x="41" y="75"/>
                  </a:cubicBezTo>
                  <a:cubicBezTo>
                    <a:pt x="42" y="75"/>
                    <a:pt x="43" y="74"/>
                    <a:pt x="43" y="74"/>
                  </a:cubicBezTo>
                  <a:cubicBezTo>
                    <a:pt x="43" y="74"/>
                    <a:pt x="45" y="74"/>
                    <a:pt x="45" y="73"/>
                  </a:cubicBezTo>
                  <a:cubicBezTo>
                    <a:pt x="46" y="73"/>
                    <a:pt x="46" y="72"/>
                    <a:pt x="47" y="72"/>
                  </a:cubicBezTo>
                  <a:cubicBezTo>
                    <a:pt x="47" y="71"/>
                    <a:pt x="49" y="71"/>
                    <a:pt x="49" y="71"/>
                  </a:cubicBezTo>
                  <a:cubicBezTo>
                    <a:pt x="50" y="71"/>
                    <a:pt x="51" y="71"/>
                    <a:pt x="52" y="71"/>
                  </a:cubicBezTo>
                  <a:cubicBezTo>
                    <a:pt x="52" y="71"/>
                    <a:pt x="54" y="72"/>
                    <a:pt x="54" y="72"/>
                  </a:cubicBezTo>
                  <a:cubicBezTo>
                    <a:pt x="54" y="72"/>
                    <a:pt x="55" y="74"/>
                    <a:pt x="55" y="74"/>
                  </a:cubicBezTo>
                  <a:cubicBezTo>
                    <a:pt x="55" y="75"/>
                    <a:pt x="56" y="75"/>
                    <a:pt x="56" y="76"/>
                  </a:cubicBezTo>
                  <a:cubicBezTo>
                    <a:pt x="56" y="76"/>
                    <a:pt x="57" y="76"/>
                    <a:pt x="57" y="76"/>
                  </a:cubicBezTo>
                  <a:cubicBezTo>
                    <a:pt x="58" y="76"/>
                    <a:pt x="59" y="75"/>
                    <a:pt x="59" y="74"/>
                  </a:cubicBezTo>
                  <a:cubicBezTo>
                    <a:pt x="60" y="74"/>
                    <a:pt x="61" y="74"/>
                    <a:pt x="62" y="74"/>
                  </a:cubicBezTo>
                  <a:cubicBezTo>
                    <a:pt x="62" y="74"/>
                    <a:pt x="64" y="74"/>
                    <a:pt x="64" y="74"/>
                  </a:cubicBezTo>
                  <a:cubicBezTo>
                    <a:pt x="65" y="74"/>
                    <a:pt x="66" y="73"/>
                    <a:pt x="67" y="73"/>
                  </a:cubicBezTo>
                  <a:cubicBezTo>
                    <a:pt x="67" y="72"/>
                    <a:pt x="69" y="73"/>
                    <a:pt x="69" y="73"/>
                  </a:cubicBezTo>
                  <a:cubicBezTo>
                    <a:pt x="70" y="72"/>
                    <a:pt x="70" y="71"/>
                    <a:pt x="71" y="71"/>
                  </a:cubicBezTo>
                  <a:cubicBezTo>
                    <a:pt x="71" y="70"/>
                    <a:pt x="71" y="69"/>
                    <a:pt x="71" y="68"/>
                  </a:cubicBezTo>
                  <a:cubicBezTo>
                    <a:pt x="71" y="68"/>
                    <a:pt x="71" y="67"/>
                    <a:pt x="71" y="66"/>
                  </a:cubicBezTo>
                  <a:cubicBezTo>
                    <a:pt x="71" y="66"/>
                    <a:pt x="71" y="64"/>
                    <a:pt x="71" y="63"/>
                  </a:cubicBezTo>
                  <a:cubicBezTo>
                    <a:pt x="71" y="62"/>
                    <a:pt x="71" y="61"/>
                    <a:pt x="71" y="61"/>
                  </a:cubicBezTo>
                  <a:cubicBezTo>
                    <a:pt x="71" y="60"/>
                    <a:pt x="71" y="59"/>
                    <a:pt x="71" y="58"/>
                  </a:cubicBezTo>
                  <a:cubicBezTo>
                    <a:pt x="71" y="58"/>
                    <a:pt x="70" y="58"/>
                    <a:pt x="70" y="57"/>
                  </a:cubicBezTo>
                  <a:cubicBezTo>
                    <a:pt x="70" y="57"/>
                    <a:pt x="70" y="56"/>
                    <a:pt x="70" y="55"/>
                  </a:cubicBezTo>
                  <a:cubicBezTo>
                    <a:pt x="70" y="55"/>
                    <a:pt x="70" y="54"/>
                    <a:pt x="70" y="53"/>
                  </a:cubicBezTo>
                  <a:cubicBezTo>
                    <a:pt x="69" y="53"/>
                    <a:pt x="69" y="52"/>
                    <a:pt x="69" y="52"/>
                  </a:cubicBezTo>
                  <a:cubicBezTo>
                    <a:pt x="68" y="51"/>
                    <a:pt x="68" y="51"/>
                    <a:pt x="67" y="51"/>
                  </a:cubicBezTo>
                  <a:cubicBezTo>
                    <a:pt x="67" y="51"/>
                    <a:pt x="67" y="51"/>
                    <a:pt x="67" y="51"/>
                  </a:cubicBezTo>
                  <a:cubicBezTo>
                    <a:pt x="66" y="51"/>
                    <a:pt x="65" y="52"/>
                    <a:pt x="64" y="52"/>
                  </a:cubicBezTo>
                  <a:cubicBezTo>
                    <a:pt x="64" y="52"/>
                    <a:pt x="62" y="53"/>
                    <a:pt x="61" y="52"/>
                  </a:cubicBezTo>
                  <a:cubicBezTo>
                    <a:pt x="61" y="52"/>
                    <a:pt x="60" y="51"/>
                    <a:pt x="59" y="51"/>
                  </a:cubicBezTo>
                  <a:cubicBezTo>
                    <a:pt x="59" y="51"/>
                    <a:pt x="58" y="51"/>
                    <a:pt x="58" y="51"/>
                  </a:cubicBezTo>
                  <a:cubicBezTo>
                    <a:pt x="57" y="51"/>
                    <a:pt x="56" y="51"/>
                    <a:pt x="55" y="51"/>
                  </a:cubicBezTo>
                  <a:cubicBezTo>
                    <a:pt x="55" y="51"/>
                    <a:pt x="53" y="51"/>
                    <a:pt x="53" y="51"/>
                  </a:cubicBezTo>
                  <a:cubicBezTo>
                    <a:pt x="52" y="51"/>
                    <a:pt x="52" y="52"/>
                    <a:pt x="52" y="52"/>
                  </a:cubicBezTo>
                  <a:cubicBezTo>
                    <a:pt x="51" y="53"/>
                    <a:pt x="50" y="53"/>
                    <a:pt x="49" y="53"/>
                  </a:cubicBezTo>
                  <a:cubicBezTo>
                    <a:pt x="48" y="53"/>
                    <a:pt x="48" y="51"/>
                    <a:pt x="47" y="51"/>
                  </a:cubicBezTo>
                  <a:cubicBezTo>
                    <a:pt x="47" y="50"/>
                    <a:pt x="46" y="50"/>
                    <a:pt x="46" y="50"/>
                  </a:cubicBezTo>
                  <a:cubicBezTo>
                    <a:pt x="45" y="50"/>
                    <a:pt x="45" y="51"/>
                    <a:pt x="45" y="51"/>
                  </a:cubicBezTo>
                  <a:cubicBezTo>
                    <a:pt x="45" y="52"/>
                    <a:pt x="46" y="52"/>
                    <a:pt x="46" y="53"/>
                  </a:cubicBezTo>
                  <a:cubicBezTo>
                    <a:pt x="46" y="53"/>
                    <a:pt x="45" y="54"/>
                    <a:pt x="45" y="54"/>
                  </a:cubicBezTo>
                  <a:cubicBezTo>
                    <a:pt x="44" y="55"/>
                    <a:pt x="43" y="56"/>
                    <a:pt x="43" y="56"/>
                  </a:cubicBezTo>
                  <a:cubicBezTo>
                    <a:pt x="42" y="56"/>
                    <a:pt x="41" y="57"/>
                    <a:pt x="40" y="57"/>
                  </a:cubicBezTo>
                  <a:cubicBezTo>
                    <a:pt x="39" y="58"/>
                    <a:pt x="38" y="58"/>
                    <a:pt x="37" y="57"/>
                  </a:cubicBezTo>
                  <a:cubicBezTo>
                    <a:pt x="37" y="57"/>
                    <a:pt x="37" y="56"/>
                    <a:pt x="36" y="55"/>
                  </a:cubicBezTo>
                  <a:cubicBezTo>
                    <a:pt x="35" y="54"/>
                    <a:pt x="34" y="52"/>
                    <a:pt x="33" y="51"/>
                  </a:cubicBezTo>
                  <a:cubicBezTo>
                    <a:pt x="33" y="51"/>
                    <a:pt x="32" y="50"/>
                    <a:pt x="32" y="49"/>
                  </a:cubicBezTo>
                  <a:cubicBezTo>
                    <a:pt x="31" y="49"/>
                    <a:pt x="30" y="48"/>
                    <a:pt x="30" y="47"/>
                  </a:cubicBezTo>
                  <a:cubicBezTo>
                    <a:pt x="30" y="47"/>
                    <a:pt x="29" y="45"/>
                    <a:pt x="29" y="44"/>
                  </a:cubicBezTo>
                  <a:cubicBezTo>
                    <a:pt x="28" y="43"/>
                    <a:pt x="28" y="41"/>
                    <a:pt x="27" y="40"/>
                  </a:cubicBezTo>
                  <a:cubicBezTo>
                    <a:pt x="27" y="39"/>
                    <a:pt x="27" y="38"/>
                    <a:pt x="26" y="37"/>
                  </a:cubicBezTo>
                  <a:cubicBezTo>
                    <a:pt x="26" y="36"/>
                    <a:pt x="25" y="34"/>
                    <a:pt x="25" y="33"/>
                  </a:cubicBezTo>
                  <a:cubicBezTo>
                    <a:pt x="24" y="33"/>
                    <a:pt x="25" y="31"/>
                    <a:pt x="25" y="30"/>
                  </a:cubicBezTo>
                  <a:cubicBezTo>
                    <a:pt x="25" y="30"/>
                    <a:pt x="24" y="28"/>
                    <a:pt x="24" y="27"/>
                  </a:cubicBezTo>
                  <a:cubicBezTo>
                    <a:pt x="24" y="27"/>
                    <a:pt x="23" y="26"/>
                    <a:pt x="23" y="25"/>
                  </a:cubicBezTo>
                  <a:cubicBezTo>
                    <a:pt x="23" y="25"/>
                    <a:pt x="23" y="25"/>
                    <a:pt x="23" y="24"/>
                  </a:cubicBezTo>
                  <a:cubicBezTo>
                    <a:pt x="24" y="24"/>
                    <a:pt x="24" y="24"/>
                    <a:pt x="25" y="24"/>
                  </a:cubicBezTo>
                  <a:cubicBezTo>
                    <a:pt x="26" y="24"/>
                    <a:pt x="28" y="24"/>
                    <a:pt x="29" y="24"/>
                  </a:cubicBezTo>
                  <a:cubicBezTo>
                    <a:pt x="29" y="24"/>
                    <a:pt x="30" y="24"/>
                    <a:pt x="31" y="24"/>
                  </a:cubicBezTo>
                  <a:cubicBezTo>
                    <a:pt x="32" y="24"/>
                    <a:pt x="32" y="23"/>
                    <a:pt x="33" y="23"/>
                  </a:cubicBezTo>
                  <a:cubicBezTo>
                    <a:pt x="34" y="23"/>
                    <a:pt x="36" y="23"/>
                    <a:pt x="37" y="23"/>
                  </a:cubicBezTo>
                  <a:cubicBezTo>
                    <a:pt x="37" y="23"/>
                    <a:pt x="39" y="23"/>
                    <a:pt x="39" y="23"/>
                  </a:cubicBezTo>
                  <a:cubicBezTo>
                    <a:pt x="40" y="23"/>
                    <a:pt x="41" y="22"/>
                    <a:pt x="41" y="21"/>
                  </a:cubicBezTo>
                  <a:cubicBezTo>
                    <a:pt x="41" y="20"/>
                    <a:pt x="41" y="19"/>
                    <a:pt x="41" y="18"/>
                  </a:cubicBezTo>
                  <a:cubicBezTo>
                    <a:pt x="42" y="18"/>
                    <a:pt x="42" y="16"/>
                    <a:pt x="42" y="16"/>
                  </a:cubicBezTo>
                  <a:cubicBezTo>
                    <a:pt x="42" y="15"/>
                    <a:pt x="43" y="13"/>
                    <a:pt x="42" y="12"/>
                  </a:cubicBezTo>
                  <a:cubicBezTo>
                    <a:pt x="42" y="12"/>
                    <a:pt x="41" y="11"/>
                    <a:pt x="41" y="11"/>
                  </a:cubicBezTo>
                  <a:cubicBezTo>
                    <a:pt x="41" y="10"/>
                    <a:pt x="40" y="8"/>
                    <a:pt x="41" y="8"/>
                  </a:cubicBezTo>
                  <a:cubicBezTo>
                    <a:pt x="41" y="7"/>
                    <a:pt x="43" y="7"/>
                    <a:pt x="43" y="7"/>
                  </a:cubicBezTo>
                  <a:cubicBezTo>
                    <a:pt x="44" y="7"/>
                    <a:pt x="45" y="7"/>
                    <a:pt x="45" y="7"/>
                  </a:cubicBezTo>
                  <a:cubicBezTo>
                    <a:pt x="45" y="6"/>
                    <a:pt x="46" y="5"/>
                    <a:pt x="46" y="5"/>
                  </a:cubicBezTo>
                  <a:cubicBezTo>
                    <a:pt x="46" y="4"/>
                    <a:pt x="46" y="3"/>
                    <a:pt x="46" y="3"/>
                  </a:cubicBezTo>
                  <a:cubicBezTo>
                    <a:pt x="47" y="2"/>
                    <a:pt x="48" y="2"/>
                    <a:pt x="49" y="1"/>
                  </a:cubicBezTo>
                  <a:cubicBezTo>
                    <a:pt x="49" y="1"/>
                    <a:pt x="49" y="1"/>
                    <a:pt x="50" y="0"/>
                  </a:cubicBezTo>
                  <a:cubicBezTo>
                    <a:pt x="50" y="0"/>
                    <a:pt x="50" y="0"/>
                    <a:pt x="50" y="0"/>
                  </a:cubicBezTo>
                  <a:cubicBezTo>
                    <a:pt x="51" y="1"/>
                    <a:pt x="52" y="3"/>
                    <a:pt x="52" y="4"/>
                  </a:cubicBezTo>
                  <a:cubicBezTo>
                    <a:pt x="53" y="4"/>
                    <a:pt x="54" y="5"/>
                    <a:pt x="54" y="6"/>
                  </a:cubicBezTo>
                  <a:cubicBezTo>
                    <a:pt x="54" y="6"/>
                    <a:pt x="55" y="8"/>
                    <a:pt x="55" y="8"/>
                  </a:cubicBezTo>
                  <a:cubicBezTo>
                    <a:pt x="55" y="9"/>
                    <a:pt x="55" y="10"/>
                    <a:pt x="55" y="11"/>
                  </a:cubicBezTo>
                  <a:cubicBezTo>
                    <a:pt x="55" y="12"/>
                    <a:pt x="54" y="13"/>
                    <a:pt x="54" y="13"/>
                  </a:cubicBezTo>
                  <a:cubicBezTo>
                    <a:pt x="54" y="14"/>
                    <a:pt x="55" y="16"/>
                    <a:pt x="55" y="17"/>
                  </a:cubicBezTo>
                  <a:cubicBezTo>
                    <a:pt x="55" y="18"/>
                    <a:pt x="54" y="19"/>
                    <a:pt x="55" y="20"/>
                  </a:cubicBezTo>
                  <a:cubicBezTo>
                    <a:pt x="55" y="21"/>
                    <a:pt x="55" y="22"/>
                    <a:pt x="55" y="23"/>
                  </a:cubicBezTo>
                  <a:cubicBezTo>
                    <a:pt x="56" y="23"/>
                    <a:pt x="57" y="24"/>
                    <a:pt x="57" y="24"/>
                  </a:cubicBezTo>
                  <a:cubicBezTo>
                    <a:pt x="58" y="25"/>
                    <a:pt x="59" y="26"/>
                    <a:pt x="59" y="27"/>
                  </a:cubicBezTo>
                  <a:cubicBezTo>
                    <a:pt x="60" y="28"/>
                    <a:pt x="61" y="28"/>
                    <a:pt x="62" y="29"/>
                  </a:cubicBezTo>
                  <a:cubicBezTo>
                    <a:pt x="62" y="29"/>
                    <a:pt x="64" y="31"/>
                    <a:pt x="64" y="32"/>
                  </a:cubicBezTo>
                  <a:cubicBezTo>
                    <a:pt x="65" y="32"/>
                    <a:pt x="67" y="34"/>
                    <a:pt x="69" y="34"/>
                  </a:cubicBezTo>
                  <a:cubicBezTo>
                    <a:pt x="70" y="35"/>
                    <a:pt x="73" y="36"/>
                    <a:pt x="75" y="37"/>
                  </a:cubicBezTo>
                  <a:cubicBezTo>
                    <a:pt x="76" y="37"/>
                    <a:pt x="78" y="39"/>
                    <a:pt x="79" y="40"/>
                  </a:cubicBezTo>
                  <a:cubicBezTo>
                    <a:pt x="80" y="41"/>
                    <a:pt x="82" y="42"/>
                    <a:pt x="83" y="43"/>
                  </a:cubicBezTo>
                  <a:cubicBezTo>
                    <a:pt x="84" y="44"/>
                    <a:pt x="87" y="45"/>
                    <a:pt x="89" y="46"/>
                  </a:cubicBezTo>
                  <a:cubicBezTo>
                    <a:pt x="90" y="46"/>
                    <a:pt x="93" y="47"/>
                    <a:pt x="94" y="48"/>
                  </a:cubicBezTo>
                  <a:cubicBezTo>
                    <a:pt x="95" y="49"/>
                    <a:pt x="97" y="52"/>
                    <a:pt x="98" y="53"/>
                  </a:cubicBezTo>
                  <a:cubicBezTo>
                    <a:pt x="99" y="54"/>
                    <a:pt x="101" y="57"/>
                    <a:pt x="102" y="59"/>
                  </a:cubicBezTo>
                  <a:cubicBezTo>
                    <a:pt x="103" y="60"/>
                    <a:pt x="105" y="62"/>
                    <a:pt x="106" y="63"/>
                  </a:cubicBezTo>
                  <a:cubicBezTo>
                    <a:pt x="107" y="64"/>
                    <a:pt x="108" y="65"/>
                    <a:pt x="109" y="66"/>
                  </a:cubicBezTo>
                  <a:cubicBezTo>
                    <a:pt x="110" y="66"/>
                    <a:pt x="110" y="67"/>
                    <a:pt x="110" y="68"/>
                  </a:cubicBezTo>
                  <a:cubicBezTo>
                    <a:pt x="110" y="68"/>
                    <a:pt x="111" y="68"/>
                    <a:pt x="111" y="69"/>
                  </a:cubicBezTo>
                  <a:cubicBezTo>
                    <a:pt x="111" y="70"/>
                    <a:pt x="112" y="72"/>
                    <a:pt x="112" y="73"/>
                  </a:cubicBezTo>
                  <a:cubicBezTo>
                    <a:pt x="113" y="73"/>
                    <a:pt x="114" y="75"/>
                    <a:pt x="114" y="75"/>
                  </a:cubicBezTo>
                  <a:cubicBezTo>
                    <a:pt x="113" y="76"/>
                    <a:pt x="112" y="77"/>
                    <a:pt x="111" y="77"/>
                  </a:cubicBezTo>
                  <a:cubicBezTo>
                    <a:pt x="111" y="78"/>
                    <a:pt x="110" y="79"/>
                    <a:pt x="109" y="79"/>
                  </a:cubicBezTo>
                  <a:cubicBezTo>
                    <a:pt x="109" y="79"/>
                    <a:pt x="108" y="79"/>
                    <a:pt x="107" y="80"/>
                  </a:cubicBezTo>
                  <a:cubicBezTo>
                    <a:pt x="106" y="80"/>
                    <a:pt x="105" y="81"/>
                    <a:pt x="105" y="81"/>
                  </a:cubicBezTo>
                  <a:cubicBezTo>
                    <a:pt x="104" y="81"/>
                    <a:pt x="102" y="81"/>
                    <a:pt x="102" y="82"/>
                  </a:cubicBezTo>
                  <a:cubicBezTo>
                    <a:pt x="101" y="82"/>
                    <a:pt x="99" y="82"/>
                    <a:pt x="99" y="82"/>
                  </a:cubicBezTo>
                  <a:cubicBezTo>
                    <a:pt x="99" y="83"/>
                    <a:pt x="99" y="83"/>
                    <a:pt x="100" y="84"/>
                  </a:cubicBezTo>
                  <a:cubicBezTo>
                    <a:pt x="100" y="84"/>
                    <a:pt x="102" y="85"/>
                    <a:pt x="103" y="85"/>
                  </a:cubicBezTo>
                  <a:cubicBezTo>
                    <a:pt x="103" y="85"/>
                    <a:pt x="104" y="85"/>
                    <a:pt x="105" y="86"/>
                  </a:cubicBezTo>
                  <a:cubicBezTo>
                    <a:pt x="105" y="86"/>
                    <a:pt x="105" y="88"/>
                    <a:pt x="105" y="89"/>
                  </a:cubicBezTo>
                  <a:cubicBezTo>
                    <a:pt x="105" y="90"/>
                    <a:pt x="104" y="91"/>
                    <a:pt x="104" y="92"/>
                  </a:cubicBezTo>
                  <a:cubicBezTo>
                    <a:pt x="104" y="93"/>
                    <a:pt x="104" y="95"/>
                    <a:pt x="104" y="96"/>
                  </a:cubicBezTo>
                  <a:cubicBezTo>
                    <a:pt x="104" y="97"/>
                    <a:pt x="105" y="98"/>
                    <a:pt x="105" y="99"/>
                  </a:cubicBezTo>
                  <a:cubicBezTo>
                    <a:pt x="105" y="100"/>
                    <a:pt x="105" y="102"/>
                    <a:pt x="104" y="103"/>
                  </a:cubicBezTo>
                  <a:cubicBezTo>
                    <a:pt x="103" y="104"/>
                    <a:pt x="101" y="105"/>
                    <a:pt x="100" y="105"/>
                  </a:cubicBezTo>
                  <a:cubicBezTo>
                    <a:pt x="100" y="106"/>
                    <a:pt x="98" y="107"/>
                    <a:pt x="98" y="107"/>
                  </a:cubicBezTo>
                  <a:cubicBezTo>
                    <a:pt x="98" y="108"/>
                    <a:pt x="98" y="109"/>
                    <a:pt x="98" y="110"/>
                  </a:cubicBezTo>
                  <a:cubicBezTo>
                    <a:pt x="98" y="110"/>
                    <a:pt x="99" y="111"/>
                    <a:pt x="100" y="112"/>
                  </a:cubicBezTo>
                  <a:cubicBezTo>
                    <a:pt x="100" y="112"/>
                    <a:pt x="100" y="114"/>
                    <a:pt x="100" y="115"/>
                  </a:cubicBezTo>
                  <a:cubicBezTo>
                    <a:pt x="99" y="116"/>
                    <a:pt x="98" y="116"/>
                    <a:pt x="97" y="116"/>
                  </a:cubicBezTo>
                  <a:cubicBezTo>
                    <a:pt x="96" y="116"/>
                    <a:pt x="95" y="116"/>
                    <a:pt x="94" y="116"/>
                  </a:cubicBezTo>
                  <a:cubicBezTo>
                    <a:pt x="93" y="117"/>
                    <a:pt x="91" y="118"/>
                    <a:pt x="91" y="119"/>
                  </a:cubicBezTo>
                  <a:cubicBezTo>
                    <a:pt x="90" y="120"/>
                    <a:pt x="91" y="122"/>
                    <a:pt x="91" y="123"/>
                  </a:cubicBezTo>
                  <a:cubicBezTo>
                    <a:pt x="91" y="123"/>
                    <a:pt x="90" y="125"/>
                    <a:pt x="90" y="125"/>
                  </a:cubicBezTo>
                  <a:cubicBezTo>
                    <a:pt x="90" y="126"/>
                    <a:pt x="91" y="126"/>
                    <a:pt x="91" y="126"/>
                  </a:cubicBezTo>
                  <a:cubicBezTo>
                    <a:pt x="90" y="126"/>
                    <a:pt x="89" y="127"/>
                    <a:pt x="88" y="127"/>
                  </a:cubicBezTo>
                  <a:cubicBezTo>
                    <a:pt x="88" y="128"/>
                    <a:pt x="87" y="129"/>
                    <a:pt x="86" y="129"/>
                  </a:cubicBezTo>
                  <a:cubicBezTo>
                    <a:pt x="86" y="130"/>
                    <a:pt x="85" y="130"/>
                    <a:pt x="85" y="130"/>
                  </a:cubicBezTo>
                  <a:cubicBezTo>
                    <a:pt x="85" y="130"/>
                    <a:pt x="84" y="131"/>
                    <a:pt x="84" y="131"/>
                  </a:cubicBezTo>
                  <a:cubicBezTo>
                    <a:pt x="84" y="132"/>
                    <a:pt x="85" y="133"/>
                    <a:pt x="85" y="133"/>
                  </a:cubicBezTo>
                  <a:cubicBezTo>
                    <a:pt x="85" y="134"/>
                    <a:pt x="86" y="134"/>
                    <a:pt x="86" y="134"/>
                  </a:cubicBezTo>
                  <a:cubicBezTo>
                    <a:pt x="87" y="134"/>
                    <a:pt x="87" y="135"/>
                    <a:pt x="88" y="135"/>
                  </a:cubicBezTo>
                  <a:cubicBezTo>
                    <a:pt x="88" y="136"/>
                    <a:pt x="89" y="137"/>
                    <a:pt x="88" y="138"/>
                  </a:cubicBezTo>
                  <a:cubicBezTo>
                    <a:pt x="88" y="138"/>
                    <a:pt x="86" y="138"/>
                    <a:pt x="86" y="138"/>
                  </a:cubicBezTo>
                  <a:cubicBezTo>
                    <a:pt x="85" y="139"/>
                    <a:pt x="84" y="140"/>
                    <a:pt x="84" y="140"/>
                  </a:cubicBezTo>
                  <a:cubicBezTo>
                    <a:pt x="83" y="140"/>
                    <a:pt x="82" y="140"/>
                    <a:pt x="82" y="139"/>
                  </a:cubicBezTo>
                  <a:cubicBezTo>
                    <a:pt x="81" y="139"/>
                    <a:pt x="81" y="137"/>
                    <a:pt x="81" y="137"/>
                  </a:cubicBezTo>
                  <a:cubicBezTo>
                    <a:pt x="81" y="136"/>
                    <a:pt x="80" y="135"/>
                    <a:pt x="80" y="134"/>
                  </a:cubicBezTo>
                  <a:cubicBezTo>
                    <a:pt x="80" y="134"/>
                    <a:pt x="80" y="133"/>
                    <a:pt x="79" y="132"/>
                  </a:cubicBezTo>
                  <a:cubicBezTo>
                    <a:pt x="79" y="132"/>
                    <a:pt x="77" y="133"/>
                    <a:pt x="77" y="133"/>
                  </a:cubicBezTo>
                  <a:cubicBezTo>
                    <a:pt x="76" y="134"/>
                    <a:pt x="74" y="134"/>
                    <a:pt x="74" y="135"/>
                  </a:cubicBezTo>
                  <a:cubicBezTo>
                    <a:pt x="74" y="135"/>
                    <a:pt x="74" y="136"/>
                    <a:pt x="74" y="136"/>
                  </a:cubicBezTo>
                  <a:cubicBezTo>
                    <a:pt x="74" y="136"/>
                    <a:pt x="75" y="137"/>
                    <a:pt x="75" y="137"/>
                  </a:cubicBezTo>
                  <a:cubicBezTo>
                    <a:pt x="75" y="138"/>
                    <a:pt x="75" y="139"/>
                    <a:pt x="75" y="140"/>
                  </a:cubicBezTo>
                  <a:cubicBezTo>
                    <a:pt x="74" y="140"/>
                    <a:pt x="73" y="141"/>
                    <a:pt x="73" y="141"/>
                  </a:cubicBezTo>
                  <a:cubicBezTo>
                    <a:pt x="72" y="141"/>
                    <a:pt x="72" y="142"/>
                    <a:pt x="71" y="142"/>
                  </a:cubicBezTo>
                  <a:cubicBezTo>
                    <a:pt x="71" y="143"/>
                    <a:pt x="69" y="143"/>
                    <a:pt x="69" y="142"/>
                  </a:cubicBezTo>
                  <a:cubicBezTo>
                    <a:pt x="68" y="142"/>
                    <a:pt x="69" y="141"/>
                    <a:pt x="68" y="140"/>
                  </a:cubicBezTo>
                  <a:cubicBezTo>
                    <a:pt x="68" y="140"/>
                    <a:pt x="67" y="140"/>
                    <a:pt x="67" y="140"/>
                  </a:cubicBezTo>
                  <a:cubicBezTo>
                    <a:pt x="66" y="141"/>
                    <a:pt x="66" y="142"/>
                    <a:pt x="65" y="142"/>
                  </a:cubicBezTo>
                  <a:cubicBezTo>
                    <a:pt x="65" y="143"/>
                    <a:pt x="64" y="144"/>
                    <a:pt x="64" y="144"/>
                  </a:cubicBezTo>
                  <a:cubicBezTo>
                    <a:pt x="64" y="145"/>
                    <a:pt x="65" y="147"/>
                    <a:pt x="65" y="147"/>
                  </a:cubicBezTo>
                  <a:cubicBezTo>
                    <a:pt x="65" y="148"/>
                    <a:pt x="65" y="150"/>
                    <a:pt x="64" y="151"/>
                  </a:cubicBezTo>
                  <a:cubicBezTo>
                    <a:pt x="64" y="152"/>
                    <a:pt x="64" y="153"/>
                    <a:pt x="64" y="154"/>
                  </a:cubicBezTo>
                  <a:cubicBezTo>
                    <a:pt x="63" y="155"/>
                    <a:pt x="63" y="157"/>
                    <a:pt x="63" y="157"/>
                  </a:cubicBezTo>
                  <a:cubicBezTo>
                    <a:pt x="63" y="158"/>
                    <a:pt x="62" y="159"/>
                    <a:pt x="62" y="160"/>
                  </a:cubicBezTo>
                  <a:cubicBezTo>
                    <a:pt x="62" y="161"/>
                    <a:pt x="63" y="162"/>
                    <a:pt x="63" y="163"/>
                  </a:cubicBezTo>
                  <a:cubicBezTo>
                    <a:pt x="63" y="164"/>
                    <a:pt x="62" y="165"/>
                    <a:pt x="62" y="166"/>
                  </a:cubicBezTo>
                  <a:cubicBezTo>
                    <a:pt x="61" y="166"/>
                    <a:pt x="60" y="165"/>
                    <a:pt x="60" y="165"/>
                  </a:cubicBezTo>
                  <a:cubicBezTo>
                    <a:pt x="59" y="166"/>
                    <a:pt x="59" y="167"/>
                    <a:pt x="59" y="167"/>
                  </a:cubicBezTo>
                  <a:cubicBezTo>
                    <a:pt x="58" y="167"/>
                    <a:pt x="58" y="168"/>
                    <a:pt x="58" y="168"/>
                  </a:cubicBezTo>
                  <a:cubicBezTo>
                    <a:pt x="58" y="169"/>
                    <a:pt x="57" y="168"/>
                    <a:pt x="56" y="168"/>
                  </a:cubicBezTo>
                  <a:cubicBezTo>
                    <a:pt x="56" y="168"/>
                    <a:pt x="55" y="169"/>
                    <a:pt x="55" y="169"/>
                  </a:cubicBezTo>
                  <a:cubicBezTo>
                    <a:pt x="55" y="169"/>
                    <a:pt x="54" y="170"/>
                    <a:pt x="54" y="170"/>
                  </a:cubicBezTo>
                  <a:cubicBezTo>
                    <a:pt x="53" y="170"/>
                    <a:pt x="52" y="169"/>
                    <a:pt x="52" y="169"/>
                  </a:cubicBezTo>
                  <a:cubicBezTo>
                    <a:pt x="51" y="169"/>
                    <a:pt x="51" y="170"/>
                    <a:pt x="51" y="170"/>
                  </a:cubicBezTo>
                  <a:cubicBezTo>
                    <a:pt x="50" y="171"/>
                    <a:pt x="50" y="172"/>
                    <a:pt x="49" y="172"/>
                  </a:cubicBezTo>
                  <a:cubicBezTo>
                    <a:pt x="49" y="173"/>
                    <a:pt x="48" y="172"/>
                    <a:pt x="47" y="171"/>
                  </a:cubicBezTo>
                  <a:cubicBezTo>
                    <a:pt x="47" y="171"/>
                    <a:pt x="46" y="169"/>
                    <a:pt x="46" y="169"/>
                  </a:cubicBezTo>
                  <a:cubicBezTo>
                    <a:pt x="45" y="168"/>
                    <a:pt x="44" y="167"/>
                    <a:pt x="44" y="167"/>
                  </a:cubicBezTo>
                  <a:cubicBezTo>
                    <a:pt x="44" y="167"/>
                    <a:pt x="43" y="166"/>
                    <a:pt x="43" y="166"/>
                  </a:cubicBezTo>
                  <a:cubicBezTo>
                    <a:pt x="43" y="165"/>
                    <a:pt x="44" y="162"/>
                    <a:pt x="45" y="161"/>
                  </a:cubicBezTo>
                  <a:cubicBezTo>
                    <a:pt x="45" y="161"/>
                    <a:pt x="46" y="160"/>
                    <a:pt x="46" y="159"/>
                  </a:cubicBezTo>
                  <a:cubicBezTo>
                    <a:pt x="46" y="159"/>
                    <a:pt x="47" y="158"/>
                    <a:pt x="47" y="158"/>
                  </a:cubicBezTo>
                  <a:cubicBezTo>
                    <a:pt x="48" y="157"/>
                    <a:pt x="48" y="156"/>
                    <a:pt x="47" y="156"/>
                  </a:cubicBezTo>
                  <a:cubicBezTo>
                    <a:pt x="47" y="156"/>
                    <a:pt x="47" y="155"/>
                    <a:pt x="46" y="155"/>
                  </a:cubicBezTo>
                  <a:cubicBezTo>
                    <a:pt x="46" y="154"/>
                    <a:pt x="45" y="155"/>
                    <a:pt x="44" y="155"/>
                  </a:cubicBezTo>
                  <a:cubicBezTo>
                    <a:pt x="44" y="155"/>
                    <a:pt x="43" y="155"/>
                    <a:pt x="43" y="156"/>
                  </a:cubicBezTo>
                  <a:cubicBezTo>
                    <a:pt x="42" y="156"/>
                    <a:pt x="41" y="155"/>
                    <a:pt x="41" y="155"/>
                  </a:cubicBezTo>
                  <a:cubicBezTo>
                    <a:pt x="40" y="154"/>
                    <a:pt x="39" y="153"/>
                    <a:pt x="39" y="152"/>
                  </a:cubicBezTo>
                  <a:cubicBezTo>
                    <a:pt x="38" y="152"/>
                    <a:pt x="37" y="151"/>
                    <a:pt x="37" y="150"/>
                  </a:cubicBezTo>
                  <a:cubicBezTo>
                    <a:pt x="36" y="149"/>
                    <a:pt x="36" y="148"/>
                    <a:pt x="35" y="148"/>
                  </a:cubicBezTo>
                  <a:cubicBezTo>
                    <a:pt x="35" y="148"/>
                    <a:pt x="33" y="149"/>
                    <a:pt x="33" y="148"/>
                  </a:cubicBezTo>
                  <a:cubicBezTo>
                    <a:pt x="32" y="148"/>
                    <a:pt x="32" y="147"/>
                    <a:pt x="32" y="146"/>
                  </a:cubicBezTo>
                  <a:cubicBezTo>
                    <a:pt x="32" y="146"/>
                    <a:pt x="33" y="144"/>
                    <a:pt x="33" y="144"/>
                  </a:cubicBezTo>
                  <a:cubicBezTo>
                    <a:pt x="33" y="143"/>
                    <a:pt x="33" y="141"/>
                    <a:pt x="33" y="141"/>
                  </a:cubicBezTo>
                  <a:cubicBezTo>
                    <a:pt x="33" y="140"/>
                    <a:pt x="32" y="139"/>
                    <a:pt x="31" y="138"/>
                  </a:cubicBezTo>
                  <a:cubicBezTo>
                    <a:pt x="31" y="138"/>
                    <a:pt x="30" y="137"/>
                    <a:pt x="29" y="137"/>
                  </a:cubicBezTo>
                  <a:cubicBezTo>
                    <a:pt x="29" y="137"/>
                    <a:pt x="29" y="137"/>
                    <a:pt x="28" y="13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83">
              <a:extLst>
                <a:ext uri="{FF2B5EF4-FFF2-40B4-BE49-F238E27FC236}">
                  <a16:creationId xmlns:a16="http://schemas.microsoft.com/office/drawing/2014/main" id="{0E140A29-6853-4129-BBFF-92253031C49A}"/>
                </a:ext>
              </a:extLst>
            </p:cNvPr>
            <p:cNvSpPr>
              <a:spLocks/>
            </p:cNvSpPr>
            <p:nvPr/>
          </p:nvSpPr>
          <p:spPr bwMode="auto">
            <a:xfrm>
              <a:off x="7060029" y="4958638"/>
              <a:ext cx="294449" cy="314412"/>
            </a:xfrm>
            <a:custGeom>
              <a:avLst/>
              <a:gdLst/>
              <a:ahLst/>
              <a:cxnLst>
                <a:cxn ang="0">
                  <a:pos x="26" y="0"/>
                </a:cxn>
                <a:cxn ang="0">
                  <a:pos x="36" y="3"/>
                </a:cxn>
                <a:cxn ang="0">
                  <a:pos x="41" y="3"/>
                </a:cxn>
                <a:cxn ang="0">
                  <a:pos x="48" y="0"/>
                </a:cxn>
                <a:cxn ang="0">
                  <a:pos x="56" y="1"/>
                </a:cxn>
                <a:cxn ang="0">
                  <a:pos x="60" y="3"/>
                </a:cxn>
                <a:cxn ang="0">
                  <a:pos x="66" y="7"/>
                </a:cxn>
                <a:cxn ang="0">
                  <a:pos x="68" y="11"/>
                </a:cxn>
                <a:cxn ang="0">
                  <a:pos x="79" y="9"/>
                </a:cxn>
                <a:cxn ang="0">
                  <a:pos x="82" y="18"/>
                </a:cxn>
                <a:cxn ang="0">
                  <a:pos x="82" y="23"/>
                </a:cxn>
                <a:cxn ang="0">
                  <a:pos x="82" y="29"/>
                </a:cxn>
                <a:cxn ang="0">
                  <a:pos x="78" y="37"/>
                </a:cxn>
                <a:cxn ang="0">
                  <a:pos x="72" y="42"/>
                </a:cxn>
                <a:cxn ang="0">
                  <a:pos x="75" y="52"/>
                </a:cxn>
                <a:cxn ang="0">
                  <a:pos x="73" y="58"/>
                </a:cxn>
                <a:cxn ang="0">
                  <a:pos x="73" y="63"/>
                </a:cxn>
                <a:cxn ang="0">
                  <a:pos x="75" y="66"/>
                </a:cxn>
                <a:cxn ang="0">
                  <a:pos x="83" y="69"/>
                </a:cxn>
                <a:cxn ang="0">
                  <a:pos x="89" y="72"/>
                </a:cxn>
                <a:cxn ang="0">
                  <a:pos x="95" y="76"/>
                </a:cxn>
                <a:cxn ang="0">
                  <a:pos x="99" y="78"/>
                </a:cxn>
                <a:cxn ang="0">
                  <a:pos x="96" y="83"/>
                </a:cxn>
                <a:cxn ang="0">
                  <a:pos x="95" y="87"/>
                </a:cxn>
                <a:cxn ang="0">
                  <a:pos x="90" y="88"/>
                </a:cxn>
                <a:cxn ang="0">
                  <a:pos x="88" y="93"/>
                </a:cxn>
                <a:cxn ang="0">
                  <a:pos x="94" y="97"/>
                </a:cxn>
                <a:cxn ang="0">
                  <a:pos x="87" y="101"/>
                </a:cxn>
                <a:cxn ang="0">
                  <a:pos x="82" y="95"/>
                </a:cxn>
                <a:cxn ang="0">
                  <a:pos x="75" y="99"/>
                </a:cxn>
                <a:cxn ang="0">
                  <a:pos x="65" y="102"/>
                </a:cxn>
                <a:cxn ang="0">
                  <a:pos x="57" y="105"/>
                </a:cxn>
                <a:cxn ang="0">
                  <a:pos x="49" y="101"/>
                </a:cxn>
                <a:cxn ang="0">
                  <a:pos x="43" y="105"/>
                </a:cxn>
                <a:cxn ang="0">
                  <a:pos x="47" y="98"/>
                </a:cxn>
                <a:cxn ang="0">
                  <a:pos x="43" y="93"/>
                </a:cxn>
                <a:cxn ang="0">
                  <a:pos x="39" y="91"/>
                </a:cxn>
                <a:cxn ang="0">
                  <a:pos x="40" y="84"/>
                </a:cxn>
                <a:cxn ang="0">
                  <a:pos x="37" y="78"/>
                </a:cxn>
                <a:cxn ang="0">
                  <a:pos x="39" y="71"/>
                </a:cxn>
                <a:cxn ang="0">
                  <a:pos x="30" y="66"/>
                </a:cxn>
                <a:cxn ang="0">
                  <a:pos x="31" y="62"/>
                </a:cxn>
                <a:cxn ang="0">
                  <a:pos x="31" y="50"/>
                </a:cxn>
                <a:cxn ang="0">
                  <a:pos x="24" y="40"/>
                </a:cxn>
                <a:cxn ang="0">
                  <a:pos x="24" y="29"/>
                </a:cxn>
                <a:cxn ang="0">
                  <a:pos x="17" y="26"/>
                </a:cxn>
                <a:cxn ang="0">
                  <a:pos x="10" y="31"/>
                </a:cxn>
                <a:cxn ang="0">
                  <a:pos x="1" y="29"/>
                </a:cxn>
                <a:cxn ang="0">
                  <a:pos x="2" y="23"/>
                </a:cxn>
                <a:cxn ang="0">
                  <a:pos x="4" y="18"/>
                </a:cxn>
                <a:cxn ang="0">
                  <a:pos x="11" y="14"/>
                </a:cxn>
                <a:cxn ang="0">
                  <a:pos x="14" y="10"/>
                </a:cxn>
                <a:cxn ang="0">
                  <a:pos x="12" y="3"/>
                </a:cxn>
                <a:cxn ang="0">
                  <a:pos x="19" y="0"/>
                </a:cxn>
              </a:cxnLst>
              <a:rect l="0" t="0" r="r" b="b"/>
              <a:pathLst>
                <a:path w="99" h="106">
                  <a:moveTo>
                    <a:pt x="19" y="0"/>
                  </a:moveTo>
                  <a:cubicBezTo>
                    <a:pt x="20" y="0"/>
                    <a:pt x="21" y="1"/>
                    <a:pt x="21" y="1"/>
                  </a:cubicBezTo>
                  <a:cubicBezTo>
                    <a:pt x="22" y="1"/>
                    <a:pt x="23" y="0"/>
                    <a:pt x="24" y="0"/>
                  </a:cubicBezTo>
                  <a:cubicBezTo>
                    <a:pt x="24" y="0"/>
                    <a:pt x="26" y="0"/>
                    <a:pt x="26" y="0"/>
                  </a:cubicBezTo>
                  <a:cubicBezTo>
                    <a:pt x="27" y="0"/>
                    <a:pt x="28" y="1"/>
                    <a:pt x="28" y="1"/>
                  </a:cubicBezTo>
                  <a:cubicBezTo>
                    <a:pt x="29" y="1"/>
                    <a:pt x="31" y="0"/>
                    <a:pt x="32" y="0"/>
                  </a:cubicBezTo>
                  <a:cubicBezTo>
                    <a:pt x="33" y="0"/>
                    <a:pt x="34" y="1"/>
                    <a:pt x="35" y="2"/>
                  </a:cubicBezTo>
                  <a:cubicBezTo>
                    <a:pt x="35" y="2"/>
                    <a:pt x="36" y="3"/>
                    <a:pt x="36" y="3"/>
                  </a:cubicBezTo>
                  <a:cubicBezTo>
                    <a:pt x="36" y="4"/>
                    <a:pt x="37" y="4"/>
                    <a:pt x="37" y="4"/>
                  </a:cubicBezTo>
                  <a:cubicBezTo>
                    <a:pt x="37" y="4"/>
                    <a:pt x="38" y="4"/>
                    <a:pt x="38" y="4"/>
                  </a:cubicBezTo>
                  <a:cubicBezTo>
                    <a:pt x="38" y="4"/>
                    <a:pt x="39" y="3"/>
                    <a:pt x="39" y="3"/>
                  </a:cubicBezTo>
                  <a:cubicBezTo>
                    <a:pt x="40" y="3"/>
                    <a:pt x="40" y="3"/>
                    <a:pt x="41" y="3"/>
                  </a:cubicBezTo>
                  <a:cubicBezTo>
                    <a:pt x="41" y="3"/>
                    <a:pt x="42" y="4"/>
                    <a:pt x="42" y="4"/>
                  </a:cubicBezTo>
                  <a:cubicBezTo>
                    <a:pt x="43" y="3"/>
                    <a:pt x="43" y="2"/>
                    <a:pt x="43" y="1"/>
                  </a:cubicBezTo>
                  <a:cubicBezTo>
                    <a:pt x="44" y="1"/>
                    <a:pt x="45" y="0"/>
                    <a:pt x="46" y="0"/>
                  </a:cubicBezTo>
                  <a:cubicBezTo>
                    <a:pt x="47" y="0"/>
                    <a:pt x="48" y="0"/>
                    <a:pt x="48" y="0"/>
                  </a:cubicBezTo>
                  <a:cubicBezTo>
                    <a:pt x="49" y="0"/>
                    <a:pt x="49" y="1"/>
                    <a:pt x="50" y="2"/>
                  </a:cubicBezTo>
                  <a:cubicBezTo>
                    <a:pt x="51" y="2"/>
                    <a:pt x="52" y="2"/>
                    <a:pt x="52" y="2"/>
                  </a:cubicBezTo>
                  <a:cubicBezTo>
                    <a:pt x="53" y="3"/>
                    <a:pt x="54" y="3"/>
                    <a:pt x="55" y="2"/>
                  </a:cubicBezTo>
                  <a:cubicBezTo>
                    <a:pt x="55" y="2"/>
                    <a:pt x="56" y="1"/>
                    <a:pt x="56" y="1"/>
                  </a:cubicBezTo>
                  <a:cubicBezTo>
                    <a:pt x="56" y="1"/>
                    <a:pt x="57" y="2"/>
                    <a:pt x="57" y="2"/>
                  </a:cubicBezTo>
                  <a:cubicBezTo>
                    <a:pt x="58" y="3"/>
                    <a:pt x="58" y="4"/>
                    <a:pt x="58" y="4"/>
                  </a:cubicBezTo>
                  <a:cubicBezTo>
                    <a:pt x="58" y="4"/>
                    <a:pt x="59" y="5"/>
                    <a:pt x="59" y="5"/>
                  </a:cubicBezTo>
                  <a:cubicBezTo>
                    <a:pt x="60" y="5"/>
                    <a:pt x="60" y="3"/>
                    <a:pt x="60" y="3"/>
                  </a:cubicBezTo>
                  <a:cubicBezTo>
                    <a:pt x="61" y="3"/>
                    <a:pt x="61" y="3"/>
                    <a:pt x="62" y="3"/>
                  </a:cubicBezTo>
                  <a:cubicBezTo>
                    <a:pt x="62" y="4"/>
                    <a:pt x="62" y="5"/>
                    <a:pt x="63" y="5"/>
                  </a:cubicBezTo>
                  <a:cubicBezTo>
                    <a:pt x="63" y="5"/>
                    <a:pt x="64" y="5"/>
                    <a:pt x="64" y="5"/>
                  </a:cubicBezTo>
                  <a:cubicBezTo>
                    <a:pt x="65" y="5"/>
                    <a:pt x="65" y="6"/>
                    <a:pt x="66" y="7"/>
                  </a:cubicBezTo>
                  <a:cubicBezTo>
                    <a:pt x="66" y="7"/>
                    <a:pt x="65" y="8"/>
                    <a:pt x="65" y="9"/>
                  </a:cubicBezTo>
                  <a:cubicBezTo>
                    <a:pt x="65" y="9"/>
                    <a:pt x="64" y="9"/>
                    <a:pt x="64" y="9"/>
                  </a:cubicBezTo>
                  <a:cubicBezTo>
                    <a:pt x="63" y="9"/>
                    <a:pt x="64" y="10"/>
                    <a:pt x="64" y="11"/>
                  </a:cubicBezTo>
                  <a:cubicBezTo>
                    <a:pt x="65" y="11"/>
                    <a:pt x="67" y="11"/>
                    <a:pt x="68" y="11"/>
                  </a:cubicBezTo>
                  <a:cubicBezTo>
                    <a:pt x="68" y="11"/>
                    <a:pt x="70" y="11"/>
                    <a:pt x="70" y="10"/>
                  </a:cubicBezTo>
                  <a:cubicBezTo>
                    <a:pt x="71" y="10"/>
                    <a:pt x="73" y="9"/>
                    <a:pt x="73" y="9"/>
                  </a:cubicBezTo>
                  <a:cubicBezTo>
                    <a:pt x="74" y="9"/>
                    <a:pt x="76" y="9"/>
                    <a:pt x="77" y="9"/>
                  </a:cubicBezTo>
                  <a:cubicBezTo>
                    <a:pt x="77" y="9"/>
                    <a:pt x="79" y="9"/>
                    <a:pt x="79" y="9"/>
                  </a:cubicBezTo>
                  <a:cubicBezTo>
                    <a:pt x="80" y="10"/>
                    <a:pt x="81" y="10"/>
                    <a:pt x="82" y="11"/>
                  </a:cubicBezTo>
                  <a:cubicBezTo>
                    <a:pt x="82" y="12"/>
                    <a:pt x="82" y="14"/>
                    <a:pt x="82" y="15"/>
                  </a:cubicBezTo>
                  <a:cubicBezTo>
                    <a:pt x="82" y="15"/>
                    <a:pt x="82" y="16"/>
                    <a:pt x="82" y="16"/>
                  </a:cubicBezTo>
                  <a:cubicBezTo>
                    <a:pt x="82" y="17"/>
                    <a:pt x="82" y="18"/>
                    <a:pt x="82" y="18"/>
                  </a:cubicBezTo>
                  <a:cubicBezTo>
                    <a:pt x="82" y="18"/>
                    <a:pt x="82" y="18"/>
                    <a:pt x="82" y="18"/>
                  </a:cubicBezTo>
                  <a:cubicBezTo>
                    <a:pt x="81" y="18"/>
                    <a:pt x="80" y="19"/>
                    <a:pt x="80" y="19"/>
                  </a:cubicBezTo>
                  <a:cubicBezTo>
                    <a:pt x="80" y="20"/>
                    <a:pt x="81" y="20"/>
                    <a:pt x="81" y="21"/>
                  </a:cubicBezTo>
                  <a:cubicBezTo>
                    <a:pt x="81" y="21"/>
                    <a:pt x="81" y="22"/>
                    <a:pt x="82" y="23"/>
                  </a:cubicBezTo>
                  <a:cubicBezTo>
                    <a:pt x="82" y="23"/>
                    <a:pt x="83" y="24"/>
                    <a:pt x="83" y="24"/>
                  </a:cubicBezTo>
                  <a:cubicBezTo>
                    <a:pt x="84" y="24"/>
                    <a:pt x="85" y="25"/>
                    <a:pt x="85" y="25"/>
                  </a:cubicBezTo>
                  <a:cubicBezTo>
                    <a:pt x="85" y="26"/>
                    <a:pt x="85" y="27"/>
                    <a:pt x="84" y="27"/>
                  </a:cubicBezTo>
                  <a:cubicBezTo>
                    <a:pt x="84" y="28"/>
                    <a:pt x="83" y="28"/>
                    <a:pt x="82" y="29"/>
                  </a:cubicBezTo>
                  <a:cubicBezTo>
                    <a:pt x="82" y="29"/>
                    <a:pt x="81" y="30"/>
                    <a:pt x="81" y="30"/>
                  </a:cubicBezTo>
                  <a:cubicBezTo>
                    <a:pt x="80" y="30"/>
                    <a:pt x="79" y="31"/>
                    <a:pt x="79" y="31"/>
                  </a:cubicBezTo>
                  <a:cubicBezTo>
                    <a:pt x="78" y="32"/>
                    <a:pt x="78" y="34"/>
                    <a:pt x="78" y="34"/>
                  </a:cubicBezTo>
                  <a:cubicBezTo>
                    <a:pt x="78" y="35"/>
                    <a:pt x="78" y="36"/>
                    <a:pt x="78" y="37"/>
                  </a:cubicBezTo>
                  <a:cubicBezTo>
                    <a:pt x="77" y="38"/>
                    <a:pt x="76" y="38"/>
                    <a:pt x="75" y="39"/>
                  </a:cubicBezTo>
                  <a:cubicBezTo>
                    <a:pt x="74" y="39"/>
                    <a:pt x="72" y="38"/>
                    <a:pt x="72" y="39"/>
                  </a:cubicBezTo>
                  <a:cubicBezTo>
                    <a:pt x="71" y="39"/>
                    <a:pt x="71" y="40"/>
                    <a:pt x="71" y="40"/>
                  </a:cubicBezTo>
                  <a:cubicBezTo>
                    <a:pt x="71" y="40"/>
                    <a:pt x="72" y="42"/>
                    <a:pt x="72" y="42"/>
                  </a:cubicBezTo>
                  <a:cubicBezTo>
                    <a:pt x="72" y="43"/>
                    <a:pt x="73" y="44"/>
                    <a:pt x="74" y="45"/>
                  </a:cubicBezTo>
                  <a:cubicBezTo>
                    <a:pt x="74" y="45"/>
                    <a:pt x="74" y="46"/>
                    <a:pt x="75" y="47"/>
                  </a:cubicBezTo>
                  <a:cubicBezTo>
                    <a:pt x="75" y="47"/>
                    <a:pt x="75" y="48"/>
                    <a:pt x="75" y="49"/>
                  </a:cubicBezTo>
                  <a:cubicBezTo>
                    <a:pt x="76" y="50"/>
                    <a:pt x="75" y="52"/>
                    <a:pt x="75" y="52"/>
                  </a:cubicBezTo>
                  <a:cubicBezTo>
                    <a:pt x="75" y="52"/>
                    <a:pt x="73" y="52"/>
                    <a:pt x="73" y="53"/>
                  </a:cubicBezTo>
                  <a:cubicBezTo>
                    <a:pt x="73" y="53"/>
                    <a:pt x="72" y="54"/>
                    <a:pt x="72" y="54"/>
                  </a:cubicBezTo>
                  <a:cubicBezTo>
                    <a:pt x="72" y="55"/>
                    <a:pt x="74" y="56"/>
                    <a:pt x="74" y="56"/>
                  </a:cubicBezTo>
                  <a:cubicBezTo>
                    <a:pt x="74" y="57"/>
                    <a:pt x="73" y="58"/>
                    <a:pt x="73" y="58"/>
                  </a:cubicBezTo>
                  <a:cubicBezTo>
                    <a:pt x="72" y="59"/>
                    <a:pt x="71" y="59"/>
                    <a:pt x="71" y="59"/>
                  </a:cubicBezTo>
                  <a:cubicBezTo>
                    <a:pt x="71" y="60"/>
                    <a:pt x="71" y="61"/>
                    <a:pt x="71" y="61"/>
                  </a:cubicBezTo>
                  <a:cubicBezTo>
                    <a:pt x="71" y="61"/>
                    <a:pt x="72" y="61"/>
                    <a:pt x="72" y="61"/>
                  </a:cubicBezTo>
                  <a:cubicBezTo>
                    <a:pt x="73" y="62"/>
                    <a:pt x="73" y="62"/>
                    <a:pt x="73" y="63"/>
                  </a:cubicBezTo>
                  <a:cubicBezTo>
                    <a:pt x="73" y="63"/>
                    <a:pt x="71" y="64"/>
                    <a:pt x="71" y="64"/>
                  </a:cubicBezTo>
                  <a:cubicBezTo>
                    <a:pt x="71" y="65"/>
                    <a:pt x="71" y="65"/>
                    <a:pt x="72" y="65"/>
                  </a:cubicBezTo>
                  <a:cubicBezTo>
                    <a:pt x="72" y="66"/>
                    <a:pt x="73" y="66"/>
                    <a:pt x="74" y="66"/>
                  </a:cubicBezTo>
                  <a:cubicBezTo>
                    <a:pt x="74" y="66"/>
                    <a:pt x="75" y="66"/>
                    <a:pt x="75" y="66"/>
                  </a:cubicBezTo>
                  <a:cubicBezTo>
                    <a:pt x="76" y="66"/>
                    <a:pt x="77" y="67"/>
                    <a:pt x="77" y="67"/>
                  </a:cubicBezTo>
                  <a:cubicBezTo>
                    <a:pt x="78" y="67"/>
                    <a:pt x="79" y="69"/>
                    <a:pt x="79" y="69"/>
                  </a:cubicBezTo>
                  <a:cubicBezTo>
                    <a:pt x="80" y="69"/>
                    <a:pt x="81" y="69"/>
                    <a:pt x="81" y="69"/>
                  </a:cubicBezTo>
                  <a:cubicBezTo>
                    <a:pt x="82" y="69"/>
                    <a:pt x="82" y="69"/>
                    <a:pt x="83" y="69"/>
                  </a:cubicBezTo>
                  <a:cubicBezTo>
                    <a:pt x="83" y="69"/>
                    <a:pt x="84" y="69"/>
                    <a:pt x="85" y="69"/>
                  </a:cubicBezTo>
                  <a:cubicBezTo>
                    <a:pt x="85" y="70"/>
                    <a:pt x="86" y="70"/>
                    <a:pt x="86" y="71"/>
                  </a:cubicBezTo>
                  <a:cubicBezTo>
                    <a:pt x="86" y="71"/>
                    <a:pt x="87" y="70"/>
                    <a:pt x="87" y="71"/>
                  </a:cubicBezTo>
                  <a:cubicBezTo>
                    <a:pt x="88" y="71"/>
                    <a:pt x="88" y="72"/>
                    <a:pt x="89" y="72"/>
                  </a:cubicBezTo>
                  <a:cubicBezTo>
                    <a:pt x="89" y="72"/>
                    <a:pt x="90" y="73"/>
                    <a:pt x="90" y="73"/>
                  </a:cubicBezTo>
                  <a:cubicBezTo>
                    <a:pt x="91" y="74"/>
                    <a:pt x="93" y="73"/>
                    <a:pt x="93" y="73"/>
                  </a:cubicBezTo>
                  <a:cubicBezTo>
                    <a:pt x="94" y="73"/>
                    <a:pt x="94" y="74"/>
                    <a:pt x="94" y="74"/>
                  </a:cubicBezTo>
                  <a:cubicBezTo>
                    <a:pt x="95" y="75"/>
                    <a:pt x="95" y="76"/>
                    <a:pt x="95" y="76"/>
                  </a:cubicBezTo>
                  <a:cubicBezTo>
                    <a:pt x="95" y="76"/>
                    <a:pt x="96" y="76"/>
                    <a:pt x="96" y="76"/>
                  </a:cubicBezTo>
                  <a:cubicBezTo>
                    <a:pt x="96" y="77"/>
                    <a:pt x="97" y="76"/>
                    <a:pt x="98" y="76"/>
                  </a:cubicBezTo>
                  <a:cubicBezTo>
                    <a:pt x="98" y="76"/>
                    <a:pt x="98" y="77"/>
                    <a:pt x="99" y="77"/>
                  </a:cubicBezTo>
                  <a:cubicBezTo>
                    <a:pt x="99" y="78"/>
                    <a:pt x="99" y="78"/>
                    <a:pt x="99" y="78"/>
                  </a:cubicBezTo>
                  <a:cubicBezTo>
                    <a:pt x="99" y="78"/>
                    <a:pt x="99" y="79"/>
                    <a:pt x="99" y="79"/>
                  </a:cubicBezTo>
                  <a:cubicBezTo>
                    <a:pt x="98" y="79"/>
                    <a:pt x="98" y="79"/>
                    <a:pt x="97" y="80"/>
                  </a:cubicBezTo>
                  <a:cubicBezTo>
                    <a:pt x="97" y="80"/>
                    <a:pt x="96" y="80"/>
                    <a:pt x="96" y="81"/>
                  </a:cubicBezTo>
                  <a:cubicBezTo>
                    <a:pt x="96" y="81"/>
                    <a:pt x="96" y="82"/>
                    <a:pt x="96" y="83"/>
                  </a:cubicBezTo>
                  <a:cubicBezTo>
                    <a:pt x="97" y="83"/>
                    <a:pt x="97" y="84"/>
                    <a:pt x="97" y="85"/>
                  </a:cubicBezTo>
                  <a:cubicBezTo>
                    <a:pt x="97" y="85"/>
                    <a:pt x="97" y="85"/>
                    <a:pt x="96" y="86"/>
                  </a:cubicBezTo>
                  <a:cubicBezTo>
                    <a:pt x="96" y="86"/>
                    <a:pt x="96" y="86"/>
                    <a:pt x="95" y="86"/>
                  </a:cubicBezTo>
                  <a:cubicBezTo>
                    <a:pt x="95" y="86"/>
                    <a:pt x="95" y="87"/>
                    <a:pt x="95" y="87"/>
                  </a:cubicBezTo>
                  <a:cubicBezTo>
                    <a:pt x="94" y="87"/>
                    <a:pt x="94" y="88"/>
                    <a:pt x="93" y="88"/>
                  </a:cubicBezTo>
                  <a:cubicBezTo>
                    <a:pt x="93" y="88"/>
                    <a:pt x="92" y="88"/>
                    <a:pt x="92" y="87"/>
                  </a:cubicBezTo>
                  <a:cubicBezTo>
                    <a:pt x="92" y="87"/>
                    <a:pt x="92" y="87"/>
                    <a:pt x="91" y="87"/>
                  </a:cubicBezTo>
                  <a:cubicBezTo>
                    <a:pt x="91" y="87"/>
                    <a:pt x="90" y="87"/>
                    <a:pt x="90" y="88"/>
                  </a:cubicBezTo>
                  <a:cubicBezTo>
                    <a:pt x="90" y="88"/>
                    <a:pt x="90" y="89"/>
                    <a:pt x="90" y="89"/>
                  </a:cubicBezTo>
                  <a:cubicBezTo>
                    <a:pt x="89" y="90"/>
                    <a:pt x="89" y="90"/>
                    <a:pt x="88" y="90"/>
                  </a:cubicBezTo>
                  <a:cubicBezTo>
                    <a:pt x="88" y="90"/>
                    <a:pt x="88" y="91"/>
                    <a:pt x="88" y="92"/>
                  </a:cubicBezTo>
                  <a:cubicBezTo>
                    <a:pt x="88" y="92"/>
                    <a:pt x="88" y="93"/>
                    <a:pt x="88" y="93"/>
                  </a:cubicBezTo>
                  <a:cubicBezTo>
                    <a:pt x="89" y="93"/>
                    <a:pt x="90" y="94"/>
                    <a:pt x="90" y="94"/>
                  </a:cubicBezTo>
                  <a:cubicBezTo>
                    <a:pt x="91" y="94"/>
                    <a:pt x="92" y="94"/>
                    <a:pt x="92" y="95"/>
                  </a:cubicBezTo>
                  <a:cubicBezTo>
                    <a:pt x="93" y="95"/>
                    <a:pt x="93" y="95"/>
                    <a:pt x="94" y="96"/>
                  </a:cubicBezTo>
                  <a:cubicBezTo>
                    <a:pt x="94" y="96"/>
                    <a:pt x="94" y="97"/>
                    <a:pt x="94" y="97"/>
                  </a:cubicBezTo>
                  <a:cubicBezTo>
                    <a:pt x="93" y="98"/>
                    <a:pt x="93" y="99"/>
                    <a:pt x="93" y="100"/>
                  </a:cubicBezTo>
                  <a:cubicBezTo>
                    <a:pt x="92" y="100"/>
                    <a:pt x="92" y="101"/>
                    <a:pt x="92" y="102"/>
                  </a:cubicBezTo>
                  <a:cubicBezTo>
                    <a:pt x="91" y="102"/>
                    <a:pt x="91" y="103"/>
                    <a:pt x="90" y="103"/>
                  </a:cubicBezTo>
                  <a:cubicBezTo>
                    <a:pt x="89" y="103"/>
                    <a:pt x="88" y="102"/>
                    <a:pt x="87" y="101"/>
                  </a:cubicBezTo>
                  <a:cubicBezTo>
                    <a:pt x="87" y="101"/>
                    <a:pt x="86" y="100"/>
                    <a:pt x="86" y="99"/>
                  </a:cubicBezTo>
                  <a:cubicBezTo>
                    <a:pt x="85" y="99"/>
                    <a:pt x="84" y="98"/>
                    <a:pt x="84" y="97"/>
                  </a:cubicBezTo>
                  <a:cubicBezTo>
                    <a:pt x="83" y="97"/>
                    <a:pt x="83" y="96"/>
                    <a:pt x="83" y="96"/>
                  </a:cubicBezTo>
                  <a:cubicBezTo>
                    <a:pt x="83" y="95"/>
                    <a:pt x="82" y="95"/>
                    <a:pt x="82" y="95"/>
                  </a:cubicBezTo>
                  <a:cubicBezTo>
                    <a:pt x="81" y="95"/>
                    <a:pt x="81" y="95"/>
                    <a:pt x="80" y="95"/>
                  </a:cubicBezTo>
                  <a:cubicBezTo>
                    <a:pt x="80" y="96"/>
                    <a:pt x="79" y="97"/>
                    <a:pt x="79" y="97"/>
                  </a:cubicBezTo>
                  <a:cubicBezTo>
                    <a:pt x="79" y="98"/>
                    <a:pt x="78" y="99"/>
                    <a:pt x="77" y="99"/>
                  </a:cubicBezTo>
                  <a:cubicBezTo>
                    <a:pt x="77" y="99"/>
                    <a:pt x="75" y="99"/>
                    <a:pt x="75" y="99"/>
                  </a:cubicBezTo>
                  <a:cubicBezTo>
                    <a:pt x="74" y="99"/>
                    <a:pt x="72" y="98"/>
                    <a:pt x="71" y="98"/>
                  </a:cubicBezTo>
                  <a:cubicBezTo>
                    <a:pt x="71" y="98"/>
                    <a:pt x="70" y="98"/>
                    <a:pt x="70" y="98"/>
                  </a:cubicBezTo>
                  <a:cubicBezTo>
                    <a:pt x="70" y="99"/>
                    <a:pt x="69" y="99"/>
                    <a:pt x="69" y="99"/>
                  </a:cubicBezTo>
                  <a:cubicBezTo>
                    <a:pt x="68" y="100"/>
                    <a:pt x="66" y="101"/>
                    <a:pt x="65" y="102"/>
                  </a:cubicBezTo>
                  <a:cubicBezTo>
                    <a:pt x="65" y="102"/>
                    <a:pt x="64" y="103"/>
                    <a:pt x="64" y="103"/>
                  </a:cubicBezTo>
                  <a:cubicBezTo>
                    <a:pt x="63" y="104"/>
                    <a:pt x="62" y="105"/>
                    <a:pt x="62" y="105"/>
                  </a:cubicBezTo>
                  <a:cubicBezTo>
                    <a:pt x="61" y="106"/>
                    <a:pt x="60" y="106"/>
                    <a:pt x="60" y="106"/>
                  </a:cubicBezTo>
                  <a:cubicBezTo>
                    <a:pt x="59" y="106"/>
                    <a:pt x="58" y="105"/>
                    <a:pt x="57" y="105"/>
                  </a:cubicBezTo>
                  <a:cubicBezTo>
                    <a:pt x="56" y="104"/>
                    <a:pt x="55" y="104"/>
                    <a:pt x="54" y="104"/>
                  </a:cubicBezTo>
                  <a:cubicBezTo>
                    <a:pt x="53" y="104"/>
                    <a:pt x="52" y="104"/>
                    <a:pt x="52" y="103"/>
                  </a:cubicBezTo>
                  <a:cubicBezTo>
                    <a:pt x="51" y="103"/>
                    <a:pt x="52" y="102"/>
                    <a:pt x="51" y="102"/>
                  </a:cubicBezTo>
                  <a:cubicBezTo>
                    <a:pt x="51" y="101"/>
                    <a:pt x="49" y="101"/>
                    <a:pt x="49" y="101"/>
                  </a:cubicBezTo>
                  <a:cubicBezTo>
                    <a:pt x="48" y="101"/>
                    <a:pt x="48" y="102"/>
                    <a:pt x="48" y="103"/>
                  </a:cubicBezTo>
                  <a:cubicBezTo>
                    <a:pt x="47" y="103"/>
                    <a:pt x="46" y="104"/>
                    <a:pt x="46" y="104"/>
                  </a:cubicBezTo>
                  <a:cubicBezTo>
                    <a:pt x="45" y="105"/>
                    <a:pt x="44" y="105"/>
                    <a:pt x="43" y="105"/>
                  </a:cubicBezTo>
                  <a:cubicBezTo>
                    <a:pt x="43" y="105"/>
                    <a:pt x="43" y="105"/>
                    <a:pt x="43" y="105"/>
                  </a:cubicBezTo>
                  <a:cubicBezTo>
                    <a:pt x="43" y="104"/>
                    <a:pt x="43" y="104"/>
                    <a:pt x="43" y="103"/>
                  </a:cubicBezTo>
                  <a:cubicBezTo>
                    <a:pt x="44" y="103"/>
                    <a:pt x="44" y="102"/>
                    <a:pt x="44" y="102"/>
                  </a:cubicBezTo>
                  <a:cubicBezTo>
                    <a:pt x="44" y="101"/>
                    <a:pt x="45" y="101"/>
                    <a:pt x="46" y="100"/>
                  </a:cubicBezTo>
                  <a:cubicBezTo>
                    <a:pt x="46" y="100"/>
                    <a:pt x="46" y="99"/>
                    <a:pt x="47" y="98"/>
                  </a:cubicBezTo>
                  <a:cubicBezTo>
                    <a:pt x="47" y="98"/>
                    <a:pt x="47" y="96"/>
                    <a:pt x="47" y="96"/>
                  </a:cubicBezTo>
                  <a:cubicBezTo>
                    <a:pt x="46" y="95"/>
                    <a:pt x="46" y="94"/>
                    <a:pt x="46" y="94"/>
                  </a:cubicBezTo>
                  <a:cubicBezTo>
                    <a:pt x="45" y="94"/>
                    <a:pt x="45" y="95"/>
                    <a:pt x="44" y="94"/>
                  </a:cubicBezTo>
                  <a:cubicBezTo>
                    <a:pt x="44" y="94"/>
                    <a:pt x="44" y="93"/>
                    <a:pt x="43" y="93"/>
                  </a:cubicBezTo>
                  <a:cubicBezTo>
                    <a:pt x="43" y="93"/>
                    <a:pt x="42" y="94"/>
                    <a:pt x="42" y="94"/>
                  </a:cubicBezTo>
                  <a:cubicBezTo>
                    <a:pt x="41" y="94"/>
                    <a:pt x="40" y="94"/>
                    <a:pt x="40" y="94"/>
                  </a:cubicBezTo>
                  <a:cubicBezTo>
                    <a:pt x="40" y="94"/>
                    <a:pt x="39" y="93"/>
                    <a:pt x="39" y="93"/>
                  </a:cubicBezTo>
                  <a:cubicBezTo>
                    <a:pt x="39" y="92"/>
                    <a:pt x="39" y="91"/>
                    <a:pt x="39" y="91"/>
                  </a:cubicBezTo>
                  <a:cubicBezTo>
                    <a:pt x="39" y="90"/>
                    <a:pt x="41" y="90"/>
                    <a:pt x="41" y="90"/>
                  </a:cubicBezTo>
                  <a:cubicBezTo>
                    <a:pt x="42" y="89"/>
                    <a:pt x="42" y="89"/>
                    <a:pt x="42" y="88"/>
                  </a:cubicBezTo>
                  <a:cubicBezTo>
                    <a:pt x="42" y="88"/>
                    <a:pt x="41" y="87"/>
                    <a:pt x="41" y="86"/>
                  </a:cubicBezTo>
                  <a:cubicBezTo>
                    <a:pt x="41" y="86"/>
                    <a:pt x="40" y="84"/>
                    <a:pt x="40" y="84"/>
                  </a:cubicBezTo>
                  <a:cubicBezTo>
                    <a:pt x="40" y="83"/>
                    <a:pt x="41" y="83"/>
                    <a:pt x="42" y="83"/>
                  </a:cubicBezTo>
                  <a:cubicBezTo>
                    <a:pt x="42" y="82"/>
                    <a:pt x="42" y="81"/>
                    <a:pt x="42" y="81"/>
                  </a:cubicBezTo>
                  <a:cubicBezTo>
                    <a:pt x="41" y="80"/>
                    <a:pt x="40" y="80"/>
                    <a:pt x="39" y="79"/>
                  </a:cubicBezTo>
                  <a:cubicBezTo>
                    <a:pt x="39" y="79"/>
                    <a:pt x="37" y="78"/>
                    <a:pt x="37" y="78"/>
                  </a:cubicBezTo>
                  <a:cubicBezTo>
                    <a:pt x="36" y="77"/>
                    <a:pt x="36" y="76"/>
                    <a:pt x="37" y="76"/>
                  </a:cubicBezTo>
                  <a:cubicBezTo>
                    <a:pt x="37" y="75"/>
                    <a:pt x="38" y="75"/>
                    <a:pt x="39" y="75"/>
                  </a:cubicBezTo>
                  <a:cubicBezTo>
                    <a:pt x="39" y="74"/>
                    <a:pt x="39" y="73"/>
                    <a:pt x="39" y="72"/>
                  </a:cubicBezTo>
                  <a:cubicBezTo>
                    <a:pt x="39" y="72"/>
                    <a:pt x="39" y="71"/>
                    <a:pt x="39" y="71"/>
                  </a:cubicBezTo>
                  <a:cubicBezTo>
                    <a:pt x="38" y="71"/>
                    <a:pt x="38" y="71"/>
                    <a:pt x="37" y="71"/>
                  </a:cubicBezTo>
                  <a:cubicBezTo>
                    <a:pt x="37" y="71"/>
                    <a:pt x="35" y="70"/>
                    <a:pt x="35" y="70"/>
                  </a:cubicBezTo>
                  <a:cubicBezTo>
                    <a:pt x="34" y="69"/>
                    <a:pt x="33" y="68"/>
                    <a:pt x="33" y="67"/>
                  </a:cubicBezTo>
                  <a:cubicBezTo>
                    <a:pt x="32" y="67"/>
                    <a:pt x="30" y="66"/>
                    <a:pt x="30" y="66"/>
                  </a:cubicBezTo>
                  <a:cubicBezTo>
                    <a:pt x="29" y="66"/>
                    <a:pt x="28" y="67"/>
                    <a:pt x="27" y="66"/>
                  </a:cubicBezTo>
                  <a:cubicBezTo>
                    <a:pt x="27" y="66"/>
                    <a:pt x="28" y="65"/>
                    <a:pt x="28" y="65"/>
                  </a:cubicBezTo>
                  <a:cubicBezTo>
                    <a:pt x="28" y="64"/>
                    <a:pt x="30" y="64"/>
                    <a:pt x="30" y="63"/>
                  </a:cubicBezTo>
                  <a:cubicBezTo>
                    <a:pt x="30" y="63"/>
                    <a:pt x="31" y="62"/>
                    <a:pt x="31" y="62"/>
                  </a:cubicBezTo>
                  <a:cubicBezTo>
                    <a:pt x="31" y="61"/>
                    <a:pt x="31" y="60"/>
                    <a:pt x="31" y="59"/>
                  </a:cubicBezTo>
                  <a:cubicBezTo>
                    <a:pt x="31" y="58"/>
                    <a:pt x="31" y="57"/>
                    <a:pt x="31" y="56"/>
                  </a:cubicBezTo>
                  <a:cubicBezTo>
                    <a:pt x="31" y="56"/>
                    <a:pt x="31" y="54"/>
                    <a:pt x="31" y="54"/>
                  </a:cubicBezTo>
                  <a:cubicBezTo>
                    <a:pt x="31" y="53"/>
                    <a:pt x="31" y="51"/>
                    <a:pt x="31" y="50"/>
                  </a:cubicBezTo>
                  <a:cubicBezTo>
                    <a:pt x="31" y="49"/>
                    <a:pt x="31" y="47"/>
                    <a:pt x="30" y="47"/>
                  </a:cubicBezTo>
                  <a:cubicBezTo>
                    <a:pt x="30" y="46"/>
                    <a:pt x="29" y="45"/>
                    <a:pt x="28" y="44"/>
                  </a:cubicBezTo>
                  <a:cubicBezTo>
                    <a:pt x="28" y="44"/>
                    <a:pt x="26" y="43"/>
                    <a:pt x="26" y="43"/>
                  </a:cubicBezTo>
                  <a:cubicBezTo>
                    <a:pt x="25" y="42"/>
                    <a:pt x="25" y="41"/>
                    <a:pt x="24" y="40"/>
                  </a:cubicBezTo>
                  <a:cubicBezTo>
                    <a:pt x="24" y="40"/>
                    <a:pt x="25" y="38"/>
                    <a:pt x="25" y="38"/>
                  </a:cubicBezTo>
                  <a:cubicBezTo>
                    <a:pt x="25" y="37"/>
                    <a:pt x="25" y="35"/>
                    <a:pt x="25" y="34"/>
                  </a:cubicBezTo>
                  <a:cubicBezTo>
                    <a:pt x="25" y="33"/>
                    <a:pt x="26" y="32"/>
                    <a:pt x="26" y="31"/>
                  </a:cubicBezTo>
                  <a:cubicBezTo>
                    <a:pt x="25" y="31"/>
                    <a:pt x="25" y="29"/>
                    <a:pt x="24" y="29"/>
                  </a:cubicBezTo>
                  <a:cubicBezTo>
                    <a:pt x="24" y="29"/>
                    <a:pt x="23" y="30"/>
                    <a:pt x="22" y="30"/>
                  </a:cubicBezTo>
                  <a:cubicBezTo>
                    <a:pt x="22" y="30"/>
                    <a:pt x="20" y="30"/>
                    <a:pt x="20" y="29"/>
                  </a:cubicBezTo>
                  <a:cubicBezTo>
                    <a:pt x="20" y="29"/>
                    <a:pt x="19" y="28"/>
                    <a:pt x="19" y="27"/>
                  </a:cubicBezTo>
                  <a:cubicBezTo>
                    <a:pt x="19" y="27"/>
                    <a:pt x="18" y="26"/>
                    <a:pt x="17" y="26"/>
                  </a:cubicBezTo>
                  <a:cubicBezTo>
                    <a:pt x="17" y="26"/>
                    <a:pt x="16" y="27"/>
                    <a:pt x="16" y="27"/>
                  </a:cubicBezTo>
                  <a:cubicBezTo>
                    <a:pt x="16" y="27"/>
                    <a:pt x="15" y="28"/>
                    <a:pt x="15" y="29"/>
                  </a:cubicBezTo>
                  <a:cubicBezTo>
                    <a:pt x="15" y="29"/>
                    <a:pt x="14" y="30"/>
                    <a:pt x="14" y="30"/>
                  </a:cubicBezTo>
                  <a:cubicBezTo>
                    <a:pt x="13" y="31"/>
                    <a:pt x="11" y="31"/>
                    <a:pt x="10" y="31"/>
                  </a:cubicBezTo>
                  <a:cubicBezTo>
                    <a:pt x="10" y="31"/>
                    <a:pt x="8" y="29"/>
                    <a:pt x="7" y="29"/>
                  </a:cubicBezTo>
                  <a:cubicBezTo>
                    <a:pt x="7" y="29"/>
                    <a:pt x="6" y="29"/>
                    <a:pt x="6" y="29"/>
                  </a:cubicBezTo>
                  <a:cubicBezTo>
                    <a:pt x="5" y="29"/>
                    <a:pt x="4" y="29"/>
                    <a:pt x="4" y="29"/>
                  </a:cubicBezTo>
                  <a:cubicBezTo>
                    <a:pt x="3" y="29"/>
                    <a:pt x="2" y="30"/>
                    <a:pt x="1" y="29"/>
                  </a:cubicBezTo>
                  <a:cubicBezTo>
                    <a:pt x="1" y="29"/>
                    <a:pt x="0" y="28"/>
                    <a:pt x="0" y="28"/>
                  </a:cubicBezTo>
                  <a:cubicBezTo>
                    <a:pt x="0" y="27"/>
                    <a:pt x="1" y="26"/>
                    <a:pt x="1" y="26"/>
                  </a:cubicBezTo>
                  <a:cubicBezTo>
                    <a:pt x="1" y="26"/>
                    <a:pt x="2" y="25"/>
                    <a:pt x="2" y="25"/>
                  </a:cubicBezTo>
                  <a:cubicBezTo>
                    <a:pt x="3" y="24"/>
                    <a:pt x="3" y="23"/>
                    <a:pt x="2" y="23"/>
                  </a:cubicBezTo>
                  <a:cubicBezTo>
                    <a:pt x="2" y="22"/>
                    <a:pt x="2" y="21"/>
                    <a:pt x="2" y="21"/>
                  </a:cubicBezTo>
                  <a:cubicBezTo>
                    <a:pt x="2" y="21"/>
                    <a:pt x="2" y="21"/>
                    <a:pt x="2" y="21"/>
                  </a:cubicBezTo>
                  <a:cubicBezTo>
                    <a:pt x="3" y="20"/>
                    <a:pt x="3" y="19"/>
                    <a:pt x="3" y="19"/>
                  </a:cubicBezTo>
                  <a:cubicBezTo>
                    <a:pt x="4" y="19"/>
                    <a:pt x="4" y="18"/>
                    <a:pt x="4" y="18"/>
                  </a:cubicBezTo>
                  <a:cubicBezTo>
                    <a:pt x="4" y="17"/>
                    <a:pt x="4" y="16"/>
                    <a:pt x="4" y="15"/>
                  </a:cubicBezTo>
                  <a:cubicBezTo>
                    <a:pt x="5" y="15"/>
                    <a:pt x="6" y="17"/>
                    <a:pt x="7" y="17"/>
                  </a:cubicBezTo>
                  <a:cubicBezTo>
                    <a:pt x="8" y="17"/>
                    <a:pt x="8" y="15"/>
                    <a:pt x="8" y="15"/>
                  </a:cubicBezTo>
                  <a:cubicBezTo>
                    <a:pt x="8" y="15"/>
                    <a:pt x="10" y="14"/>
                    <a:pt x="11" y="14"/>
                  </a:cubicBezTo>
                  <a:cubicBezTo>
                    <a:pt x="12" y="14"/>
                    <a:pt x="13" y="15"/>
                    <a:pt x="14" y="15"/>
                  </a:cubicBezTo>
                  <a:cubicBezTo>
                    <a:pt x="14" y="14"/>
                    <a:pt x="15" y="14"/>
                    <a:pt x="15" y="13"/>
                  </a:cubicBezTo>
                  <a:cubicBezTo>
                    <a:pt x="16" y="13"/>
                    <a:pt x="16" y="12"/>
                    <a:pt x="16" y="12"/>
                  </a:cubicBezTo>
                  <a:cubicBezTo>
                    <a:pt x="15" y="11"/>
                    <a:pt x="14" y="10"/>
                    <a:pt x="14" y="10"/>
                  </a:cubicBezTo>
                  <a:cubicBezTo>
                    <a:pt x="14" y="9"/>
                    <a:pt x="15" y="8"/>
                    <a:pt x="15" y="8"/>
                  </a:cubicBezTo>
                  <a:cubicBezTo>
                    <a:pt x="14" y="7"/>
                    <a:pt x="13" y="6"/>
                    <a:pt x="13" y="6"/>
                  </a:cubicBezTo>
                  <a:cubicBezTo>
                    <a:pt x="13" y="5"/>
                    <a:pt x="12" y="5"/>
                    <a:pt x="12" y="4"/>
                  </a:cubicBezTo>
                  <a:cubicBezTo>
                    <a:pt x="12" y="4"/>
                    <a:pt x="12" y="3"/>
                    <a:pt x="12" y="3"/>
                  </a:cubicBezTo>
                  <a:cubicBezTo>
                    <a:pt x="12" y="2"/>
                    <a:pt x="14" y="3"/>
                    <a:pt x="15" y="3"/>
                  </a:cubicBezTo>
                  <a:cubicBezTo>
                    <a:pt x="15" y="3"/>
                    <a:pt x="16" y="2"/>
                    <a:pt x="16" y="2"/>
                  </a:cubicBezTo>
                  <a:cubicBezTo>
                    <a:pt x="17" y="2"/>
                    <a:pt x="17" y="1"/>
                    <a:pt x="18" y="0"/>
                  </a:cubicBezTo>
                  <a:cubicBezTo>
                    <a:pt x="18" y="0"/>
                    <a:pt x="18" y="0"/>
                    <a:pt x="19" y="0"/>
                  </a:cubicBezTo>
                  <a:cubicBezTo>
                    <a:pt x="19" y="0"/>
                    <a:pt x="19" y="0"/>
                    <a:pt x="19"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84">
              <a:extLst>
                <a:ext uri="{FF2B5EF4-FFF2-40B4-BE49-F238E27FC236}">
                  <a16:creationId xmlns:a16="http://schemas.microsoft.com/office/drawing/2014/main" id="{67DC1DAA-3FE7-4A9F-8C7D-E5362A7CFE87}"/>
                </a:ext>
              </a:extLst>
            </p:cNvPr>
            <p:cNvSpPr>
              <a:spLocks/>
            </p:cNvSpPr>
            <p:nvPr/>
          </p:nvSpPr>
          <p:spPr bwMode="auto">
            <a:xfrm>
              <a:off x="7159842" y="4786459"/>
              <a:ext cx="321898" cy="232067"/>
            </a:xfrm>
            <a:custGeom>
              <a:avLst/>
              <a:gdLst/>
              <a:ahLst/>
              <a:cxnLst>
                <a:cxn ang="0">
                  <a:pos x="3" y="62"/>
                </a:cxn>
                <a:cxn ang="0">
                  <a:pos x="3" y="54"/>
                </a:cxn>
                <a:cxn ang="0">
                  <a:pos x="3" y="46"/>
                </a:cxn>
                <a:cxn ang="0">
                  <a:pos x="5" y="40"/>
                </a:cxn>
                <a:cxn ang="0">
                  <a:pos x="5" y="32"/>
                </a:cxn>
                <a:cxn ang="0">
                  <a:pos x="2" y="26"/>
                </a:cxn>
                <a:cxn ang="0">
                  <a:pos x="0" y="21"/>
                </a:cxn>
                <a:cxn ang="0">
                  <a:pos x="3" y="17"/>
                </a:cxn>
                <a:cxn ang="0">
                  <a:pos x="8" y="13"/>
                </a:cxn>
                <a:cxn ang="0">
                  <a:pos x="14" y="16"/>
                </a:cxn>
                <a:cxn ang="0">
                  <a:pos x="18" y="16"/>
                </a:cxn>
                <a:cxn ang="0">
                  <a:pos x="22" y="14"/>
                </a:cxn>
                <a:cxn ang="0">
                  <a:pos x="27" y="12"/>
                </a:cxn>
                <a:cxn ang="0">
                  <a:pos x="31" y="8"/>
                </a:cxn>
                <a:cxn ang="0">
                  <a:pos x="27" y="1"/>
                </a:cxn>
                <a:cxn ang="0">
                  <a:pos x="34" y="2"/>
                </a:cxn>
                <a:cxn ang="0">
                  <a:pos x="39" y="3"/>
                </a:cxn>
                <a:cxn ang="0">
                  <a:pos x="40" y="8"/>
                </a:cxn>
                <a:cxn ang="0">
                  <a:pos x="43" y="14"/>
                </a:cxn>
                <a:cxn ang="0">
                  <a:pos x="44" y="23"/>
                </a:cxn>
                <a:cxn ang="0">
                  <a:pos x="48" y="26"/>
                </a:cxn>
                <a:cxn ang="0">
                  <a:pos x="51" y="22"/>
                </a:cxn>
                <a:cxn ang="0">
                  <a:pos x="58" y="23"/>
                </a:cxn>
                <a:cxn ang="0">
                  <a:pos x="61" y="26"/>
                </a:cxn>
                <a:cxn ang="0">
                  <a:pos x="63" y="36"/>
                </a:cxn>
                <a:cxn ang="0">
                  <a:pos x="67" y="46"/>
                </a:cxn>
                <a:cxn ang="0">
                  <a:pos x="73" y="54"/>
                </a:cxn>
                <a:cxn ang="0">
                  <a:pos x="80" y="55"/>
                </a:cxn>
                <a:cxn ang="0">
                  <a:pos x="82" y="50"/>
                </a:cxn>
                <a:cxn ang="0">
                  <a:pos x="86" y="52"/>
                </a:cxn>
                <a:cxn ang="0">
                  <a:pos x="92" y="50"/>
                </a:cxn>
                <a:cxn ang="0">
                  <a:pos x="98" y="51"/>
                </a:cxn>
                <a:cxn ang="0">
                  <a:pos x="104" y="50"/>
                </a:cxn>
                <a:cxn ang="0">
                  <a:pos x="107" y="54"/>
                </a:cxn>
                <a:cxn ang="0">
                  <a:pos x="108" y="60"/>
                </a:cxn>
                <a:cxn ang="0">
                  <a:pos x="108" y="67"/>
                </a:cxn>
                <a:cxn ang="0">
                  <a:pos x="104" y="72"/>
                </a:cxn>
                <a:cxn ang="0">
                  <a:pos x="96" y="73"/>
                </a:cxn>
                <a:cxn ang="0">
                  <a:pos x="92" y="73"/>
                </a:cxn>
                <a:cxn ang="0">
                  <a:pos x="86" y="70"/>
                </a:cxn>
                <a:cxn ang="0">
                  <a:pos x="80" y="73"/>
                </a:cxn>
                <a:cxn ang="0">
                  <a:pos x="74" y="73"/>
                </a:cxn>
                <a:cxn ang="0">
                  <a:pos x="71" y="74"/>
                </a:cxn>
                <a:cxn ang="0">
                  <a:pos x="66" y="76"/>
                </a:cxn>
                <a:cxn ang="0">
                  <a:pos x="63" y="74"/>
                </a:cxn>
                <a:cxn ang="0">
                  <a:pos x="59" y="74"/>
                </a:cxn>
                <a:cxn ang="0">
                  <a:pos x="55" y="77"/>
                </a:cxn>
                <a:cxn ang="0">
                  <a:pos x="48" y="76"/>
                </a:cxn>
                <a:cxn ang="0">
                  <a:pos x="48" y="74"/>
                </a:cxn>
                <a:cxn ang="0">
                  <a:pos x="45" y="67"/>
                </a:cxn>
                <a:cxn ang="0">
                  <a:pos x="36" y="68"/>
                </a:cxn>
                <a:cxn ang="0">
                  <a:pos x="30" y="67"/>
                </a:cxn>
                <a:cxn ang="0">
                  <a:pos x="30" y="63"/>
                </a:cxn>
                <a:cxn ang="0">
                  <a:pos x="26" y="61"/>
                </a:cxn>
                <a:cxn ang="0">
                  <a:pos x="23" y="60"/>
                </a:cxn>
                <a:cxn ang="0">
                  <a:pos x="18" y="60"/>
                </a:cxn>
                <a:cxn ang="0">
                  <a:pos x="12" y="58"/>
                </a:cxn>
                <a:cxn ang="0">
                  <a:pos x="7" y="61"/>
                </a:cxn>
              </a:cxnLst>
              <a:rect l="0" t="0" r="r" b="b"/>
              <a:pathLst>
                <a:path w="108" h="78">
                  <a:moveTo>
                    <a:pt x="5" y="61"/>
                  </a:moveTo>
                  <a:cubicBezTo>
                    <a:pt x="5" y="61"/>
                    <a:pt x="4" y="62"/>
                    <a:pt x="4" y="62"/>
                  </a:cubicBezTo>
                  <a:cubicBezTo>
                    <a:pt x="4" y="62"/>
                    <a:pt x="3" y="62"/>
                    <a:pt x="3" y="62"/>
                  </a:cubicBezTo>
                  <a:cubicBezTo>
                    <a:pt x="3" y="61"/>
                    <a:pt x="3" y="59"/>
                    <a:pt x="3" y="58"/>
                  </a:cubicBezTo>
                  <a:cubicBezTo>
                    <a:pt x="3" y="58"/>
                    <a:pt x="3" y="57"/>
                    <a:pt x="3" y="57"/>
                  </a:cubicBezTo>
                  <a:cubicBezTo>
                    <a:pt x="3" y="56"/>
                    <a:pt x="3" y="55"/>
                    <a:pt x="3" y="54"/>
                  </a:cubicBezTo>
                  <a:cubicBezTo>
                    <a:pt x="3" y="53"/>
                    <a:pt x="4" y="52"/>
                    <a:pt x="3" y="51"/>
                  </a:cubicBezTo>
                  <a:cubicBezTo>
                    <a:pt x="3" y="51"/>
                    <a:pt x="3" y="49"/>
                    <a:pt x="3" y="49"/>
                  </a:cubicBezTo>
                  <a:cubicBezTo>
                    <a:pt x="3" y="48"/>
                    <a:pt x="3" y="47"/>
                    <a:pt x="3" y="46"/>
                  </a:cubicBezTo>
                  <a:cubicBezTo>
                    <a:pt x="3" y="45"/>
                    <a:pt x="3" y="43"/>
                    <a:pt x="3" y="43"/>
                  </a:cubicBezTo>
                  <a:cubicBezTo>
                    <a:pt x="3" y="42"/>
                    <a:pt x="3" y="41"/>
                    <a:pt x="4" y="41"/>
                  </a:cubicBezTo>
                  <a:cubicBezTo>
                    <a:pt x="4" y="41"/>
                    <a:pt x="5" y="40"/>
                    <a:pt x="5" y="40"/>
                  </a:cubicBezTo>
                  <a:cubicBezTo>
                    <a:pt x="5" y="39"/>
                    <a:pt x="5" y="38"/>
                    <a:pt x="5" y="38"/>
                  </a:cubicBezTo>
                  <a:cubicBezTo>
                    <a:pt x="6" y="37"/>
                    <a:pt x="6" y="36"/>
                    <a:pt x="6" y="35"/>
                  </a:cubicBezTo>
                  <a:cubicBezTo>
                    <a:pt x="6" y="34"/>
                    <a:pt x="5" y="33"/>
                    <a:pt x="5" y="32"/>
                  </a:cubicBezTo>
                  <a:cubicBezTo>
                    <a:pt x="5" y="32"/>
                    <a:pt x="6" y="30"/>
                    <a:pt x="6" y="29"/>
                  </a:cubicBezTo>
                  <a:cubicBezTo>
                    <a:pt x="5" y="29"/>
                    <a:pt x="5" y="28"/>
                    <a:pt x="4" y="27"/>
                  </a:cubicBezTo>
                  <a:cubicBezTo>
                    <a:pt x="4" y="27"/>
                    <a:pt x="3" y="26"/>
                    <a:pt x="2" y="26"/>
                  </a:cubicBezTo>
                  <a:cubicBezTo>
                    <a:pt x="1" y="26"/>
                    <a:pt x="0" y="25"/>
                    <a:pt x="0" y="25"/>
                  </a:cubicBezTo>
                  <a:cubicBezTo>
                    <a:pt x="0" y="24"/>
                    <a:pt x="0" y="24"/>
                    <a:pt x="0" y="23"/>
                  </a:cubicBezTo>
                  <a:cubicBezTo>
                    <a:pt x="0" y="23"/>
                    <a:pt x="0" y="22"/>
                    <a:pt x="0" y="21"/>
                  </a:cubicBezTo>
                  <a:cubicBezTo>
                    <a:pt x="0" y="21"/>
                    <a:pt x="1" y="20"/>
                    <a:pt x="1" y="20"/>
                  </a:cubicBezTo>
                  <a:cubicBezTo>
                    <a:pt x="1" y="20"/>
                    <a:pt x="1" y="19"/>
                    <a:pt x="2" y="19"/>
                  </a:cubicBezTo>
                  <a:cubicBezTo>
                    <a:pt x="2" y="18"/>
                    <a:pt x="2" y="17"/>
                    <a:pt x="3" y="17"/>
                  </a:cubicBezTo>
                  <a:cubicBezTo>
                    <a:pt x="3" y="16"/>
                    <a:pt x="4" y="16"/>
                    <a:pt x="5" y="15"/>
                  </a:cubicBezTo>
                  <a:cubicBezTo>
                    <a:pt x="5" y="15"/>
                    <a:pt x="5" y="14"/>
                    <a:pt x="6" y="14"/>
                  </a:cubicBezTo>
                  <a:cubicBezTo>
                    <a:pt x="6" y="14"/>
                    <a:pt x="7" y="13"/>
                    <a:pt x="8" y="13"/>
                  </a:cubicBezTo>
                  <a:cubicBezTo>
                    <a:pt x="8" y="13"/>
                    <a:pt x="9" y="14"/>
                    <a:pt x="10" y="14"/>
                  </a:cubicBezTo>
                  <a:cubicBezTo>
                    <a:pt x="11" y="13"/>
                    <a:pt x="12" y="12"/>
                    <a:pt x="13" y="13"/>
                  </a:cubicBezTo>
                  <a:cubicBezTo>
                    <a:pt x="14" y="13"/>
                    <a:pt x="14" y="15"/>
                    <a:pt x="14" y="16"/>
                  </a:cubicBezTo>
                  <a:cubicBezTo>
                    <a:pt x="14" y="16"/>
                    <a:pt x="15" y="17"/>
                    <a:pt x="15" y="17"/>
                  </a:cubicBezTo>
                  <a:cubicBezTo>
                    <a:pt x="16" y="17"/>
                    <a:pt x="16" y="16"/>
                    <a:pt x="16" y="16"/>
                  </a:cubicBezTo>
                  <a:cubicBezTo>
                    <a:pt x="17" y="16"/>
                    <a:pt x="17" y="16"/>
                    <a:pt x="18" y="16"/>
                  </a:cubicBezTo>
                  <a:cubicBezTo>
                    <a:pt x="18" y="16"/>
                    <a:pt x="19" y="17"/>
                    <a:pt x="19" y="17"/>
                  </a:cubicBezTo>
                  <a:cubicBezTo>
                    <a:pt x="20" y="17"/>
                    <a:pt x="21" y="16"/>
                    <a:pt x="21" y="16"/>
                  </a:cubicBezTo>
                  <a:cubicBezTo>
                    <a:pt x="22" y="15"/>
                    <a:pt x="22" y="14"/>
                    <a:pt x="22" y="14"/>
                  </a:cubicBezTo>
                  <a:cubicBezTo>
                    <a:pt x="23" y="14"/>
                    <a:pt x="25" y="16"/>
                    <a:pt x="26" y="15"/>
                  </a:cubicBezTo>
                  <a:cubicBezTo>
                    <a:pt x="26" y="15"/>
                    <a:pt x="26" y="14"/>
                    <a:pt x="26" y="14"/>
                  </a:cubicBezTo>
                  <a:cubicBezTo>
                    <a:pt x="26" y="13"/>
                    <a:pt x="27" y="12"/>
                    <a:pt x="27" y="12"/>
                  </a:cubicBezTo>
                  <a:cubicBezTo>
                    <a:pt x="28" y="12"/>
                    <a:pt x="29" y="12"/>
                    <a:pt x="30" y="11"/>
                  </a:cubicBezTo>
                  <a:cubicBezTo>
                    <a:pt x="30" y="11"/>
                    <a:pt x="31" y="11"/>
                    <a:pt x="31" y="10"/>
                  </a:cubicBezTo>
                  <a:cubicBezTo>
                    <a:pt x="31" y="10"/>
                    <a:pt x="31" y="8"/>
                    <a:pt x="31" y="8"/>
                  </a:cubicBezTo>
                  <a:cubicBezTo>
                    <a:pt x="31" y="7"/>
                    <a:pt x="31" y="6"/>
                    <a:pt x="31" y="5"/>
                  </a:cubicBezTo>
                  <a:cubicBezTo>
                    <a:pt x="30" y="5"/>
                    <a:pt x="29" y="4"/>
                    <a:pt x="28" y="4"/>
                  </a:cubicBezTo>
                  <a:cubicBezTo>
                    <a:pt x="28" y="3"/>
                    <a:pt x="27" y="2"/>
                    <a:pt x="27" y="1"/>
                  </a:cubicBezTo>
                  <a:cubicBezTo>
                    <a:pt x="27" y="1"/>
                    <a:pt x="28" y="0"/>
                    <a:pt x="28" y="0"/>
                  </a:cubicBezTo>
                  <a:cubicBezTo>
                    <a:pt x="29" y="0"/>
                    <a:pt x="30" y="0"/>
                    <a:pt x="30" y="0"/>
                  </a:cubicBezTo>
                  <a:cubicBezTo>
                    <a:pt x="31" y="0"/>
                    <a:pt x="33" y="1"/>
                    <a:pt x="34" y="2"/>
                  </a:cubicBezTo>
                  <a:cubicBezTo>
                    <a:pt x="34" y="3"/>
                    <a:pt x="36" y="4"/>
                    <a:pt x="37" y="4"/>
                  </a:cubicBezTo>
                  <a:cubicBezTo>
                    <a:pt x="37" y="4"/>
                    <a:pt x="38" y="4"/>
                    <a:pt x="38" y="4"/>
                  </a:cubicBezTo>
                  <a:cubicBezTo>
                    <a:pt x="39" y="4"/>
                    <a:pt x="39" y="3"/>
                    <a:pt x="39" y="3"/>
                  </a:cubicBezTo>
                  <a:cubicBezTo>
                    <a:pt x="40" y="3"/>
                    <a:pt x="40" y="4"/>
                    <a:pt x="40" y="5"/>
                  </a:cubicBezTo>
                  <a:cubicBezTo>
                    <a:pt x="41" y="5"/>
                    <a:pt x="42" y="7"/>
                    <a:pt x="42" y="7"/>
                  </a:cubicBezTo>
                  <a:cubicBezTo>
                    <a:pt x="41" y="8"/>
                    <a:pt x="40" y="8"/>
                    <a:pt x="40" y="8"/>
                  </a:cubicBezTo>
                  <a:cubicBezTo>
                    <a:pt x="39" y="9"/>
                    <a:pt x="39" y="10"/>
                    <a:pt x="40" y="11"/>
                  </a:cubicBezTo>
                  <a:cubicBezTo>
                    <a:pt x="40" y="11"/>
                    <a:pt x="41" y="12"/>
                    <a:pt x="42" y="13"/>
                  </a:cubicBezTo>
                  <a:cubicBezTo>
                    <a:pt x="42" y="13"/>
                    <a:pt x="42" y="14"/>
                    <a:pt x="43" y="14"/>
                  </a:cubicBezTo>
                  <a:cubicBezTo>
                    <a:pt x="43" y="15"/>
                    <a:pt x="44" y="16"/>
                    <a:pt x="44" y="17"/>
                  </a:cubicBezTo>
                  <a:cubicBezTo>
                    <a:pt x="44" y="18"/>
                    <a:pt x="44" y="20"/>
                    <a:pt x="44" y="20"/>
                  </a:cubicBezTo>
                  <a:cubicBezTo>
                    <a:pt x="44" y="21"/>
                    <a:pt x="44" y="22"/>
                    <a:pt x="44" y="23"/>
                  </a:cubicBezTo>
                  <a:cubicBezTo>
                    <a:pt x="45" y="23"/>
                    <a:pt x="45" y="24"/>
                    <a:pt x="45" y="25"/>
                  </a:cubicBezTo>
                  <a:cubicBezTo>
                    <a:pt x="46" y="25"/>
                    <a:pt x="46" y="26"/>
                    <a:pt x="46" y="27"/>
                  </a:cubicBezTo>
                  <a:cubicBezTo>
                    <a:pt x="47" y="27"/>
                    <a:pt x="48" y="26"/>
                    <a:pt x="48" y="26"/>
                  </a:cubicBezTo>
                  <a:cubicBezTo>
                    <a:pt x="49" y="26"/>
                    <a:pt x="49" y="24"/>
                    <a:pt x="49" y="24"/>
                  </a:cubicBezTo>
                  <a:cubicBezTo>
                    <a:pt x="49" y="23"/>
                    <a:pt x="49" y="22"/>
                    <a:pt x="49" y="22"/>
                  </a:cubicBezTo>
                  <a:cubicBezTo>
                    <a:pt x="50" y="21"/>
                    <a:pt x="51" y="22"/>
                    <a:pt x="51" y="22"/>
                  </a:cubicBezTo>
                  <a:cubicBezTo>
                    <a:pt x="52" y="22"/>
                    <a:pt x="52" y="23"/>
                    <a:pt x="53" y="23"/>
                  </a:cubicBezTo>
                  <a:cubicBezTo>
                    <a:pt x="54" y="23"/>
                    <a:pt x="56" y="22"/>
                    <a:pt x="57" y="22"/>
                  </a:cubicBezTo>
                  <a:cubicBezTo>
                    <a:pt x="58" y="22"/>
                    <a:pt x="58" y="23"/>
                    <a:pt x="58" y="23"/>
                  </a:cubicBezTo>
                  <a:cubicBezTo>
                    <a:pt x="59" y="23"/>
                    <a:pt x="59" y="23"/>
                    <a:pt x="60" y="23"/>
                  </a:cubicBezTo>
                  <a:cubicBezTo>
                    <a:pt x="60" y="24"/>
                    <a:pt x="60" y="24"/>
                    <a:pt x="60" y="24"/>
                  </a:cubicBezTo>
                  <a:cubicBezTo>
                    <a:pt x="60" y="25"/>
                    <a:pt x="61" y="26"/>
                    <a:pt x="61" y="26"/>
                  </a:cubicBezTo>
                  <a:cubicBezTo>
                    <a:pt x="61" y="27"/>
                    <a:pt x="62" y="29"/>
                    <a:pt x="62" y="29"/>
                  </a:cubicBezTo>
                  <a:cubicBezTo>
                    <a:pt x="62" y="30"/>
                    <a:pt x="61" y="32"/>
                    <a:pt x="62" y="32"/>
                  </a:cubicBezTo>
                  <a:cubicBezTo>
                    <a:pt x="62" y="33"/>
                    <a:pt x="63" y="35"/>
                    <a:pt x="63" y="36"/>
                  </a:cubicBezTo>
                  <a:cubicBezTo>
                    <a:pt x="64" y="37"/>
                    <a:pt x="64" y="38"/>
                    <a:pt x="64" y="39"/>
                  </a:cubicBezTo>
                  <a:cubicBezTo>
                    <a:pt x="65" y="40"/>
                    <a:pt x="65" y="42"/>
                    <a:pt x="66" y="43"/>
                  </a:cubicBezTo>
                  <a:cubicBezTo>
                    <a:pt x="66" y="44"/>
                    <a:pt x="67" y="46"/>
                    <a:pt x="67" y="46"/>
                  </a:cubicBezTo>
                  <a:cubicBezTo>
                    <a:pt x="67" y="47"/>
                    <a:pt x="68" y="48"/>
                    <a:pt x="69" y="48"/>
                  </a:cubicBezTo>
                  <a:cubicBezTo>
                    <a:pt x="69" y="49"/>
                    <a:pt x="70" y="50"/>
                    <a:pt x="70" y="50"/>
                  </a:cubicBezTo>
                  <a:cubicBezTo>
                    <a:pt x="71" y="51"/>
                    <a:pt x="72" y="53"/>
                    <a:pt x="73" y="54"/>
                  </a:cubicBezTo>
                  <a:cubicBezTo>
                    <a:pt x="74" y="55"/>
                    <a:pt x="74" y="56"/>
                    <a:pt x="74" y="56"/>
                  </a:cubicBezTo>
                  <a:cubicBezTo>
                    <a:pt x="75" y="57"/>
                    <a:pt x="76" y="57"/>
                    <a:pt x="77" y="56"/>
                  </a:cubicBezTo>
                  <a:cubicBezTo>
                    <a:pt x="78" y="56"/>
                    <a:pt x="79" y="55"/>
                    <a:pt x="80" y="55"/>
                  </a:cubicBezTo>
                  <a:cubicBezTo>
                    <a:pt x="80" y="55"/>
                    <a:pt x="81" y="54"/>
                    <a:pt x="82" y="53"/>
                  </a:cubicBezTo>
                  <a:cubicBezTo>
                    <a:pt x="82" y="53"/>
                    <a:pt x="83" y="52"/>
                    <a:pt x="83" y="52"/>
                  </a:cubicBezTo>
                  <a:cubicBezTo>
                    <a:pt x="83" y="51"/>
                    <a:pt x="82" y="51"/>
                    <a:pt x="82" y="50"/>
                  </a:cubicBezTo>
                  <a:cubicBezTo>
                    <a:pt x="82" y="50"/>
                    <a:pt x="82" y="49"/>
                    <a:pt x="83" y="49"/>
                  </a:cubicBezTo>
                  <a:cubicBezTo>
                    <a:pt x="83" y="49"/>
                    <a:pt x="84" y="49"/>
                    <a:pt x="84" y="50"/>
                  </a:cubicBezTo>
                  <a:cubicBezTo>
                    <a:pt x="85" y="50"/>
                    <a:pt x="85" y="52"/>
                    <a:pt x="86" y="52"/>
                  </a:cubicBezTo>
                  <a:cubicBezTo>
                    <a:pt x="87" y="52"/>
                    <a:pt x="88" y="52"/>
                    <a:pt x="89" y="51"/>
                  </a:cubicBezTo>
                  <a:cubicBezTo>
                    <a:pt x="89" y="51"/>
                    <a:pt x="89" y="50"/>
                    <a:pt x="90" y="50"/>
                  </a:cubicBezTo>
                  <a:cubicBezTo>
                    <a:pt x="90" y="50"/>
                    <a:pt x="92" y="50"/>
                    <a:pt x="92" y="50"/>
                  </a:cubicBezTo>
                  <a:cubicBezTo>
                    <a:pt x="93" y="50"/>
                    <a:pt x="94" y="50"/>
                    <a:pt x="95" y="50"/>
                  </a:cubicBezTo>
                  <a:cubicBezTo>
                    <a:pt x="95" y="50"/>
                    <a:pt x="96" y="50"/>
                    <a:pt x="96" y="50"/>
                  </a:cubicBezTo>
                  <a:cubicBezTo>
                    <a:pt x="97" y="50"/>
                    <a:pt x="98" y="51"/>
                    <a:pt x="98" y="51"/>
                  </a:cubicBezTo>
                  <a:cubicBezTo>
                    <a:pt x="99" y="52"/>
                    <a:pt x="101" y="51"/>
                    <a:pt x="101" y="51"/>
                  </a:cubicBezTo>
                  <a:cubicBezTo>
                    <a:pt x="102" y="51"/>
                    <a:pt x="103" y="50"/>
                    <a:pt x="104" y="50"/>
                  </a:cubicBezTo>
                  <a:cubicBezTo>
                    <a:pt x="104" y="50"/>
                    <a:pt x="104" y="50"/>
                    <a:pt x="104" y="50"/>
                  </a:cubicBezTo>
                  <a:cubicBezTo>
                    <a:pt x="105" y="50"/>
                    <a:pt x="105" y="50"/>
                    <a:pt x="106" y="51"/>
                  </a:cubicBezTo>
                  <a:cubicBezTo>
                    <a:pt x="106" y="51"/>
                    <a:pt x="106" y="52"/>
                    <a:pt x="107" y="52"/>
                  </a:cubicBezTo>
                  <a:cubicBezTo>
                    <a:pt x="107" y="53"/>
                    <a:pt x="107" y="54"/>
                    <a:pt x="107" y="54"/>
                  </a:cubicBezTo>
                  <a:cubicBezTo>
                    <a:pt x="107" y="55"/>
                    <a:pt x="107" y="56"/>
                    <a:pt x="107" y="56"/>
                  </a:cubicBezTo>
                  <a:cubicBezTo>
                    <a:pt x="107" y="57"/>
                    <a:pt x="108" y="57"/>
                    <a:pt x="108" y="57"/>
                  </a:cubicBezTo>
                  <a:cubicBezTo>
                    <a:pt x="108" y="58"/>
                    <a:pt x="108" y="59"/>
                    <a:pt x="108" y="60"/>
                  </a:cubicBezTo>
                  <a:cubicBezTo>
                    <a:pt x="108" y="60"/>
                    <a:pt x="108" y="61"/>
                    <a:pt x="108" y="62"/>
                  </a:cubicBezTo>
                  <a:cubicBezTo>
                    <a:pt x="108" y="63"/>
                    <a:pt x="108" y="65"/>
                    <a:pt x="108" y="65"/>
                  </a:cubicBezTo>
                  <a:cubicBezTo>
                    <a:pt x="108" y="66"/>
                    <a:pt x="108" y="67"/>
                    <a:pt x="108" y="67"/>
                  </a:cubicBezTo>
                  <a:cubicBezTo>
                    <a:pt x="108" y="68"/>
                    <a:pt x="108" y="69"/>
                    <a:pt x="108" y="70"/>
                  </a:cubicBezTo>
                  <a:cubicBezTo>
                    <a:pt x="107" y="70"/>
                    <a:pt x="107" y="71"/>
                    <a:pt x="106" y="72"/>
                  </a:cubicBezTo>
                  <a:cubicBezTo>
                    <a:pt x="106" y="72"/>
                    <a:pt x="104" y="71"/>
                    <a:pt x="104" y="72"/>
                  </a:cubicBezTo>
                  <a:cubicBezTo>
                    <a:pt x="103" y="72"/>
                    <a:pt x="102" y="73"/>
                    <a:pt x="101" y="73"/>
                  </a:cubicBezTo>
                  <a:cubicBezTo>
                    <a:pt x="101" y="73"/>
                    <a:pt x="99" y="73"/>
                    <a:pt x="99" y="73"/>
                  </a:cubicBezTo>
                  <a:cubicBezTo>
                    <a:pt x="98" y="73"/>
                    <a:pt x="97" y="73"/>
                    <a:pt x="96" y="73"/>
                  </a:cubicBezTo>
                  <a:cubicBezTo>
                    <a:pt x="96" y="74"/>
                    <a:pt x="95" y="75"/>
                    <a:pt x="94" y="75"/>
                  </a:cubicBezTo>
                  <a:cubicBezTo>
                    <a:pt x="94" y="75"/>
                    <a:pt x="93" y="75"/>
                    <a:pt x="93" y="75"/>
                  </a:cubicBezTo>
                  <a:cubicBezTo>
                    <a:pt x="93" y="74"/>
                    <a:pt x="92" y="74"/>
                    <a:pt x="92" y="73"/>
                  </a:cubicBezTo>
                  <a:cubicBezTo>
                    <a:pt x="92" y="73"/>
                    <a:pt x="91" y="71"/>
                    <a:pt x="91" y="71"/>
                  </a:cubicBezTo>
                  <a:cubicBezTo>
                    <a:pt x="91" y="71"/>
                    <a:pt x="89" y="70"/>
                    <a:pt x="89" y="70"/>
                  </a:cubicBezTo>
                  <a:cubicBezTo>
                    <a:pt x="88" y="70"/>
                    <a:pt x="87" y="70"/>
                    <a:pt x="86" y="70"/>
                  </a:cubicBezTo>
                  <a:cubicBezTo>
                    <a:pt x="86" y="70"/>
                    <a:pt x="84" y="70"/>
                    <a:pt x="84" y="71"/>
                  </a:cubicBezTo>
                  <a:cubicBezTo>
                    <a:pt x="83" y="71"/>
                    <a:pt x="83" y="72"/>
                    <a:pt x="82" y="72"/>
                  </a:cubicBezTo>
                  <a:cubicBezTo>
                    <a:pt x="82" y="73"/>
                    <a:pt x="80" y="73"/>
                    <a:pt x="80" y="73"/>
                  </a:cubicBezTo>
                  <a:cubicBezTo>
                    <a:pt x="80" y="73"/>
                    <a:pt x="79" y="74"/>
                    <a:pt x="78" y="74"/>
                  </a:cubicBezTo>
                  <a:cubicBezTo>
                    <a:pt x="78" y="74"/>
                    <a:pt x="77" y="72"/>
                    <a:pt x="77" y="72"/>
                  </a:cubicBezTo>
                  <a:cubicBezTo>
                    <a:pt x="76" y="72"/>
                    <a:pt x="75" y="72"/>
                    <a:pt x="74" y="73"/>
                  </a:cubicBezTo>
                  <a:cubicBezTo>
                    <a:pt x="74" y="73"/>
                    <a:pt x="74" y="74"/>
                    <a:pt x="74" y="74"/>
                  </a:cubicBezTo>
                  <a:cubicBezTo>
                    <a:pt x="74" y="75"/>
                    <a:pt x="73" y="75"/>
                    <a:pt x="73" y="75"/>
                  </a:cubicBezTo>
                  <a:cubicBezTo>
                    <a:pt x="73" y="75"/>
                    <a:pt x="72" y="74"/>
                    <a:pt x="71" y="74"/>
                  </a:cubicBezTo>
                  <a:cubicBezTo>
                    <a:pt x="71" y="74"/>
                    <a:pt x="70" y="74"/>
                    <a:pt x="69" y="74"/>
                  </a:cubicBezTo>
                  <a:cubicBezTo>
                    <a:pt x="69" y="74"/>
                    <a:pt x="67" y="74"/>
                    <a:pt x="67" y="74"/>
                  </a:cubicBezTo>
                  <a:cubicBezTo>
                    <a:pt x="66" y="74"/>
                    <a:pt x="67" y="76"/>
                    <a:pt x="66" y="76"/>
                  </a:cubicBezTo>
                  <a:cubicBezTo>
                    <a:pt x="66" y="77"/>
                    <a:pt x="65" y="78"/>
                    <a:pt x="65" y="78"/>
                  </a:cubicBezTo>
                  <a:cubicBezTo>
                    <a:pt x="64" y="78"/>
                    <a:pt x="63" y="77"/>
                    <a:pt x="63" y="77"/>
                  </a:cubicBezTo>
                  <a:cubicBezTo>
                    <a:pt x="63" y="76"/>
                    <a:pt x="63" y="75"/>
                    <a:pt x="63" y="74"/>
                  </a:cubicBezTo>
                  <a:cubicBezTo>
                    <a:pt x="62" y="74"/>
                    <a:pt x="62" y="73"/>
                    <a:pt x="62" y="73"/>
                  </a:cubicBezTo>
                  <a:cubicBezTo>
                    <a:pt x="61" y="73"/>
                    <a:pt x="60" y="73"/>
                    <a:pt x="60" y="73"/>
                  </a:cubicBezTo>
                  <a:cubicBezTo>
                    <a:pt x="59" y="73"/>
                    <a:pt x="59" y="74"/>
                    <a:pt x="59" y="74"/>
                  </a:cubicBezTo>
                  <a:cubicBezTo>
                    <a:pt x="59" y="75"/>
                    <a:pt x="60" y="76"/>
                    <a:pt x="60" y="77"/>
                  </a:cubicBezTo>
                  <a:cubicBezTo>
                    <a:pt x="59" y="77"/>
                    <a:pt x="57" y="78"/>
                    <a:pt x="57" y="78"/>
                  </a:cubicBezTo>
                  <a:cubicBezTo>
                    <a:pt x="56" y="78"/>
                    <a:pt x="56" y="77"/>
                    <a:pt x="55" y="77"/>
                  </a:cubicBezTo>
                  <a:cubicBezTo>
                    <a:pt x="55" y="76"/>
                    <a:pt x="54" y="75"/>
                    <a:pt x="53" y="75"/>
                  </a:cubicBezTo>
                  <a:cubicBezTo>
                    <a:pt x="53" y="75"/>
                    <a:pt x="52" y="76"/>
                    <a:pt x="51" y="76"/>
                  </a:cubicBezTo>
                  <a:cubicBezTo>
                    <a:pt x="51" y="77"/>
                    <a:pt x="49" y="77"/>
                    <a:pt x="48" y="76"/>
                  </a:cubicBezTo>
                  <a:cubicBezTo>
                    <a:pt x="48" y="76"/>
                    <a:pt x="48" y="76"/>
                    <a:pt x="48" y="76"/>
                  </a:cubicBezTo>
                  <a:cubicBezTo>
                    <a:pt x="48" y="76"/>
                    <a:pt x="48" y="76"/>
                    <a:pt x="48" y="76"/>
                  </a:cubicBezTo>
                  <a:cubicBezTo>
                    <a:pt x="48" y="76"/>
                    <a:pt x="48" y="75"/>
                    <a:pt x="48" y="74"/>
                  </a:cubicBezTo>
                  <a:cubicBezTo>
                    <a:pt x="48" y="74"/>
                    <a:pt x="48" y="73"/>
                    <a:pt x="48" y="73"/>
                  </a:cubicBezTo>
                  <a:cubicBezTo>
                    <a:pt x="48" y="72"/>
                    <a:pt x="48" y="70"/>
                    <a:pt x="48" y="69"/>
                  </a:cubicBezTo>
                  <a:cubicBezTo>
                    <a:pt x="47" y="68"/>
                    <a:pt x="46" y="68"/>
                    <a:pt x="45" y="67"/>
                  </a:cubicBezTo>
                  <a:cubicBezTo>
                    <a:pt x="45" y="67"/>
                    <a:pt x="43" y="67"/>
                    <a:pt x="43" y="67"/>
                  </a:cubicBezTo>
                  <a:cubicBezTo>
                    <a:pt x="42" y="67"/>
                    <a:pt x="40" y="67"/>
                    <a:pt x="39" y="67"/>
                  </a:cubicBezTo>
                  <a:cubicBezTo>
                    <a:pt x="39" y="67"/>
                    <a:pt x="37" y="68"/>
                    <a:pt x="36" y="68"/>
                  </a:cubicBezTo>
                  <a:cubicBezTo>
                    <a:pt x="36" y="69"/>
                    <a:pt x="34" y="69"/>
                    <a:pt x="34" y="69"/>
                  </a:cubicBezTo>
                  <a:cubicBezTo>
                    <a:pt x="33" y="69"/>
                    <a:pt x="31" y="69"/>
                    <a:pt x="30" y="69"/>
                  </a:cubicBezTo>
                  <a:cubicBezTo>
                    <a:pt x="30" y="68"/>
                    <a:pt x="29" y="67"/>
                    <a:pt x="30" y="67"/>
                  </a:cubicBezTo>
                  <a:cubicBezTo>
                    <a:pt x="30" y="67"/>
                    <a:pt x="31" y="67"/>
                    <a:pt x="31" y="67"/>
                  </a:cubicBezTo>
                  <a:cubicBezTo>
                    <a:pt x="31" y="66"/>
                    <a:pt x="32" y="65"/>
                    <a:pt x="32" y="65"/>
                  </a:cubicBezTo>
                  <a:cubicBezTo>
                    <a:pt x="31" y="64"/>
                    <a:pt x="31" y="63"/>
                    <a:pt x="30" y="63"/>
                  </a:cubicBezTo>
                  <a:cubicBezTo>
                    <a:pt x="30" y="63"/>
                    <a:pt x="29" y="63"/>
                    <a:pt x="29" y="63"/>
                  </a:cubicBezTo>
                  <a:cubicBezTo>
                    <a:pt x="28" y="63"/>
                    <a:pt x="28" y="62"/>
                    <a:pt x="28" y="61"/>
                  </a:cubicBezTo>
                  <a:cubicBezTo>
                    <a:pt x="27" y="61"/>
                    <a:pt x="27" y="61"/>
                    <a:pt x="26" y="61"/>
                  </a:cubicBezTo>
                  <a:cubicBezTo>
                    <a:pt x="26" y="61"/>
                    <a:pt x="26" y="63"/>
                    <a:pt x="25" y="63"/>
                  </a:cubicBezTo>
                  <a:cubicBezTo>
                    <a:pt x="25" y="63"/>
                    <a:pt x="24" y="62"/>
                    <a:pt x="24" y="62"/>
                  </a:cubicBezTo>
                  <a:cubicBezTo>
                    <a:pt x="24" y="62"/>
                    <a:pt x="24" y="61"/>
                    <a:pt x="23" y="60"/>
                  </a:cubicBezTo>
                  <a:cubicBezTo>
                    <a:pt x="23" y="60"/>
                    <a:pt x="22" y="59"/>
                    <a:pt x="22" y="59"/>
                  </a:cubicBezTo>
                  <a:cubicBezTo>
                    <a:pt x="22" y="59"/>
                    <a:pt x="21" y="60"/>
                    <a:pt x="21" y="60"/>
                  </a:cubicBezTo>
                  <a:cubicBezTo>
                    <a:pt x="20" y="61"/>
                    <a:pt x="19" y="61"/>
                    <a:pt x="18" y="60"/>
                  </a:cubicBezTo>
                  <a:cubicBezTo>
                    <a:pt x="18" y="60"/>
                    <a:pt x="17" y="60"/>
                    <a:pt x="16" y="60"/>
                  </a:cubicBezTo>
                  <a:cubicBezTo>
                    <a:pt x="15" y="59"/>
                    <a:pt x="15" y="58"/>
                    <a:pt x="14" y="58"/>
                  </a:cubicBezTo>
                  <a:cubicBezTo>
                    <a:pt x="14" y="58"/>
                    <a:pt x="13" y="58"/>
                    <a:pt x="12" y="58"/>
                  </a:cubicBezTo>
                  <a:cubicBezTo>
                    <a:pt x="11" y="58"/>
                    <a:pt x="10" y="59"/>
                    <a:pt x="9" y="59"/>
                  </a:cubicBezTo>
                  <a:cubicBezTo>
                    <a:pt x="9" y="60"/>
                    <a:pt x="9" y="61"/>
                    <a:pt x="8" y="62"/>
                  </a:cubicBezTo>
                  <a:cubicBezTo>
                    <a:pt x="8" y="62"/>
                    <a:pt x="7" y="61"/>
                    <a:pt x="7" y="61"/>
                  </a:cubicBezTo>
                  <a:cubicBezTo>
                    <a:pt x="6" y="61"/>
                    <a:pt x="6" y="61"/>
                    <a:pt x="5" y="6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85">
              <a:extLst>
                <a:ext uri="{FF2B5EF4-FFF2-40B4-BE49-F238E27FC236}">
                  <a16:creationId xmlns:a16="http://schemas.microsoft.com/office/drawing/2014/main" id="{DC6C062E-C3BB-4E36-B8E9-FFE2EA5F47B5}"/>
                </a:ext>
              </a:extLst>
            </p:cNvPr>
            <p:cNvSpPr>
              <a:spLocks/>
            </p:cNvSpPr>
            <p:nvPr/>
          </p:nvSpPr>
          <p:spPr bwMode="auto">
            <a:xfrm>
              <a:off x="7806133" y="5031002"/>
              <a:ext cx="234561" cy="356833"/>
            </a:xfrm>
            <a:custGeom>
              <a:avLst/>
              <a:gdLst/>
              <a:ahLst/>
              <a:cxnLst>
                <a:cxn ang="0">
                  <a:pos x="8" y="82"/>
                </a:cxn>
                <a:cxn ang="0">
                  <a:pos x="9" y="72"/>
                </a:cxn>
                <a:cxn ang="0">
                  <a:pos x="6" y="66"/>
                </a:cxn>
                <a:cxn ang="0">
                  <a:pos x="12" y="56"/>
                </a:cxn>
                <a:cxn ang="0">
                  <a:pos x="13" y="49"/>
                </a:cxn>
                <a:cxn ang="0">
                  <a:pos x="9" y="42"/>
                </a:cxn>
                <a:cxn ang="0">
                  <a:pos x="8" y="32"/>
                </a:cxn>
                <a:cxn ang="0">
                  <a:pos x="3" y="29"/>
                </a:cxn>
                <a:cxn ang="0">
                  <a:pos x="3" y="29"/>
                </a:cxn>
                <a:cxn ang="0">
                  <a:pos x="8" y="21"/>
                </a:cxn>
                <a:cxn ang="0">
                  <a:pos x="10" y="12"/>
                </a:cxn>
                <a:cxn ang="0">
                  <a:pos x="17" y="12"/>
                </a:cxn>
                <a:cxn ang="0">
                  <a:pos x="22" y="11"/>
                </a:cxn>
                <a:cxn ang="0">
                  <a:pos x="24" y="1"/>
                </a:cxn>
                <a:cxn ang="0">
                  <a:pos x="32" y="0"/>
                </a:cxn>
                <a:cxn ang="0">
                  <a:pos x="36" y="4"/>
                </a:cxn>
                <a:cxn ang="0">
                  <a:pos x="44" y="7"/>
                </a:cxn>
                <a:cxn ang="0">
                  <a:pos x="42" y="16"/>
                </a:cxn>
                <a:cxn ang="0">
                  <a:pos x="46" y="20"/>
                </a:cxn>
                <a:cxn ang="0">
                  <a:pos x="53" y="18"/>
                </a:cxn>
                <a:cxn ang="0">
                  <a:pos x="55" y="23"/>
                </a:cxn>
                <a:cxn ang="0">
                  <a:pos x="61" y="27"/>
                </a:cxn>
                <a:cxn ang="0">
                  <a:pos x="63" y="34"/>
                </a:cxn>
                <a:cxn ang="0">
                  <a:pos x="66" y="39"/>
                </a:cxn>
                <a:cxn ang="0">
                  <a:pos x="73" y="40"/>
                </a:cxn>
                <a:cxn ang="0">
                  <a:pos x="78" y="39"/>
                </a:cxn>
                <a:cxn ang="0">
                  <a:pos x="77" y="50"/>
                </a:cxn>
                <a:cxn ang="0">
                  <a:pos x="77" y="55"/>
                </a:cxn>
                <a:cxn ang="0">
                  <a:pos x="72" y="62"/>
                </a:cxn>
                <a:cxn ang="0">
                  <a:pos x="70" y="69"/>
                </a:cxn>
                <a:cxn ang="0">
                  <a:pos x="64" y="75"/>
                </a:cxn>
                <a:cxn ang="0">
                  <a:pos x="60" y="80"/>
                </a:cxn>
                <a:cxn ang="0">
                  <a:pos x="58" y="76"/>
                </a:cxn>
                <a:cxn ang="0">
                  <a:pos x="51" y="80"/>
                </a:cxn>
                <a:cxn ang="0">
                  <a:pos x="49" y="84"/>
                </a:cxn>
                <a:cxn ang="0">
                  <a:pos x="46" y="82"/>
                </a:cxn>
                <a:cxn ang="0">
                  <a:pos x="44" y="90"/>
                </a:cxn>
                <a:cxn ang="0">
                  <a:pos x="43" y="94"/>
                </a:cxn>
                <a:cxn ang="0">
                  <a:pos x="33" y="94"/>
                </a:cxn>
                <a:cxn ang="0">
                  <a:pos x="33" y="103"/>
                </a:cxn>
                <a:cxn ang="0">
                  <a:pos x="44" y="108"/>
                </a:cxn>
                <a:cxn ang="0">
                  <a:pos x="53" y="106"/>
                </a:cxn>
                <a:cxn ang="0">
                  <a:pos x="51" y="114"/>
                </a:cxn>
                <a:cxn ang="0">
                  <a:pos x="40" y="111"/>
                </a:cxn>
                <a:cxn ang="0">
                  <a:pos x="31" y="113"/>
                </a:cxn>
                <a:cxn ang="0">
                  <a:pos x="29" y="120"/>
                </a:cxn>
                <a:cxn ang="0">
                  <a:pos x="24" y="116"/>
                </a:cxn>
                <a:cxn ang="0">
                  <a:pos x="23" y="112"/>
                </a:cxn>
                <a:cxn ang="0">
                  <a:pos x="17" y="107"/>
                </a:cxn>
                <a:cxn ang="0">
                  <a:pos x="10" y="105"/>
                </a:cxn>
                <a:cxn ang="0">
                  <a:pos x="6" y="98"/>
                </a:cxn>
                <a:cxn ang="0">
                  <a:pos x="2" y="102"/>
                </a:cxn>
                <a:cxn ang="0">
                  <a:pos x="2" y="96"/>
                </a:cxn>
                <a:cxn ang="0">
                  <a:pos x="6" y="91"/>
                </a:cxn>
              </a:cxnLst>
              <a:rect l="0" t="0" r="r" b="b"/>
              <a:pathLst>
                <a:path w="79" h="121">
                  <a:moveTo>
                    <a:pt x="7" y="88"/>
                  </a:moveTo>
                  <a:cubicBezTo>
                    <a:pt x="8" y="88"/>
                    <a:pt x="8" y="87"/>
                    <a:pt x="8" y="87"/>
                  </a:cubicBezTo>
                  <a:cubicBezTo>
                    <a:pt x="8" y="87"/>
                    <a:pt x="8" y="86"/>
                    <a:pt x="8" y="85"/>
                  </a:cubicBezTo>
                  <a:cubicBezTo>
                    <a:pt x="8" y="84"/>
                    <a:pt x="8" y="83"/>
                    <a:pt x="8" y="82"/>
                  </a:cubicBezTo>
                  <a:cubicBezTo>
                    <a:pt x="8" y="81"/>
                    <a:pt x="8" y="79"/>
                    <a:pt x="8" y="78"/>
                  </a:cubicBezTo>
                  <a:cubicBezTo>
                    <a:pt x="8" y="77"/>
                    <a:pt x="8" y="76"/>
                    <a:pt x="8" y="75"/>
                  </a:cubicBezTo>
                  <a:cubicBezTo>
                    <a:pt x="8" y="75"/>
                    <a:pt x="8" y="74"/>
                    <a:pt x="9" y="74"/>
                  </a:cubicBezTo>
                  <a:cubicBezTo>
                    <a:pt x="9" y="73"/>
                    <a:pt x="9" y="72"/>
                    <a:pt x="9" y="72"/>
                  </a:cubicBezTo>
                  <a:cubicBezTo>
                    <a:pt x="9" y="71"/>
                    <a:pt x="9" y="70"/>
                    <a:pt x="9" y="69"/>
                  </a:cubicBezTo>
                  <a:cubicBezTo>
                    <a:pt x="9" y="69"/>
                    <a:pt x="9" y="68"/>
                    <a:pt x="9" y="67"/>
                  </a:cubicBezTo>
                  <a:cubicBezTo>
                    <a:pt x="9" y="67"/>
                    <a:pt x="8" y="66"/>
                    <a:pt x="8" y="66"/>
                  </a:cubicBezTo>
                  <a:cubicBezTo>
                    <a:pt x="7" y="66"/>
                    <a:pt x="7" y="66"/>
                    <a:pt x="6" y="66"/>
                  </a:cubicBezTo>
                  <a:cubicBezTo>
                    <a:pt x="6" y="66"/>
                    <a:pt x="6" y="65"/>
                    <a:pt x="6" y="65"/>
                  </a:cubicBezTo>
                  <a:cubicBezTo>
                    <a:pt x="6" y="64"/>
                    <a:pt x="7" y="63"/>
                    <a:pt x="7" y="63"/>
                  </a:cubicBezTo>
                  <a:cubicBezTo>
                    <a:pt x="8" y="62"/>
                    <a:pt x="9" y="60"/>
                    <a:pt x="10" y="59"/>
                  </a:cubicBezTo>
                  <a:cubicBezTo>
                    <a:pt x="10" y="59"/>
                    <a:pt x="11" y="57"/>
                    <a:pt x="12" y="56"/>
                  </a:cubicBezTo>
                  <a:cubicBezTo>
                    <a:pt x="12" y="56"/>
                    <a:pt x="13" y="55"/>
                    <a:pt x="13" y="55"/>
                  </a:cubicBezTo>
                  <a:cubicBezTo>
                    <a:pt x="13" y="54"/>
                    <a:pt x="14" y="54"/>
                    <a:pt x="14" y="54"/>
                  </a:cubicBezTo>
                  <a:cubicBezTo>
                    <a:pt x="14" y="53"/>
                    <a:pt x="14" y="52"/>
                    <a:pt x="14" y="51"/>
                  </a:cubicBezTo>
                  <a:cubicBezTo>
                    <a:pt x="14" y="51"/>
                    <a:pt x="13" y="50"/>
                    <a:pt x="13" y="49"/>
                  </a:cubicBezTo>
                  <a:cubicBezTo>
                    <a:pt x="13" y="49"/>
                    <a:pt x="14" y="47"/>
                    <a:pt x="13" y="46"/>
                  </a:cubicBezTo>
                  <a:cubicBezTo>
                    <a:pt x="13" y="46"/>
                    <a:pt x="12" y="46"/>
                    <a:pt x="11" y="46"/>
                  </a:cubicBezTo>
                  <a:cubicBezTo>
                    <a:pt x="11" y="45"/>
                    <a:pt x="10" y="44"/>
                    <a:pt x="10" y="44"/>
                  </a:cubicBezTo>
                  <a:cubicBezTo>
                    <a:pt x="10" y="43"/>
                    <a:pt x="9" y="42"/>
                    <a:pt x="9" y="42"/>
                  </a:cubicBezTo>
                  <a:cubicBezTo>
                    <a:pt x="9" y="41"/>
                    <a:pt x="8" y="40"/>
                    <a:pt x="8" y="40"/>
                  </a:cubicBezTo>
                  <a:cubicBezTo>
                    <a:pt x="8" y="39"/>
                    <a:pt x="8" y="38"/>
                    <a:pt x="8" y="37"/>
                  </a:cubicBezTo>
                  <a:cubicBezTo>
                    <a:pt x="8" y="37"/>
                    <a:pt x="9" y="36"/>
                    <a:pt x="9" y="36"/>
                  </a:cubicBezTo>
                  <a:cubicBezTo>
                    <a:pt x="9" y="35"/>
                    <a:pt x="9" y="33"/>
                    <a:pt x="8" y="32"/>
                  </a:cubicBezTo>
                  <a:cubicBezTo>
                    <a:pt x="8" y="32"/>
                    <a:pt x="7" y="32"/>
                    <a:pt x="7" y="32"/>
                  </a:cubicBezTo>
                  <a:cubicBezTo>
                    <a:pt x="6" y="32"/>
                    <a:pt x="5" y="32"/>
                    <a:pt x="5" y="32"/>
                  </a:cubicBezTo>
                  <a:cubicBezTo>
                    <a:pt x="5" y="31"/>
                    <a:pt x="4" y="31"/>
                    <a:pt x="3" y="30"/>
                  </a:cubicBezTo>
                  <a:cubicBezTo>
                    <a:pt x="3" y="30"/>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8"/>
                    <a:pt x="5" y="27"/>
                    <a:pt x="5" y="27"/>
                  </a:cubicBezTo>
                  <a:cubicBezTo>
                    <a:pt x="6" y="27"/>
                    <a:pt x="7" y="26"/>
                    <a:pt x="7" y="26"/>
                  </a:cubicBezTo>
                  <a:cubicBezTo>
                    <a:pt x="7" y="25"/>
                    <a:pt x="8" y="25"/>
                    <a:pt x="8" y="24"/>
                  </a:cubicBezTo>
                  <a:cubicBezTo>
                    <a:pt x="8" y="24"/>
                    <a:pt x="8" y="22"/>
                    <a:pt x="8" y="21"/>
                  </a:cubicBezTo>
                  <a:cubicBezTo>
                    <a:pt x="8" y="20"/>
                    <a:pt x="9" y="18"/>
                    <a:pt x="9" y="17"/>
                  </a:cubicBezTo>
                  <a:cubicBezTo>
                    <a:pt x="9" y="17"/>
                    <a:pt x="8" y="15"/>
                    <a:pt x="8" y="15"/>
                  </a:cubicBezTo>
                  <a:cubicBezTo>
                    <a:pt x="8" y="14"/>
                    <a:pt x="8" y="13"/>
                    <a:pt x="8" y="13"/>
                  </a:cubicBezTo>
                  <a:cubicBezTo>
                    <a:pt x="8" y="12"/>
                    <a:pt x="9" y="12"/>
                    <a:pt x="10" y="12"/>
                  </a:cubicBezTo>
                  <a:cubicBezTo>
                    <a:pt x="10" y="11"/>
                    <a:pt x="11" y="10"/>
                    <a:pt x="11" y="10"/>
                  </a:cubicBezTo>
                  <a:cubicBezTo>
                    <a:pt x="12" y="10"/>
                    <a:pt x="13" y="10"/>
                    <a:pt x="14" y="10"/>
                  </a:cubicBezTo>
                  <a:cubicBezTo>
                    <a:pt x="14" y="10"/>
                    <a:pt x="15" y="10"/>
                    <a:pt x="15" y="10"/>
                  </a:cubicBezTo>
                  <a:cubicBezTo>
                    <a:pt x="16" y="10"/>
                    <a:pt x="17" y="11"/>
                    <a:pt x="17" y="12"/>
                  </a:cubicBezTo>
                  <a:cubicBezTo>
                    <a:pt x="17" y="12"/>
                    <a:pt x="17" y="14"/>
                    <a:pt x="17" y="14"/>
                  </a:cubicBezTo>
                  <a:cubicBezTo>
                    <a:pt x="18" y="14"/>
                    <a:pt x="19" y="14"/>
                    <a:pt x="19" y="13"/>
                  </a:cubicBezTo>
                  <a:cubicBezTo>
                    <a:pt x="20" y="13"/>
                    <a:pt x="21" y="13"/>
                    <a:pt x="21" y="13"/>
                  </a:cubicBezTo>
                  <a:cubicBezTo>
                    <a:pt x="21" y="12"/>
                    <a:pt x="22" y="11"/>
                    <a:pt x="22" y="11"/>
                  </a:cubicBezTo>
                  <a:cubicBezTo>
                    <a:pt x="22" y="10"/>
                    <a:pt x="21" y="9"/>
                    <a:pt x="21" y="9"/>
                  </a:cubicBezTo>
                  <a:cubicBezTo>
                    <a:pt x="21" y="8"/>
                    <a:pt x="21" y="7"/>
                    <a:pt x="21" y="6"/>
                  </a:cubicBezTo>
                  <a:cubicBezTo>
                    <a:pt x="22" y="5"/>
                    <a:pt x="23" y="5"/>
                    <a:pt x="23" y="4"/>
                  </a:cubicBezTo>
                  <a:cubicBezTo>
                    <a:pt x="24" y="3"/>
                    <a:pt x="24" y="2"/>
                    <a:pt x="24" y="1"/>
                  </a:cubicBezTo>
                  <a:cubicBezTo>
                    <a:pt x="25" y="1"/>
                    <a:pt x="26" y="0"/>
                    <a:pt x="26" y="0"/>
                  </a:cubicBezTo>
                  <a:cubicBezTo>
                    <a:pt x="27" y="0"/>
                    <a:pt x="29" y="1"/>
                    <a:pt x="29" y="1"/>
                  </a:cubicBezTo>
                  <a:cubicBezTo>
                    <a:pt x="30" y="1"/>
                    <a:pt x="30" y="0"/>
                    <a:pt x="31" y="0"/>
                  </a:cubicBezTo>
                  <a:cubicBezTo>
                    <a:pt x="31" y="0"/>
                    <a:pt x="31" y="0"/>
                    <a:pt x="32" y="0"/>
                  </a:cubicBezTo>
                  <a:cubicBezTo>
                    <a:pt x="33" y="0"/>
                    <a:pt x="34" y="0"/>
                    <a:pt x="35" y="0"/>
                  </a:cubicBezTo>
                  <a:cubicBezTo>
                    <a:pt x="35" y="1"/>
                    <a:pt x="36" y="1"/>
                    <a:pt x="36" y="1"/>
                  </a:cubicBezTo>
                  <a:cubicBezTo>
                    <a:pt x="37" y="1"/>
                    <a:pt x="36" y="2"/>
                    <a:pt x="36" y="2"/>
                  </a:cubicBezTo>
                  <a:cubicBezTo>
                    <a:pt x="36" y="3"/>
                    <a:pt x="36" y="4"/>
                    <a:pt x="36" y="4"/>
                  </a:cubicBezTo>
                  <a:cubicBezTo>
                    <a:pt x="36" y="5"/>
                    <a:pt x="37" y="5"/>
                    <a:pt x="37" y="5"/>
                  </a:cubicBezTo>
                  <a:cubicBezTo>
                    <a:pt x="37" y="6"/>
                    <a:pt x="39" y="6"/>
                    <a:pt x="39" y="7"/>
                  </a:cubicBezTo>
                  <a:cubicBezTo>
                    <a:pt x="40" y="7"/>
                    <a:pt x="41" y="6"/>
                    <a:pt x="42" y="7"/>
                  </a:cubicBezTo>
                  <a:cubicBezTo>
                    <a:pt x="43" y="7"/>
                    <a:pt x="44" y="7"/>
                    <a:pt x="44" y="7"/>
                  </a:cubicBezTo>
                  <a:cubicBezTo>
                    <a:pt x="45" y="8"/>
                    <a:pt x="45" y="9"/>
                    <a:pt x="44" y="9"/>
                  </a:cubicBezTo>
                  <a:cubicBezTo>
                    <a:pt x="44" y="9"/>
                    <a:pt x="43" y="10"/>
                    <a:pt x="43" y="10"/>
                  </a:cubicBezTo>
                  <a:cubicBezTo>
                    <a:pt x="43" y="11"/>
                    <a:pt x="42" y="12"/>
                    <a:pt x="42" y="13"/>
                  </a:cubicBezTo>
                  <a:cubicBezTo>
                    <a:pt x="42" y="13"/>
                    <a:pt x="42" y="15"/>
                    <a:pt x="42" y="16"/>
                  </a:cubicBezTo>
                  <a:cubicBezTo>
                    <a:pt x="42" y="16"/>
                    <a:pt x="43" y="17"/>
                    <a:pt x="43" y="18"/>
                  </a:cubicBezTo>
                  <a:cubicBezTo>
                    <a:pt x="43" y="18"/>
                    <a:pt x="42" y="19"/>
                    <a:pt x="43" y="20"/>
                  </a:cubicBezTo>
                  <a:cubicBezTo>
                    <a:pt x="43" y="20"/>
                    <a:pt x="44" y="21"/>
                    <a:pt x="44" y="21"/>
                  </a:cubicBezTo>
                  <a:cubicBezTo>
                    <a:pt x="45" y="21"/>
                    <a:pt x="46" y="20"/>
                    <a:pt x="46" y="20"/>
                  </a:cubicBezTo>
                  <a:cubicBezTo>
                    <a:pt x="47" y="19"/>
                    <a:pt x="46" y="18"/>
                    <a:pt x="47" y="17"/>
                  </a:cubicBezTo>
                  <a:cubicBezTo>
                    <a:pt x="47" y="17"/>
                    <a:pt x="49" y="17"/>
                    <a:pt x="49" y="17"/>
                  </a:cubicBezTo>
                  <a:cubicBezTo>
                    <a:pt x="50" y="17"/>
                    <a:pt x="51" y="17"/>
                    <a:pt x="51" y="17"/>
                  </a:cubicBezTo>
                  <a:cubicBezTo>
                    <a:pt x="52" y="17"/>
                    <a:pt x="52" y="18"/>
                    <a:pt x="53" y="18"/>
                  </a:cubicBezTo>
                  <a:cubicBezTo>
                    <a:pt x="53" y="18"/>
                    <a:pt x="53" y="18"/>
                    <a:pt x="53" y="19"/>
                  </a:cubicBezTo>
                  <a:cubicBezTo>
                    <a:pt x="53" y="19"/>
                    <a:pt x="53" y="20"/>
                    <a:pt x="53" y="20"/>
                  </a:cubicBezTo>
                  <a:cubicBezTo>
                    <a:pt x="53" y="21"/>
                    <a:pt x="53" y="22"/>
                    <a:pt x="54" y="22"/>
                  </a:cubicBezTo>
                  <a:cubicBezTo>
                    <a:pt x="54" y="23"/>
                    <a:pt x="54" y="23"/>
                    <a:pt x="55" y="23"/>
                  </a:cubicBezTo>
                  <a:cubicBezTo>
                    <a:pt x="55" y="23"/>
                    <a:pt x="57" y="23"/>
                    <a:pt x="57" y="23"/>
                  </a:cubicBezTo>
                  <a:cubicBezTo>
                    <a:pt x="58" y="23"/>
                    <a:pt x="59" y="24"/>
                    <a:pt x="59" y="24"/>
                  </a:cubicBezTo>
                  <a:cubicBezTo>
                    <a:pt x="59" y="25"/>
                    <a:pt x="60" y="26"/>
                    <a:pt x="60" y="26"/>
                  </a:cubicBezTo>
                  <a:cubicBezTo>
                    <a:pt x="60" y="26"/>
                    <a:pt x="61" y="27"/>
                    <a:pt x="61" y="27"/>
                  </a:cubicBezTo>
                  <a:cubicBezTo>
                    <a:pt x="62" y="28"/>
                    <a:pt x="62" y="29"/>
                    <a:pt x="62" y="29"/>
                  </a:cubicBezTo>
                  <a:cubicBezTo>
                    <a:pt x="62" y="30"/>
                    <a:pt x="61" y="30"/>
                    <a:pt x="61" y="31"/>
                  </a:cubicBezTo>
                  <a:cubicBezTo>
                    <a:pt x="61" y="31"/>
                    <a:pt x="61" y="33"/>
                    <a:pt x="62" y="33"/>
                  </a:cubicBezTo>
                  <a:cubicBezTo>
                    <a:pt x="62" y="34"/>
                    <a:pt x="63" y="34"/>
                    <a:pt x="63" y="34"/>
                  </a:cubicBezTo>
                  <a:cubicBezTo>
                    <a:pt x="64" y="35"/>
                    <a:pt x="64" y="35"/>
                    <a:pt x="65" y="35"/>
                  </a:cubicBezTo>
                  <a:cubicBezTo>
                    <a:pt x="65" y="36"/>
                    <a:pt x="67" y="36"/>
                    <a:pt x="67" y="37"/>
                  </a:cubicBezTo>
                  <a:cubicBezTo>
                    <a:pt x="67" y="37"/>
                    <a:pt x="67" y="38"/>
                    <a:pt x="67" y="38"/>
                  </a:cubicBezTo>
                  <a:cubicBezTo>
                    <a:pt x="67" y="38"/>
                    <a:pt x="66" y="39"/>
                    <a:pt x="66" y="39"/>
                  </a:cubicBezTo>
                  <a:cubicBezTo>
                    <a:pt x="66" y="39"/>
                    <a:pt x="67" y="40"/>
                    <a:pt x="67" y="40"/>
                  </a:cubicBezTo>
                  <a:cubicBezTo>
                    <a:pt x="68" y="40"/>
                    <a:pt x="69" y="40"/>
                    <a:pt x="70" y="40"/>
                  </a:cubicBezTo>
                  <a:cubicBezTo>
                    <a:pt x="70" y="40"/>
                    <a:pt x="71" y="41"/>
                    <a:pt x="71" y="41"/>
                  </a:cubicBezTo>
                  <a:cubicBezTo>
                    <a:pt x="72" y="41"/>
                    <a:pt x="73" y="41"/>
                    <a:pt x="73" y="40"/>
                  </a:cubicBezTo>
                  <a:cubicBezTo>
                    <a:pt x="74" y="40"/>
                    <a:pt x="74" y="39"/>
                    <a:pt x="74" y="38"/>
                  </a:cubicBezTo>
                  <a:cubicBezTo>
                    <a:pt x="74" y="38"/>
                    <a:pt x="75" y="38"/>
                    <a:pt x="75" y="38"/>
                  </a:cubicBezTo>
                  <a:cubicBezTo>
                    <a:pt x="75" y="38"/>
                    <a:pt x="76" y="39"/>
                    <a:pt x="76" y="39"/>
                  </a:cubicBezTo>
                  <a:cubicBezTo>
                    <a:pt x="76" y="39"/>
                    <a:pt x="78" y="39"/>
                    <a:pt x="78" y="39"/>
                  </a:cubicBezTo>
                  <a:cubicBezTo>
                    <a:pt x="79" y="39"/>
                    <a:pt x="78" y="41"/>
                    <a:pt x="78" y="42"/>
                  </a:cubicBezTo>
                  <a:cubicBezTo>
                    <a:pt x="78" y="42"/>
                    <a:pt x="77" y="43"/>
                    <a:pt x="77" y="44"/>
                  </a:cubicBezTo>
                  <a:cubicBezTo>
                    <a:pt x="77" y="45"/>
                    <a:pt x="78" y="46"/>
                    <a:pt x="78" y="47"/>
                  </a:cubicBezTo>
                  <a:cubicBezTo>
                    <a:pt x="78" y="48"/>
                    <a:pt x="77" y="49"/>
                    <a:pt x="77" y="50"/>
                  </a:cubicBezTo>
                  <a:cubicBezTo>
                    <a:pt x="77" y="51"/>
                    <a:pt x="77" y="51"/>
                    <a:pt x="77" y="52"/>
                  </a:cubicBezTo>
                  <a:cubicBezTo>
                    <a:pt x="77" y="52"/>
                    <a:pt x="77" y="53"/>
                    <a:pt x="78" y="54"/>
                  </a:cubicBezTo>
                  <a:cubicBezTo>
                    <a:pt x="78" y="54"/>
                    <a:pt x="78" y="54"/>
                    <a:pt x="78" y="55"/>
                  </a:cubicBezTo>
                  <a:cubicBezTo>
                    <a:pt x="78" y="55"/>
                    <a:pt x="77" y="55"/>
                    <a:pt x="77" y="55"/>
                  </a:cubicBezTo>
                  <a:cubicBezTo>
                    <a:pt x="77" y="56"/>
                    <a:pt x="76" y="56"/>
                    <a:pt x="76" y="57"/>
                  </a:cubicBezTo>
                  <a:cubicBezTo>
                    <a:pt x="76" y="57"/>
                    <a:pt x="76" y="59"/>
                    <a:pt x="76" y="60"/>
                  </a:cubicBezTo>
                  <a:cubicBezTo>
                    <a:pt x="76" y="60"/>
                    <a:pt x="75" y="61"/>
                    <a:pt x="74" y="61"/>
                  </a:cubicBezTo>
                  <a:cubicBezTo>
                    <a:pt x="74" y="62"/>
                    <a:pt x="73" y="61"/>
                    <a:pt x="72" y="62"/>
                  </a:cubicBezTo>
                  <a:cubicBezTo>
                    <a:pt x="72" y="62"/>
                    <a:pt x="71" y="62"/>
                    <a:pt x="71" y="63"/>
                  </a:cubicBezTo>
                  <a:cubicBezTo>
                    <a:pt x="70" y="63"/>
                    <a:pt x="69" y="64"/>
                    <a:pt x="69" y="64"/>
                  </a:cubicBezTo>
                  <a:cubicBezTo>
                    <a:pt x="69" y="65"/>
                    <a:pt x="69" y="66"/>
                    <a:pt x="69" y="67"/>
                  </a:cubicBezTo>
                  <a:cubicBezTo>
                    <a:pt x="69" y="68"/>
                    <a:pt x="70" y="69"/>
                    <a:pt x="70" y="69"/>
                  </a:cubicBezTo>
                  <a:cubicBezTo>
                    <a:pt x="70" y="70"/>
                    <a:pt x="71" y="71"/>
                    <a:pt x="71" y="72"/>
                  </a:cubicBezTo>
                  <a:cubicBezTo>
                    <a:pt x="70" y="72"/>
                    <a:pt x="69" y="73"/>
                    <a:pt x="69" y="74"/>
                  </a:cubicBezTo>
                  <a:cubicBezTo>
                    <a:pt x="69" y="74"/>
                    <a:pt x="67" y="75"/>
                    <a:pt x="66" y="75"/>
                  </a:cubicBezTo>
                  <a:cubicBezTo>
                    <a:pt x="65" y="75"/>
                    <a:pt x="65" y="75"/>
                    <a:pt x="64" y="75"/>
                  </a:cubicBezTo>
                  <a:cubicBezTo>
                    <a:pt x="64" y="76"/>
                    <a:pt x="63" y="76"/>
                    <a:pt x="63" y="77"/>
                  </a:cubicBezTo>
                  <a:cubicBezTo>
                    <a:pt x="63" y="77"/>
                    <a:pt x="63" y="79"/>
                    <a:pt x="63" y="79"/>
                  </a:cubicBezTo>
                  <a:cubicBezTo>
                    <a:pt x="63" y="80"/>
                    <a:pt x="62" y="80"/>
                    <a:pt x="62" y="80"/>
                  </a:cubicBezTo>
                  <a:cubicBezTo>
                    <a:pt x="61" y="80"/>
                    <a:pt x="60" y="80"/>
                    <a:pt x="60" y="80"/>
                  </a:cubicBezTo>
                  <a:cubicBezTo>
                    <a:pt x="60" y="79"/>
                    <a:pt x="60" y="78"/>
                    <a:pt x="60" y="77"/>
                  </a:cubicBezTo>
                  <a:cubicBezTo>
                    <a:pt x="60" y="77"/>
                    <a:pt x="60" y="76"/>
                    <a:pt x="60" y="76"/>
                  </a:cubicBezTo>
                  <a:cubicBezTo>
                    <a:pt x="59" y="75"/>
                    <a:pt x="59" y="75"/>
                    <a:pt x="58" y="75"/>
                  </a:cubicBezTo>
                  <a:cubicBezTo>
                    <a:pt x="58" y="75"/>
                    <a:pt x="58" y="76"/>
                    <a:pt x="58" y="76"/>
                  </a:cubicBezTo>
                  <a:cubicBezTo>
                    <a:pt x="58" y="77"/>
                    <a:pt x="58" y="77"/>
                    <a:pt x="58" y="78"/>
                  </a:cubicBezTo>
                  <a:cubicBezTo>
                    <a:pt x="58" y="78"/>
                    <a:pt x="57" y="79"/>
                    <a:pt x="57" y="79"/>
                  </a:cubicBezTo>
                  <a:cubicBezTo>
                    <a:pt x="56" y="80"/>
                    <a:pt x="55" y="80"/>
                    <a:pt x="54" y="80"/>
                  </a:cubicBezTo>
                  <a:cubicBezTo>
                    <a:pt x="53" y="80"/>
                    <a:pt x="52" y="80"/>
                    <a:pt x="51" y="80"/>
                  </a:cubicBezTo>
                  <a:cubicBezTo>
                    <a:pt x="50" y="80"/>
                    <a:pt x="49" y="80"/>
                    <a:pt x="49" y="80"/>
                  </a:cubicBezTo>
                  <a:cubicBezTo>
                    <a:pt x="49" y="81"/>
                    <a:pt x="49" y="81"/>
                    <a:pt x="50" y="82"/>
                  </a:cubicBezTo>
                  <a:cubicBezTo>
                    <a:pt x="50" y="82"/>
                    <a:pt x="51" y="83"/>
                    <a:pt x="51" y="83"/>
                  </a:cubicBezTo>
                  <a:cubicBezTo>
                    <a:pt x="51" y="84"/>
                    <a:pt x="50" y="84"/>
                    <a:pt x="49" y="84"/>
                  </a:cubicBezTo>
                  <a:cubicBezTo>
                    <a:pt x="49" y="84"/>
                    <a:pt x="49" y="85"/>
                    <a:pt x="48" y="86"/>
                  </a:cubicBezTo>
                  <a:cubicBezTo>
                    <a:pt x="48" y="86"/>
                    <a:pt x="47" y="86"/>
                    <a:pt x="47" y="86"/>
                  </a:cubicBezTo>
                  <a:cubicBezTo>
                    <a:pt x="46" y="86"/>
                    <a:pt x="46" y="84"/>
                    <a:pt x="46" y="84"/>
                  </a:cubicBezTo>
                  <a:cubicBezTo>
                    <a:pt x="46" y="83"/>
                    <a:pt x="46" y="83"/>
                    <a:pt x="46" y="82"/>
                  </a:cubicBezTo>
                  <a:cubicBezTo>
                    <a:pt x="45" y="82"/>
                    <a:pt x="44" y="83"/>
                    <a:pt x="44" y="83"/>
                  </a:cubicBezTo>
                  <a:cubicBezTo>
                    <a:pt x="43" y="84"/>
                    <a:pt x="43" y="85"/>
                    <a:pt x="43" y="85"/>
                  </a:cubicBezTo>
                  <a:cubicBezTo>
                    <a:pt x="43" y="86"/>
                    <a:pt x="43" y="87"/>
                    <a:pt x="44" y="87"/>
                  </a:cubicBezTo>
                  <a:cubicBezTo>
                    <a:pt x="44" y="88"/>
                    <a:pt x="44" y="90"/>
                    <a:pt x="44" y="90"/>
                  </a:cubicBezTo>
                  <a:cubicBezTo>
                    <a:pt x="45" y="91"/>
                    <a:pt x="46" y="91"/>
                    <a:pt x="47" y="92"/>
                  </a:cubicBezTo>
                  <a:cubicBezTo>
                    <a:pt x="47" y="92"/>
                    <a:pt x="48" y="93"/>
                    <a:pt x="48" y="93"/>
                  </a:cubicBezTo>
                  <a:cubicBezTo>
                    <a:pt x="47" y="94"/>
                    <a:pt x="46" y="94"/>
                    <a:pt x="46" y="94"/>
                  </a:cubicBezTo>
                  <a:cubicBezTo>
                    <a:pt x="45" y="94"/>
                    <a:pt x="44" y="94"/>
                    <a:pt x="43" y="94"/>
                  </a:cubicBezTo>
                  <a:cubicBezTo>
                    <a:pt x="42" y="94"/>
                    <a:pt x="40" y="94"/>
                    <a:pt x="39" y="94"/>
                  </a:cubicBezTo>
                  <a:cubicBezTo>
                    <a:pt x="39" y="94"/>
                    <a:pt x="38" y="94"/>
                    <a:pt x="37" y="94"/>
                  </a:cubicBezTo>
                  <a:cubicBezTo>
                    <a:pt x="37" y="94"/>
                    <a:pt x="36" y="94"/>
                    <a:pt x="35" y="94"/>
                  </a:cubicBezTo>
                  <a:cubicBezTo>
                    <a:pt x="35" y="94"/>
                    <a:pt x="34" y="94"/>
                    <a:pt x="33" y="94"/>
                  </a:cubicBezTo>
                  <a:cubicBezTo>
                    <a:pt x="33" y="94"/>
                    <a:pt x="31" y="96"/>
                    <a:pt x="31" y="96"/>
                  </a:cubicBezTo>
                  <a:cubicBezTo>
                    <a:pt x="31" y="97"/>
                    <a:pt x="31" y="99"/>
                    <a:pt x="31" y="100"/>
                  </a:cubicBezTo>
                  <a:cubicBezTo>
                    <a:pt x="31" y="100"/>
                    <a:pt x="31" y="102"/>
                    <a:pt x="31" y="102"/>
                  </a:cubicBezTo>
                  <a:cubicBezTo>
                    <a:pt x="32" y="102"/>
                    <a:pt x="33" y="103"/>
                    <a:pt x="33" y="103"/>
                  </a:cubicBezTo>
                  <a:cubicBezTo>
                    <a:pt x="34" y="104"/>
                    <a:pt x="35" y="104"/>
                    <a:pt x="36" y="105"/>
                  </a:cubicBezTo>
                  <a:cubicBezTo>
                    <a:pt x="36" y="105"/>
                    <a:pt x="38" y="107"/>
                    <a:pt x="39" y="107"/>
                  </a:cubicBezTo>
                  <a:cubicBezTo>
                    <a:pt x="39" y="108"/>
                    <a:pt x="41" y="108"/>
                    <a:pt x="41" y="108"/>
                  </a:cubicBezTo>
                  <a:cubicBezTo>
                    <a:pt x="42" y="109"/>
                    <a:pt x="43" y="108"/>
                    <a:pt x="44" y="108"/>
                  </a:cubicBezTo>
                  <a:cubicBezTo>
                    <a:pt x="45" y="108"/>
                    <a:pt x="47" y="107"/>
                    <a:pt x="47" y="107"/>
                  </a:cubicBezTo>
                  <a:cubicBezTo>
                    <a:pt x="48" y="106"/>
                    <a:pt x="49" y="105"/>
                    <a:pt x="49" y="105"/>
                  </a:cubicBezTo>
                  <a:cubicBezTo>
                    <a:pt x="50" y="105"/>
                    <a:pt x="51" y="105"/>
                    <a:pt x="51" y="105"/>
                  </a:cubicBezTo>
                  <a:cubicBezTo>
                    <a:pt x="52" y="105"/>
                    <a:pt x="53" y="106"/>
                    <a:pt x="53" y="106"/>
                  </a:cubicBezTo>
                  <a:cubicBezTo>
                    <a:pt x="53" y="107"/>
                    <a:pt x="53" y="107"/>
                    <a:pt x="53" y="108"/>
                  </a:cubicBezTo>
                  <a:cubicBezTo>
                    <a:pt x="53" y="108"/>
                    <a:pt x="54" y="110"/>
                    <a:pt x="53" y="110"/>
                  </a:cubicBezTo>
                  <a:cubicBezTo>
                    <a:pt x="53" y="111"/>
                    <a:pt x="53" y="112"/>
                    <a:pt x="52" y="112"/>
                  </a:cubicBezTo>
                  <a:cubicBezTo>
                    <a:pt x="52" y="113"/>
                    <a:pt x="51" y="114"/>
                    <a:pt x="51" y="114"/>
                  </a:cubicBezTo>
                  <a:cubicBezTo>
                    <a:pt x="50" y="115"/>
                    <a:pt x="48" y="114"/>
                    <a:pt x="47" y="114"/>
                  </a:cubicBezTo>
                  <a:cubicBezTo>
                    <a:pt x="46" y="114"/>
                    <a:pt x="45" y="114"/>
                    <a:pt x="44" y="114"/>
                  </a:cubicBezTo>
                  <a:cubicBezTo>
                    <a:pt x="44" y="113"/>
                    <a:pt x="44" y="112"/>
                    <a:pt x="43" y="112"/>
                  </a:cubicBezTo>
                  <a:cubicBezTo>
                    <a:pt x="42" y="111"/>
                    <a:pt x="41" y="111"/>
                    <a:pt x="40" y="111"/>
                  </a:cubicBezTo>
                  <a:cubicBezTo>
                    <a:pt x="39" y="111"/>
                    <a:pt x="38" y="111"/>
                    <a:pt x="38" y="111"/>
                  </a:cubicBezTo>
                  <a:cubicBezTo>
                    <a:pt x="37" y="111"/>
                    <a:pt x="35" y="111"/>
                    <a:pt x="34" y="111"/>
                  </a:cubicBezTo>
                  <a:cubicBezTo>
                    <a:pt x="34" y="112"/>
                    <a:pt x="34" y="113"/>
                    <a:pt x="33" y="113"/>
                  </a:cubicBezTo>
                  <a:cubicBezTo>
                    <a:pt x="33" y="114"/>
                    <a:pt x="31" y="113"/>
                    <a:pt x="31" y="113"/>
                  </a:cubicBezTo>
                  <a:cubicBezTo>
                    <a:pt x="31" y="114"/>
                    <a:pt x="30" y="115"/>
                    <a:pt x="30" y="115"/>
                  </a:cubicBezTo>
                  <a:cubicBezTo>
                    <a:pt x="30" y="115"/>
                    <a:pt x="29" y="116"/>
                    <a:pt x="29" y="116"/>
                  </a:cubicBezTo>
                  <a:cubicBezTo>
                    <a:pt x="29" y="116"/>
                    <a:pt x="28" y="117"/>
                    <a:pt x="28" y="118"/>
                  </a:cubicBezTo>
                  <a:cubicBezTo>
                    <a:pt x="28" y="118"/>
                    <a:pt x="29" y="119"/>
                    <a:pt x="29" y="120"/>
                  </a:cubicBezTo>
                  <a:cubicBezTo>
                    <a:pt x="29" y="120"/>
                    <a:pt x="28" y="121"/>
                    <a:pt x="27" y="121"/>
                  </a:cubicBezTo>
                  <a:cubicBezTo>
                    <a:pt x="27" y="121"/>
                    <a:pt x="26" y="120"/>
                    <a:pt x="25" y="120"/>
                  </a:cubicBezTo>
                  <a:cubicBezTo>
                    <a:pt x="25" y="120"/>
                    <a:pt x="24" y="119"/>
                    <a:pt x="24" y="118"/>
                  </a:cubicBezTo>
                  <a:cubicBezTo>
                    <a:pt x="24" y="118"/>
                    <a:pt x="24" y="117"/>
                    <a:pt x="24" y="116"/>
                  </a:cubicBezTo>
                  <a:cubicBezTo>
                    <a:pt x="24" y="116"/>
                    <a:pt x="23" y="116"/>
                    <a:pt x="23" y="116"/>
                  </a:cubicBezTo>
                  <a:cubicBezTo>
                    <a:pt x="23" y="116"/>
                    <a:pt x="23" y="115"/>
                    <a:pt x="23" y="115"/>
                  </a:cubicBezTo>
                  <a:cubicBezTo>
                    <a:pt x="23" y="115"/>
                    <a:pt x="23" y="114"/>
                    <a:pt x="23" y="114"/>
                  </a:cubicBezTo>
                  <a:cubicBezTo>
                    <a:pt x="23" y="113"/>
                    <a:pt x="23" y="112"/>
                    <a:pt x="23" y="112"/>
                  </a:cubicBezTo>
                  <a:cubicBezTo>
                    <a:pt x="23" y="112"/>
                    <a:pt x="22" y="111"/>
                    <a:pt x="21" y="111"/>
                  </a:cubicBezTo>
                  <a:cubicBezTo>
                    <a:pt x="21" y="110"/>
                    <a:pt x="21" y="109"/>
                    <a:pt x="20" y="108"/>
                  </a:cubicBezTo>
                  <a:cubicBezTo>
                    <a:pt x="20" y="108"/>
                    <a:pt x="19" y="108"/>
                    <a:pt x="19" y="107"/>
                  </a:cubicBezTo>
                  <a:cubicBezTo>
                    <a:pt x="19" y="107"/>
                    <a:pt x="18" y="108"/>
                    <a:pt x="17" y="107"/>
                  </a:cubicBezTo>
                  <a:cubicBezTo>
                    <a:pt x="17" y="107"/>
                    <a:pt x="15" y="107"/>
                    <a:pt x="15" y="106"/>
                  </a:cubicBezTo>
                  <a:cubicBezTo>
                    <a:pt x="14" y="106"/>
                    <a:pt x="14" y="105"/>
                    <a:pt x="14" y="105"/>
                  </a:cubicBezTo>
                  <a:cubicBezTo>
                    <a:pt x="14" y="105"/>
                    <a:pt x="13" y="105"/>
                    <a:pt x="13" y="105"/>
                  </a:cubicBezTo>
                  <a:cubicBezTo>
                    <a:pt x="12" y="105"/>
                    <a:pt x="11" y="105"/>
                    <a:pt x="10" y="105"/>
                  </a:cubicBezTo>
                  <a:cubicBezTo>
                    <a:pt x="10" y="104"/>
                    <a:pt x="10" y="104"/>
                    <a:pt x="9" y="103"/>
                  </a:cubicBezTo>
                  <a:cubicBezTo>
                    <a:pt x="9" y="103"/>
                    <a:pt x="8" y="102"/>
                    <a:pt x="8" y="101"/>
                  </a:cubicBezTo>
                  <a:cubicBezTo>
                    <a:pt x="7" y="101"/>
                    <a:pt x="8" y="99"/>
                    <a:pt x="8" y="99"/>
                  </a:cubicBezTo>
                  <a:cubicBezTo>
                    <a:pt x="7" y="99"/>
                    <a:pt x="7" y="98"/>
                    <a:pt x="6" y="98"/>
                  </a:cubicBezTo>
                  <a:cubicBezTo>
                    <a:pt x="6" y="98"/>
                    <a:pt x="5" y="99"/>
                    <a:pt x="5" y="99"/>
                  </a:cubicBezTo>
                  <a:cubicBezTo>
                    <a:pt x="5" y="100"/>
                    <a:pt x="5" y="100"/>
                    <a:pt x="5" y="101"/>
                  </a:cubicBezTo>
                  <a:cubicBezTo>
                    <a:pt x="5" y="101"/>
                    <a:pt x="4" y="102"/>
                    <a:pt x="4" y="102"/>
                  </a:cubicBezTo>
                  <a:cubicBezTo>
                    <a:pt x="3" y="102"/>
                    <a:pt x="3" y="102"/>
                    <a:pt x="2" y="102"/>
                  </a:cubicBezTo>
                  <a:cubicBezTo>
                    <a:pt x="2" y="102"/>
                    <a:pt x="1" y="102"/>
                    <a:pt x="1" y="102"/>
                  </a:cubicBezTo>
                  <a:cubicBezTo>
                    <a:pt x="0" y="101"/>
                    <a:pt x="0" y="100"/>
                    <a:pt x="0" y="100"/>
                  </a:cubicBezTo>
                  <a:cubicBezTo>
                    <a:pt x="0" y="99"/>
                    <a:pt x="0" y="98"/>
                    <a:pt x="0" y="98"/>
                  </a:cubicBezTo>
                  <a:cubicBezTo>
                    <a:pt x="1" y="97"/>
                    <a:pt x="2" y="97"/>
                    <a:pt x="2" y="96"/>
                  </a:cubicBezTo>
                  <a:cubicBezTo>
                    <a:pt x="2" y="96"/>
                    <a:pt x="3" y="95"/>
                    <a:pt x="3" y="94"/>
                  </a:cubicBezTo>
                  <a:cubicBezTo>
                    <a:pt x="3" y="94"/>
                    <a:pt x="4" y="94"/>
                    <a:pt x="5" y="93"/>
                  </a:cubicBezTo>
                  <a:cubicBezTo>
                    <a:pt x="5" y="93"/>
                    <a:pt x="5" y="92"/>
                    <a:pt x="6" y="92"/>
                  </a:cubicBezTo>
                  <a:cubicBezTo>
                    <a:pt x="6" y="92"/>
                    <a:pt x="6" y="91"/>
                    <a:pt x="6" y="91"/>
                  </a:cubicBezTo>
                  <a:cubicBezTo>
                    <a:pt x="6" y="90"/>
                    <a:pt x="5" y="89"/>
                    <a:pt x="6" y="88"/>
                  </a:cubicBezTo>
                  <a:cubicBezTo>
                    <a:pt x="6" y="88"/>
                    <a:pt x="7" y="88"/>
                    <a:pt x="7" y="88"/>
                  </a:cubicBezTo>
                  <a:cubicBezTo>
                    <a:pt x="7" y="88"/>
                    <a:pt x="7" y="88"/>
                    <a:pt x="7" y="8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86">
              <a:extLst>
                <a:ext uri="{FF2B5EF4-FFF2-40B4-BE49-F238E27FC236}">
                  <a16:creationId xmlns:a16="http://schemas.microsoft.com/office/drawing/2014/main" id="{52F8D2A3-161C-4B62-A71F-D235C9264FE8}"/>
                </a:ext>
              </a:extLst>
            </p:cNvPr>
            <p:cNvSpPr>
              <a:spLocks/>
            </p:cNvSpPr>
            <p:nvPr/>
          </p:nvSpPr>
          <p:spPr bwMode="auto">
            <a:xfrm>
              <a:off x="7536638" y="4801431"/>
              <a:ext cx="409234" cy="484094"/>
            </a:xfrm>
            <a:custGeom>
              <a:avLst/>
              <a:gdLst/>
              <a:ahLst/>
              <a:cxnLst>
                <a:cxn ang="0">
                  <a:pos x="1" y="113"/>
                </a:cxn>
                <a:cxn ang="0">
                  <a:pos x="10" y="106"/>
                </a:cxn>
                <a:cxn ang="0">
                  <a:pos x="14" y="97"/>
                </a:cxn>
                <a:cxn ang="0">
                  <a:pos x="15" y="83"/>
                </a:cxn>
                <a:cxn ang="0">
                  <a:pos x="9" y="76"/>
                </a:cxn>
                <a:cxn ang="0">
                  <a:pos x="19" y="73"/>
                </a:cxn>
                <a:cxn ang="0">
                  <a:pos x="21" y="63"/>
                </a:cxn>
                <a:cxn ang="0">
                  <a:pos x="28" y="55"/>
                </a:cxn>
                <a:cxn ang="0">
                  <a:pos x="37" y="57"/>
                </a:cxn>
                <a:cxn ang="0">
                  <a:pos x="39" y="49"/>
                </a:cxn>
                <a:cxn ang="0">
                  <a:pos x="41" y="44"/>
                </a:cxn>
                <a:cxn ang="0">
                  <a:pos x="54" y="43"/>
                </a:cxn>
                <a:cxn ang="0">
                  <a:pos x="60" y="39"/>
                </a:cxn>
                <a:cxn ang="0">
                  <a:pos x="65" y="31"/>
                </a:cxn>
                <a:cxn ang="0">
                  <a:pos x="76" y="31"/>
                </a:cxn>
                <a:cxn ang="0">
                  <a:pos x="89" y="25"/>
                </a:cxn>
                <a:cxn ang="0">
                  <a:pos x="103" y="14"/>
                </a:cxn>
                <a:cxn ang="0">
                  <a:pos x="110" y="5"/>
                </a:cxn>
                <a:cxn ang="0">
                  <a:pos x="116" y="0"/>
                </a:cxn>
                <a:cxn ang="0">
                  <a:pos x="118" y="4"/>
                </a:cxn>
                <a:cxn ang="0">
                  <a:pos x="117" y="12"/>
                </a:cxn>
                <a:cxn ang="0">
                  <a:pos x="122" y="16"/>
                </a:cxn>
                <a:cxn ang="0">
                  <a:pos x="125" y="17"/>
                </a:cxn>
                <a:cxn ang="0">
                  <a:pos x="128" y="28"/>
                </a:cxn>
                <a:cxn ang="0">
                  <a:pos x="137" y="34"/>
                </a:cxn>
                <a:cxn ang="0">
                  <a:pos x="136" y="45"/>
                </a:cxn>
                <a:cxn ang="0">
                  <a:pos x="132" y="52"/>
                </a:cxn>
                <a:cxn ang="0">
                  <a:pos x="126" y="60"/>
                </a:cxn>
                <a:cxn ang="0">
                  <a:pos x="119" y="65"/>
                </a:cxn>
                <a:cxn ang="0">
                  <a:pos x="120" y="71"/>
                </a:cxn>
                <a:cxn ang="0">
                  <a:pos x="120" y="78"/>
                </a:cxn>
                <a:cxn ang="0">
                  <a:pos x="112" y="83"/>
                </a:cxn>
                <a:cxn ang="0">
                  <a:pos x="110" y="90"/>
                </a:cxn>
                <a:cxn ang="0">
                  <a:pos x="105" y="87"/>
                </a:cxn>
                <a:cxn ang="0">
                  <a:pos x="99" y="92"/>
                </a:cxn>
                <a:cxn ang="0">
                  <a:pos x="98" y="103"/>
                </a:cxn>
                <a:cxn ang="0">
                  <a:pos x="94" y="106"/>
                </a:cxn>
                <a:cxn ang="0">
                  <a:pos x="88" y="110"/>
                </a:cxn>
                <a:cxn ang="0">
                  <a:pos x="82" y="114"/>
                </a:cxn>
                <a:cxn ang="0">
                  <a:pos x="78" y="117"/>
                </a:cxn>
                <a:cxn ang="0">
                  <a:pos x="71" y="118"/>
                </a:cxn>
                <a:cxn ang="0">
                  <a:pos x="66" y="125"/>
                </a:cxn>
                <a:cxn ang="0">
                  <a:pos x="65" y="129"/>
                </a:cxn>
                <a:cxn ang="0">
                  <a:pos x="73" y="139"/>
                </a:cxn>
                <a:cxn ang="0">
                  <a:pos x="67" y="146"/>
                </a:cxn>
                <a:cxn ang="0">
                  <a:pos x="62" y="151"/>
                </a:cxn>
                <a:cxn ang="0">
                  <a:pos x="56" y="144"/>
                </a:cxn>
                <a:cxn ang="0">
                  <a:pos x="56" y="137"/>
                </a:cxn>
                <a:cxn ang="0">
                  <a:pos x="49" y="137"/>
                </a:cxn>
                <a:cxn ang="0">
                  <a:pos x="42" y="137"/>
                </a:cxn>
                <a:cxn ang="0">
                  <a:pos x="42" y="141"/>
                </a:cxn>
                <a:cxn ang="0">
                  <a:pos x="36" y="142"/>
                </a:cxn>
                <a:cxn ang="0">
                  <a:pos x="30" y="146"/>
                </a:cxn>
                <a:cxn ang="0">
                  <a:pos x="29" y="153"/>
                </a:cxn>
                <a:cxn ang="0">
                  <a:pos x="16" y="162"/>
                </a:cxn>
                <a:cxn ang="0">
                  <a:pos x="8" y="155"/>
                </a:cxn>
                <a:cxn ang="0">
                  <a:pos x="4" y="144"/>
                </a:cxn>
                <a:cxn ang="0">
                  <a:pos x="4" y="135"/>
                </a:cxn>
                <a:cxn ang="0">
                  <a:pos x="9" y="129"/>
                </a:cxn>
              </a:cxnLst>
              <a:rect l="0" t="0" r="r" b="b"/>
              <a:pathLst>
                <a:path w="138" h="163">
                  <a:moveTo>
                    <a:pt x="1" y="120"/>
                  </a:moveTo>
                  <a:cubicBezTo>
                    <a:pt x="1" y="120"/>
                    <a:pt x="0" y="120"/>
                    <a:pt x="0" y="119"/>
                  </a:cubicBezTo>
                  <a:cubicBezTo>
                    <a:pt x="0" y="119"/>
                    <a:pt x="1" y="117"/>
                    <a:pt x="1" y="117"/>
                  </a:cubicBezTo>
                  <a:cubicBezTo>
                    <a:pt x="1" y="116"/>
                    <a:pt x="0" y="114"/>
                    <a:pt x="1" y="113"/>
                  </a:cubicBezTo>
                  <a:cubicBezTo>
                    <a:pt x="1" y="112"/>
                    <a:pt x="3" y="111"/>
                    <a:pt x="4" y="110"/>
                  </a:cubicBezTo>
                  <a:cubicBezTo>
                    <a:pt x="5" y="110"/>
                    <a:pt x="6" y="110"/>
                    <a:pt x="7" y="110"/>
                  </a:cubicBezTo>
                  <a:cubicBezTo>
                    <a:pt x="8" y="110"/>
                    <a:pt x="9" y="110"/>
                    <a:pt x="10" y="109"/>
                  </a:cubicBezTo>
                  <a:cubicBezTo>
                    <a:pt x="10" y="108"/>
                    <a:pt x="10" y="106"/>
                    <a:pt x="10" y="106"/>
                  </a:cubicBezTo>
                  <a:cubicBezTo>
                    <a:pt x="9" y="105"/>
                    <a:pt x="8" y="104"/>
                    <a:pt x="8" y="104"/>
                  </a:cubicBezTo>
                  <a:cubicBezTo>
                    <a:pt x="8" y="103"/>
                    <a:pt x="8" y="102"/>
                    <a:pt x="8" y="101"/>
                  </a:cubicBezTo>
                  <a:cubicBezTo>
                    <a:pt x="8" y="101"/>
                    <a:pt x="10" y="100"/>
                    <a:pt x="10" y="99"/>
                  </a:cubicBezTo>
                  <a:cubicBezTo>
                    <a:pt x="11" y="99"/>
                    <a:pt x="13" y="98"/>
                    <a:pt x="14" y="97"/>
                  </a:cubicBezTo>
                  <a:cubicBezTo>
                    <a:pt x="15" y="96"/>
                    <a:pt x="15" y="94"/>
                    <a:pt x="15" y="93"/>
                  </a:cubicBezTo>
                  <a:cubicBezTo>
                    <a:pt x="15" y="92"/>
                    <a:pt x="14" y="91"/>
                    <a:pt x="14" y="90"/>
                  </a:cubicBezTo>
                  <a:cubicBezTo>
                    <a:pt x="14" y="89"/>
                    <a:pt x="14" y="87"/>
                    <a:pt x="14" y="86"/>
                  </a:cubicBezTo>
                  <a:cubicBezTo>
                    <a:pt x="14" y="85"/>
                    <a:pt x="15" y="84"/>
                    <a:pt x="15" y="83"/>
                  </a:cubicBezTo>
                  <a:cubicBezTo>
                    <a:pt x="15" y="82"/>
                    <a:pt x="15" y="80"/>
                    <a:pt x="15" y="80"/>
                  </a:cubicBezTo>
                  <a:cubicBezTo>
                    <a:pt x="14" y="79"/>
                    <a:pt x="13" y="79"/>
                    <a:pt x="13" y="79"/>
                  </a:cubicBezTo>
                  <a:cubicBezTo>
                    <a:pt x="12" y="79"/>
                    <a:pt x="10" y="78"/>
                    <a:pt x="10" y="78"/>
                  </a:cubicBezTo>
                  <a:cubicBezTo>
                    <a:pt x="9" y="77"/>
                    <a:pt x="9" y="77"/>
                    <a:pt x="9" y="76"/>
                  </a:cubicBezTo>
                  <a:cubicBezTo>
                    <a:pt x="9" y="76"/>
                    <a:pt x="11" y="76"/>
                    <a:pt x="12" y="76"/>
                  </a:cubicBezTo>
                  <a:cubicBezTo>
                    <a:pt x="12" y="75"/>
                    <a:pt x="14" y="75"/>
                    <a:pt x="15" y="75"/>
                  </a:cubicBezTo>
                  <a:cubicBezTo>
                    <a:pt x="15" y="75"/>
                    <a:pt x="16" y="74"/>
                    <a:pt x="17" y="74"/>
                  </a:cubicBezTo>
                  <a:cubicBezTo>
                    <a:pt x="18" y="73"/>
                    <a:pt x="19" y="73"/>
                    <a:pt x="19" y="73"/>
                  </a:cubicBezTo>
                  <a:cubicBezTo>
                    <a:pt x="20" y="73"/>
                    <a:pt x="21" y="72"/>
                    <a:pt x="21" y="71"/>
                  </a:cubicBezTo>
                  <a:cubicBezTo>
                    <a:pt x="22" y="71"/>
                    <a:pt x="23" y="70"/>
                    <a:pt x="24" y="69"/>
                  </a:cubicBezTo>
                  <a:cubicBezTo>
                    <a:pt x="24" y="69"/>
                    <a:pt x="23" y="67"/>
                    <a:pt x="22" y="67"/>
                  </a:cubicBezTo>
                  <a:cubicBezTo>
                    <a:pt x="22" y="66"/>
                    <a:pt x="21" y="64"/>
                    <a:pt x="21" y="63"/>
                  </a:cubicBezTo>
                  <a:cubicBezTo>
                    <a:pt x="21" y="62"/>
                    <a:pt x="20" y="62"/>
                    <a:pt x="20" y="62"/>
                  </a:cubicBezTo>
                  <a:cubicBezTo>
                    <a:pt x="21" y="62"/>
                    <a:pt x="23" y="61"/>
                    <a:pt x="23" y="61"/>
                  </a:cubicBezTo>
                  <a:cubicBezTo>
                    <a:pt x="24" y="60"/>
                    <a:pt x="26" y="59"/>
                    <a:pt x="26" y="58"/>
                  </a:cubicBezTo>
                  <a:cubicBezTo>
                    <a:pt x="27" y="58"/>
                    <a:pt x="27" y="56"/>
                    <a:pt x="28" y="55"/>
                  </a:cubicBezTo>
                  <a:cubicBezTo>
                    <a:pt x="28" y="55"/>
                    <a:pt x="30" y="54"/>
                    <a:pt x="30" y="54"/>
                  </a:cubicBezTo>
                  <a:cubicBezTo>
                    <a:pt x="31" y="53"/>
                    <a:pt x="33" y="53"/>
                    <a:pt x="33" y="54"/>
                  </a:cubicBezTo>
                  <a:cubicBezTo>
                    <a:pt x="34" y="54"/>
                    <a:pt x="34" y="55"/>
                    <a:pt x="34" y="55"/>
                  </a:cubicBezTo>
                  <a:cubicBezTo>
                    <a:pt x="35" y="56"/>
                    <a:pt x="36" y="57"/>
                    <a:pt x="37" y="57"/>
                  </a:cubicBezTo>
                  <a:cubicBezTo>
                    <a:pt x="37" y="57"/>
                    <a:pt x="38" y="56"/>
                    <a:pt x="38" y="55"/>
                  </a:cubicBezTo>
                  <a:cubicBezTo>
                    <a:pt x="38" y="55"/>
                    <a:pt x="38" y="54"/>
                    <a:pt x="38" y="54"/>
                  </a:cubicBezTo>
                  <a:cubicBezTo>
                    <a:pt x="38" y="53"/>
                    <a:pt x="39" y="52"/>
                    <a:pt x="39" y="51"/>
                  </a:cubicBezTo>
                  <a:cubicBezTo>
                    <a:pt x="39" y="51"/>
                    <a:pt x="39" y="50"/>
                    <a:pt x="39" y="49"/>
                  </a:cubicBezTo>
                  <a:cubicBezTo>
                    <a:pt x="38" y="49"/>
                    <a:pt x="37" y="49"/>
                    <a:pt x="37" y="49"/>
                  </a:cubicBezTo>
                  <a:cubicBezTo>
                    <a:pt x="37" y="48"/>
                    <a:pt x="37" y="47"/>
                    <a:pt x="37" y="47"/>
                  </a:cubicBezTo>
                  <a:cubicBezTo>
                    <a:pt x="38" y="47"/>
                    <a:pt x="39" y="47"/>
                    <a:pt x="39" y="46"/>
                  </a:cubicBezTo>
                  <a:cubicBezTo>
                    <a:pt x="40" y="46"/>
                    <a:pt x="41" y="45"/>
                    <a:pt x="41" y="44"/>
                  </a:cubicBezTo>
                  <a:cubicBezTo>
                    <a:pt x="42" y="44"/>
                    <a:pt x="44" y="43"/>
                    <a:pt x="45" y="43"/>
                  </a:cubicBezTo>
                  <a:cubicBezTo>
                    <a:pt x="46" y="42"/>
                    <a:pt x="47" y="42"/>
                    <a:pt x="48" y="42"/>
                  </a:cubicBezTo>
                  <a:cubicBezTo>
                    <a:pt x="49" y="42"/>
                    <a:pt x="51" y="42"/>
                    <a:pt x="52" y="42"/>
                  </a:cubicBezTo>
                  <a:cubicBezTo>
                    <a:pt x="52" y="42"/>
                    <a:pt x="53" y="43"/>
                    <a:pt x="54" y="43"/>
                  </a:cubicBezTo>
                  <a:cubicBezTo>
                    <a:pt x="54" y="44"/>
                    <a:pt x="56" y="44"/>
                    <a:pt x="57" y="44"/>
                  </a:cubicBezTo>
                  <a:cubicBezTo>
                    <a:pt x="57" y="44"/>
                    <a:pt x="59" y="43"/>
                    <a:pt x="59" y="43"/>
                  </a:cubicBezTo>
                  <a:cubicBezTo>
                    <a:pt x="59" y="42"/>
                    <a:pt x="59" y="41"/>
                    <a:pt x="59" y="40"/>
                  </a:cubicBezTo>
                  <a:cubicBezTo>
                    <a:pt x="59" y="40"/>
                    <a:pt x="59" y="39"/>
                    <a:pt x="60" y="39"/>
                  </a:cubicBezTo>
                  <a:cubicBezTo>
                    <a:pt x="60" y="38"/>
                    <a:pt x="61" y="37"/>
                    <a:pt x="61" y="37"/>
                  </a:cubicBezTo>
                  <a:cubicBezTo>
                    <a:pt x="61" y="36"/>
                    <a:pt x="61" y="35"/>
                    <a:pt x="61" y="34"/>
                  </a:cubicBezTo>
                  <a:cubicBezTo>
                    <a:pt x="61" y="34"/>
                    <a:pt x="61" y="33"/>
                    <a:pt x="61" y="33"/>
                  </a:cubicBezTo>
                  <a:cubicBezTo>
                    <a:pt x="62" y="32"/>
                    <a:pt x="64" y="31"/>
                    <a:pt x="65" y="31"/>
                  </a:cubicBezTo>
                  <a:cubicBezTo>
                    <a:pt x="66" y="31"/>
                    <a:pt x="68" y="32"/>
                    <a:pt x="69" y="32"/>
                  </a:cubicBezTo>
                  <a:cubicBezTo>
                    <a:pt x="69" y="32"/>
                    <a:pt x="70" y="32"/>
                    <a:pt x="70" y="32"/>
                  </a:cubicBezTo>
                  <a:cubicBezTo>
                    <a:pt x="71" y="32"/>
                    <a:pt x="73" y="30"/>
                    <a:pt x="74" y="30"/>
                  </a:cubicBezTo>
                  <a:cubicBezTo>
                    <a:pt x="74" y="30"/>
                    <a:pt x="75" y="31"/>
                    <a:pt x="76" y="31"/>
                  </a:cubicBezTo>
                  <a:cubicBezTo>
                    <a:pt x="77" y="32"/>
                    <a:pt x="79" y="31"/>
                    <a:pt x="80" y="31"/>
                  </a:cubicBezTo>
                  <a:cubicBezTo>
                    <a:pt x="81" y="31"/>
                    <a:pt x="82" y="30"/>
                    <a:pt x="83" y="29"/>
                  </a:cubicBezTo>
                  <a:cubicBezTo>
                    <a:pt x="84" y="29"/>
                    <a:pt x="84" y="29"/>
                    <a:pt x="84" y="29"/>
                  </a:cubicBezTo>
                  <a:cubicBezTo>
                    <a:pt x="86" y="28"/>
                    <a:pt x="88" y="26"/>
                    <a:pt x="89" y="25"/>
                  </a:cubicBezTo>
                  <a:cubicBezTo>
                    <a:pt x="90" y="24"/>
                    <a:pt x="92" y="21"/>
                    <a:pt x="93" y="20"/>
                  </a:cubicBezTo>
                  <a:cubicBezTo>
                    <a:pt x="94" y="19"/>
                    <a:pt x="96" y="17"/>
                    <a:pt x="97" y="16"/>
                  </a:cubicBezTo>
                  <a:cubicBezTo>
                    <a:pt x="98" y="16"/>
                    <a:pt x="100" y="14"/>
                    <a:pt x="101" y="14"/>
                  </a:cubicBezTo>
                  <a:cubicBezTo>
                    <a:pt x="101" y="14"/>
                    <a:pt x="102" y="14"/>
                    <a:pt x="103" y="14"/>
                  </a:cubicBezTo>
                  <a:cubicBezTo>
                    <a:pt x="103" y="14"/>
                    <a:pt x="104" y="15"/>
                    <a:pt x="104" y="15"/>
                  </a:cubicBezTo>
                  <a:cubicBezTo>
                    <a:pt x="105" y="15"/>
                    <a:pt x="106" y="14"/>
                    <a:pt x="106" y="14"/>
                  </a:cubicBezTo>
                  <a:cubicBezTo>
                    <a:pt x="107" y="13"/>
                    <a:pt x="108" y="11"/>
                    <a:pt x="109" y="9"/>
                  </a:cubicBezTo>
                  <a:cubicBezTo>
                    <a:pt x="109" y="8"/>
                    <a:pt x="110" y="6"/>
                    <a:pt x="110" y="5"/>
                  </a:cubicBezTo>
                  <a:cubicBezTo>
                    <a:pt x="110" y="5"/>
                    <a:pt x="109" y="3"/>
                    <a:pt x="110" y="2"/>
                  </a:cubicBezTo>
                  <a:cubicBezTo>
                    <a:pt x="110" y="2"/>
                    <a:pt x="112" y="1"/>
                    <a:pt x="112" y="1"/>
                  </a:cubicBezTo>
                  <a:cubicBezTo>
                    <a:pt x="113" y="1"/>
                    <a:pt x="114" y="0"/>
                    <a:pt x="114" y="0"/>
                  </a:cubicBezTo>
                  <a:cubicBezTo>
                    <a:pt x="115" y="0"/>
                    <a:pt x="116" y="0"/>
                    <a:pt x="116" y="0"/>
                  </a:cubicBezTo>
                  <a:cubicBezTo>
                    <a:pt x="116" y="0"/>
                    <a:pt x="116" y="0"/>
                    <a:pt x="116" y="0"/>
                  </a:cubicBezTo>
                  <a:cubicBezTo>
                    <a:pt x="115" y="0"/>
                    <a:pt x="115" y="1"/>
                    <a:pt x="116" y="1"/>
                  </a:cubicBezTo>
                  <a:cubicBezTo>
                    <a:pt x="116" y="1"/>
                    <a:pt x="117" y="2"/>
                    <a:pt x="117" y="2"/>
                  </a:cubicBezTo>
                  <a:cubicBezTo>
                    <a:pt x="118" y="3"/>
                    <a:pt x="118" y="3"/>
                    <a:pt x="118" y="4"/>
                  </a:cubicBezTo>
                  <a:cubicBezTo>
                    <a:pt x="118" y="4"/>
                    <a:pt x="118" y="6"/>
                    <a:pt x="118" y="6"/>
                  </a:cubicBezTo>
                  <a:cubicBezTo>
                    <a:pt x="118" y="7"/>
                    <a:pt x="118" y="8"/>
                    <a:pt x="118" y="8"/>
                  </a:cubicBezTo>
                  <a:cubicBezTo>
                    <a:pt x="118" y="9"/>
                    <a:pt x="117" y="10"/>
                    <a:pt x="117" y="10"/>
                  </a:cubicBezTo>
                  <a:cubicBezTo>
                    <a:pt x="117" y="10"/>
                    <a:pt x="116" y="11"/>
                    <a:pt x="117" y="12"/>
                  </a:cubicBezTo>
                  <a:cubicBezTo>
                    <a:pt x="117" y="12"/>
                    <a:pt x="117" y="12"/>
                    <a:pt x="117" y="13"/>
                  </a:cubicBezTo>
                  <a:cubicBezTo>
                    <a:pt x="118" y="13"/>
                    <a:pt x="118" y="15"/>
                    <a:pt x="118" y="16"/>
                  </a:cubicBezTo>
                  <a:cubicBezTo>
                    <a:pt x="118" y="16"/>
                    <a:pt x="119" y="17"/>
                    <a:pt x="120" y="17"/>
                  </a:cubicBezTo>
                  <a:cubicBezTo>
                    <a:pt x="120" y="17"/>
                    <a:pt x="121" y="17"/>
                    <a:pt x="122" y="16"/>
                  </a:cubicBezTo>
                  <a:cubicBezTo>
                    <a:pt x="122" y="16"/>
                    <a:pt x="123" y="16"/>
                    <a:pt x="123" y="16"/>
                  </a:cubicBezTo>
                  <a:cubicBezTo>
                    <a:pt x="123" y="15"/>
                    <a:pt x="124" y="16"/>
                    <a:pt x="124" y="16"/>
                  </a:cubicBezTo>
                  <a:cubicBezTo>
                    <a:pt x="125" y="17"/>
                    <a:pt x="125" y="17"/>
                    <a:pt x="125" y="17"/>
                  </a:cubicBezTo>
                  <a:cubicBezTo>
                    <a:pt x="125" y="17"/>
                    <a:pt x="125" y="17"/>
                    <a:pt x="125" y="17"/>
                  </a:cubicBezTo>
                  <a:cubicBezTo>
                    <a:pt x="125" y="18"/>
                    <a:pt x="124" y="20"/>
                    <a:pt x="124" y="21"/>
                  </a:cubicBezTo>
                  <a:cubicBezTo>
                    <a:pt x="125" y="21"/>
                    <a:pt x="125" y="22"/>
                    <a:pt x="125" y="22"/>
                  </a:cubicBezTo>
                  <a:cubicBezTo>
                    <a:pt x="125" y="23"/>
                    <a:pt x="126" y="24"/>
                    <a:pt x="127" y="25"/>
                  </a:cubicBezTo>
                  <a:cubicBezTo>
                    <a:pt x="127" y="26"/>
                    <a:pt x="128" y="27"/>
                    <a:pt x="128" y="28"/>
                  </a:cubicBezTo>
                  <a:cubicBezTo>
                    <a:pt x="129" y="28"/>
                    <a:pt x="130" y="28"/>
                    <a:pt x="130" y="28"/>
                  </a:cubicBezTo>
                  <a:cubicBezTo>
                    <a:pt x="131" y="28"/>
                    <a:pt x="132" y="29"/>
                    <a:pt x="133" y="30"/>
                  </a:cubicBezTo>
                  <a:cubicBezTo>
                    <a:pt x="133" y="30"/>
                    <a:pt x="135" y="31"/>
                    <a:pt x="135" y="32"/>
                  </a:cubicBezTo>
                  <a:cubicBezTo>
                    <a:pt x="136" y="32"/>
                    <a:pt x="137" y="34"/>
                    <a:pt x="137" y="34"/>
                  </a:cubicBezTo>
                  <a:cubicBezTo>
                    <a:pt x="137" y="35"/>
                    <a:pt x="137" y="36"/>
                    <a:pt x="137" y="37"/>
                  </a:cubicBezTo>
                  <a:cubicBezTo>
                    <a:pt x="137" y="38"/>
                    <a:pt x="136" y="39"/>
                    <a:pt x="136" y="40"/>
                  </a:cubicBezTo>
                  <a:cubicBezTo>
                    <a:pt x="136" y="41"/>
                    <a:pt x="138" y="42"/>
                    <a:pt x="137" y="43"/>
                  </a:cubicBezTo>
                  <a:cubicBezTo>
                    <a:pt x="137" y="44"/>
                    <a:pt x="137" y="45"/>
                    <a:pt x="136" y="45"/>
                  </a:cubicBezTo>
                  <a:cubicBezTo>
                    <a:pt x="136" y="46"/>
                    <a:pt x="135" y="46"/>
                    <a:pt x="134" y="47"/>
                  </a:cubicBezTo>
                  <a:cubicBezTo>
                    <a:pt x="134" y="47"/>
                    <a:pt x="134" y="49"/>
                    <a:pt x="134" y="49"/>
                  </a:cubicBezTo>
                  <a:cubicBezTo>
                    <a:pt x="134" y="50"/>
                    <a:pt x="135" y="51"/>
                    <a:pt x="135" y="51"/>
                  </a:cubicBezTo>
                  <a:cubicBezTo>
                    <a:pt x="134" y="52"/>
                    <a:pt x="133" y="52"/>
                    <a:pt x="132" y="52"/>
                  </a:cubicBezTo>
                  <a:cubicBezTo>
                    <a:pt x="132" y="53"/>
                    <a:pt x="131" y="53"/>
                    <a:pt x="130" y="54"/>
                  </a:cubicBezTo>
                  <a:cubicBezTo>
                    <a:pt x="129" y="54"/>
                    <a:pt x="128" y="55"/>
                    <a:pt x="127" y="56"/>
                  </a:cubicBezTo>
                  <a:cubicBezTo>
                    <a:pt x="127" y="56"/>
                    <a:pt x="126" y="57"/>
                    <a:pt x="126" y="58"/>
                  </a:cubicBezTo>
                  <a:cubicBezTo>
                    <a:pt x="126" y="58"/>
                    <a:pt x="126" y="60"/>
                    <a:pt x="126" y="60"/>
                  </a:cubicBezTo>
                  <a:cubicBezTo>
                    <a:pt x="125" y="61"/>
                    <a:pt x="124" y="61"/>
                    <a:pt x="124" y="62"/>
                  </a:cubicBezTo>
                  <a:cubicBezTo>
                    <a:pt x="123" y="62"/>
                    <a:pt x="122" y="62"/>
                    <a:pt x="121" y="62"/>
                  </a:cubicBezTo>
                  <a:cubicBezTo>
                    <a:pt x="120" y="62"/>
                    <a:pt x="119" y="63"/>
                    <a:pt x="118" y="63"/>
                  </a:cubicBezTo>
                  <a:cubicBezTo>
                    <a:pt x="118" y="64"/>
                    <a:pt x="119" y="65"/>
                    <a:pt x="119" y="65"/>
                  </a:cubicBezTo>
                  <a:cubicBezTo>
                    <a:pt x="119" y="66"/>
                    <a:pt x="119" y="67"/>
                    <a:pt x="119" y="67"/>
                  </a:cubicBezTo>
                  <a:cubicBezTo>
                    <a:pt x="118" y="68"/>
                    <a:pt x="117" y="68"/>
                    <a:pt x="117" y="69"/>
                  </a:cubicBezTo>
                  <a:cubicBezTo>
                    <a:pt x="117" y="70"/>
                    <a:pt x="118" y="71"/>
                    <a:pt x="118" y="71"/>
                  </a:cubicBezTo>
                  <a:cubicBezTo>
                    <a:pt x="119" y="71"/>
                    <a:pt x="120" y="71"/>
                    <a:pt x="120" y="71"/>
                  </a:cubicBezTo>
                  <a:cubicBezTo>
                    <a:pt x="121" y="71"/>
                    <a:pt x="121" y="72"/>
                    <a:pt x="121" y="73"/>
                  </a:cubicBezTo>
                  <a:cubicBezTo>
                    <a:pt x="121" y="73"/>
                    <a:pt x="121" y="74"/>
                    <a:pt x="121" y="75"/>
                  </a:cubicBezTo>
                  <a:cubicBezTo>
                    <a:pt x="121" y="76"/>
                    <a:pt x="122" y="76"/>
                    <a:pt x="122" y="77"/>
                  </a:cubicBezTo>
                  <a:cubicBezTo>
                    <a:pt x="121" y="77"/>
                    <a:pt x="121" y="78"/>
                    <a:pt x="120" y="78"/>
                  </a:cubicBezTo>
                  <a:cubicBezTo>
                    <a:pt x="120" y="78"/>
                    <a:pt x="118" y="77"/>
                    <a:pt x="117" y="77"/>
                  </a:cubicBezTo>
                  <a:cubicBezTo>
                    <a:pt x="117" y="77"/>
                    <a:pt x="116" y="78"/>
                    <a:pt x="115" y="78"/>
                  </a:cubicBezTo>
                  <a:cubicBezTo>
                    <a:pt x="115" y="79"/>
                    <a:pt x="115" y="80"/>
                    <a:pt x="114" y="81"/>
                  </a:cubicBezTo>
                  <a:cubicBezTo>
                    <a:pt x="114" y="82"/>
                    <a:pt x="113" y="82"/>
                    <a:pt x="112" y="83"/>
                  </a:cubicBezTo>
                  <a:cubicBezTo>
                    <a:pt x="112" y="84"/>
                    <a:pt x="112" y="85"/>
                    <a:pt x="112" y="86"/>
                  </a:cubicBezTo>
                  <a:cubicBezTo>
                    <a:pt x="112" y="86"/>
                    <a:pt x="113" y="87"/>
                    <a:pt x="113" y="88"/>
                  </a:cubicBezTo>
                  <a:cubicBezTo>
                    <a:pt x="113" y="88"/>
                    <a:pt x="112" y="89"/>
                    <a:pt x="112" y="90"/>
                  </a:cubicBezTo>
                  <a:cubicBezTo>
                    <a:pt x="112" y="90"/>
                    <a:pt x="111" y="90"/>
                    <a:pt x="110" y="90"/>
                  </a:cubicBezTo>
                  <a:cubicBezTo>
                    <a:pt x="110" y="91"/>
                    <a:pt x="109" y="91"/>
                    <a:pt x="108" y="91"/>
                  </a:cubicBezTo>
                  <a:cubicBezTo>
                    <a:pt x="108" y="91"/>
                    <a:pt x="108" y="89"/>
                    <a:pt x="108" y="89"/>
                  </a:cubicBezTo>
                  <a:cubicBezTo>
                    <a:pt x="108" y="88"/>
                    <a:pt x="107" y="87"/>
                    <a:pt x="106" y="87"/>
                  </a:cubicBezTo>
                  <a:cubicBezTo>
                    <a:pt x="106" y="87"/>
                    <a:pt x="105" y="87"/>
                    <a:pt x="105" y="87"/>
                  </a:cubicBezTo>
                  <a:cubicBezTo>
                    <a:pt x="104" y="87"/>
                    <a:pt x="103" y="87"/>
                    <a:pt x="102" y="87"/>
                  </a:cubicBezTo>
                  <a:cubicBezTo>
                    <a:pt x="102" y="87"/>
                    <a:pt x="101" y="88"/>
                    <a:pt x="101" y="89"/>
                  </a:cubicBezTo>
                  <a:cubicBezTo>
                    <a:pt x="100" y="89"/>
                    <a:pt x="99" y="89"/>
                    <a:pt x="99" y="90"/>
                  </a:cubicBezTo>
                  <a:cubicBezTo>
                    <a:pt x="99" y="90"/>
                    <a:pt x="99" y="91"/>
                    <a:pt x="99" y="92"/>
                  </a:cubicBezTo>
                  <a:cubicBezTo>
                    <a:pt x="99" y="92"/>
                    <a:pt x="100" y="94"/>
                    <a:pt x="100" y="94"/>
                  </a:cubicBezTo>
                  <a:cubicBezTo>
                    <a:pt x="100" y="95"/>
                    <a:pt x="99" y="97"/>
                    <a:pt x="99" y="98"/>
                  </a:cubicBezTo>
                  <a:cubicBezTo>
                    <a:pt x="99" y="99"/>
                    <a:pt x="99" y="101"/>
                    <a:pt x="99" y="101"/>
                  </a:cubicBezTo>
                  <a:cubicBezTo>
                    <a:pt x="99" y="102"/>
                    <a:pt x="98" y="102"/>
                    <a:pt x="98" y="103"/>
                  </a:cubicBezTo>
                  <a:cubicBezTo>
                    <a:pt x="98" y="103"/>
                    <a:pt x="97" y="104"/>
                    <a:pt x="96" y="104"/>
                  </a:cubicBezTo>
                  <a:cubicBezTo>
                    <a:pt x="96" y="104"/>
                    <a:pt x="94" y="105"/>
                    <a:pt x="94" y="106"/>
                  </a:cubicBezTo>
                  <a:cubicBezTo>
                    <a:pt x="94" y="106"/>
                    <a:pt x="94" y="106"/>
                    <a:pt x="94" y="106"/>
                  </a:cubicBezTo>
                  <a:cubicBezTo>
                    <a:pt x="94" y="106"/>
                    <a:pt x="94" y="106"/>
                    <a:pt x="94" y="106"/>
                  </a:cubicBezTo>
                  <a:cubicBezTo>
                    <a:pt x="94" y="106"/>
                    <a:pt x="94" y="106"/>
                    <a:pt x="94" y="106"/>
                  </a:cubicBezTo>
                  <a:cubicBezTo>
                    <a:pt x="94" y="106"/>
                    <a:pt x="93" y="107"/>
                    <a:pt x="93" y="107"/>
                  </a:cubicBezTo>
                  <a:cubicBezTo>
                    <a:pt x="92" y="107"/>
                    <a:pt x="91" y="107"/>
                    <a:pt x="90" y="108"/>
                  </a:cubicBezTo>
                  <a:cubicBezTo>
                    <a:pt x="89" y="108"/>
                    <a:pt x="89" y="109"/>
                    <a:pt x="88" y="110"/>
                  </a:cubicBezTo>
                  <a:cubicBezTo>
                    <a:pt x="88" y="110"/>
                    <a:pt x="87" y="112"/>
                    <a:pt x="87" y="113"/>
                  </a:cubicBezTo>
                  <a:cubicBezTo>
                    <a:pt x="86" y="113"/>
                    <a:pt x="85" y="114"/>
                    <a:pt x="84" y="115"/>
                  </a:cubicBezTo>
                  <a:cubicBezTo>
                    <a:pt x="84" y="115"/>
                    <a:pt x="83" y="116"/>
                    <a:pt x="82" y="116"/>
                  </a:cubicBezTo>
                  <a:cubicBezTo>
                    <a:pt x="82" y="116"/>
                    <a:pt x="82" y="114"/>
                    <a:pt x="82" y="114"/>
                  </a:cubicBezTo>
                  <a:cubicBezTo>
                    <a:pt x="81" y="114"/>
                    <a:pt x="81" y="113"/>
                    <a:pt x="81" y="113"/>
                  </a:cubicBezTo>
                  <a:cubicBezTo>
                    <a:pt x="80" y="113"/>
                    <a:pt x="80" y="114"/>
                    <a:pt x="79" y="114"/>
                  </a:cubicBezTo>
                  <a:cubicBezTo>
                    <a:pt x="79" y="115"/>
                    <a:pt x="79" y="115"/>
                    <a:pt x="79" y="115"/>
                  </a:cubicBezTo>
                  <a:cubicBezTo>
                    <a:pt x="78" y="116"/>
                    <a:pt x="78" y="117"/>
                    <a:pt x="78" y="117"/>
                  </a:cubicBezTo>
                  <a:cubicBezTo>
                    <a:pt x="78" y="118"/>
                    <a:pt x="77" y="118"/>
                    <a:pt x="76" y="119"/>
                  </a:cubicBezTo>
                  <a:cubicBezTo>
                    <a:pt x="76" y="119"/>
                    <a:pt x="75" y="118"/>
                    <a:pt x="75" y="118"/>
                  </a:cubicBezTo>
                  <a:cubicBezTo>
                    <a:pt x="74" y="118"/>
                    <a:pt x="73" y="117"/>
                    <a:pt x="73" y="117"/>
                  </a:cubicBezTo>
                  <a:cubicBezTo>
                    <a:pt x="72" y="117"/>
                    <a:pt x="71" y="118"/>
                    <a:pt x="71" y="118"/>
                  </a:cubicBezTo>
                  <a:cubicBezTo>
                    <a:pt x="71" y="119"/>
                    <a:pt x="70" y="121"/>
                    <a:pt x="70" y="121"/>
                  </a:cubicBezTo>
                  <a:cubicBezTo>
                    <a:pt x="70" y="122"/>
                    <a:pt x="70" y="123"/>
                    <a:pt x="69" y="123"/>
                  </a:cubicBezTo>
                  <a:cubicBezTo>
                    <a:pt x="69" y="123"/>
                    <a:pt x="68" y="123"/>
                    <a:pt x="68" y="123"/>
                  </a:cubicBezTo>
                  <a:cubicBezTo>
                    <a:pt x="67" y="124"/>
                    <a:pt x="67" y="124"/>
                    <a:pt x="66" y="125"/>
                  </a:cubicBezTo>
                  <a:cubicBezTo>
                    <a:pt x="66" y="125"/>
                    <a:pt x="65" y="125"/>
                    <a:pt x="64" y="125"/>
                  </a:cubicBezTo>
                  <a:cubicBezTo>
                    <a:pt x="64" y="125"/>
                    <a:pt x="63" y="127"/>
                    <a:pt x="63" y="127"/>
                  </a:cubicBezTo>
                  <a:cubicBezTo>
                    <a:pt x="63" y="128"/>
                    <a:pt x="63" y="128"/>
                    <a:pt x="64" y="129"/>
                  </a:cubicBezTo>
                  <a:cubicBezTo>
                    <a:pt x="64" y="129"/>
                    <a:pt x="65" y="129"/>
                    <a:pt x="65" y="129"/>
                  </a:cubicBezTo>
                  <a:cubicBezTo>
                    <a:pt x="66" y="130"/>
                    <a:pt x="67" y="131"/>
                    <a:pt x="68" y="131"/>
                  </a:cubicBezTo>
                  <a:cubicBezTo>
                    <a:pt x="68" y="132"/>
                    <a:pt x="69" y="134"/>
                    <a:pt x="70" y="134"/>
                  </a:cubicBezTo>
                  <a:cubicBezTo>
                    <a:pt x="70" y="135"/>
                    <a:pt x="72" y="136"/>
                    <a:pt x="73" y="137"/>
                  </a:cubicBezTo>
                  <a:cubicBezTo>
                    <a:pt x="73" y="137"/>
                    <a:pt x="73" y="138"/>
                    <a:pt x="73" y="139"/>
                  </a:cubicBezTo>
                  <a:cubicBezTo>
                    <a:pt x="73" y="139"/>
                    <a:pt x="72" y="140"/>
                    <a:pt x="71" y="140"/>
                  </a:cubicBezTo>
                  <a:cubicBezTo>
                    <a:pt x="71" y="140"/>
                    <a:pt x="70" y="141"/>
                    <a:pt x="69" y="142"/>
                  </a:cubicBezTo>
                  <a:cubicBezTo>
                    <a:pt x="69" y="142"/>
                    <a:pt x="67" y="143"/>
                    <a:pt x="67" y="143"/>
                  </a:cubicBezTo>
                  <a:cubicBezTo>
                    <a:pt x="67" y="144"/>
                    <a:pt x="67" y="146"/>
                    <a:pt x="67" y="146"/>
                  </a:cubicBezTo>
                  <a:cubicBezTo>
                    <a:pt x="67" y="147"/>
                    <a:pt x="67" y="148"/>
                    <a:pt x="66" y="148"/>
                  </a:cubicBezTo>
                  <a:cubicBezTo>
                    <a:pt x="66" y="148"/>
                    <a:pt x="66" y="149"/>
                    <a:pt x="66" y="149"/>
                  </a:cubicBezTo>
                  <a:cubicBezTo>
                    <a:pt x="66" y="149"/>
                    <a:pt x="64" y="150"/>
                    <a:pt x="64" y="150"/>
                  </a:cubicBezTo>
                  <a:cubicBezTo>
                    <a:pt x="63" y="150"/>
                    <a:pt x="62" y="151"/>
                    <a:pt x="62" y="151"/>
                  </a:cubicBezTo>
                  <a:cubicBezTo>
                    <a:pt x="62" y="151"/>
                    <a:pt x="61" y="151"/>
                    <a:pt x="60" y="151"/>
                  </a:cubicBezTo>
                  <a:cubicBezTo>
                    <a:pt x="60" y="150"/>
                    <a:pt x="59" y="149"/>
                    <a:pt x="59" y="149"/>
                  </a:cubicBezTo>
                  <a:cubicBezTo>
                    <a:pt x="58" y="148"/>
                    <a:pt x="57" y="147"/>
                    <a:pt x="56" y="146"/>
                  </a:cubicBezTo>
                  <a:cubicBezTo>
                    <a:pt x="56" y="146"/>
                    <a:pt x="56" y="144"/>
                    <a:pt x="56" y="144"/>
                  </a:cubicBezTo>
                  <a:cubicBezTo>
                    <a:pt x="56" y="144"/>
                    <a:pt x="56" y="143"/>
                    <a:pt x="56" y="142"/>
                  </a:cubicBezTo>
                  <a:cubicBezTo>
                    <a:pt x="56" y="142"/>
                    <a:pt x="57" y="141"/>
                    <a:pt x="57" y="141"/>
                  </a:cubicBezTo>
                  <a:cubicBezTo>
                    <a:pt x="57" y="140"/>
                    <a:pt x="58" y="139"/>
                    <a:pt x="58" y="139"/>
                  </a:cubicBezTo>
                  <a:cubicBezTo>
                    <a:pt x="58" y="138"/>
                    <a:pt x="56" y="137"/>
                    <a:pt x="56" y="137"/>
                  </a:cubicBezTo>
                  <a:cubicBezTo>
                    <a:pt x="56" y="136"/>
                    <a:pt x="55" y="135"/>
                    <a:pt x="55" y="135"/>
                  </a:cubicBezTo>
                  <a:cubicBezTo>
                    <a:pt x="55" y="135"/>
                    <a:pt x="53" y="135"/>
                    <a:pt x="53" y="135"/>
                  </a:cubicBezTo>
                  <a:cubicBezTo>
                    <a:pt x="53" y="135"/>
                    <a:pt x="52" y="136"/>
                    <a:pt x="52" y="136"/>
                  </a:cubicBezTo>
                  <a:cubicBezTo>
                    <a:pt x="51" y="136"/>
                    <a:pt x="50" y="137"/>
                    <a:pt x="49" y="137"/>
                  </a:cubicBezTo>
                  <a:cubicBezTo>
                    <a:pt x="48" y="137"/>
                    <a:pt x="47" y="137"/>
                    <a:pt x="47" y="137"/>
                  </a:cubicBezTo>
                  <a:cubicBezTo>
                    <a:pt x="46" y="137"/>
                    <a:pt x="45" y="136"/>
                    <a:pt x="45" y="136"/>
                  </a:cubicBezTo>
                  <a:cubicBezTo>
                    <a:pt x="44" y="136"/>
                    <a:pt x="43" y="136"/>
                    <a:pt x="43" y="136"/>
                  </a:cubicBezTo>
                  <a:cubicBezTo>
                    <a:pt x="43" y="136"/>
                    <a:pt x="42" y="137"/>
                    <a:pt x="42" y="137"/>
                  </a:cubicBezTo>
                  <a:cubicBezTo>
                    <a:pt x="42" y="138"/>
                    <a:pt x="43" y="138"/>
                    <a:pt x="44" y="138"/>
                  </a:cubicBezTo>
                  <a:cubicBezTo>
                    <a:pt x="44" y="139"/>
                    <a:pt x="44" y="139"/>
                    <a:pt x="44" y="140"/>
                  </a:cubicBezTo>
                  <a:cubicBezTo>
                    <a:pt x="44" y="140"/>
                    <a:pt x="43" y="140"/>
                    <a:pt x="43" y="141"/>
                  </a:cubicBezTo>
                  <a:cubicBezTo>
                    <a:pt x="43" y="141"/>
                    <a:pt x="42" y="141"/>
                    <a:pt x="42" y="141"/>
                  </a:cubicBezTo>
                  <a:cubicBezTo>
                    <a:pt x="41" y="141"/>
                    <a:pt x="41" y="140"/>
                    <a:pt x="41" y="140"/>
                  </a:cubicBezTo>
                  <a:cubicBezTo>
                    <a:pt x="41" y="139"/>
                    <a:pt x="40" y="139"/>
                    <a:pt x="40" y="139"/>
                  </a:cubicBezTo>
                  <a:cubicBezTo>
                    <a:pt x="39" y="139"/>
                    <a:pt x="38" y="140"/>
                    <a:pt x="38" y="141"/>
                  </a:cubicBezTo>
                  <a:cubicBezTo>
                    <a:pt x="38" y="141"/>
                    <a:pt x="37" y="142"/>
                    <a:pt x="36" y="142"/>
                  </a:cubicBezTo>
                  <a:cubicBezTo>
                    <a:pt x="36" y="142"/>
                    <a:pt x="35" y="143"/>
                    <a:pt x="35" y="143"/>
                  </a:cubicBezTo>
                  <a:cubicBezTo>
                    <a:pt x="34" y="143"/>
                    <a:pt x="34" y="142"/>
                    <a:pt x="33" y="142"/>
                  </a:cubicBezTo>
                  <a:cubicBezTo>
                    <a:pt x="33" y="142"/>
                    <a:pt x="32" y="143"/>
                    <a:pt x="32" y="144"/>
                  </a:cubicBezTo>
                  <a:cubicBezTo>
                    <a:pt x="32" y="144"/>
                    <a:pt x="31" y="145"/>
                    <a:pt x="30" y="146"/>
                  </a:cubicBezTo>
                  <a:cubicBezTo>
                    <a:pt x="30" y="146"/>
                    <a:pt x="29" y="147"/>
                    <a:pt x="29" y="148"/>
                  </a:cubicBezTo>
                  <a:cubicBezTo>
                    <a:pt x="29" y="148"/>
                    <a:pt x="28" y="149"/>
                    <a:pt x="28" y="150"/>
                  </a:cubicBezTo>
                  <a:cubicBezTo>
                    <a:pt x="28" y="150"/>
                    <a:pt x="27" y="151"/>
                    <a:pt x="27" y="152"/>
                  </a:cubicBezTo>
                  <a:cubicBezTo>
                    <a:pt x="27" y="152"/>
                    <a:pt x="28" y="153"/>
                    <a:pt x="29" y="153"/>
                  </a:cubicBezTo>
                  <a:cubicBezTo>
                    <a:pt x="29" y="153"/>
                    <a:pt x="29" y="153"/>
                    <a:pt x="30" y="153"/>
                  </a:cubicBezTo>
                  <a:cubicBezTo>
                    <a:pt x="29" y="154"/>
                    <a:pt x="28" y="155"/>
                    <a:pt x="27" y="156"/>
                  </a:cubicBezTo>
                  <a:cubicBezTo>
                    <a:pt x="26" y="157"/>
                    <a:pt x="25" y="159"/>
                    <a:pt x="23" y="159"/>
                  </a:cubicBezTo>
                  <a:cubicBezTo>
                    <a:pt x="22" y="160"/>
                    <a:pt x="18" y="161"/>
                    <a:pt x="16" y="162"/>
                  </a:cubicBezTo>
                  <a:cubicBezTo>
                    <a:pt x="15" y="162"/>
                    <a:pt x="13" y="163"/>
                    <a:pt x="12" y="162"/>
                  </a:cubicBezTo>
                  <a:cubicBezTo>
                    <a:pt x="12" y="162"/>
                    <a:pt x="10" y="162"/>
                    <a:pt x="10" y="162"/>
                  </a:cubicBezTo>
                  <a:cubicBezTo>
                    <a:pt x="9" y="161"/>
                    <a:pt x="9" y="159"/>
                    <a:pt x="9" y="158"/>
                  </a:cubicBezTo>
                  <a:cubicBezTo>
                    <a:pt x="9" y="157"/>
                    <a:pt x="9" y="155"/>
                    <a:pt x="8" y="155"/>
                  </a:cubicBezTo>
                  <a:cubicBezTo>
                    <a:pt x="8" y="154"/>
                    <a:pt x="6" y="153"/>
                    <a:pt x="5" y="152"/>
                  </a:cubicBezTo>
                  <a:cubicBezTo>
                    <a:pt x="5" y="151"/>
                    <a:pt x="3" y="151"/>
                    <a:pt x="3" y="150"/>
                  </a:cubicBezTo>
                  <a:cubicBezTo>
                    <a:pt x="3" y="149"/>
                    <a:pt x="4" y="148"/>
                    <a:pt x="4" y="148"/>
                  </a:cubicBezTo>
                  <a:cubicBezTo>
                    <a:pt x="4" y="147"/>
                    <a:pt x="4" y="145"/>
                    <a:pt x="4" y="144"/>
                  </a:cubicBezTo>
                  <a:cubicBezTo>
                    <a:pt x="5" y="143"/>
                    <a:pt x="5" y="141"/>
                    <a:pt x="6" y="141"/>
                  </a:cubicBezTo>
                  <a:cubicBezTo>
                    <a:pt x="6" y="140"/>
                    <a:pt x="6" y="138"/>
                    <a:pt x="6" y="137"/>
                  </a:cubicBezTo>
                  <a:cubicBezTo>
                    <a:pt x="6" y="137"/>
                    <a:pt x="4" y="137"/>
                    <a:pt x="4" y="136"/>
                  </a:cubicBezTo>
                  <a:cubicBezTo>
                    <a:pt x="4" y="136"/>
                    <a:pt x="4" y="135"/>
                    <a:pt x="4" y="135"/>
                  </a:cubicBezTo>
                  <a:cubicBezTo>
                    <a:pt x="4" y="134"/>
                    <a:pt x="7" y="134"/>
                    <a:pt x="8" y="134"/>
                  </a:cubicBezTo>
                  <a:cubicBezTo>
                    <a:pt x="8" y="134"/>
                    <a:pt x="10" y="134"/>
                    <a:pt x="11" y="133"/>
                  </a:cubicBezTo>
                  <a:cubicBezTo>
                    <a:pt x="11" y="133"/>
                    <a:pt x="11" y="132"/>
                    <a:pt x="11" y="131"/>
                  </a:cubicBezTo>
                  <a:cubicBezTo>
                    <a:pt x="11" y="131"/>
                    <a:pt x="9" y="129"/>
                    <a:pt x="9" y="129"/>
                  </a:cubicBezTo>
                  <a:cubicBezTo>
                    <a:pt x="8" y="128"/>
                    <a:pt x="6" y="127"/>
                    <a:pt x="6" y="126"/>
                  </a:cubicBezTo>
                  <a:cubicBezTo>
                    <a:pt x="5" y="125"/>
                    <a:pt x="2" y="122"/>
                    <a:pt x="1" y="121"/>
                  </a:cubicBezTo>
                  <a:cubicBezTo>
                    <a:pt x="1" y="121"/>
                    <a:pt x="1" y="120"/>
                    <a:pt x="1" y="12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87">
              <a:extLst>
                <a:ext uri="{FF2B5EF4-FFF2-40B4-BE49-F238E27FC236}">
                  <a16:creationId xmlns:a16="http://schemas.microsoft.com/office/drawing/2014/main" id="{DBD7010B-C662-45E5-B0D1-50E80CBC887F}"/>
                </a:ext>
              </a:extLst>
            </p:cNvPr>
            <p:cNvSpPr>
              <a:spLocks/>
            </p:cNvSpPr>
            <p:nvPr/>
          </p:nvSpPr>
          <p:spPr bwMode="auto">
            <a:xfrm>
              <a:off x="7883488" y="4719086"/>
              <a:ext cx="436684" cy="514038"/>
            </a:xfrm>
            <a:custGeom>
              <a:avLst/>
              <a:gdLst/>
              <a:ahLst/>
              <a:cxnLst>
                <a:cxn ang="0">
                  <a:pos x="16" y="48"/>
                </a:cxn>
                <a:cxn ang="0">
                  <a:pos x="24" y="53"/>
                </a:cxn>
                <a:cxn ang="0">
                  <a:pos x="32" y="54"/>
                </a:cxn>
                <a:cxn ang="0">
                  <a:pos x="42" y="46"/>
                </a:cxn>
                <a:cxn ang="0">
                  <a:pos x="64" y="37"/>
                </a:cxn>
                <a:cxn ang="0">
                  <a:pos x="64" y="21"/>
                </a:cxn>
                <a:cxn ang="0">
                  <a:pos x="75" y="9"/>
                </a:cxn>
                <a:cxn ang="0">
                  <a:pos x="87" y="1"/>
                </a:cxn>
                <a:cxn ang="0">
                  <a:pos x="91" y="4"/>
                </a:cxn>
                <a:cxn ang="0">
                  <a:pos x="93" y="16"/>
                </a:cxn>
                <a:cxn ang="0">
                  <a:pos x="96" y="30"/>
                </a:cxn>
                <a:cxn ang="0">
                  <a:pos x="98" y="43"/>
                </a:cxn>
                <a:cxn ang="0">
                  <a:pos x="102" y="53"/>
                </a:cxn>
                <a:cxn ang="0">
                  <a:pos x="108" y="55"/>
                </a:cxn>
                <a:cxn ang="0">
                  <a:pos x="127" y="61"/>
                </a:cxn>
                <a:cxn ang="0">
                  <a:pos x="129" y="74"/>
                </a:cxn>
                <a:cxn ang="0">
                  <a:pos x="129" y="84"/>
                </a:cxn>
                <a:cxn ang="0">
                  <a:pos x="136" y="94"/>
                </a:cxn>
                <a:cxn ang="0">
                  <a:pos x="140" y="100"/>
                </a:cxn>
                <a:cxn ang="0">
                  <a:pos x="138" y="110"/>
                </a:cxn>
                <a:cxn ang="0">
                  <a:pos x="127" y="107"/>
                </a:cxn>
                <a:cxn ang="0">
                  <a:pos x="120" y="110"/>
                </a:cxn>
                <a:cxn ang="0">
                  <a:pos x="131" y="119"/>
                </a:cxn>
                <a:cxn ang="0">
                  <a:pos x="137" y="115"/>
                </a:cxn>
                <a:cxn ang="0">
                  <a:pos x="147" y="119"/>
                </a:cxn>
                <a:cxn ang="0">
                  <a:pos x="142" y="135"/>
                </a:cxn>
                <a:cxn ang="0">
                  <a:pos x="135" y="141"/>
                </a:cxn>
                <a:cxn ang="0">
                  <a:pos x="132" y="154"/>
                </a:cxn>
                <a:cxn ang="0">
                  <a:pos x="130" y="164"/>
                </a:cxn>
                <a:cxn ang="0">
                  <a:pos x="123" y="161"/>
                </a:cxn>
                <a:cxn ang="0">
                  <a:pos x="109" y="159"/>
                </a:cxn>
                <a:cxn ang="0">
                  <a:pos x="97" y="165"/>
                </a:cxn>
                <a:cxn ang="0">
                  <a:pos x="87" y="167"/>
                </a:cxn>
                <a:cxn ang="0">
                  <a:pos x="82" y="169"/>
                </a:cxn>
                <a:cxn ang="0">
                  <a:pos x="74" y="164"/>
                </a:cxn>
                <a:cxn ang="0">
                  <a:pos x="68" y="167"/>
                </a:cxn>
                <a:cxn ang="0">
                  <a:pos x="59" y="173"/>
                </a:cxn>
                <a:cxn ang="0">
                  <a:pos x="54" y="167"/>
                </a:cxn>
                <a:cxn ang="0">
                  <a:pos x="52" y="159"/>
                </a:cxn>
                <a:cxn ang="0">
                  <a:pos x="52" y="147"/>
                </a:cxn>
                <a:cxn ang="0">
                  <a:pos x="47" y="145"/>
                </a:cxn>
                <a:cxn ang="0">
                  <a:pos x="41" y="143"/>
                </a:cxn>
                <a:cxn ang="0">
                  <a:pos x="35" y="136"/>
                </a:cxn>
                <a:cxn ang="0">
                  <a:pos x="31" y="128"/>
                </a:cxn>
                <a:cxn ang="0">
                  <a:pos x="27" y="123"/>
                </a:cxn>
                <a:cxn ang="0">
                  <a:pos x="18" y="126"/>
                </a:cxn>
                <a:cxn ang="0">
                  <a:pos x="17" y="115"/>
                </a:cxn>
                <a:cxn ang="0">
                  <a:pos x="11" y="110"/>
                </a:cxn>
                <a:cxn ang="0">
                  <a:pos x="6" y="105"/>
                </a:cxn>
                <a:cxn ang="0">
                  <a:pos x="1" y="99"/>
                </a:cxn>
                <a:cxn ang="0">
                  <a:pos x="4" y="90"/>
                </a:cxn>
                <a:cxn ang="0">
                  <a:pos x="13" y="82"/>
                </a:cxn>
                <a:cxn ang="0">
                  <a:pos x="19" y="73"/>
                </a:cxn>
                <a:cxn ang="0">
                  <a:pos x="18" y="60"/>
                </a:cxn>
                <a:cxn ang="0">
                  <a:pos x="8" y="50"/>
                </a:cxn>
              </a:cxnLst>
              <a:rect l="0" t="0" r="r" b="b"/>
              <a:pathLst>
                <a:path w="147" h="174">
                  <a:moveTo>
                    <a:pt x="8" y="45"/>
                  </a:moveTo>
                  <a:cubicBezTo>
                    <a:pt x="9" y="45"/>
                    <a:pt x="9" y="43"/>
                    <a:pt x="10" y="43"/>
                  </a:cubicBezTo>
                  <a:cubicBezTo>
                    <a:pt x="10" y="43"/>
                    <a:pt x="12" y="43"/>
                    <a:pt x="12" y="43"/>
                  </a:cubicBezTo>
                  <a:cubicBezTo>
                    <a:pt x="13" y="44"/>
                    <a:pt x="14" y="45"/>
                    <a:pt x="14" y="45"/>
                  </a:cubicBezTo>
                  <a:cubicBezTo>
                    <a:pt x="14" y="46"/>
                    <a:pt x="15" y="47"/>
                    <a:pt x="16" y="48"/>
                  </a:cubicBezTo>
                  <a:cubicBezTo>
                    <a:pt x="16" y="49"/>
                    <a:pt x="18" y="50"/>
                    <a:pt x="19" y="51"/>
                  </a:cubicBezTo>
                  <a:cubicBezTo>
                    <a:pt x="19" y="51"/>
                    <a:pt x="21" y="51"/>
                    <a:pt x="21" y="51"/>
                  </a:cubicBezTo>
                  <a:cubicBezTo>
                    <a:pt x="22" y="50"/>
                    <a:pt x="23" y="49"/>
                    <a:pt x="23" y="50"/>
                  </a:cubicBezTo>
                  <a:cubicBezTo>
                    <a:pt x="23" y="50"/>
                    <a:pt x="24" y="51"/>
                    <a:pt x="24" y="51"/>
                  </a:cubicBezTo>
                  <a:cubicBezTo>
                    <a:pt x="24" y="51"/>
                    <a:pt x="24" y="52"/>
                    <a:pt x="24" y="53"/>
                  </a:cubicBezTo>
                  <a:cubicBezTo>
                    <a:pt x="24" y="53"/>
                    <a:pt x="26" y="53"/>
                    <a:pt x="26" y="53"/>
                  </a:cubicBezTo>
                  <a:cubicBezTo>
                    <a:pt x="27" y="53"/>
                    <a:pt x="27" y="52"/>
                    <a:pt x="27" y="52"/>
                  </a:cubicBezTo>
                  <a:cubicBezTo>
                    <a:pt x="28" y="51"/>
                    <a:pt x="29" y="51"/>
                    <a:pt x="30" y="51"/>
                  </a:cubicBezTo>
                  <a:cubicBezTo>
                    <a:pt x="30" y="51"/>
                    <a:pt x="30" y="52"/>
                    <a:pt x="31" y="53"/>
                  </a:cubicBezTo>
                  <a:cubicBezTo>
                    <a:pt x="31" y="53"/>
                    <a:pt x="32" y="54"/>
                    <a:pt x="32" y="54"/>
                  </a:cubicBezTo>
                  <a:cubicBezTo>
                    <a:pt x="33" y="54"/>
                    <a:pt x="34" y="53"/>
                    <a:pt x="35" y="53"/>
                  </a:cubicBezTo>
                  <a:cubicBezTo>
                    <a:pt x="36" y="52"/>
                    <a:pt x="38" y="52"/>
                    <a:pt x="39" y="51"/>
                  </a:cubicBezTo>
                  <a:cubicBezTo>
                    <a:pt x="40" y="51"/>
                    <a:pt x="42" y="51"/>
                    <a:pt x="42" y="51"/>
                  </a:cubicBezTo>
                  <a:cubicBezTo>
                    <a:pt x="42" y="50"/>
                    <a:pt x="42" y="49"/>
                    <a:pt x="42" y="49"/>
                  </a:cubicBezTo>
                  <a:cubicBezTo>
                    <a:pt x="43" y="48"/>
                    <a:pt x="42" y="47"/>
                    <a:pt x="42" y="46"/>
                  </a:cubicBezTo>
                  <a:cubicBezTo>
                    <a:pt x="43" y="45"/>
                    <a:pt x="45" y="45"/>
                    <a:pt x="45" y="45"/>
                  </a:cubicBezTo>
                  <a:cubicBezTo>
                    <a:pt x="46" y="45"/>
                    <a:pt x="48" y="45"/>
                    <a:pt x="49" y="45"/>
                  </a:cubicBezTo>
                  <a:cubicBezTo>
                    <a:pt x="50" y="44"/>
                    <a:pt x="52" y="43"/>
                    <a:pt x="53" y="43"/>
                  </a:cubicBezTo>
                  <a:cubicBezTo>
                    <a:pt x="56" y="42"/>
                    <a:pt x="60" y="40"/>
                    <a:pt x="62" y="39"/>
                  </a:cubicBezTo>
                  <a:cubicBezTo>
                    <a:pt x="63" y="38"/>
                    <a:pt x="64" y="38"/>
                    <a:pt x="64" y="37"/>
                  </a:cubicBezTo>
                  <a:cubicBezTo>
                    <a:pt x="65" y="36"/>
                    <a:pt x="64" y="33"/>
                    <a:pt x="64" y="32"/>
                  </a:cubicBezTo>
                  <a:cubicBezTo>
                    <a:pt x="64" y="31"/>
                    <a:pt x="64" y="29"/>
                    <a:pt x="64" y="27"/>
                  </a:cubicBezTo>
                  <a:cubicBezTo>
                    <a:pt x="65" y="26"/>
                    <a:pt x="64" y="24"/>
                    <a:pt x="64" y="23"/>
                  </a:cubicBezTo>
                  <a:cubicBezTo>
                    <a:pt x="64" y="23"/>
                    <a:pt x="64" y="22"/>
                    <a:pt x="64" y="22"/>
                  </a:cubicBezTo>
                  <a:cubicBezTo>
                    <a:pt x="64" y="22"/>
                    <a:pt x="64" y="21"/>
                    <a:pt x="64" y="21"/>
                  </a:cubicBezTo>
                  <a:cubicBezTo>
                    <a:pt x="65" y="21"/>
                    <a:pt x="67" y="21"/>
                    <a:pt x="67" y="21"/>
                  </a:cubicBezTo>
                  <a:cubicBezTo>
                    <a:pt x="68" y="21"/>
                    <a:pt x="70" y="19"/>
                    <a:pt x="71" y="19"/>
                  </a:cubicBezTo>
                  <a:cubicBezTo>
                    <a:pt x="72" y="18"/>
                    <a:pt x="75" y="16"/>
                    <a:pt x="75" y="15"/>
                  </a:cubicBezTo>
                  <a:cubicBezTo>
                    <a:pt x="76" y="14"/>
                    <a:pt x="76" y="13"/>
                    <a:pt x="76" y="12"/>
                  </a:cubicBezTo>
                  <a:cubicBezTo>
                    <a:pt x="76" y="11"/>
                    <a:pt x="75" y="10"/>
                    <a:pt x="75" y="9"/>
                  </a:cubicBezTo>
                  <a:cubicBezTo>
                    <a:pt x="75" y="8"/>
                    <a:pt x="75" y="7"/>
                    <a:pt x="75" y="7"/>
                  </a:cubicBezTo>
                  <a:cubicBezTo>
                    <a:pt x="75" y="6"/>
                    <a:pt x="76" y="5"/>
                    <a:pt x="77" y="5"/>
                  </a:cubicBezTo>
                  <a:cubicBezTo>
                    <a:pt x="77" y="4"/>
                    <a:pt x="79" y="5"/>
                    <a:pt x="80" y="4"/>
                  </a:cubicBezTo>
                  <a:cubicBezTo>
                    <a:pt x="81" y="4"/>
                    <a:pt x="82" y="3"/>
                    <a:pt x="83" y="3"/>
                  </a:cubicBezTo>
                  <a:cubicBezTo>
                    <a:pt x="84" y="2"/>
                    <a:pt x="86" y="2"/>
                    <a:pt x="87" y="1"/>
                  </a:cubicBezTo>
                  <a:cubicBezTo>
                    <a:pt x="87" y="1"/>
                    <a:pt x="88" y="0"/>
                    <a:pt x="88" y="0"/>
                  </a:cubicBezTo>
                  <a:cubicBezTo>
                    <a:pt x="89" y="0"/>
                    <a:pt x="89" y="2"/>
                    <a:pt x="89" y="2"/>
                  </a:cubicBezTo>
                  <a:cubicBezTo>
                    <a:pt x="90" y="2"/>
                    <a:pt x="91" y="2"/>
                    <a:pt x="92" y="2"/>
                  </a:cubicBezTo>
                  <a:cubicBezTo>
                    <a:pt x="92" y="2"/>
                    <a:pt x="92" y="2"/>
                    <a:pt x="92" y="2"/>
                  </a:cubicBezTo>
                  <a:cubicBezTo>
                    <a:pt x="92" y="3"/>
                    <a:pt x="91" y="4"/>
                    <a:pt x="91" y="4"/>
                  </a:cubicBezTo>
                  <a:cubicBezTo>
                    <a:pt x="91" y="5"/>
                    <a:pt x="89" y="6"/>
                    <a:pt x="89" y="7"/>
                  </a:cubicBezTo>
                  <a:cubicBezTo>
                    <a:pt x="88" y="8"/>
                    <a:pt x="88" y="11"/>
                    <a:pt x="88" y="12"/>
                  </a:cubicBezTo>
                  <a:cubicBezTo>
                    <a:pt x="88" y="13"/>
                    <a:pt x="88" y="15"/>
                    <a:pt x="89" y="16"/>
                  </a:cubicBezTo>
                  <a:cubicBezTo>
                    <a:pt x="89" y="17"/>
                    <a:pt x="90" y="17"/>
                    <a:pt x="91" y="17"/>
                  </a:cubicBezTo>
                  <a:cubicBezTo>
                    <a:pt x="91" y="17"/>
                    <a:pt x="92" y="16"/>
                    <a:pt x="93" y="16"/>
                  </a:cubicBezTo>
                  <a:cubicBezTo>
                    <a:pt x="93" y="17"/>
                    <a:pt x="93" y="18"/>
                    <a:pt x="93" y="18"/>
                  </a:cubicBezTo>
                  <a:cubicBezTo>
                    <a:pt x="94" y="19"/>
                    <a:pt x="93" y="21"/>
                    <a:pt x="93" y="22"/>
                  </a:cubicBezTo>
                  <a:cubicBezTo>
                    <a:pt x="93" y="22"/>
                    <a:pt x="92" y="23"/>
                    <a:pt x="92" y="24"/>
                  </a:cubicBezTo>
                  <a:cubicBezTo>
                    <a:pt x="92" y="25"/>
                    <a:pt x="93" y="26"/>
                    <a:pt x="93" y="27"/>
                  </a:cubicBezTo>
                  <a:cubicBezTo>
                    <a:pt x="94" y="28"/>
                    <a:pt x="95" y="29"/>
                    <a:pt x="96" y="30"/>
                  </a:cubicBezTo>
                  <a:cubicBezTo>
                    <a:pt x="96" y="31"/>
                    <a:pt x="96" y="33"/>
                    <a:pt x="96" y="33"/>
                  </a:cubicBezTo>
                  <a:cubicBezTo>
                    <a:pt x="95" y="34"/>
                    <a:pt x="95" y="35"/>
                    <a:pt x="95" y="36"/>
                  </a:cubicBezTo>
                  <a:cubicBezTo>
                    <a:pt x="95" y="36"/>
                    <a:pt x="96" y="38"/>
                    <a:pt x="96" y="38"/>
                  </a:cubicBezTo>
                  <a:cubicBezTo>
                    <a:pt x="97" y="39"/>
                    <a:pt x="99" y="40"/>
                    <a:pt x="99" y="41"/>
                  </a:cubicBezTo>
                  <a:cubicBezTo>
                    <a:pt x="99" y="42"/>
                    <a:pt x="98" y="43"/>
                    <a:pt x="98" y="43"/>
                  </a:cubicBezTo>
                  <a:cubicBezTo>
                    <a:pt x="98" y="44"/>
                    <a:pt x="97" y="44"/>
                    <a:pt x="97" y="45"/>
                  </a:cubicBezTo>
                  <a:cubicBezTo>
                    <a:pt x="97" y="45"/>
                    <a:pt x="98" y="46"/>
                    <a:pt x="98" y="47"/>
                  </a:cubicBezTo>
                  <a:cubicBezTo>
                    <a:pt x="99" y="48"/>
                    <a:pt x="98" y="49"/>
                    <a:pt x="98" y="49"/>
                  </a:cubicBezTo>
                  <a:cubicBezTo>
                    <a:pt x="99" y="50"/>
                    <a:pt x="100" y="50"/>
                    <a:pt x="100" y="50"/>
                  </a:cubicBezTo>
                  <a:cubicBezTo>
                    <a:pt x="101" y="51"/>
                    <a:pt x="102" y="52"/>
                    <a:pt x="102" y="53"/>
                  </a:cubicBezTo>
                  <a:cubicBezTo>
                    <a:pt x="101" y="53"/>
                    <a:pt x="99" y="53"/>
                    <a:pt x="99" y="54"/>
                  </a:cubicBezTo>
                  <a:cubicBezTo>
                    <a:pt x="99" y="55"/>
                    <a:pt x="100" y="55"/>
                    <a:pt x="101" y="55"/>
                  </a:cubicBezTo>
                  <a:cubicBezTo>
                    <a:pt x="102" y="55"/>
                    <a:pt x="103" y="56"/>
                    <a:pt x="103" y="56"/>
                  </a:cubicBezTo>
                  <a:cubicBezTo>
                    <a:pt x="104" y="56"/>
                    <a:pt x="105" y="57"/>
                    <a:pt x="105" y="57"/>
                  </a:cubicBezTo>
                  <a:cubicBezTo>
                    <a:pt x="106" y="57"/>
                    <a:pt x="107" y="56"/>
                    <a:pt x="108" y="55"/>
                  </a:cubicBezTo>
                  <a:cubicBezTo>
                    <a:pt x="109" y="55"/>
                    <a:pt x="111" y="54"/>
                    <a:pt x="112" y="54"/>
                  </a:cubicBezTo>
                  <a:cubicBezTo>
                    <a:pt x="113" y="54"/>
                    <a:pt x="115" y="54"/>
                    <a:pt x="116" y="54"/>
                  </a:cubicBezTo>
                  <a:cubicBezTo>
                    <a:pt x="117" y="54"/>
                    <a:pt x="119" y="56"/>
                    <a:pt x="120" y="56"/>
                  </a:cubicBezTo>
                  <a:cubicBezTo>
                    <a:pt x="120" y="57"/>
                    <a:pt x="122" y="58"/>
                    <a:pt x="123" y="58"/>
                  </a:cubicBezTo>
                  <a:cubicBezTo>
                    <a:pt x="124" y="59"/>
                    <a:pt x="126" y="61"/>
                    <a:pt x="127" y="61"/>
                  </a:cubicBezTo>
                  <a:cubicBezTo>
                    <a:pt x="127" y="62"/>
                    <a:pt x="129" y="64"/>
                    <a:pt x="129" y="65"/>
                  </a:cubicBezTo>
                  <a:cubicBezTo>
                    <a:pt x="130" y="65"/>
                    <a:pt x="131" y="67"/>
                    <a:pt x="131" y="68"/>
                  </a:cubicBezTo>
                  <a:cubicBezTo>
                    <a:pt x="132" y="68"/>
                    <a:pt x="132" y="70"/>
                    <a:pt x="133" y="71"/>
                  </a:cubicBezTo>
                  <a:cubicBezTo>
                    <a:pt x="132" y="71"/>
                    <a:pt x="132" y="73"/>
                    <a:pt x="131" y="73"/>
                  </a:cubicBezTo>
                  <a:cubicBezTo>
                    <a:pt x="131" y="73"/>
                    <a:pt x="130" y="74"/>
                    <a:pt x="129" y="74"/>
                  </a:cubicBezTo>
                  <a:cubicBezTo>
                    <a:pt x="129" y="74"/>
                    <a:pt x="129" y="75"/>
                    <a:pt x="129" y="76"/>
                  </a:cubicBezTo>
                  <a:cubicBezTo>
                    <a:pt x="128" y="77"/>
                    <a:pt x="127" y="78"/>
                    <a:pt x="126" y="79"/>
                  </a:cubicBezTo>
                  <a:cubicBezTo>
                    <a:pt x="126" y="79"/>
                    <a:pt x="126" y="80"/>
                    <a:pt x="126" y="80"/>
                  </a:cubicBezTo>
                  <a:cubicBezTo>
                    <a:pt x="127" y="81"/>
                    <a:pt x="128" y="82"/>
                    <a:pt x="128" y="82"/>
                  </a:cubicBezTo>
                  <a:cubicBezTo>
                    <a:pt x="128" y="83"/>
                    <a:pt x="129" y="84"/>
                    <a:pt x="129" y="84"/>
                  </a:cubicBezTo>
                  <a:cubicBezTo>
                    <a:pt x="130" y="85"/>
                    <a:pt x="130" y="87"/>
                    <a:pt x="131" y="87"/>
                  </a:cubicBezTo>
                  <a:cubicBezTo>
                    <a:pt x="131" y="88"/>
                    <a:pt x="132" y="90"/>
                    <a:pt x="132" y="90"/>
                  </a:cubicBezTo>
                  <a:cubicBezTo>
                    <a:pt x="133" y="91"/>
                    <a:pt x="135" y="91"/>
                    <a:pt x="135" y="91"/>
                  </a:cubicBezTo>
                  <a:cubicBezTo>
                    <a:pt x="136" y="91"/>
                    <a:pt x="137" y="92"/>
                    <a:pt x="137" y="92"/>
                  </a:cubicBezTo>
                  <a:cubicBezTo>
                    <a:pt x="137" y="93"/>
                    <a:pt x="137" y="94"/>
                    <a:pt x="136" y="94"/>
                  </a:cubicBezTo>
                  <a:cubicBezTo>
                    <a:pt x="136" y="95"/>
                    <a:pt x="135" y="94"/>
                    <a:pt x="134" y="94"/>
                  </a:cubicBezTo>
                  <a:cubicBezTo>
                    <a:pt x="134" y="95"/>
                    <a:pt x="134" y="97"/>
                    <a:pt x="134" y="97"/>
                  </a:cubicBezTo>
                  <a:cubicBezTo>
                    <a:pt x="135" y="98"/>
                    <a:pt x="136" y="99"/>
                    <a:pt x="136" y="99"/>
                  </a:cubicBezTo>
                  <a:cubicBezTo>
                    <a:pt x="137" y="99"/>
                    <a:pt x="138" y="99"/>
                    <a:pt x="138" y="99"/>
                  </a:cubicBezTo>
                  <a:cubicBezTo>
                    <a:pt x="139" y="99"/>
                    <a:pt x="139" y="100"/>
                    <a:pt x="140" y="100"/>
                  </a:cubicBezTo>
                  <a:cubicBezTo>
                    <a:pt x="141" y="101"/>
                    <a:pt x="142" y="102"/>
                    <a:pt x="142" y="103"/>
                  </a:cubicBezTo>
                  <a:cubicBezTo>
                    <a:pt x="143" y="104"/>
                    <a:pt x="143" y="105"/>
                    <a:pt x="143" y="106"/>
                  </a:cubicBezTo>
                  <a:cubicBezTo>
                    <a:pt x="143" y="107"/>
                    <a:pt x="143" y="108"/>
                    <a:pt x="143" y="109"/>
                  </a:cubicBezTo>
                  <a:cubicBezTo>
                    <a:pt x="142" y="109"/>
                    <a:pt x="141" y="109"/>
                    <a:pt x="140" y="109"/>
                  </a:cubicBezTo>
                  <a:cubicBezTo>
                    <a:pt x="140" y="109"/>
                    <a:pt x="138" y="110"/>
                    <a:pt x="138" y="110"/>
                  </a:cubicBezTo>
                  <a:cubicBezTo>
                    <a:pt x="137" y="110"/>
                    <a:pt x="137" y="111"/>
                    <a:pt x="136" y="112"/>
                  </a:cubicBezTo>
                  <a:cubicBezTo>
                    <a:pt x="136" y="112"/>
                    <a:pt x="135" y="111"/>
                    <a:pt x="134" y="111"/>
                  </a:cubicBezTo>
                  <a:cubicBezTo>
                    <a:pt x="134" y="110"/>
                    <a:pt x="133" y="109"/>
                    <a:pt x="133" y="109"/>
                  </a:cubicBezTo>
                  <a:cubicBezTo>
                    <a:pt x="132" y="108"/>
                    <a:pt x="130" y="107"/>
                    <a:pt x="129" y="107"/>
                  </a:cubicBezTo>
                  <a:cubicBezTo>
                    <a:pt x="129" y="107"/>
                    <a:pt x="128" y="107"/>
                    <a:pt x="127" y="107"/>
                  </a:cubicBezTo>
                  <a:cubicBezTo>
                    <a:pt x="127" y="106"/>
                    <a:pt x="127" y="106"/>
                    <a:pt x="127" y="105"/>
                  </a:cubicBezTo>
                  <a:cubicBezTo>
                    <a:pt x="126" y="105"/>
                    <a:pt x="126" y="104"/>
                    <a:pt x="125" y="104"/>
                  </a:cubicBezTo>
                  <a:cubicBezTo>
                    <a:pt x="124" y="104"/>
                    <a:pt x="124" y="106"/>
                    <a:pt x="123" y="106"/>
                  </a:cubicBezTo>
                  <a:cubicBezTo>
                    <a:pt x="123" y="107"/>
                    <a:pt x="122" y="108"/>
                    <a:pt x="122" y="108"/>
                  </a:cubicBezTo>
                  <a:cubicBezTo>
                    <a:pt x="122" y="109"/>
                    <a:pt x="121" y="109"/>
                    <a:pt x="120" y="110"/>
                  </a:cubicBezTo>
                  <a:cubicBezTo>
                    <a:pt x="120" y="110"/>
                    <a:pt x="120" y="112"/>
                    <a:pt x="121" y="113"/>
                  </a:cubicBezTo>
                  <a:cubicBezTo>
                    <a:pt x="121" y="113"/>
                    <a:pt x="123" y="114"/>
                    <a:pt x="123" y="115"/>
                  </a:cubicBezTo>
                  <a:cubicBezTo>
                    <a:pt x="124" y="115"/>
                    <a:pt x="126" y="117"/>
                    <a:pt x="126" y="118"/>
                  </a:cubicBezTo>
                  <a:cubicBezTo>
                    <a:pt x="127" y="118"/>
                    <a:pt x="127" y="119"/>
                    <a:pt x="128" y="120"/>
                  </a:cubicBezTo>
                  <a:cubicBezTo>
                    <a:pt x="129" y="120"/>
                    <a:pt x="131" y="119"/>
                    <a:pt x="131" y="119"/>
                  </a:cubicBezTo>
                  <a:cubicBezTo>
                    <a:pt x="132" y="119"/>
                    <a:pt x="132" y="121"/>
                    <a:pt x="133" y="121"/>
                  </a:cubicBezTo>
                  <a:cubicBezTo>
                    <a:pt x="133" y="121"/>
                    <a:pt x="134" y="121"/>
                    <a:pt x="135" y="120"/>
                  </a:cubicBezTo>
                  <a:cubicBezTo>
                    <a:pt x="135" y="120"/>
                    <a:pt x="135" y="119"/>
                    <a:pt x="135" y="118"/>
                  </a:cubicBezTo>
                  <a:cubicBezTo>
                    <a:pt x="135" y="118"/>
                    <a:pt x="135" y="117"/>
                    <a:pt x="135" y="116"/>
                  </a:cubicBezTo>
                  <a:cubicBezTo>
                    <a:pt x="135" y="116"/>
                    <a:pt x="136" y="115"/>
                    <a:pt x="137" y="115"/>
                  </a:cubicBezTo>
                  <a:cubicBezTo>
                    <a:pt x="137" y="114"/>
                    <a:pt x="139" y="114"/>
                    <a:pt x="139" y="114"/>
                  </a:cubicBezTo>
                  <a:cubicBezTo>
                    <a:pt x="140" y="115"/>
                    <a:pt x="142" y="116"/>
                    <a:pt x="143" y="116"/>
                  </a:cubicBezTo>
                  <a:cubicBezTo>
                    <a:pt x="143" y="116"/>
                    <a:pt x="144" y="115"/>
                    <a:pt x="144" y="115"/>
                  </a:cubicBezTo>
                  <a:cubicBezTo>
                    <a:pt x="145" y="115"/>
                    <a:pt x="146" y="116"/>
                    <a:pt x="146" y="117"/>
                  </a:cubicBezTo>
                  <a:cubicBezTo>
                    <a:pt x="147" y="117"/>
                    <a:pt x="147" y="118"/>
                    <a:pt x="147" y="119"/>
                  </a:cubicBezTo>
                  <a:cubicBezTo>
                    <a:pt x="147" y="120"/>
                    <a:pt x="146" y="121"/>
                    <a:pt x="146" y="122"/>
                  </a:cubicBezTo>
                  <a:cubicBezTo>
                    <a:pt x="145" y="123"/>
                    <a:pt x="147" y="125"/>
                    <a:pt x="147" y="126"/>
                  </a:cubicBezTo>
                  <a:cubicBezTo>
                    <a:pt x="147" y="127"/>
                    <a:pt x="146" y="129"/>
                    <a:pt x="145" y="130"/>
                  </a:cubicBezTo>
                  <a:cubicBezTo>
                    <a:pt x="145" y="131"/>
                    <a:pt x="144" y="132"/>
                    <a:pt x="144" y="133"/>
                  </a:cubicBezTo>
                  <a:cubicBezTo>
                    <a:pt x="143" y="134"/>
                    <a:pt x="143" y="135"/>
                    <a:pt x="142" y="135"/>
                  </a:cubicBezTo>
                  <a:cubicBezTo>
                    <a:pt x="142" y="136"/>
                    <a:pt x="141" y="136"/>
                    <a:pt x="141" y="136"/>
                  </a:cubicBezTo>
                  <a:cubicBezTo>
                    <a:pt x="140" y="136"/>
                    <a:pt x="140" y="134"/>
                    <a:pt x="140" y="134"/>
                  </a:cubicBezTo>
                  <a:cubicBezTo>
                    <a:pt x="139" y="133"/>
                    <a:pt x="137" y="134"/>
                    <a:pt x="137" y="134"/>
                  </a:cubicBezTo>
                  <a:cubicBezTo>
                    <a:pt x="136" y="135"/>
                    <a:pt x="137" y="137"/>
                    <a:pt x="136" y="137"/>
                  </a:cubicBezTo>
                  <a:cubicBezTo>
                    <a:pt x="136" y="138"/>
                    <a:pt x="135" y="140"/>
                    <a:pt x="135" y="141"/>
                  </a:cubicBezTo>
                  <a:cubicBezTo>
                    <a:pt x="135" y="142"/>
                    <a:pt x="135" y="144"/>
                    <a:pt x="134" y="144"/>
                  </a:cubicBezTo>
                  <a:cubicBezTo>
                    <a:pt x="134" y="145"/>
                    <a:pt x="133" y="147"/>
                    <a:pt x="133" y="147"/>
                  </a:cubicBezTo>
                  <a:cubicBezTo>
                    <a:pt x="132" y="148"/>
                    <a:pt x="130" y="147"/>
                    <a:pt x="130" y="148"/>
                  </a:cubicBezTo>
                  <a:cubicBezTo>
                    <a:pt x="129" y="149"/>
                    <a:pt x="129" y="150"/>
                    <a:pt x="130" y="151"/>
                  </a:cubicBezTo>
                  <a:cubicBezTo>
                    <a:pt x="130" y="152"/>
                    <a:pt x="131" y="153"/>
                    <a:pt x="132" y="154"/>
                  </a:cubicBezTo>
                  <a:cubicBezTo>
                    <a:pt x="132" y="154"/>
                    <a:pt x="134" y="156"/>
                    <a:pt x="134" y="156"/>
                  </a:cubicBezTo>
                  <a:cubicBezTo>
                    <a:pt x="135" y="157"/>
                    <a:pt x="134" y="159"/>
                    <a:pt x="134" y="160"/>
                  </a:cubicBezTo>
                  <a:cubicBezTo>
                    <a:pt x="134" y="160"/>
                    <a:pt x="134" y="160"/>
                    <a:pt x="134" y="160"/>
                  </a:cubicBezTo>
                  <a:cubicBezTo>
                    <a:pt x="134" y="160"/>
                    <a:pt x="132" y="161"/>
                    <a:pt x="132" y="161"/>
                  </a:cubicBezTo>
                  <a:cubicBezTo>
                    <a:pt x="131" y="162"/>
                    <a:pt x="131" y="163"/>
                    <a:pt x="130" y="164"/>
                  </a:cubicBezTo>
                  <a:cubicBezTo>
                    <a:pt x="130" y="164"/>
                    <a:pt x="131" y="166"/>
                    <a:pt x="130" y="166"/>
                  </a:cubicBezTo>
                  <a:cubicBezTo>
                    <a:pt x="130" y="167"/>
                    <a:pt x="129" y="167"/>
                    <a:pt x="129" y="167"/>
                  </a:cubicBezTo>
                  <a:cubicBezTo>
                    <a:pt x="128" y="167"/>
                    <a:pt x="128" y="166"/>
                    <a:pt x="128" y="165"/>
                  </a:cubicBezTo>
                  <a:cubicBezTo>
                    <a:pt x="127" y="165"/>
                    <a:pt x="127" y="164"/>
                    <a:pt x="126" y="163"/>
                  </a:cubicBezTo>
                  <a:cubicBezTo>
                    <a:pt x="126" y="163"/>
                    <a:pt x="124" y="162"/>
                    <a:pt x="123" y="161"/>
                  </a:cubicBezTo>
                  <a:cubicBezTo>
                    <a:pt x="122" y="160"/>
                    <a:pt x="121" y="159"/>
                    <a:pt x="120" y="158"/>
                  </a:cubicBezTo>
                  <a:cubicBezTo>
                    <a:pt x="120" y="157"/>
                    <a:pt x="118" y="157"/>
                    <a:pt x="118" y="156"/>
                  </a:cubicBezTo>
                  <a:cubicBezTo>
                    <a:pt x="117" y="156"/>
                    <a:pt x="115" y="156"/>
                    <a:pt x="114" y="157"/>
                  </a:cubicBezTo>
                  <a:cubicBezTo>
                    <a:pt x="114" y="157"/>
                    <a:pt x="113" y="158"/>
                    <a:pt x="112" y="158"/>
                  </a:cubicBezTo>
                  <a:cubicBezTo>
                    <a:pt x="111" y="159"/>
                    <a:pt x="110" y="159"/>
                    <a:pt x="109" y="159"/>
                  </a:cubicBezTo>
                  <a:cubicBezTo>
                    <a:pt x="108" y="159"/>
                    <a:pt x="107" y="158"/>
                    <a:pt x="107" y="157"/>
                  </a:cubicBezTo>
                  <a:cubicBezTo>
                    <a:pt x="106" y="157"/>
                    <a:pt x="104" y="157"/>
                    <a:pt x="104" y="157"/>
                  </a:cubicBezTo>
                  <a:cubicBezTo>
                    <a:pt x="103" y="158"/>
                    <a:pt x="102" y="158"/>
                    <a:pt x="102" y="159"/>
                  </a:cubicBezTo>
                  <a:cubicBezTo>
                    <a:pt x="101" y="160"/>
                    <a:pt x="99" y="161"/>
                    <a:pt x="99" y="162"/>
                  </a:cubicBezTo>
                  <a:cubicBezTo>
                    <a:pt x="98" y="163"/>
                    <a:pt x="98" y="165"/>
                    <a:pt x="97" y="165"/>
                  </a:cubicBezTo>
                  <a:cubicBezTo>
                    <a:pt x="97" y="166"/>
                    <a:pt x="95" y="167"/>
                    <a:pt x="95" y="167"/>
                  </a:cubicBezTo>
                  <a:cubicBezTo>
                    <a:pt x="94" y="167"/>
                    <a:pt x="93" y="167"/>
                    <a:pt x="93" y="166"/>
                  </a:cubicBezTo>
                  <a:cubicBezTo>
                    <a:pt x="92" y="166"/>
                    <a:pt x="91" y="165"/>
                    <a:pt x="90" y="165"/>
                  </a:cubicBezTo>
                  <a:cubicBezTo>
                    <a:pt x="90" y="164"/>
                    <a:pt x="89" y="164"/>
                    <a:pt x="89" y="165"/>
                  </a:cubicBezTo>
                  <a:cubicBezTo>
                    <a:pt x="88" y="165"/>
                    <a:pt x="87" y="166"/>
                    <a:pt x="87" y="167"/>
                  </a:cubicBezTo>
                  <a:cubicBezTo>
                    <a:pt x="87" y="168"/>
                    <a:pt x="87" y="169"/>
                    <a:pt x="87" y="170"/>
                  </a:cubicBezTo>
                  <a:cubicBezTo>
                    <a:pt x="87" y="170"/>
                    <a:pt x="86" y="172"/>
                    <a:pt x="86" y="173"/>
                  </a:cubicBezTo>
                  <a:cubicBezTo>
                    <a:pt x="85" y="173"/>
                    <a:pt x="84" y="173"/>
                    <a:pt x="84" y="173"/>
                  </a:cubicBezTo>
                  <a:cubicBezTo>
                    <a:pt x="83" y="173"/>
                    <a:pt x="83" y="172"/>
                    <a:pt x="83" y="172"/>
                  </a:cubicBezTo>
                  <a:cubicBezTo>
                    <a:pt x="83" y="171"/>
                    <a:pt x="82" y="170"/>
                    <a:pt x="82" y="169"/>
                  </a:cubicBezTo>
                  <a:cubicBezTo>
                    <a:pt x="81" y="169"/>
                    <a:pt x="80" y="169"/>
                    <a:pt x="80" y="168"/>
                  </a:cubicBezTo>
                  <a:cubicBezTo>
                    <a:pt x="80" y="168"/>
                    <a:pt x="79" y="167"/>
                    <a:pt x="79" y="167"/>
                  </a:cubicBezTo>
                  <a:cubicBezTo>
                    <a:pt x="78" y="166"/>
                    <a:pt x="77" y="167"/>
                    <a:pt x="77" y="167"/>
                  </a:cubicBezTo>
                  <a:cubicBezTo>
                    <a:pt x="76" y="166"/>
                    <a:pt x="75" y="166"/>
                    <a:pt x="75" y="166"/>
                  </a:cubicBezTo>
                  <a:cubicBezTo>
                    <a:pt x="74" y="166"/>
                    <a:pt x="74" y="164"/>
                    <a:pt x="74" y="164"/>
                  </a:cubicBezTo>
                  <a:cubicBezTo>
                    <a:pt x="73" y="163"/>
                    <a:pt x="73" y="162"/>
                    <a:pt x="73" y="162"/>
                  </a:cubicBezTo>
                  <a:cubicBezTo>
                    <a:pt x="72" y="162"/>
                    <a:pt x="70" y="162"/>
                    <a:pt x="69" y="162"/>
                  </a:cubicBezTo>
                  <a:cubicBezTo>
                    <a:pt x="69" y="162"/>
                    <a:pt x="67" y="162"/>
                    <a:pt x="67" y="162"/>
                  </a:cubicBezTo>
                  <a:cubicBezTo>
                    <a:pt x="66" y="163"/>
                    <a:pt x="66" y="164"/>
                    <a:pt x="66" y="164"/>
                  </a:cubicBezTo>
                  <a:cubicBezTo>
                    <a:pt x="66" y="165"/>
                    <a:pt x="68" y="166"/>
                    <a:pt x="68" y="167"/>
                  </a:cubicBezTo>
                  <a:cubicBezTo>
                    <a:pt x="68" y="167"/>
                    <a:pt x="67" y="168"/>
                    <a:pt x="66" y="168"/>
                  </a:cubicBezTo>
                  <a:cubicBezTo>
                    <a:pt x="66" y="169"/>
                    <a:pt x="66" y="169"/>
                    <a:pt x="65" y="170"/>
                  </a:cubicBezTo>
                  <a:cubicBezTo>
                    <a:pt x="65" y="170"/>
                    <a:pt x="63" y="170"/>
                    <a:pt x="63" y="171"/>
                  </a:cubicBezTo>
                  <a:cubicBezTo>
                    <a:pt x="62" y="171"/>
                    <a:pt x="61" y="171"/>
                    <a:pt x="61" y="172"/>
                  </a:cubicBezTo>
                  <a:cubicBezTo>
                    <a:pt x="60" y="172"/>
                    <a:pt x="59" y="173"/>
                    <a:pt x="59" y="173"/>
                  </a:cubicBezTo>
                  <a:cubicBezTo>
                    <a:pt x="58" y="173"/>
                    <a:pt x="57" y="174"/>
                    <a:pt x="56" y="174"/>
                  </a:cubicBezTo>
                  <a:cubicBezTo>
                    <a:pt x="56" y="174"/>
                    <a:pt x="55" y="173"/>
                    <a:pt x="55" y="173"/>
                  </a:cubicBezTo>
                  <a:cubicBezTo>
                    <a:pt x="55" y="172"/>
                    <a:pt x="54" y="171"/>
                    <a:pt x="54" y="170"/>
                  </a:cubicBezTo>
                  <a:cubicBezTo>
                    <a:pt x="54" y="170"/>
                    <a:pt x="55" y="169"/>
                    <a:pt x="55" y="169"/>
                  </a:cubicBezTo>
                  <a:cubicBezTo>
                    <a:pt x="55" y="168"/>
                    <a:pt x="55" y="167"/>
                    <a:pt x="54" y="167"/>
                  </a:cubicBezTo>
                  <a:cubicBezTo>
                    <a:pt x="54" y="166"/>
                    <a:pt x="53" y="166"/>
                    <a:pt x="53" y="166"/>
                  </a:cubicBezTo>
                  <a:cubicBezTo>
                    <a:pt x="53" y="166"/>
                    <a:pt x="52" y="165"/>
                    <a:pt x="52" y="164"/>
                  </a:cubicBezTo>
                  <a:cubicBezTo>
                    <a:pt x="52" y="164"/>
                    <a:pt x="52" y="162"/>
                    <a:pt x="52" y="162"/>
                  </a:cubicBezTo>
                  <a:cubicBezTo>
                    <a:pt x="52" y="161"/>
                    <a:pt x="52" y="161"/>
                    <a:pt x="52" y="160"/>
                  </a:cubicBezTo>
                  <a:cubicBezTo>
                    <a:pt x="52" y="159"/>
                    <a:pt x="52" y="159"/>
                    <a:pt x="52" y="159"/>
                  </a:cubicBezTo>
                  <a:cubicBezTo>
                    <a:pt x="51" y="158"/>
                    <a:pt x="51" y="157"/>
                    <a:pt x="51" y="157"/>
                  </a:cubicBezTo>
                  <a:cubicBezTo>
                    <a:pt x="51" y="156"/>
                    <a:pt x="51" y="156"/>
                    <a:pt x="51" y="155"/>
                  </a:cubicBezTo>
                  <a:cubicBezTo>
                    <a:pt x="51" y="154"/>
                    <a:pt x="52" y="153"/>
                    <a:pt x="52" y="152"/>
                  </a:cubicBezTo>
                  <a:cubicBezTo>
                    <a:pt x="52" y="151"/>
                    <a:pt x="51" y="150"/>
                    <a:pt x="51" y="149"/>
                  </a:cubicBezTo>
                  <a:cubicBezTo>
                    <a:pt x="51" y="148"/>
                    <a:pt x="52" y="147"/>
                    <a:pt x="52" y="147"/>
                  </a:cubicBezTo>
                  <a:cubicBezTo>
                    <a:pt x="52" y="146"/>
                    <a:pt x="53" y="144"/>
                    <a:pt x="52" y="144"/>
                  </a:cubicBezTo>
                  <a:cubicBezTo>
                    <a:pt x="52" y="144"/>
                    <a:pt x="50" y="144"/>
                    <a:pt x="50" y="144"/>
                  </a:cubicBezTo>
                  <a:cubicBezTo>
                    <a:pt x="50" y="144"/>
                    <a:pt x="49" y="143"/>
                    <a:pt x="49" y="143"/>
                  </a:cubicBezTo>
                  <a:cubicBezTo>
                    <a:pt x="49" y="143"/>
                    <a:pt x="48" y="143"/>
                    <a:pt x="48" y="143"/>
                  </a:cubicBezTo>
                  <a:cubicBezTo>
                    <a:pt x="48" y="144"/>
                    <a:pt x="48" y="145"/>
                    <a:pt x="47" y="145"/>
                  </a:cubicBezTo>
                  <a:cubicBezTo>
                    <a:pt x="47" y="146"/>
                    <a:pt x="46" y="146"/>
                    <a:pt x="45" y="146"/>
                  </a:cubicBezTo>
                  <a:cubicBezTo>
                    <a:pt x="45" y="146"/>
                    <a:pt x="44" y="145"/>
                    <a:pt x="44" y="145"/>
                  </a:cubicBezTo>
                  <a:cubicBezTo>
                    <a:pt x="43" y="145"/>
                    <a:pt x="42" y="145"/>
                    <a:pt x="41" y="145"/>
                  </a:cubicBezTo>
                  <a:cubicBezTo>
                    <a:pt x="41" y="145"/>
                    <a:pt x="40" y="144"/>
                    <a:pt x="40" y="144"/>
                  </a:cubicBezTo>
                  <a:cubicBezTo>
                    <a:pt x="40" y="144"/>
                    <a:pt x="41" y="143"/>
                    <a:pt x="41" y="143"/>
                  </a:cubicBezTo>
                  <a:cubicBezTo>
                    <a:pt x="41" y="143"/>
                    <a:pt x="41" y="142"/>
                    <a:pt x="41" y="142"/>
                  </a:cubicBezTo>
                  <a:cubicBezTo>
                    <a:pt x="41" y="141"/>
                    <a:pt x="39" y="141"/>
                    <a:pt x="39" y="140"/>
                  </a:cubicBezTo>
                  <a:cubicBezTo>
                    <a:pt x="38" y="140"/>
                    <a:pt x="38" y="140"/>
                    <a:pt x="37" y="139"/>
                  </a:cubicBezTo>
                  <a:cubicBezTo>
                    <a:pt x="37" y="139"/>
                    <a:pt x="36" y="139"/>
                    <a:pt x="36" y="138"/>
                  </a:cubicBezTo>
                  <a:cubicBezTo>
                    <a:pt x="35" y="138"/>
                    <a:pt x="35" y="136"/>
                    <a:pt x="35" y="136"/>
                  </a:cubicBezTo>
                  <a:cubicBezTo>
                    <a:pt x="35" y="135"/>
                    <a:pt x="36" y="135"/>
                    <a:pt x="36" y="134"/>
                  </a:cubicBezTo>
                  <a:cubicBezTo>
                    <a:pt x="36" y="134"/>
                    <a:pt x="36" y="133"/>
                    <a:pt x="35" y="132"/>
                  </a:cubicBezTo>
                  <a:cubicBezTo>
                    <a:pt x="35" y="132"/>
                    <a:pt x="34" y="131"/>
                    <a:pt x="34" y="131"/>
                  </a:cubicBezTo>
                  <a:cubicBezTo>
                    <a:pt x="34" y="131"/>
                    <a:pt x="33" y="130"/>
                    <a:pt x="33" y="129"/>
                  </a:cubicBezTo>
                  <a:cubicBezTo>
                    <a:pt x="33" y="129"/>
                    <a:pt x="32" y="128"/>
                    <a:pt x="31" y="128"/>
                  </a:cubicBezTo>
                  <a:cubicBezTo>
                    <a:pt x="31" y="128"/>
                    <a:pt x="29" y="128"/>
                    <a:pt x="29" y="128"/>
                  </a:cubicBezTo>
                  <a:cubicBezTo>
                    <a:pt x="28" y="128"/>
                    <a:pt x="28" y="128"/>
                    <a:pt x="28" y="127"/>
                  </a:cubicBezTo>
                  <a:cubicBezTo>
                    <a:pt x="27" y="127"/>
                    <a:pt x="27" y="126"/>
                    <a:pt x="27" y="125"/>
                  </a:cubicBezTo>
                  <a:cubicBezTo>
                    <a:pt x="27" y="125"/>
                    <a:pt x="27" y="124"/>
                    <a:pt x="27" y="124"/>
                  </a:cubicBezTo>
                  <a:cubicBezTo>
                    <a:pt x="27" y="123"/>
                    <a:pt x="27" y="123"/>
                    <a:pt x="27" y="123"/>
                  </a:cubicBezTo>
                  <a:cubicBezTo>
                    <a:pt x="26" y="123"/>
                    <a:pt x="26" y="122"/>
                    <a:pt x="25" y="122"/>
                  </a:cubicBezTo>
                  <a:cubicBezTo>
                    <a:pt x="25" y="122"/>
                    <a:pt x="24" y="122"/>
                    <a:pt x="23" y="122"/>
                  </a:cubicBezTo>
                  <a:cubicBezTo>
                    <a:pt x="23" y="122"/>
                    <a:pt x="21" y="122"/>
                    <a:pt x="21" y="122"/>
                  </a:cubicBezTo>
                  <a:cubicBezTo>
                    <a:pt x="20" y="123"/>
                    <a:pt x="21" y="124"/>
                    <a:pt x="20" y="125"/>
                  </a:cubicBezTo>
                  <a:cubicBezTo>
                    <a:pt x="20" y="125"/>
                    <a:pt x="19" y="126"/>
                    <a:pt x="18" y="126"/>
                  </a:cubicBezTo>
                  <a:cubicBezTo>
                    <a:pt x="18" y="126"/>
                    <a:pt x="17" y="125"/>
                    <a:pt x="17" y="125"/>
                  </a:cubicBezTo>
                  <a:cubicBezTo>
                    <a:pt x="16" y="124"/>
                    <a:pt x="17" y="123"/>
                    <a:pt x="17" y="123"/>
                  </a:cubicBezTo>
                  <a:cubicBezTo>
                    <a:pt x="17" y="122"/>
                    <a:pt x="16" y="121"/>
                    <a:pt x="16" y="121"/>
                  </a:cubicBezTo>
                  <a:cubicBezTo>
                    <a:pt x="16" y="120"/>
                    <a:pt x="16" y="118"/>
                    <a:pt x="16" y="118"/>
                  </a:cubicBezTo>
                  <a:cubicBezTo>
                    <a:pt x="16" y="117"/>
                    <a:pt x="17" y="116"/>
                    <a:pt x="17" y="115"/>
                  </a:cubicBezTo>
                  <a:cubicBezTo>
                    <a:pt x="17" y="115"/>
                    <a:pt x="18" y="114"/>
                    <a:pt x="18" y="114"/>
                  </a:cubicBezTo>
                  <a:cubicBezTo>
                    <a:pt x="19" y="114"/>
                    <a:pt x="19" y="113"/>
                    <a:pt x="18" y="112"/>
                  </a:cubicBezTo>
                  <a:cubicBezTo>
                    <a:pt x="18" y="112"/>
                    <a:pt x="17" y="112"/>
                    <a:pt x="16" y="112"/>
                  </a:cubicBezTo>
                  <a:cubicBezTo>
                    <a:pt x="15" y="111"/>
                    <a:pt x="14" y="112"/>
                    <a:pt x="13" y="112"/>
                  </a:cubicBezTo>
                  <a:cubicBezTo>
                    <a:pt x="13" y="111"/>
                    <a:pt x="11" y="111"/>
                    <a:pt x="11" y="110"/>
                  </a:cubicBezTo>
                  <a:cubicBezTo>
                    <a:pt x="11" y="110"/>
                    <a:pt x="10" y="110"/>
                    <a:pt x="10" y="109"/>
                  </a:cubicBezTo>
                  <a:cubicBezTo>
                    <a:pt x="10" y="109"/>
                    <a:pt x="10" y="108"/>
                    <a:pt x="10" y="107"/>
                  </a:cubicBezTo>
                  <a:cubicBezTo>
                    <a:pt x="10" y="107"/>
                    <a:pt x="11" y="106"/>
                    <a:pt x="10" y="106"/>
                  </a:cubicBezTo>
                  <a:cubicBezTo>
                    <a:pt x="10" y="106"/>
                    <a:pt x="9" y="106"/>
                    <a:pt x="9" y="105"/>
                  </a:cubicBezTo>
                  <a:cubicBezTo>
                    <a:pt x="8" y="105"/>
                    <a:pt x="7" y="105"/>
                    <a:pt x="6" y="105"/>
                  </a:cubicBezTo>
                  <a:cubicBezTo>
                    <a:pt x="5" y="105"/>
                    <a:pt x="5" y="105"/>
                    <a:pt x="5" y="105"/>
                  </a:cubicBezTo>
                  <a:cubicBezTo>
                    <a:pt x="5" y="104"/>
                    <a:pt x="4" y="104"/>
                    <a:pt x="4" y="103"/>
                  </a:cubicBezTo>
                  <a:cubicBezTo>
                    <a:pt x="4" y="102"/>
                    <a:pt x="4" y="101"/>
                    <a:pt x="4" y="101"/>
                  </a:cubicBezTo>
                  <a:cubicBezTo>
                    <a:pt x="4" y="100"/>
                    <a:pt x="4" y="99"/>
                    <a:pt x="3" y="99"/>
                  </a:cubicBezTo>
                  <a:cubicBezTo>
                    <a:pt x="3" y="99"/>
                    <a:pt x="2" y="99"/>
                    <a:pt x="1" y="99"/>
                  </a:cubicBezTo>
                  <a:cubicBezTo>
                    <a:pt x="1" y="99"/>
                    <a:pt x="0" y="98"/>
                    <a:pt x="0" y="97"/>
                  </a:cubicBezTo>
                  <a:cubicBezTo>
                    <a:pt x="0" y="96"/>
                    <a:pt x="1" y="96"/>
                    <a:pt x="2" y="95"/>
                  </a:cubicBezTo>
                  <a:cubicBezTo>
                    <a:pt x="2" y="95"/>
                    <a:pt x="2" y="94"/>
                    <a:pt x="2" y="93"/>
                  </a:cubicBezTo>
                  <a:cubicBezTo>
                    <a:pt x="2" y="93"/>
                    <a:pt x="1" y="92"/>
                    <a:pt x="1" y="91"/>
                  </a:cubicBezTo>
                  <a:cubicBezTo>
                    <a:pt x="2" y="91"/>
                    <a:pt x="3" y="90"/>
                    <a:pt x="4" y="90"/>
                  </a:cubicBezTo>
                  <a:cubicBezTo>
                    <a:pt x="5" y="90"/>
                    <a:pt x="6" y="90"/>
                    <a:pt x="7" y="90"/>
                  </a:cubicBezTo>
                  <a:cubicBezTo>
                    <a:pt x="7" y="89"/>
                    <a:pt x="8" y="89"/>
                    <a:pt x="9" y="88"/>
                  </a:cubicBezTo>
                  <a:cubicBezTo>
                    <a:pt x="9" y="88"/>
                    <a:pt x="9" y="86"/>
                    <a:pt x="9" y="86"/>
                  </a:cubicBezTo>
                  <a:cubicBezTo>
                    <a:pt x="9" y="85"/>
                    <a:pt x="10" y="84"/>
                    <a:pt x="10" y="84"/>
                  </a:cubicBezTo>
                  <a:cubicBezTo>
                    <a:pt x="11" y="83"/>
                    <a:pt x="12" y="82"/>
                    <a:pt x="13" y="82"/>
                  </a:cubicBezTo>
                  <a:cubicBezTo>
                    <a:pt x="14" y="81"/>
                    <a:pt x="15" y="81"/>
                    <a:pt x="15" y="80"/>
                  </a:cubicBezTo>
                  <a:cubicBezTo>
                    <a:pt x="16" y="80"/>
                    <a:pt x="17" y="80"/>
                    <a:pt x="18" y="79"/>
                  </a:cubicBezTo>
                  <a:cubicBezTo>
                    <a:pt x="18" y="79"/>
                    <a:pt x="17" y="78"/>
                    <a:pt x="17" y="77"/>
                  </a:cubicBezTo>
                  <a:cubicBezTo>
                    <a:pt x="17" y="77"/>
                    <a:pt x="17" y="75"/>
                    <a:pt x="17" y="75"/>
                  </a:cubicBezTo>
                  <a:cubicBezTo>
                    <a:pt x="18" y="74"/>
                    <a:pt x="19" y="74"/>
                    <a:pt x="19" y="73"/>
                  </a:cubicBezTo>
                  <a:cubicBezTo>
                    <a:pt x="20" y="73"/>
                    <a:pt x="20" y="72"/>
                    <a:pt x="20" y="71"/>
                  </a:cubicBezTo>
                  <a:cubicBezTo>
                    <a:pt x="21" y="70"/>
                    <a:pt x="19" y="69"/>
                    <a:pt x="19" y="68"/>
                  </a:cubicBezTo>
                  <a:cubicBezTo>
                    <a:pt x="19" y="67"/>
                    <a:pt x="20" y="66"/>
                    <a:pt x="20" y="65"/>
                  </a:cubicBezTo>
                  <a:cubicBezTo>
                    <a:pt x="20" y="64"/>
                    <a:pt x="20" y="63"/>
                    <a:pt x="20" y="62"/>
                  </a:cubicBezTo>
                  <a:cubicBezTo>
                    <a:pt x="20" y="62"/>
                    <a:pt x="19" y="60"/>
                    <a:pt x="18" y="60"/>
                  </a:cubicBezTo>
                  <a:cubicBezTo>
                    <a:pt x="18" y="59"/>
                    <a:pt x="16" y="58"/>
                    <a:pt x="16" y="58"/>
                  </a:cubicBezTo>
                  <a:cubicBezTo>
                    <a:pt x="15" y="57"/>
                    <a:pt x="14" y="56"/>
                    <a:pt x="13" y="56"/>
                  </a:cubicBezTo>
                  <a:cubicBezTo>
                    <a:pt x="13" y="56"/>
                    <a:pt x="12" y="56"/>
                    <a:pt x="11" y="56"/>
                  </a:cubicBezTo>
                  <a:cubicBezTo>
                    <a:pt x="11" y="55"/>
                    <a:pt x="10" y="54"/>
                    <a:pt x="10" y="53"/>
                  </a:cubicBezTo>
                  <a:cubicBezTo>
                    <a:pt x="9" y="52"/>
                    <a:pt x="8" y="51"/>
                    <a:pt x="8" y="50"/>
                  </a:cubicBezTo>
                  <a:cubicBezTo>
                    <a:pt x="8" y="50"/>
                    <a:pt x="8" y="49"/>
                    <a:pt x="7" y="49"/>
                  </a:cubicBezTo>
                  <a:cubicBezTo>
                    <a:pt x="7" y="48"/>
                    <a:pt x="8" y="46"/>
                    <a:pt x="8" y="4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88">
              <a:extLst>
                <a:ext uri="{FF2B5EF4-FFF2-40B4-BE49-F238E27FC236}">
                  <a16:creationId xmlns:a16="http://schemas.microsoft.com/office/drawing/2014/main" id="{1AF638E7-17E3-4089-A781-9DD9E9F9DA4C}"/>
                </a:ext>
              </a:extLst>
            </p:cNvPr>
            <p:cNvSpPr>
              <a:spLocks/>
            </p:cNvSpPr>
            <p:nvPr/>
          </p:nvSpPr>
          <p:spPr bwMode="auto">
            <a:xfrm>
              <a:off x="8240321" y="4818899"/>
              <a:ext cx="598879" cy="436684"/>
            </a:xfrm>
            <a:custGeom>
              <a:avLst/>
              <a:gdLst/>
              <a:ahLst/>
              <a:cxnLst>
                <a:cxn ang="0">
                  <a:pos x="27" y="32"/>
                </a:cxn>
                <a:cxn ang="0">
                  <a:pos x="48" y="30"/>
                </a:cxn>
                <a:cxn ang="0">
                  <a:pos x="47" y="45"/>
                </a:cxn>
                <a:cxn ang="0">
                  <a:pos x="70" y="43"/>
                </a:cxn>
                <a:cxn ang="0">
                  <a:pos x="88" y="45"/>
                </a:cxn>
                <a:cxn ang="0">
                  <a:pos x="110" y="45"/>
                </a:cxn>
                <a:cxn ang="0">
                  <a:pos x="131" y="47"/>
                </a:cxn>
                <a:cxn ang="0">
                  <a:pos x="146" y="36"/>
                </a:cxn>
                <a:cxn ang="0">
                  <a:pos x="157" y="24"/>
                </a:cxn>
                <a:cxn ang="0">
                  <a:pos x="168" y="21"/>
                </a:cxn>
                <a:cxn ang="0">
                  <a:pos x="179" y="16"/>
                </a:cxn>
                <a:cxn ang="0">
                  <a:pos x="189" y="12"/>
                </a:cxn>
                <a:cxn ang="0">
                  <a:pos x="183" y="2"/>
                </a:cxn>
                <a:cxn ang="0">
                  <a:pos x="200" y="3"/>
                </a:cxn>
                <a:cxn ang="0">
                  <a:pos x="200" y="18"/>
                </a:cxn>
                <a:cxn ang="0">
                  <a:pos x="195" y="45"/>
                </a:cxn>
                <a:cxn ang="0">
                  <a:pos x="186" y="89"/>
                </a:cxn>
                <a:cxn ang="0">
                  <a:pos x="180" y="111"/>
                </a:cxn>
                <a:cxn ang="0">
                  <a:pos x="166" y="124"/>
                </a:cxn>
                <a:cxn ang="0">
                  <a:pos x="173" y="113"/>
                </a:cxn>
                <a:cxn ang="0">
                  <a:pos x="183" y="96"/>
                </a:cxn>
                <a:cxn ang="0">
                  <a:pos x="178" y="89"/>
                </a:cxn>
                <a:cxn ang="0">
                  <a:pos x="167" y="91"/>
                </a:cxn>
                <a:cxn ang="0">
                  <a:pos x="170" y="93"/>
                </a:cxn>
                <a:cxn ang="0">
                  <a:pos x="176" y="92"/>
                </a:cxn>
                <a:cxn ang="0">
                  <a:pos x="181" y="95"/>
                </a:cxn>
                <a:cxn ang="0">
                  <a:pos x="171" y="114"/>
                </a:cxn>
                <a:cxn ang="0">
                  <a:pos x="164" y="128"/>
                </a:cxn>
                <a:cxn ang="0">
                  <a:pos x="154" y="126"/>
                </a:cxn>
                <a:cxn ang="0">
                  <a:pos x="144" y="111"/>
                </a:cxn>
                <a:cxn ang="0">
                  <a:pos x="150" y="125"/>
                </a:cxn>
                <a:cxn ang="0">
                  <a:pos x="154" y="141"/>
                </a:cxn>
                <a:cxn ang="0">
                  <a:pos x="147" y="141"/>
                </a:cxn>
                <a:cxn ang="0">
                  <a:pos x="130" y="130"/>
                </a:cxn>
                <a:cxn ang="0">
                  <a:pos x="124" y="128"/>
                </a:cxn>
                <a:cxn ang="0">
                  <a:pos x="140" y="139"/>
                </a:cxn>
                <a:cxn ang="0">
                  <a:pos x="134" y="143"/>
                </a:cxn>
                <a:cxn ang="0">
                  <a:pos x="121" y="144"/>
                </a:cxn>
                <a:cxn ang="0">
                  <a:pos x="105" y="145"/>
                </a:cxn>
                <a:cxn ang="0">
                  <a:pos x="90" y="142"/>
                </a:cxn>
                <a:cxn ang="0">
                  <a:pos x="74" y="145"/>
                </a:cxn>
                <a:cxn ang="0">
                  <a:pos x="64" y="139"/>
                </a:cxn>
                <a:cxn ang="0">
                  <a:pos x="56" y="130"/>
                </a:cxn>
                <a:cxn ang="0">
                  <a:pos x="55" y="118"/>
                </a:cxn>
                <a:cxn ang="0">
                  <a:pos x="37" y="122"/>
                </a:cxn>
                <a:cxn ang="0">
                  <a:pos x="18" y="124"/>
                </a:cxn>
                <a:cxn ang="0">
                  <a:pos x="13" y="113"/>
                </a:cxn>
                <a:cxn ang="0">
                  <a:pos x="21" y="102"/>
                </a:cxn>
                <a:cxn ang="0">
                  <a:pos x="27" y="85"/>
                </a:cxn>
                <a:cxn ang="0">
                  <a:pos x="15" y="82"/>
                </a:cxn>
                <a:cxn ang="0">
                  <a:pos x="6" y="84"/>
                </a:cxn>
                <a:cxn ang="0">
                  <a:pos x="5" y="70"/>
                </a:cxn>
                <a:cxn ang="0">
                  <a:pos x="16" y="78"/>
                </a:cxn>
                <a:cxn ang="0">
                  <a:pos x="20" y="66"/>
                </a:cxn>
                <a:cxn ang="0">
                  <a:pos x="17" y="58"/>
                </a:cxn>
                <a:cxn ang="0">
                  <a:pos x="6" y="46"/>
                </a:cxn>
              </a:cxnLst>
              <a:rect l="0" t="0" r="r" b="b"/>
              <a:pathLst>
                <a:path w="202" h="147">
                  <a:moveTo>
                    <a:pt x="13" y="37"/>
                  </a:moveTo>
                  <a:cubicBezTo>
                    <a:pt x="13" y="37"/>
                    <a:pt x="13" y="37"/>
                    <a:pt x="13" y="37"/>
                  </a:cubicBezTo>
                  <a:cubicBezTo>
                    <a:pt x="14" y="36"/>
                    <a:pt x="17" y="36"/>
                    <a:pt x="18" y="35"/>
                  </a:cubicBezTo>
                  <a:cubicBezTo>
                    <a:pt x="19" y="35"/>
                    <a:pt x="20" y="34"/>
                    <a:pt x="20" y="33"/>
                  </a:cubicBezTo>
                  <a:cubicBezTo>
                    <a:pt x="21" y="33"/>
                    <a:pt x="24" y="34"/>
                    <a:pt x="25" y="33"/>
                  </a:cubicBezTo>
                  <a:cubicBezTo>
                    <a:pt x="25" y="33"/>
                    <a:pt x="27" y="32"/>
                    <a:pt x="27" y="32"/>
                  </a:cubicBezTo>
                  <a:cubicBezTo>
                    <a:pt x="28" y="32"/>
                    <a:pt x="29" y="31"/>
                    <a:pt x="29" y="31"/>
                  </a:cubicBezTo>
                  <a:cubicBezTo>
                    <a:pt x="30" y="31"/>
                    <a:pt x="32" y="31"/>
                    <a:pt x="33" y="31"/>
                  </a:cubicBezTo>
                  <a:cubicBezTo>
                    <a:pt x="34" y="31"/>
                    <a:pt x="37" y="32"/>
                    <a:pt x="38" y="32"/>
                  </a:cubicBezTo>
                  <a:cubicBezTo>
                    <a:pt x="39" y="32"/>
                    <a:pt x="40" y="32"/>
                    <a:pt x="41" y="31"/>
                  </a:cubicBezTo>
                  <a:cubicBezTo>
                    <a:pt x="42" y="31"/>
                    <a:pt x="44" y="30"/>
                    <a:pt x="45" y="29"/>
                  </a:cubicBezTo>
                  <a:cubicBezTo>
                    <a:pt x="46" y="29"/>
                    <a:pt x="47" y="30"/>
                    <a:pt x="48" y="30"/>
                  </a:cubicBezTo>
                  <a:cubicBezTo>
                    <a:pt x="49" y="31"/>
                    <a:pt x="51" y="31"/>
                    <a:pt x="52" y="32"/>
                  </a:cubicBezTo>
                  <a:cubicBezTo>
                    <a:pt x="52" y="32"/>
                    <a:pt x="52" y="34"/>
                    <a:pt x="52" y="35"/>
                  </a:cubicBezTo>
                  <a:cubicBezTo>
                    <a:pt x="51" y="36"/>
                    <a:pt x="49" y="37"/>
                    <a:pt x="49" y="38"/>
                  </a:cubicBezTo>
                  <a:cubicBezTo>
                    <a:pt x="48" y="39"/>
                    <a:pt x="47" y="40"/>
                    <a:pt x="47" y="41"/>
                  </a:cubicBezTo>
                  <a:cubicBezTo>
                    <a:pt x="47" y="42"/>
                    <a:pt x="46" y="42"/>
                    <a:pt x="46" y="43"/>
                  </a:cubicBezTo>
                  <a:cubicBezTo>
                    <a:pt x="46" y="44"/>
                    <a:pt x="47" y="45"/>
                    <a:pt x="47" y="45"/>
                  </a:cubicBezTo>
                  <a:cubicBezTo>
                    <a:pt x="48" y="46"/>
                    <a:pt x="51" y="47"/>
                    <a:pt x="52" y="47"/>
                  </a:cubicBezTo>
                  <a:cubicBezTo>
                    <a:pt x="52" y="47"/>
                    <a:pt x="54" y="47"/>
                    <a:pt x="55" y="47"/>
                  </a:cubicBezTo>
                  <a:cubicBezTo>
                    <a:pt x="56" y="47"/>
                    <a:pt x="58" y="47"/>
                    <a:pt x="59" y="46"/>
                  </a:cubicBezTo>
                  <a:cubicBezTo>
                    <a:pt x="60" y="46"/>
                    <a:pt x="63" y="46"/>
                    <a:pt x="64" y="46"/>
                  </a:cubicBezTo>
                  <a:cubicBezTo>
                    <a:pt x="65" y="46"/>
                    <a:pt x="66" y="45"/>
                    <a:pt x="66" y="45"/>
                  </a:cubicBezTo>
                  <a:cubicBezTo>
                    <a:pt x="67" y="45"/>
                    <a:pt x="69" y="43"/>
                    <a:pt x="70" y="43"/>
                  </a:cubicBezTo>
                  <a:cubicBezTo>
                    <a:pt x="71" y="43"/>
                    <a:pt x="73" y="42"/>
                    <a:pt x="74" y="42"/>
                  </a:cubicBezTo>
                  <a:cubicBezTo>
                    <a:pt x="75" y="42"/>
                    <a:pt x="76" y="43"/>
                    <a:pt x="77" y="44"/>
                  </a:cubicBezTo>
                  <a:cubicBezTo>
                    <a:pt x="78" y="44"/>
                    <a:pt x="79" y="43"/>
                    <a:pt x="80" y="43"/>
                  </a:cubicBezTo>
                  <a:cubicBezTo>
                    <a:pt x="80" y="43"/>
                    <a:pt x="81" y="44"/>
                    <a:pt x="82" y="44"/>
                  </a:cubicBezTo>
                  <a:cubicBezTo>
                    <a:pt x="83" y="45"/>
                    <a:pt x="85" y="44"/>
                    <a:pt x="85" y="44"/>
                  </a:cubicBezTo>
                  <a:cubicBezTo>
                    <a:pt x="86" y="44"/>
                    <a:pt x="87" y="45"/>
                    <a:pt x="88" y="45"/>
                  </a:cubicBezTo>
                  <a:cubicBezTo>
                    <a:pt x="89" y="45"/>
                    <a:pt x="90" y="47"/>
                    <a:pt x="91" y="47"/>
                  </a:cubicBezTo>
                  <a:cubicBezTo>
                    <a:pt x="92" y="47"/>
                    <a:pt x="93" y="46"/>
                    <a:pt x="93" y="46"/>
                  </a:cubicBezTo>
                  <a:cubicBezTo>
                    <a:pt x="95" y="46"/>
                    <a:pt x="98" y="45"/>
                    <a:pt x="99" y="46"/>
                  </a:cubicBezTo>
                  <a:cubicBezTo>
                    <a:pt x="100" y="46"/>
                    <a:pt x="102" y="46"/>
                    <a:pt x="103" y="46"/>
                  </a:cubicBezTo>
                  <a:cubicBezTo>
                    <a:pt x="104" y="46"/>
                    <a:pt x="106" y="46"/>
                    <a:pt x="106" y="46"/>
                  </a:cubicBezTo>
                  <a:cubicBezTo>
                    <a:pt x="107" y="46"/>
                    <a:pt x="109" y="45"/>
                    <a:pt x="110" y="45"/>
                  </a:cubicBezTo>
                  <a:cubicBezTo>
                    <a:pt x="111" y="46"/>
                    <a:pt x="113" y="47"/>
                    <a:pt x="114" y="47"/>
                  </a:cubicBezTo>
                  <a:cubicBezTo>
                    <a:pt x="115" y="47"/>
                    <a:pt x="116" y="46"/>
                    <a:pt x="117" y="47"/>
                  </a:cubicBezTo>
                  <a:cubicBezTo>
                    <a:pt x="118" y="47"/>
                    <a:pt x="120" y="48"/>
                    <a:pt x="121" y="48"/>
                  </a:cubicBezTo>
                  <a:cubicBezTo>
                    <a:pt x="122" y="48"/>
                    <a:pt x="124" y="47"/>
                    <a:pt x="125" y="47"/>
                  </a:cubicBezTo>
                  <a:cubicBezTo>
                    <a:pt x="125" y="47"/>
                    <a:pt x="127" y="48"/>
                    <a:pt x="128" y="48"/>
                  </a:cubicBezTo>
                  <a:cubicBezTo>
                    <a:pt x="128" y="48"/>
                    <a:pt x="130" y="47"/>
                    <a:pt x="131" y="47"/>
                  </a:cubicBezTo>
                  <a:cubicBezTo>
                    <a:pt x="131" y="46"/>
                    <a:pt x="133" y="45"/>
                    <a:pt x="133" y="45"/>
                  </a:cubicBezTo>
                  <a:cubicBezTo>
                    <a:pt x="134" y="44"/>
                    <a:pt x="135" y="42"/>
                    <a:pt x="136" y="42"/>
                  </a:cubicBezTo>
                  <a:cubicBezTo>
                    <a:pt x="136" y="42"/>
                    <a:pt x="138" y="41"/>
                    <a:pt x="138" y="41"/>
                  </a:cubicBezTo>
                  <a:cubicBezTo>
                    <a:pt x="139" y="41"/>
                    <a:pt x="140" y="41"/>
                    <a:pt x="140" y="40"/>
                  </a:cubicBezTo>
                  <a:cubicBezTo>
                    <a:pt x="141" y="40"/>
                    <a:pt x="142" y="39"/>
                    <a:pt x="142" y="38"/>
                  </a:cubicBezTo>
                  <a:cubicBezTo>
                    <a:pt x="143" y="37"/>
                    <a:pt x="145" y="37"/>
                    <a:pt x="146" y="36"/>
                  </a:cubicBezTo>
                  <a:cubicBezTo>
                    <a:pt x="147" y="35"/>
                    <a:pt x="147" y="33"/>
                    <a:pt x="147" y="32"/>
                  </a:cubicBezTo>
                  <a:cubicBezTo>
                    <a:pt x="147" y="31"/>
                    <a:pt x="149" y="30"/>
                    <a:pt x="149" y="29"/>
                  </a:cubicBezTo>
                  <a:cubicBezTo>
                    <a:pt x="150" y="29"/>
                    <a:pt x="151" y="29"/>
                    <a:pt x="152" y="28"/>
                  </a:cubicBezTo>
                  <a:cubicBezTo>
                    <a:pt x="152" y="28"/>
                    <a:pt x="153" y="26"/>
                    <a:pt x="154" y="26"/>
                  </a:cubicBezTo>
                  <a:cubicBezTo>
                    <a:pt x="154" y="26"/>
                    <a:pt x="155" y="26"/>
                    <a:pt x="156" y="26"/>
                  </a:cubicBezTo>
                  <a:cubicBezTo>
                    <a:pt x="156" y="26"/>
                    <a:pt x="157" y="25"/>
                    <a:pt x="157" y="24"/>
                  </a:cubicBezTo>
                  <a:cubicBezTo>
                    <a:pt x="157" y="24"/>
                    <a:pt x="157" y="23"/>
                    <a:pt x="157" y="22"/>
                  </a:cubicBezTo>
                  <a:cubicBezTo>
                    <a:pt x="157" y="22"/>
                    <a:pt x="158" y="21"/>
                    <a:pt x="159" y="21"/>
                  </a:cubicBezTo>
                  <a:cubicBezTo>
                    <a:pt x="159" y="21"/>
                    <a:pt x="161" y="21"/>
                    <a:pt x="161" y="21"/>
                  </a:cubicBezTo>
                  <a:cubicBezTo>
                    <a:pt x="162" y="21"/>
                    <a:pt x="163" y="20"/>
                    <a:pt x="164" y="21"/>
                  </a:cubicBezTo>
                  <a:cubicBezTo>
                    <a:pt x="164" y="21"/>
                    <a:pt x="165" y="22"/>
                    <a:pt x="166" y="22"/>
                  </a:cubicBezTo>
                  <a:cubicBezTo>
                    <a:pt x="166" y="22"/>
                    <a:pt x="167" y="21"/>
                    <a:pt x="168" y="21"/>
                  </a:cubicBezTo>
                  <a:cubicBezTo>
                    <a:pt x="168" y="20"/>
                    <a:pt x="168" y="19"/>
                    <a:pt x="168" y="19"/>
                  </a:cubicBezTo>
                  <a:cubicBezTo>
                    <a:pt x="169" y="18"/>
                    <a:pt x="171" y="19"/>
                    <a:pt x="171" y="19"/>
                  </a:cubicBezTo>
                  <a:cubicBezTo>
                    <a:pt x="172" y="19"/>
                    <a:pt x="173" y="18"/>
                    <a:pt x="173" y="18"/>
                  </a:cubicBezTo>
                  <a:cubicBezTo>
                    <a:pt x="174" y="18"/>
                    <a:pt x="174" y="17"/>
                    <a:pt x="175" y="17"/>
                  </a:cubicBezTo>
                  <a:cubicBezTo>
                    <a:pt x="175" y="16"/>
                    <a:pt x="176" y="15"/>
                    <a:pt x="177" y="15"/>
                  </a:cubicBezTo>
                  <a:cubicBezTo>
                    <a:pt x="177" y="15"/>
                    <a:pt x="179" y="16"/>
                    <a:pt x="179" y="16"/>
                  </a:cubicBezTo>
                  <a:cubicBezTo>
                    <a:pt x="180" y="17"/>
                    <a:pt x="180" y="18"/>
                    <a:pt x="181" y="18"/>
                  </a:cubicBezTo>
                  <a:cubicBezTo>
                    <a:pt x="181" y="19"/>
                    <a:pt x="182" y="19"/>
                    <a:pt x="183" y="19"/>
                  </a:cubicBezTo>
                  <a:cubicBezTo>
                    <a:pt x="184" y="19"/>
                    <a:pt x="184" y="18"/>
                    <a:pt x="185" y="18"/>
                  </a:cubicBezTo>
                  <a:cubicBezTo>
                    <a:pt x="185" y="17"/>
                    <a:pt x="187" y="18"/>
                    <a:pt x="188" y="17"/>
                  </a:cubicBezTo>
                  <a:cubicBezTo>
                    <a:pt x="188" y="17"/>
                    <a:pt x="188" y="16"/>
                    <a:pt x="189" y="15"/>
                  </a:cubicBezTo>
                  <a:cubicBezTo>
                    <a:pt x="189" y="14"/>
                    <a:pt x="189" y="13"/>
                    <a:pt x="189" y="12"/>
                  </a:cubicBezTo>
                  <a:cubicBezTo>
                    <a:pt x="188" y="11"/>
                    <a:pt x="188" y="10"/>
                    <a:pt x="187" y="9"/>
                  </a:cubicBezTo>
                  <a:cubicBezTo>
                    <a:pt x="187" y="9"/>
                    <a:pt x="186" y="9"/>
                    <a:pt x="185" y="9"/>
                  </a:cubicBezTo>
                  <a:cubicBezTo>
                    <a:pt x="185" y="9"/>
                    <a:pt x="184" y="7"/>
                    <a:pt x="183" y="7"/>
                  </a:cubicBezTo>
                  <a:cubicBezTo>
                    <a:pt x="183" y="6"/>
                    <a:pt x="181" y="6"/>
                    <a:pt x="181" y="5"/>
                  </a:cubicBezTo>
                  <a:cubicBezTo>
                    <a:pt x="180" y="5"/>
                    <a:pt x="180" y="4"/>
                    <a:pt x="180" y="3"/>
                  </a:cubicBezTo>
                  <a:cubicBezTo>
                    <a:pt x="181" y="3"/>
                    <a:pt x="182" y="2"/>
                    <a:pt x="183" y="2"/>
                  </a:cubicBezTo>
                  <a:cubicBezTo>
                    <a:pt x="184" y="1"/>
                    <a:pt x="185" y="1"/>
                    <a:pt x="185" y="0"/>
                  </a:cubicBezTo>
                  <a:cubicBezTo>
                    <a:pt x="186" y="0"/>
                    <a:pt x="187" y="0"/>
                    <a:pt x="188" y="0"/>
                  </a:cubicBezTo>
                  <a:cubicBezTo>
                    <a:pt x="189" y="0"/>
                    <a:pt x="191" y="1"/>
                    <a:pt x="192" y="1"/>
                  </a:cubicBezTo>
                  <a:cubicBezTo>
                    <a:pt x="193" y="2"/>
                    <a:pt x="193" y="3"/>
                    <a:pt x="194" y="4"/>
                  </a:cubicBezTo>
                  <a:cubicBezTo>
                    <a:pt x="195" y="4"/>
                    <a:pt x="197" y="4"/>
                    <a:pt x="197" y="4"/>
                  </a:cubicBezTo>
                  <a:cubicBezTo>
                    <a:pt x="198" y="4"/>
                    <a:pt x="199" y="3"/>
                    <a:pt x="200" y="3"/>
                  </a:cubicBezTo>
                  <a:cubicBezTo>
                    <a:pt x="200" y="3"/>
                    <a:pt x="200" y="3"/>
                    <a:pt x="200" y="3"/>
                  </a:cubicBezTo>
                  <a:cubicBezTo>
                    <a:pt x="200" y="4"/>
                    <a:pt x="201" y="6"/>
                    <a:pt x="201" y="7"/>
                  </a:cubicBezTo>
                  <a:cubicBezTo>
                    <a:pt x="202" y="8"/>
                    <a:pt x="202" y="11"/>
                    <a:pt x="202" y="12"/>
                  </a:cubicBezTo>
                  <a:cubicBezTo>
                    <a:pt x="202" y="12"/>
                    <a:pt x="202" y="14"/>
                    <a:pt x="201" y="14"/>
                  </a:cubicBezTo>
                  <a:cubicBezTo>
                    <a:pt x="201" y="15"/>
                    <a:pt x="201" y="16"/>
                    <a:pt x="201" y="16"/>
                  </a:cubicBezTo>
                  <a:cubicBezTo>
                    <a:pt x="201" y="17"/>
                    <a:pt x="200" y="18"/>
                    <a:pt x="200" y="18"/>
                  </a:cubicBezTo>
                  <a:cubicBezTo>
                    <a:pt x="200" y="19"/>
                    <a:pt x="200" y="20"/>
                    <a:pt x="200" y="21"/>
                  </a:cubicBezTo>
                  <a:cubicBezTo>
                    <a:pt x="200" y="22"/>
                    <a:pt x="199" y="24"/>
                    <a:pt x="199" y="24"/>
                  </a:cubicBezTo>
                  <a:cubicBezTo>
                    <a:pt x="199" y="26"/>
                    <a:pt x="199" y="28"/>
                    <a:pt x="198" y="30"/>
                  </a:cubicBezTo>
                  <a:cubicBezTo>
                    <a:pt x="198" y="31"/>
                    <a:pt x="198" y="34"/>
                    <a:pt x="198" y="36"/>
                  </a:cubicBezTo>
                  <a:cubicBezTo>
                    <a:pt x="198" y="37"/>
                    <a:pt x="197" y="38"/>
                    <a:pt x="197" y="39"/>
                  </a:cubicBezTo>
                  <a:cubicBezTo>
                    <a:pt x="197" y="41"/>
                    <a:pt x="196" y="43"/>
                    <a:pt x="195" y="45"/>
                  </a:cubicBezTo>
                  <a:cubicBezTo>
                    <a:pt x="194" y="47"/>
                    <a:pt x="192" y="52"/>
                    <a:pt x="191" y="54"/>
                  </a:cubicBezTo>
                  <a:cubicBezTo>
                    <a:pt x="191" y="55"/>
                    <a:pt x="189" y="57"/>
                    <a:pt x="189" y="58"/>
                  </a:cubicBezTo>
                  <a:cubicBezTo>
                    <a:pt x="188" y="59"/>
                    <a:pt x="188" y="61"/>
                    <a:pt x="187" y="62"/>
                  </a:cubicBezTo>
                  <a:cubicBezTo>
                    <a:pt x="187" y="63"/>
                    <a:pt x="187" y="66"/>
                    <a:pt x="187" y="67"/>
                  </a:cubicBezTo>
                  <a:cubicBezTo>
                    <a:pt x="187" y="70"/>
                    <a:pt x="186" y="75"/>
                    <a:pt x="186" y="78"/>
                  </a:cubicBezTo>
                  <a:cubicBezTo>
                    <a:pt x="186" y="81"/>
                    <a:pt x="187" y="86"/>
                    <a:pt x="186" y="89"/>
                  </a:cubicBezTo>
                  <a:cubicBezTo>
                    <a:pt x="186" y="91"/>
                    <a:pt x="186" y="94"/>
                    <a:pt x="186" y="95"/>
                  </a:cubicBezTo>
                  <a:cubicBezTo>
                    <a:pt x="185" y="97"/>
                    <a:pt x="185" y="99"/>
                    <a:pt x="184" y="100"/>
                  </a:cubicBezTo>
                  <a:cubicBezTo>
                    <a:pt x="184" y="101"/>
                    <a:pt x="184" y="103"/>
                    <a:pt x="184" y="104"/>
                  </a:cubicBezTo>
                  <a:cubicBezTo>
                    <a:pt x="184" y="104"/>
                    <a:pt x="184" y="106"/>
                    <a:pt x="184" y="107"/>
                  </a:cubicBezTo>
                  <a:cubicBezTo>
                    <a:pt x="184" y="108"/>
                    <a:pt x="183" y="109"/>
                    <a:pt x="182" y="109"/>
                  </a:cubicBezTo>
                  <a:cubicBezTo>
                    <a:pt x="182" y="110"/>
                    <a:pt x="180" y="110"/>
                    <a:pt x="180" y="111"/>
                  </a:cubicBezTo>
                  <a:cubicBezTo>
                    <a:pt x="179" y="111"/>
                    <a:pt x="177" y="112"/>
                    <a:pt x="176" y="113"/>
                  </a:cubicBezTo>
                  <a:cubicBezTo>
                    <a:pt x="175" y="114"/>
                    <a:pt x="172" y="116"/>
                    <a:pt x="171" y="117"/>
                  </a:cubicBezTo>
                  <a:cubicBezTo>
                    <a:pt x="170" y="118"/>
                    <a:pt x="169" y="120"/>
                    <a:pt x="169" y="121"/>
                  </a:cubicBezTo>
                  <a:cubicBezTo>
                    <a:pt x="169" y="121"/>
                    <a:pt x="168" y="122"/>
                    <a:pt x="168" y="122"/>
                  </a:cubicBezTo>
                  <a:cubicBezTo>
                    <a:pt x="168" y="123"/>
                    <a:pt x="167" y="124"/>
                    <a:pt x="166" y="124"/>
                  </a:cubicBezTo>
                  <a:cubicBezTo>
                    <a:pt x="166" y="124"/>
                    <a:pt x="166" y="124"/>
                    <a:pt x="166" y="124"/>
                  </a:cubicBezTo>
                  <a:cubicBezTo>
                    <a:pt x="166" y="124"/>
                    <a:pt x="166" y="123"/>
                    <a:pt x="166" y="123"/>
                  </a:cubicBezTo>
                  <a:cubicBezTo>
                    <a:pt x="166" y="123"/>
                    <a:pt x="167" y="122"/>
                    <a:pt x="167" y="122"/>
                  </a:cubicBezTo>
                  <a:cubicBezTo>
                    <a:pt x="167" y="121"/>
                    <a:pt x="167" y="120"/>
                    <a:pt x="167" y="120"/>
                  </a:cubicBezTo>
                  <a:cubicBezTo>
                    <a:pt x="168" y="119"/>
                    <a:pt x="168" y="118"/>
                    <a:pt x="169" y="118"/>
                  </a:cubicBezTo>
                  <a:cubicBezTo>
                    <a:pt x="169" y="117"/>
                    <a:pt x="170" y="116"/>
                    <a:pt x="170" y="116"/>
                  </a:cubicBezTo>
                  <a:cubicBezTo>
                    <a:pt x="171" y="115"/>
                    <a:pt x="172" y="114"/>
                    <a:pt x="173" y="113"/>
                  </a:cubicBezTo>
                  <a:cubicBezTo>
                    <a:pt x="173" y="112"/>
                    <a:pt x="175" y="111"/>
                    <a:pt x="175" y="111"/>
                  </a:cubicBezTo>
                  <a:cubicBezTo>
                    <a:pt x="176" y="110"/>
                    <a:pt x="177" y="109"/>
                    <a:pt x="177" y="109"/>
                  </a:cubicBezTo>
                  <a:cubicBezTo>
                    <a:pt x="178" y="108"/>
                    <a:pt x="179" y="107"/>
                    <a:pt x="179" y="106"/>
                  </a:cubicBezTo>
                  <a:cubicBezTo>
                    <a:pt x="180" y="106"/>
                    <a:pt x="181" y="104"/>
                    <a:pt x="181" y="103"/>
                  </a:cubicBezTo>
                  <a:cubicBezTo>
                    <a:pt x="181" y="103"/>
                    <a:pt x="182" y="101"/>
                    <a:pt x="182" y="100"/>
                  </a:cubicBezTo>
                  <a:cubicBezTo>
                    <a:pt x="182" y="99"/>
                    <a:pt x="183" y="97"/>
                    <a:pt x="183" y="96"/>
                  </a:cubicBezTo>
                  <a:cubicBezTo>
                    <a:pt x="183" y="95"/>
                    <a:pt x="183" y="94"/>
                    <a:pt x="183" y="93"/>
                  </a:cubicBezTo>
                  <a:cubicBezTo>
                    <a:pt x="183" y="93"/>
                    <a:pt x="183" y="92"/>
                    <a:pt x="183" y="91"/>
                  </a:cubicBezTo>
                  <a:cubicBezTo>
                    <a:pt x="183" y="91"/>
                    <a:pt x="181" y="91"/>
                    <a:pt x="181" y="91"/>
                  </a:cubicBezTo>
                  <a:cubicBezTo>
                    <a:pt x="180" y="91"/>
                    <a:pt x="180" y="91"/>
                    <a:pt x="179" y="91"/>
                  </a:cubicBezTo>
                  <a:cubicBezTo>
                    <a:pt x="179" y="91"/>
                    <a:pt x="178" y="91"/>
                    <a:pt x="178" y="90"/>
                  </a:cubicBezTo>
                  <a:cubicBezTo>
                    <a:pt x="178" y="90"/>
                    <a:pt x="178" y="89"/>
                    <a:pt x="178" y="89"/>
                  </a:cubicBezTo>
                  <a:cubicBezTo>
                    <a:pt x="178" y="89"/>
                    <a:pt x="176" y="89"/>
                    <a:pt x="176" y="89"/>
                  </a:cubicBezTo>
                  <a:cubicBezTo>
                    <a:pt x="175" y="89"/>
                    <a:pt x="175" y="90"/>
                    <a:pt x="174" y="90"/>
                  </a:cubicBezTo>
                  <a:cubicBezTo>
                    <a:pt x="174" y="90"/>
                    <a:pt x="173" y="90"/>
                    <a:pt x="173" y="90"/>
                  </a:cubicBezTo>
                  <a:cubicBezTo>
                    <a:pt x="172" y="90"/>
                    <a:pt x="171" y="90"/>
                    <a:pt x="170" y="90"/>
                  </a:cubicBezTo>
                  <a:cubicBezTo>
                    <a:pt x="170" y="91"/>
                    <a:pt x="170" y="91"/>
                    <a:pt x="169" y="91"/>
                  </a:cubicBezTo>
                  <a:cubicBezTo>
                    <a:pt x="169" y="92"/>
                    <a:pt x="168" y="92"/>
                    <a:pt x="167" y="91"/>
                  </a:cubicBezTo>
                  <a:cubicBezTo>
                    <a:pt x="167" y="91"/>
                    <a:pt x="167" y="91"/>
                    <a:pt x="166" y="91"/>
                  </a:cubicBezTo>
                  <a:cubicBezTo>
                    <a:pt x="166" y="91"/>
                    <a:pt x="166" y="90"/>
                    <a:pt x="165" y="90"/>
                  </a:cubicBezTo>
                  <a:cubicBezTo>
                    <a:pt x="165" y="91"/>
                    <a:pt x="165" y="91"/>
                    <a:pt x="165" y="91"/>
                  </a:cubicBezTo>
                  <a:cubicBezTo>
                    <a:pt x="165" y="92"/>
                    <a:pt x="166" y="92"/>
                    <a:pt x="167" y="93"/>
                  </a:cubicBezTo>
                  <a:cubicBezTo>
                    <a:pt x="167" y="93"/>
                    <a:pt x="168" y="93"/>
                    <a:pt x="168" y="93"/>
                  </a:cubicBezTo>
                  <a:cubicBezTo>
                    <a:pt x="169" y="93"/>
                    <a:pt x="169" y="93"/>
                    <a:pt x="170" y="93"/>
                  </a:cubicBezTo>
                  <a:cubicBezTo>
                    <a:pt x="170" y="93"/>
                    <a:pt x="170" y="92"/>
                    <a:pt x="171" y="92"/>
                  </a:cubicBezTo>
                  <a:cubicBezTo>
                    <a:pt x="171" y="92"/>
                    <a:pt x="172" y="93"/>
                    <a:pt x="172" y="93"/>
                  </a:cubicBezTo>
                  <a:cubicBezTo>
                    <a:pt x="172" y="93"/>
                    <a:pt x="173" y="93"/>
                    <a:pt x="173" y="93"/>
                  </a:cubicBezTo>
                  <a:cubicBezTo>
                    <a:pt x="174" y="93"/>
                    <a:pt x="174" y="92"/>
                    <a:pt x="175" y="92"/>
                  </a:cubicBezTo>
                  <a:cubicBezTo>
                    <a:pt x="175" y="92"/>
                    <a:pt x="175" y="91"/>
                    <a:pt x="175" y="91"/>
                  </a:cubicBezTo>
                  <a:cubicBezTo>
                    <a:pt x="175" y="91"/>
                    <a:pt x="176" y="92"/>
                    <a:pt x="176" y="92"/>
                  </a:cubicBezTo>
                  <a:cubicBezTo>
                    <a:pt x="177" y="92"/>
                    <a:pt x="177" y="93"/>
                    <a:pt x="177" y="93"/>
                  </a:cubicBezTo>
                  <a:cubicBezTo>
                    <a:pt x="177" y="93"/>
                    <a:pt x="178" y="93"/>
                    <a:pt x="178" y="93"/>
                  </a:cubicBezTo>
                  <a:cubicBezTo>
                    <a:pt x="178" y="93"/>
                    <a:pt x="179" y="93"/>
                    <a:pt x="179" y="93"/>
                  </a:cubicBezTo>
                  <a:cubicBezTo>
                    <a:pt x="179" y="93"/>
                    <a:pt x="180" y="93"/>
                    <a:pt x="180" y="93"/>
                  </a:cubicBezTo>
                  <a:cubicBezTo>
                    <a:pt x="180" y="93"/>
                    <a:pt x="181" y="93"/>
                    <a:pt x="181" y="93"/>
                  </a:cubicBezTo>
                  <a:cubicBezTo>
                    <a:pt x="181" y="94"/>
                    <a:pt x="181" y="95"/>
                    <a:pt x="181" y="95"/>
                  </a:cubicBezTo>
                  <a:cubicBezTo>
                    <a:pt x="181" y="96"/>
                    <a:pt x="181" y="97"/>
                    <a:pt x="181" y="98"/>
                  </a:cubicBezTo>
                  <a:cubicBezTo>
                    <a:pt x="181" y="99"/>
                    <a:pt x="181" y="100"/>
                    <a:pt x="181" y="100"/>
                  </a:cubicBezTo>
                  <a:cubicBezTo>
                    <a:pt x="180" y="101"/>
                    <a:pt x="180" y="102"/>
                    <a:pt x="179" y="103"/>
                  </a:cubicBezTo>
                  <a:cubicBezTo>
                    <a:pt x="179" y="104"/>
                    <a:pt x="178" y="106"/>
                    <a:pt x="177" y="107"/>
                  </a:cubicBezTo>
                  <a:cubicBezTo>
                    <a:pt x="176" y="108"/>
                    <a:pt x="175" y="109"/>
                    <a:pt x="174" y="110"/>
                  </a:cubicBezTo>
                  <a:cubicBezTo>
                    <a:pt x="173" y="111"/>
                    <a:pt x="172" y="113"/>
                    <a:pt x="171" y="114"/>
                  </a:cubicBezTo>
                  <a:cubicBezTo>
                    <a:pt x="170" y="115"/>
                    <a:pt x="168" y="116"/>
                    <a:pt x="167" y="117"/>
                  </a:cubicBezTo>
                  <a:cubicBezTo>
                    <a:pt x="167" y="118"/>
                    <a:pt x="166" y="120"/>
                    <a:pt x="165" y="122"/>
                  </a:cubicBezTo>
                  <a:cubicBezTo>
                    <a:pt x="165" y="122"/>
                    <a:pt x="165" y="123"/>
                    <a:pt x="165" y="124"/>
                  </a:cubicBezTo>
                  <a:cubicBezTo>
                    <a:pt x="165" y="124"/>
                    <a:pt x="165" y="124"/>
                    <a:pt x="165" y="124"/>
                  </a:cubicBezTo>
                  <a:cubicBezTo>
                    <a:pt x="165" y="125"/>
                    <a:pt x="165" y="125"/>
                    <a:pt x="165" y="126"/>
                  </a:cubicBezTo>
                  <a:cubicBezTo>
                    <a:pt x="165" y="126"/>
                    <a:pt x="164" y="127"/>
                    <a:pt x="164" y="128"/>
                  </a:cubicBezTo>
                  <a:cubicBezTo>
                    <a:pt x="163" y="128"/>
                    <a:pt x="162" y="129"/>
                    <a:pt x="162" y="130"/>
                  </a:cubicBezTo>
                  <a:cubicBezTo>
                    <a:pt x="161" y="131"/>
                    <a:pt x="161" y="132"/>
                    <a:pt x="160" y="133"/>
                  </a:cubicBezTo>
                  <a:cubicBezTo>
                    <a:pt x="160" y="133"/>
                    <a:pt x="159" y="134"/>
                    <a:pt x="159" y="134"/>
                  </a:cubicBezTo>
                  <a:cubicBezTo>
                    <a:pt x="158" y="134"/>
                    <a:pt x="157" y="132"/>
                    <a:pt x="157" y="132"/>
                  </a:cubicBezTo>
                  <a:cubicBezTo>
                    <a:pt x="157" y="131"/>
                    <a:pt x="156" y="130"/>
                    <a:pt x="156" y="129"/>
                  </a:cubicBezTo>
                  <a:cubicBezTo>
                    <a:pt x="156" y="128"/>
                    <a:pt x="155" y="127"/>
                    <a:pt x="154" y="126"/>
                  </a:cubicBezTo>
                  <a:cubicBezTo>
                    <a:pt x="153" y="125"/>
                    <a:pt x="152" y="123"/>
                    <a:pt x="151" y="121"/>
                  </a:cubicBezTo>
                  <a:cubicBezTo>
                    <a:pt x="151" y="120"/>
                    <a:pt x="149" y="118"/>
                    <a:pt x="148" y="117"/>
                  </a:cubicBezTo>
                  <a:cubicBezTo>
                    <a:pt x="148" y="116"/>
                    <a:pt x="147" y="114"/>
                    <a:pt x="146" y="113"/>
                  </a:cubicBezTo>
                  <a:cubicBezTo>
                    <a:pt x="146" y="112"/>
                    <a:pt x="146" y="111"/>
                    <a:pt x="146" y="111"/>
                  </a:cubicBezTo>
                  <a:cubicBezTo>
                    <a:pt x="146" y="110"/>
                    <a:pt x="146" y="110"/>
                    <a:pt x="146" y="110"/>
                  </a:cubicBezTo>
                  <a:cubicBezTo>
                    <a:pt x="145" y="110"/>
                    <a:pt x="145" y="110"/>
                    <a:pt x="144" y="111"/>
                  </a:cubicBezTo>
                  <a:cubicBezTo>
                    <a:pt x="144" y="111"/>
                    <a:pt x="144" y="112"/>
                    <a:pt x="144" y="112"/>
                  </a:cubicBezTo>
                  <a:cubicBezTo>
                    <a:pt x="144" y="113"/>
                    <a:pt x="145" y="113"/>
                    <a:pt x="145" y="114"/>
                  </a:cubicBezTo>
                  <a:cubicBezTo>
                    <a:pt x="145" y="114"/>
                    <a:pt x="146" y="115"/>
                    <a:pt x="146" y="115"/>
                  </a:cubicBezTo>
                  <a:cubicBezTo>
                    <a:pt x="146" y="116"/>
                    <a:pt x="146" y="118"/>
                    <a:pt x="147" y="118"/>
                  </a:cubicBezTo>
                  <a:cubicBezTo>
                    <a:pt x="147" y="119"/>
                    <a:pt x="147" y="121"/>
                    <a:pt x="148" y="122"/>
                  </a:cubicBezTo>
                  <a:cubicBezTo>
                    <a:pt x="148" y="123"/>
                    <a:pt x="149" y="124"/>
                    <a:pt x="150" y="125"/>
                  </a:cubicBezTo>
                  <a:cubicBezTo>
                    <a:pt x="150" y="126"/>
                    <a:pt x="151" y="128"/>
                    <a:pt x="152" y="128"/>
                  </a:cubicBezTo>
                  <a:cubicBezTo>
                    <a:pt x="153" y="129"/>
                    <a:pt x="155" y="131"/>
                    <a:pt x="155" y="132"/>
                  </a:cubicBezTo>
                  <a:cubicBezTo>
                    <a:pt x="156" y="133"/>
                    <a:pt x="157" y="134"/>
                    <a:pt x="157" y="135"/>
                  </a:cubicBezTo>
                  <a:cubicBezTo>
                    <a:pt x="157" y="135"/>
                    <a:pt x="157" y="136"/>
                    <a:pt x="157" y="136"/>
                  </a:cubicBezTo>
                  <a:cubicBezTo>
                    <a:pt x="157" y="137"/>
                    <a:pt x="157" y="138"/>
                    <a:pt x="157" y="138"/>
                  </a:cubicBezTo>
                  <a:cubicBezTo>
                    <a:pt x="156" y="139"/>
                    <a:pt x="155" y="140"/>
                    <a:pt x="154" y="141"/>
                  </a:cubicBezTo>
                  <a:cubicBezTo>
                    <a:pt x="154" y="141"/>
                    <a:pt x="152" y="142"/>
                    <a:pt x="152" y="143"/>
                  </a:cubicBezTo>
                  <a:cubicBezTo>
                    <a:pt x="151" y="143"/>
                    <a:pt x="151" y="145"/>
                    <a:pt x="150" y="145"/>
                  </a:cubicBezTo>
                  <a:cubicBezTo>
                    <a:pt x="150" y="145"/>
                    <a:pt x="149" y="146"/>
                    <a:pt x="149" y="146"/>
                  </a:cubicBezTo>
                  <a:cubicBezTo>
                    <a:pt x="148" y="146"/>
                    <a:pt x="148" y="144"/>
                    <a:pt x="148" y="144"/>
                  </a:cubicBezTo>
                  <a:cubicBezTo>
                    <a:pt x="148" y="144"/>
                    <a:pt x="148" y="143"/>
                    <a:pt x="148" y="142"/>
                  </a:cubicBezTo>
                  <a:cubicBezTo>
                    <a:pt x="148" y="142"/>
                    <a:pt x="147" y="141"/>
                    <a:pt x="147" y="141"/>
                  </a:cubicBezTo>
                  <a:cubicBezTo>
                    <a:pt x="146" y="141"/>
                    <a:pt x="145" y="140"/>
                    <a:pt x="145" y="140"/>
                  </a:cubicBezTo>
                  <a:cubicBezTo>
                    <a:pt x="144" y="139"/>
                    <a:pt x="143" y="138"/>
                    <a:pt x="142" y="137"/>
                  </a:cubicBezTo>
                  <a:cubicBezTo>
                    <a:pt x="142" y="137"/>
                    <a:pt x="142" y="135"/>
                    <a:pt x="141" y="135"/>
                  </a:cubicBezTo>
                  <a:cubicBezTo>
                    <a:pt x="141" y="134"/>
                    <a:pt x="139" y="133"/>
                    <a:pt x="138" y="133"/>
                  </a:cubicBezTo>
                  <a:cubicBezTo>
                    <a:pt x="137" y="132"/>
                    <a:pt x="135" y="132"/>
                    <a:pt x="135" y="132"/>
                  </a:cubicBezTo>
                  <a:cubicBezTo>
                    <a:pt x="133" y="131"/>
                    <a:pt x="131" y="130"/>
                    <a:pt x="130" y="130"/>
                  </a:cubicBezTo>
                  <a:cubicBezTo>
                    <a:pt x="129" y="129"/>
                    <a:pt x="126" y="128"/>
                    <a:pt x="125" y="127"/>
                  </a:cubicBezTo>
                  <a:cubicBezTo>
                    <a:pt x="125" y="126"/>
                    <a:pt x="124" y="125"/>
                    <a:pt x="124" y="124"/>
                  </a:cubicBezTo>
                  <a:cubicBezTo>
                    <a:pt x="124" y="124"/>
                    <a:pt x="123" y="122"/>
                    <a:pt x="123" y="122"/>
                  </a:cubicBezTo>
                  <a:cubicBezTo>
                    <a:pt x="123" y="122"/>
                    <a:pt x="123" y="123"/>
                    <a:pt x="123" y="124"/>
                  </a:cubicBezTo>
                  <a:cubicBezTo>
                    <a:pt x="122" y="124"/>
                    <a:pt x="122" y="125"/>
                    <a:pt x="123" y="126"/>
                  </a:cubicBezTo>
                  <a:cubicBezTo>
                    <a:pt x="123" y="127"/>
                    <a:pt x="124" y="128"/>
                    <a:pt x="124" y="128"/>
                  </a:cubicBezTo>
                  <a:cubicBezTo>
                    <a:pt x="125" y="129"/>
                    <a:pt x="126" y="130"/>
                    <a:pt x="126" y="130"/>
                  </a:cubicBezTo>
                  <a:cubicBezTo>
                    <a:pt x="127" y="131"/>
                    <a:pt x="129" y="132"/>
                    <a:pt x="130" y="132"/>
                  </a:cubicBezTo>
                  <a:cubicBezTo>
                    <a:pt x="131" y="133"/>
                    <a:pt x="133" y="133"/>
                    <a:pt x="133" y="134"/>
                  </a:cubicBezTo>
                  <a:cubicBezTo>
                    <a:pt x="134" y="134"/>
                    <a:pt x="136" y="134"/>
                    <a:pt x="137" y="134"/>
                  </a:cubicBezTo>
                  <a:cubicBezTo>
                    <a:pt x="137" y="135"/>
                    <a:pt x="139" y="136"/>
                    <a:pt x="140" y="136"/>
                  </a:cubicBezTo>
                  <a:cubicBezTo>
                    <a:pt x="140" y="137"/>
                    <a:pt x="140" y="138"/>
                    <a:pt x="140" y="139"/>
                  </a:cubicBezTo>
                  <a:cubicBezTo>
                    <a:pt x="140" y="140"/>
                    <a:pt x="140" y="141"/>
                    <a:pt x="140" y="142"/>
                  </a:cubicBezTo>
                  <a:cubicBezTo>
                    <a:pt x="140" y="142"/>
                    <a:pt x="141" y="144"/>
                    <a:pt x="140" y="144"/>
                  </a:cubicBezTo>
                  <a:cubicBezTo>
                    <a:pt x="140" y="144"/>
                    <a:pt x="139" y="144"/>
                    <a:pt x="139" y="144"/>
                  </a:cubicBezTo>
                  <a:cubicBezTo>
                    <a:pt x="138" y="143"/>
                    <a:pt x="138" y="142"/>
                    <a:pt x="138" y="142"/>
                  </a:cubicBezTo>
                  <a:cubicBezTo>
                    <a:pt x="137" y="142"/>
                    <a:pt x="136" y="142"/>
                    <a:pt x="136" y="142"/>
                  </a:cubicBezTo>
                  <a:cubicBezTo>
                    <a:pt x="135" y="143"/>
                    <a:pt x="134" y="143"/>
                    <a:pt x="134" y="143"/>
                  </a:cubicBezTo>
                  <a:cubicBezTo>
                    <a:pt x="133" y="143"/>
                    <a:pt x="132" y="143"/>
                    <a:pt x="131" y="143"/>
                  </a:cubicBezTo>
                  <a:cubicBezTo>
                    <a:pt x="131" y="142"/>
                    <a:pt x="130" y="142"/>
                    <a:pt x="130" y="142"/>
                  </a:cubicBezTo>
                  <a:cubicBezTo>
                    <a:pt x="129" y="141"/>
                    <a:pt x="128" y="141"/>
                    <a:pt x="127" y="142"/>
                  </a:cubicBezTo>
                  <a:cubicBezTo>
                    <a:pt x="127" y="142"/>
                    <a:pt x="126" y="143"/>
                    <a:pt x="126" y="143"/>
                  </a:cubicBezTo>
                  <a:cubicBezTo>
                    <a:pt x="125" y="143"/>
                    <a:pt x="123" y="143"/>
                    <a:pt x="123" y="143"/>
                  </a:cubicBezTo>
                  <a:cubicBezTo>
                    <a:pt x="122" y="143"/>
                    <a:pt x="121" y="144"/>
                    <a:pt x="121" y="144"/>
                  </a:cubicBezTo>
                  <a:cubicBezTo>
                    <a:pt x="120" y="144"/>
                    <a:pt x="119" y="145"/>
                    <a:pt x="118" y="145"/>
                  </a:cubicBezTo>
                  <a:cubicBezTo>
                    <a:pt x="118" y="146"/>
                    <a:pt x="117" y="146"/>
                    <a:pt x="117" y="146"/>
                  </a:cubicBezTo>
                  <a:cubicBezTo>
                    <a:pt x="117" y="146"/>
                    <a:pt x="116" y="147"/>
                    <a:pt x="115" y="147"/>
                  </a:cubicBezTo>
                  <a:cubicBezTo>
                    <a:pt x="114" y="147"/>
                    <a:pt x="113" y="147"/>
                    <a:pt x="112" y="147"/>
                  </a:cubicBezTo>
                  <a:cubicBezTo>
                    <a:pt x="112" y="147"/>
                    <a:pt x="110" y="146"/>
                    <a:pt x="109" y="146"/>
                  </a:cubicBezTo>
                  <a:cubicBezTo>
                    <a:pt x="108" y="145"/>
                    <a:pt x="106" y="145"/>
                    <a:pt x="105" y="145"/>
                  </a:cubicBezTo>
                  <a:cubicBezTo>
                    <a:pt x="104" y="145"/>
                    <a:pt x="102" y="145"/>
                    <a:pt x="101" y="144"/>
                  </a:cubicBezTo>
                  <a:cubicBezTo>
                    <a:pt x="100" y="144"/>
                    <a:pt x="99" y="144"/>
                    <a:pt x="98" y="143"/>
                  </a:cubicBezTo>
                  <a:cubicBezTo>
                    <a:pt x="97" y="143"/>
                    <a:pt x="97" y="141"/>
                    <a:pt x="96" y="141"/>
                  </a:cubicBezTo>
                  <a:cubicBezTo>
                    <a:pt x="96" y="140"/>
                    <a:pt x="95" y="140"/>
                    <a:pt x="95" y="140"/>
                  </a:cubicBezTo>
                  <a:cubicBezTo>
                    <a:pt x="94" y="140"/>
                    <a:pt x="94" y="141"/>
                    <a:pt x="93" y="141"/>
                  </a:cubicBezTo>
                  <a:cubicBezTo>
                    <a:pt x="93" y="141"/>
                    <a:pt x="91" y="142"/>
                    <a:pt x="90" y="142"/>
                  </a:cubicBezTo>
                  <a:cubicBezTo>
                    <a:pt x="89" y="142"/>
                    <a:pt x="87" y="142"/>
                    <a:pt x="86" y="142"/>
                  </a:cubicBezTo>
                  <a:cubicBezTo>
                    <a:pt x="85" y="143"/>
                    <a:pt x="83" y="143"/>
                    <a:pt x="82" y="143"/>
                  </a:cubicBezTo>
                  <a:cubicBezTo>
                    <a:pt x="82" y="143"/>
                    <a:pt x="81" y="144"/>
                    <a:pt x="80" y="145"/>
                  </a:cubicBezTo>
                  <a:cubicBezTo>
                    <a:pt x="79" y="145"/>
                    <a:pt x="78" y="146"/>
                    <a:pt x="78" y="146"/>
                  </a:cubicBezTo>
                  <a:cubicBezTo>
                    <a:pt x="77" y="146"/>
                    <a:pt x="76" y="145"/>
                    <a:pt x="75" y="145"/>
                  </a:cubicBezTo>
                  <a:cubicBezTo>
                    <a:pt x="75" y="145"/>
                    <a:pt x="74" y="145"/>
                    <a:pt x="74" y="145"/>
                  </a:cubicBezTo>
                  <a:cubicBezTo>
                    <a:pt x="73" y="145"/>
                    <a:pt x="73" y="146"/>
                    <a:pt x="73" y="146"/>
                  </a:cubicBezTo>
                  <a:cubicBezTo>
                    <a:pt x="72" y="147"/>
                    <a:pt x="72" y="147"/>
                    <a:pt x="71" y="147"/>
                  </a:cubicBezTo>
                  <a:cubicBezTo>
                    <a:pt x="71" y="147"/>
                    <a:pt x="70" y="146"/>
                    <a:pt x="69" y="146"/>
                  </a:cubicBezTo>
                  <a:cubicBezTo>
                    <a:pt x="69" y="146"/>
                    <a:pt x="68" y="145"/>
                    <a:pt x="67" y="144"/>
                  </a:cubicBezTo>
                  <a:cubicBezTo>
                    <a:pt x="67" y="143"/>
                    <a:pt x="67" y="141"/>
                    <a:pt x="66" y="141"/>
                  </a:cubicBezTo>
                  <a:cubicBezTo>
                    <a:pt x="66" y="140"/>
                    <a:pt x="65" y="139"/>
                    <a:pt x="64" y="139"/>
                  </a:cubicBezTo>
                  <a:cubicBezTo>
                    <a:pt x="64" y="138"/>
                    <a:pt x="63" y="137"/>
                    <a:pt x="62" y="137"/>
                  </a:cubicBezTo>
                  <a:cubicBezTo>
                    <a:pt x="62" y="136"/>
                    <a:pt x="62" y="135"/>
                    <a:pt x="62" y="134"/>
                  </a:cubicBezTo>
                  <a:cubicBezTo>
                    <a:pt x="62" y="134"/>
                    <a:pt x="61" y="133"/>
                    <a:pt x="61" y="132"/>
                  </a:cubicBezTo>
                  <a:cubicBezTo>
                    <a:pt x="61" y="132"/>
                    <a:pt x="60" y="132"/>
                    <a:pt x="59" y="131"/>
                  </a:cubicBezTo>
                  <a:cubicBezTo>
                    <a:pt x="59" y="131"/>
                    <a:pt x="58" y="132"/>
                    <a:pt x="58" y="131"/>
                  </a:cubicBezTo>
                  <a:cubicBezTo>
                    <a:pt x="57" y="131"/>
                    <a:pt x="56" y="131"/>
                    <a:pt x="56" y="130"/>
                  </a:cubicBezTo>
                  <a:cubicBezTo>
                    <a:pt x="56" y="130"/>
                    <a:pt x="55" y="128"/>
                    <a:pt x="55" y="127"/>
                  </a:cubicBezTo>
                  <a:cubicBezTo>
                    <a:pt x="55" y="127"/>
                    <a:pt x="56" y="126"/>
                    <a:pt x="56" y="126"/>
                  </a:cubicBezTo>
                  <a:cubicBezTo>
                    <a:pt x="56" y="125"/>
                    <a:pt x="57" y="125"/>
                    <a:pt x="57" y="125"/>
                  </a:cubicBezTo>
                  <a:cubicBezTo>
                    <a:pt x="57" y="124"/>
                    <a:pt x="58" y="124"/>
                    <a:pt x="58" y="123"/>
                  </a:cubicBezTo>
                  <a:cubicBezTo>
                    <a:pt x="58" y="122"/>
                    <a:pt x="57" y="120"/>
                    <a:pt x="57" y="120"/>
                  </a:cubicBezTo>
                  <a:cubicBezTo>
                    <a:pt x="57" y="119"/>
                    <a:pt x="56" y="118"/>
                    <a:pt x="55" y="118"/>
                  </a:cubicBezTo>
                  <a:cubicBezTo>
                    <a:pt x="55" y="118"/>
                    <a:pt x="53" y="118"/>
                    <a:pt x="53" y="119"/>
                  </a:cubicBezTo>
                  <a:cubicBezTo>
                    <a:pt x="52" y="119"/>
                    <a:pt x="50" y="118"/>
                    <a:pt x="49" y="119"/>
                  </a:cubicBezTo>
                  <a:cubicBezTo>
                    <a:pt x="48" y="119"/>
                    <a:pt x="47" y="119"/>
                    <a:pt x="47" y="120"/>
                  </a:cubicBezTo>
                  <a:cubicBezTo>
                    <a:pt x="46" y="120"/>
                    <a:pt x="44" y="121"/>
                    <a:pt x="43" y="121"/>
                  </a:cubicBezTo>
                  <a:cubicBezTo>
                    <a:pt x="42" y="121"/>
                    <a:pt x="41" y="121"/>
                    <a:pt x="41" y="121"/>
                  </a:cubicBezTo>
                  <a:cubicBezTo>
                    <a:pt x="40" y="121"/>
                    <a:pt x="38" y="122"/>
                    <a:pt x="37" y="122"/>
                  </a:cubicBezTo>
                  <a:cubicBezTo>
                    <a:pt x="36" y="123"/>
                    <a:pt x="35" y="125"/>
                    <a:pt x="34" y="125"/>
                  </a:cubicBezTo>
                  <a:cubicBezTo>
                    <a:pt x="33" y="126"/>
                    <a:pt x="32" y="127"/>
                    <a:pt x="32" y="127"/>
                  </a:cubicBezTo>
                  <a:cubicBezTo>
                    <a:pt x="31" y="127"/>
                    <a:pt x="29" y="127"/>
                    <a:pt x="28" y="127"/>
                  </a:cubicBezTo>
                  <a:cubicBezTo>
                    <a:pt x="27" y="127"/>
                    <a:pt x="27" y="125"/>
                    <a:pt x="26" y="124"/>
                  </a:cubicBezTo>
                  <a:cubicBezTo>
                    <a:pt x="25" y="124"/>
                    <a:pt x="23" y="124"/>
                    <a:pt x="22" y="124"/>
                  </a:cubicBezTo>
                  <a:cubicBezTo>
                    <a:pt x="21" y="124"/>
                    <a:pt x="19" y="124"/>
                    <a:pt x="18" y="124"/>
                  </a:cubicBezTo>
                  <a:cubicBezTo>
                    <a:pt x="17" y="125"/>
                    <a:pt x="15" y="126"/>
                    <a:pt x="14" y="126"/>
                  </a:cubicBezTo>
                  <a:cubicBezTo>
                    <a:pt x="14" y="125"/>
                    <a:pt x="15" y="123"/>
                    <a:pt x="14" y="122"/>
                  </a:cubicBezTo>
                  <a:cubicBezTo>
                    <a:pt x="14" y="122"/>
                    <a:pt x="12" y="120"/>
                    <a:pt x="12" y="120"/>
                  </a:cubicBezTo>
                  <a:cubicBezTo>
                    <a:pt x="11" y="119"/>
                    <a:pt x="10" y="118"/>
                    <a:pt x="10" y="117"/>
                  </a:cubicBezTo>
                  <a:cubicBezTo>
                    <a:pt x="9" y="116"/>
                    <a:pt x="9" y="115"/>
                    <a:pt x="10" y="114"/>
                  </a:cubicBezTo>
                  <a:cubicBezTo>
                    <a:pt x="10" y="113"/>
                    <a:pt x="12" y="114"/>
                    <a:pt x="13" y="113"/>
                  </a:cubicBezTo>
                  <a:cubicBezTo>
                    <a:pt x="13" y="113"/>
                    <a:pt x="14" y="111"/>
                    <a:pt x="14" y="110"/>
                  </a:cubicBezTo>
                  <a:cubicBezTo>
                    <a:pt x="15" y="110"/>
                    <a:pt x="15" y="108"/>
                    <a:pt x="15" y="107"/>
                  </a:cubicBezTo>
                  <a:cubicBezTo>
                    <a:pt x="15" y="106"/>
                    <a:pt x="16" y="104"/>
                    <a:pt x="16" y="103"/>
                  </a:cubicBezTo>
                  <a:cubicBezTo>
                    <a:pt x="17" y="103"/>
                    <a:pt x="16" y="101"/>
                    <a:pt x="17" y="100"/>
                  </a:cubicBezTo>
                  <a:cubicBezTo>
                    <a:pt x="17" y="100"/>
                    <a:pt x="19" y="99"/>
                    <a:pt x="20" y="100"/>
                  </a:cubicBezTo>
                  <a:cubicBezTo>
                    <a:pt x="20" y="100"/>
                    <a:pt x="20" y="102"/>
                    <a:pt x="21" y="102"/>
                  </a:cubicBezTo>
                  <a:cubicBezTo>
                    <a:pt x="21" y="102"/>
                    <a:pt x="22" y="102"/>
                    <a:pt x="22" y="101"/>
                  </a:cubicBezTo>
                  <a:cubicBezTo>
                    <a:pt x="23" y="101"/>
                    <a:pt x="23" y="100"/>
                    <a:pt x="24" y="99"/>
                  </a:cubicBezTo>
                  <a:cubicBezTo>
                    <a:pt x="24" y="98"/>
                    <a:pt x="25" y="97"/>
                    <a:pt x="25" y="96"/>
                  </a:cubicBezTo>
                  <a:cubicBezTo>
                    <a:pt x="26" y="95"/>
                    <a:pt x="27" y="93"/>
                    <a:pt x="27" y="92"/>
                  </a:cubicBezTo>
                  <a:cubicBezTo>
                    <a:pt x="27" y="91"/>
                    <a:pt x="25" y="89"/>
                    <a:pt x="26" y="88"/>
                  </a:cubicBezTo>
                  <a:cubicBezTo>
                    <a:pt x="26" y="87"/>
                    <a:pt x="27" y="86"/>
                    <a:pt x="27" y="85"/>
                  </a:cubicBezTo>
                  <a:cubicBezTo>
                    <a:pt x="27" y="84"/>
                    <a:pt x="27" y="83"/>
                    <a:pt x="26" y="83"/>
                  </a:cubicBezTo>
                  <a:cubicBezTo>
                    <a:pt x="26" y="82"/>
                    <a:pt x="25" y="81"/>
                    <a:pt x="24" y="81"/>
                  </a:cubicBezTo>
                  <a:cubicBezTo>
                    <a:pt x="24" y="81"/>
                    <a:pt x="23" y="82"/>
                    <a:pt x="23" y="82"/>
                  </a:cubicBezTo>
                  <a:cubicBezTo>
                    <a:pt x="22" y="82"/>
                    <a:pt x="20" y="81"/>
                    <a:pt x="19" y="80"/>
                  </a:cubicBezTo>
                  <a:cubicBezTo>
                    <a:pt x="19" y="80"/>
                    <a:pt x="17" y="80"/>
                    <a:pt x="17" y="81"/>
                  </a:cubicBezTo>
                  <a:cubicBezTo>
                    <a:pt x="16" y="81"/>
                    <a:pt x="15" y="82"/>
                    <a:pt x="15" y="82"/>
                  </a:cubicBezTo>
                  <a:cubicBezTo>
                    <a:pt x="15" y="83"/>
                    <a:pt x="15" y="84"/>
                    <a:pt x="15" y="84"/>
                  </a:cubicBezTo>
                  <a:cubicBezTo>
                    <a:pt x="15" y="85"/>
                    <a:pt x="15" y="86"/>
                    <a:pt x="15" y="86"/>
                  </a:cubicBezTo>
                  <a:cubicBezTo>
                    <a:pt x="14" y="87"/>
                    <a:pt x="13" y="87"/>
                    <a:pt x="13" y="87"/>
                  </a:cubicBezTo>
                  <a:cubicBezTo>
                    <a:pt x="12" y="87"/>
                    <a:pt x="12" y="85"/>
                    <a:pt x="11" y="85"/>
                  </a:cubicBezTo>
                  <a:cubicBezTo>
                    <a:pt x="11" y="85"/>
                    <a:pt x="9" y="86"/>
                    <a:pt x="8" y="86"/>
                  </a:cubicBezTo>
                  <a:cubicBezTo>
                    <a:pt x="7" y="85"/>
                    <a:pt x="7" y="84"/>
                    <a:pt x="6" y="84"/>
                  </a:cubicBezTo>
                  <a:cubicBezTo>
                    <a:pt x="6" y="83"/>
                    <a:pt x="4" y="81"/>
                    <a:pt x="3" y="81"/>
                  </a:cubicBezTo>
                  <a:cubicBezTo>
                    <a:pt x="3" y="80"/>
                    <a:pt x="1" y="79"/>
                    <a:pt x="1" y="79"/>
                  </a:cubicBezTo>
                  <a:cubicBezTo>
                    <a:pt x="0" y="78"/>
                    <a:pt x="0" y="76"/>
                    <a:pt x="0" y="76"/>
                  </a:cubicBezTo>
                  <a:cubicBezTo>
                    <a:pt x="1" y="75"/>
                    <a:pt x="2" y="75"/>
                    <a:pt x="2" y="74"/>
                  </a:cubicBezTo>
                  <a:cubicBezTo>
                    <a:pt x="2" y="74"/>
                    <a:pt x="3" y="73"/>
                    <a:pt x="3" y="72"/>
                  </a:cubicBezTo>
                  <a:cubicBezTo>
                    <a:pt x="4" y="72"/>
                    <a:pt x="4" y="70"/>
                    <a:pt x="5" y="70"/>
                  </a:cubicBezTo>
                  <a:cubicBezTo>
                    <a:pt x="6" y="70"/>
                    <a:pt x="6" y="71"/>
                    <a:pt x="7" y="71"/>
                  </a:cubicBezTo>
                  <a:cubicBezTo>
                    <a:pt x="7" y="72"/>
                    <a:pt x="7" y="72"/>
                    <a:pt x="7" y="73"/>
                  </a:cubicBezTo>
                  <a:cubicBezTo>
                    <a:pt x="8" y="73"/>
                    <a:pt x="9" y="73"/>
                    <a:pt x="9" y="73"/>
                  </a:cubicBezTo>
                  <a:cubicBezTo>
                    <a:pt x="10" y="73"/>
                    <a:pt x="12" y="74"/>
                    <a:pt x="13" y="75"/>
                  </a:cubicBezTo>
                  <a:cubicBezTo>
                    <a:pt x="13" y="75"/>
                    <a:pt x="14" y="76"/>
                    <a:pt x="14" y="77"/>
                  </a:cubicBezTo>
                  <a:cubicBezTo>
                    <a:pt x="15" y="77"/>
                    <a:pt x="16" y="78"/>
                    <a:pt x="16" y="78"/>
                  </a:cubicBezTo>
                  <a:cubicBezTo>
                    <a:pt x="17" y="77"/>
                    <a:pt x="17" y="76"/>
                    <a:pt x="18" y="76"/>
                  </a:cubicBezTo>
                  <a:cubicBezTo>
                    <a:pt x="18" y="76"/>
                    <a:pt x="20" y="75"/>
                    <a:pt x="20" y="75"/>
                  </a:cubicBezTo>
                  <a:cubicBezTo>
                    <a:pt x="21" y="75"/>
                    <a:pt x="22" y="75"/>
                    <a:pt x="23" y="75"/>
                  </a:cubicBezTo>
                  <a:cubicBezTo>
                    <a:pt x="23" y="74"/>
                    <a:pt x="23" y="73"/>
                    <a:pt x="23" y="72"/>
                  </a:cubicBezTo>
                  <a:cubicBezTo>
                    <a:pt x="23" y="71"/>
                    <a:pt x="23" y="70"/>
                    <a:pt x="22" y="69"/>
                  </a:cubicBezTo>
                  <a:cubicBezTo>
                    <a:pt x="22" y="68"/>
                    <a:pt x="21" y="67"/>
                    <a:pt x="20" y="66"/>
                  </a:cubicBezTo>
                  <a:cubicBezTo>
                    <a:pt x="19" y="66"/>
                    <a:pt x="19" y="65"/>
                    <a:pt x="18" y="65"/>
                  </a:cubicBezTo>
                  <a:cubicBezTo>
                    <a:pt x="18" y="65"/>
                    <a:pt x="17" y="65"/>
                    <a:pt x="16" y="65"/>
                  </a:cubicBezTo>
                  <a:cubicBezTo>
                    <a:pt x="16" y="65"/>
                    <a:pt x="15" y="64"/>
                    <a:pt x="14" y="63"/>
                  </a:cubicBezTo>
                  <a:cubicBezTo>
                    <a:pt x="14" y="63"/>
                    <a:pt x="14" y="61"/>
                    <a:pt x="14" y="60"/>
                  </a:cubicBezTo>
                  <a:cubicBezTo>
                    <a:pt x="15" y="60"/>
                    <a:pt x="16" y="61"/>
                    <a:pt x="16" y="60"/>
                  </a:cubicBezTo>
                  <a:cubicBezTo>
                    <a:pt x="17" y="60"/>
                    <a:pt x="17" y="59"/>
                    <a:pt x="17" y="58"/>
                  </a:cubicBezTo>
                  <a:cubicBezTo>
                    <a:pt x="17" y="58"/>
                    <a:pt x="16" y="57"/>
                    <a:pt x="15" y="57"/>
                  </a:cubicBezTo>
                  <a:cubicBezTo>
                    <a:pt x="15" y="57"/>
                    <a:pt x="13" y="57"/>
                    <a:pt x="12" y="56"/>
                  </a:cubicBezTo>
                  <a:cubicBezTo>
                    <a:pt x="12" y="56"/>
                    <a:pt x="11" y="54"/>
                    <a:pt x="11" y="53"/>
                  </a:cubicBezTo>
                  <a:cubicBezTo>
                    <a:pt x="10" y="53"/>
                    <a:pt x="10" y="51"/>
                    <a:pt x="9" y="50"/>
                  </a:cubicBezTo>
                  <a:cubicBezTo>
                    <a:pt x="9" y="50"/>
                    <a:pt x="8" y="49"/>
                    <a:pt x="8" y="48"/>
                  </a:cubicBezTo>
                  <a:cubicBezTo>
                    <a:pt x="8" y="48"/>
                    <a:pt x="7" y="47"/>
                    <a:pt x="6" y="46"/>
                  </a:cubicBezTo>
                  <a:cubicBezTo>
                    <a:pt x="6" y="46"/>
                    <a:pt x="6" y="45"/>
                    <a:pt x="6" y="45"/>
                  </a:cubicBezTo>
                  <a:cubicBezTo>
                    <a:pt x="7" y="44"/>
                    <a:pt x="8" y="43"/>
                    <a:pt x="9" y="42"/>
                  </a:cubicBezTo>
                  <a:cubicBezTo>
                    <a:pt x="9" y="41"/>
                    <a:pt x="9" y="40"/>
                    <a:pt x="9" y="40"/>
                  </a:cubicBezTo>
                  <a:cubicBezTo>
                    <a:pt x="10" y="40"/>
                    <a:pt x="11" y="39"/>
                    <a:pt x="11" y="39"/>
                  </a:cubicBezTo>
                  <a:cubicBezTo>
                    <a:pt x="12" y="39"/>
                    <a:pt x="12" y="37"/>
                    <a:pt x="13" y="3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89">
              <a:extLst>
                <a:ext uri="{FF2B5EF4-FFF2-40B4-BE49-F238E27FC236}">
                  <a16:creationId xmlns:a16="http://schemas.microsoft.com/office/drawing/2014/main" id="{B11BB2CF-E230-4BD5-AC8F-D3AAAECD2DE6}"/>
                </a:ext>
              </a:extLst>
            </p:cNvPr>
            <p:cNvSpPr>
              <a:spLocks/>
            </p:cNvSpPr>
            <p:nvPr/>
          </p:nvSpPr>
          <p:spPr bwMode="auto">
            <a:xfrm>
              <a:off x="8145498" y="4529441"/>
              <a:ext cx="686217" cy="431693"/>
            </a:xfrm>
            <a:custGeom>
              <a:avLst/>
              <a:gdLst/>
              <a:ahLst/>
              <a:cxnLst>
                <a:cxn ang="0">
                  <a:pos x="224" y="99"/>
                </a:cxn>
                <a:cxn ang="0">
                  <a:pos x="212" y="101"/>
                </a:cxn>
                <a:cxn ang="0">
                  <a:pos x="219" y="107"/>
                </a:cxn>
                <a:cxn ang="0">
                  <a:pos x="217" y="116"/>
                </a:cxn>
                <a:cxn ang="0">
                  <a:pos x="209" y="113"/>
                </a:cxn>
                <a:cxn ang="0">
                  <a:pos x="200" y="117"/>
                </a:cxn>
                <a:cxn ang="0">
                  <a:pos x="193" y="119"/>
                </a:cxn>
                <a:cxn ang="0">
                  <a:pos x="188" y="124"/>
                </a:cxn>
                <a:cxn ang="0">
                  <a:pos x="179" y="130"/>
                </a:cxn>
                <a:cxn ang="0">
                  <a:pos x="170" y="139"/>
                </a:cxn>
                <a:cxn ang="0">
                  <a:pos x="160" y="146"/>
                </a:cxn>
                <a:cxn ang="0">
                  <a:pos x="146" y="145"/>
                </a:cxn>
                <a:cxn ang="0">
                  <a:pos x="131" y="144"/>
                </a:cxn>
                <a:cxn ang="0">
                  <a:pos x="117" y="142"/>
                </a:cxn>
                <a:cxn ang="0">
                  <a:pos x="106" y="140"/>
                </a:cxn>
                <a:cxn ang="0">
                  <a:pos x="91" y="144"/>
                </a:cxn>
                <a:cxn ang="0">
                  <a:pos x="78" y="141"/>
                </a:cxn>
                <a:cxn ang="0">
                  <a:pos x="84" y="130"/>
                </a:cxn>
                <a:cxn ang="0">
                  <a:pos x="70" y="130"/>
                </a:cxn>
                <a:cxn ang="0">
                  <a:pos x="57" y="131"/>
                </a:cxn>
                <a:cxn ang="0">
                  <a:pos x="45" y="135"/>
                </a:cxn>
                <a:cxn ang="0">
                  <a:pos x="35" y="122"/>
                </a:cxn>
                <a:cxn ang="0">
                  <a:pos x="20" y="119"/>
                </a:cxn>
                <a:cxn ang="0">
                  <a:pos x="11" y="118"/>
                </a:cxn>
                <a:cxn ang="0">
                  <a:pos x="10" y="111"/>
                </a:cxn>
                <a:cxn ang="0">
                  <a:pos x="8" y="102"/>
                </a:cxn>
                <a:cxn ang="0">
                  <a:pos x="5" y="91"/>
                </a:cxn>
                <a:cxn ang="0">
                  <a:pos x="5" y="80"/>
                </a:cxn>
                <a:cxn ang="0">
                  <a:pos x="1" y="71"/>
                </a:cxn>
                <a:cxn ang="0">
                  <a:pos x="10" y="63"/>
                </a:cxn>
                <a:cxn ang="0">
                  <a:pos x="14" y="57"/>
                </a:cxn>
                <a:cxn ang="0">
                  <a:pos x="15" y="49"/>
                </a:cxn>
                <a:cxn ang="0">
                  <a:pos x="21" y="45"/>
                </a:cxn>
                <a:cxn ang="0">
                  <a:pos x="33" y="50"/>
                </a:cxn>
                <a:cxn ang="0">
                  <a:pos x="38" y="42"/>
                </a:cxn>
                <a:cxn ang="0">
                  <a:pos x="40" y="31"/>
                </a:cxn>
                <a:cxn ang="0">
                  <a:pos x="46" y="16"/>
                </a:cxn>
                <a:cxn ang="0">
                  <a:pos x="52" y="7"/>
                </a:cxn>
                <a:cxn ang="0">
                  <a:pos x="66" y="3"/>
                </a:cxn>
                <a:cxn ang="0">
                  <a:pos x="71" y="6"/>
                </a:cxn>
                <a:cxn ang="0">
                  <a:pos x="81" y="6"/>
                </a:cxn>
                <a:cxn ang="0">
                  <a:pos x="84" y="2"/>
                </a:cxn>
                <a:cxn ang="0">
                  <a:pos x="94" y="3"/>
                </a:cxn>
                <a:cxn ang="0">
                  <a:pos x="98" y="4"/>
                </a:cxn>
                <a:cxn ang="0">
                  <a:pos x="102" y="3"/>
                </a:cxn>
                <a:cxn ang="0">
                  <a:pos x="119" y="3"/>
                </a:cxn>
                <a:cxn ang="0">
                  <a:pos x="115" y="1"/>
                </a:cxn>
                <a:cxn ang="0">
                  <a:pos x="121" y="2"/>
                </a:cxn>
                <a:cxn ang="0">
                  <a:pos x="144" y="5"/>
                </a:cxn>
                <a:cxn ang="0">
                  <a:pos x="166" y="11"/>
                </a:cxn>
                <a:cxn ang="0">
                  <a:pos x="186" y="24"/>
                </a:cxn>
                <a:cxn ang="0">
                  <a:pos x="209" y="40"/>
                </a:cxn>
                <a:cxn ang="0">
                  <a:pos x="221" y="58"/>
                </a:cxn>
                <a:cxn ang="0">
                  <a:pos x="229" y="76"/>
                </a:cxn>
                <a:cxn ang="0">
                  <a:pos x="230" y="95"/>
                </a:cxn>
              </a:cxnLst>
              <a:rect l="0" t="0" r="r" b="b"/>
              <a:pathLst>
                <a:path w="232" h="146">
                  <a:moveTo>
                    <a:pt x="232" y="101"/>
                  </a:moveTo>
                  <a:cubicBezTo>
                    <a:pt x="231" y="101"/>
                    <a:pt x="230" y="102"/>
                    <a:pt x="229" y="102"/>
                  </a:cubicBezTo>
                  <a:cubicBezTo>
                    <a:pt x="229" y="102"/>
                    <a:pt x="227" y="102"/>
                    <a:pt x="226" y="102"/>
                  </a:cubicBezTo>
                  <a:cubicBezTo>
                    <a:pt x="225" y="101"/>
                    <a:pt x="225" y="100"/>
                    <a:pt x="224" y="99"/>
                  </a:cubicBezTo>
                  <a:cubicBezTo>
                    <a:pt x="223" y="99"/>
                    <a:pt x="221" y="98"/>
                    <a:pt x="220" y="98"/>
                  </a:cubicBezTo>
                  <a:cubicBezTo>
                    <a:pt x="219" y="98"/>
                    <a:pt x="218" y="98"/>
                    <a:pt x="217" y="98"/>
                  </a:cubicBezTo>
                  <a:cubicBezTo>
                    <a:pt x="217" y="99"/>
                    <a:pt x="216" y="99"/>
                    <a:pt x="215" y="100"/>
                  </a:cubicBezTo>
                  <a:cubicBezTo>
                    <a:pt x="214" y="100"/>
                    <a:pt x="213" y="101"/>
                    <a:pt x="212" y="101"/>
                  </a:cubicBezTo>
                  <a:cubicBezTo>
                    <a:pt x="212" y="102"/>
                    <a:pt x="212" y="103"/>
                    <a:pt x="213" y="103"/>
                  </a:cubicBezTo>
                  <a:cubicBezTo>
                    <a:pt x="213" y="104"/>
                    <a:pt x="215" y="104"/>
                    <a:pt x="215" y="105"/>
                  </a:cubicBezTo>
                  <a:cubicBezTo>
                    <a:pt x="216" y="105"/>
                    <a:pt x="217" y="107"/>
                    <a:pt x="217" y="107"/>
                  </a:cubicBezTo>
                  <a:cubicBezTo>
                    <a:pt x="218" y="107"/>
                    <a:pt x="219" y="107"/>
                    <a:pt x="219" y="107"/>
                  </a:cubicBezTo>
                  <a:cubicBezTo>
                    <a:pt x="220" y="108"/>
                    <a:pt x="220" y="109"/>
                    <a:pt x="221" y="110"/>
                  </a:cubicBezTo>
                  <a:cubicBezTo>
                    <a:pt x="221" y="111"/>
                    <a:pt x="221" y="112"/>
                    <a:pt x="221" y="113"/>
                  </a:cubicBezTo>
                  <a:cubicBezTo>
                    <a:pt x="220" y="114"/>
                    <a:pt x="220" y="115"/>
                    <a:pt x="220" y="115"/>
                  </a:cubicBezTo>
                  <a:cubicBezTo>
                    <a:pt x="219" y="116"/>
                    <a:pt x="217" y="115"/>
                    <a:pt x="217" y="116"/>
                  </a:cubicBezTo>
                  <a:cubicBezTo>
                    <a:pt x="216" y="116"/>
                    <a:pt x="216" y="117"/>
                    <a:pt x="215" y="117"/>
                  </a:cubicBezTo>
                  <a:cubicBezTo>
                    <a:pt x="214" y="117"/>
                    <a:pt x="213" y="117"/>
                    <a:pt x="213" y="116"/>
                  </a:cubicBezTo>
                  <a:cubicBezTo>
                    <a:pt x="212" y="116"/>
                    <a:pt x="212" y="115"/>
                    <a:pt x="211" y="114"/>
                  </a:cubicBezTo>
                  <a:cubicBezTo>
                    <a:pt x="211" y="114"/>
                    <a:pt x="209" y="113"/>
                    <a:pt x="209" y="113"/>
                  </a:cubicBezTo>
                  <a:cubicBezTo>
                    <a:pt x="208" y="113"/>
                    <a:pt x="207" y="114"/>
                    <a:pt x="207" y="115"/>
                  </a:cubicBezTo>
                  <a:cubicBezTo>
                    <a:pt x="206" y="115"/>
                    <a:pt x="206" y="116"/>
                    <a:pt x="205" y="116"/>
                  </a:cubicBezTo>
                  <a:cubicBezTo>
                    <a:pt x="205" y="116"/>
                    <a:pt x="204" y="117"/>
                    <a:pt x="203" y="117"/>
                  </a:cubicBezTo>
                  <a:cubicBezTo>
                    <a:pt x="203" y="117"/>
                    <a:pt x="201" y="116"/>
                    <a:pt x="200" y="117"/>
                  </a:cubicBezTo>
                  <a:cubicBezTo>
                    <a:pt x="200" y="117"/>
                    <a:pt x="200" y="118"/>
                    <a:pt x="200" y="119"/>
                  </a:cubicBezTo>
                  <a:cubicBezTo>
                    <a:pt x="199" y="119"/>
                    <a:pt x="198" y="120"/>
                    <a:pt x="198" y="120"/>
                  </a:cubicBezTo>
                  <a:cubicBezTo>
                    <a:pt x="197" y="120"/>
                    <a:pt x="196" y="119"/>
                    <a:pt x="196" y="119"/>
                  </a:cubicBezTo>
                  <a:cubicBezTo>
                    <a:pt x="195" y="118"/>
                    <a:pt x="194" y="119"/>
                    <a:pt x="193" y="119"/>
                  </a:cubicBezTo>
                  <a:cubicBezTo>
                    <a:pt x="193" y="119"/>
                    <a:pt x="191" y="119"/>
                    <a:pt x="191" y="119"/>
                  </a:cubicBezTo>
                  <a:cubicBezTo>
                    <a:pt x="190" y="119"/>
                    <a:pt x="189" y="120"/>
                    <a:pt x="189" y="120"/>
                  </a:cubicBezTo>
                  <a:cubicBezTo>
                    <a:pt x="189" y="121"/>
                    <a:pt x="189" y="122"/>
                    <a:pt x="189" y="122"/>
                  </a:cubicBezTo>
                  <a:cubicBezTo>
                    <a:pt x="189" y="123"/>
                    <a:pt x="188" y="124"/>
                    <a:pt x="188" y="124"/>
                  </a:cubicBezTo>
                  <a:cubicBezTo>
                    <a:pt x="187" y="124"/>
                    <a:pt x="186" y="124"/>
                    <a:pt x="186" y="124"/>
                  </a:cubicBezTo>
                  <a:cubicBezTo>
                    <a:pt x="185" y="124"/>
                    <a:pt x="184" y="126"/>
                    <a:pt x="184" y="126"/>
                  </a:cubicBezTo>
                  <a:cubicBezTo>
                    <a:pt x="183" y="127"/>
                    <a:pt x="182" y="127"/>
                    <a:pt x="181" y="127"/>
                  </a:cubicBezTo>
                  <a:cubicBezTo>
                    <a:pt x="181" y="128"/>
                    <a:pt x="179" y="129"/>
                    <a:pt x="179" y="130"/>
                  </a:cubicBezTo>
                  <a:cubicBezTo>
                    <a:pt x="179" y="131"/>
                    <a:pt x="179" y="133"/>
                    <a:pt x="178" y="134"/>
                  </a:cubicBezTo>
                  <a:cubicBezTo>
                    <a:pt x="177" y="135"/>
                    <a:pt x="175" y="135"/>
                    <a:pt x="174" y="136"/>
                  </a:cubicBezTo>
                  <a:cubicBezTo>
                    <a:pt x="174" y="137"/>
                    <a:pt x="173" y="138"/>
                    <a:pt x="172" y="138"/>
                  </a:cubicBezTo>
                  <a:cubicBezTo>
                    <a:pt x="172" y="139"/>
                    <a:pt x="171" y="139"/>
                    <a:pt x="170" y="139"/>
                  </a:cubicBezTo>
                  <a:cubicBezTo>
                    <a:pt x="170" y="139"/>
                    <a:pt x="168" y="140"/>
                    <a:pt x="168" y="140"/>
                  </a:cubicBezTo>
                  <a:cubicBezTo>
                    <a:pt x="167" y="140"/>
                    <a:pt x="166" y="142"/>
                    <a:pt x="165" y="143"/>
                  </a:cubicBezTo>
                  <a:cubicBezTo>
                    <a:pt x="165" y="143"/>
                    <a:pt x="163" y="144"/>
                    <a:pt x="163" y="145"/>
                  </a:cubicBezTo>
                  <a:cubicBezTo>
                    <a:pt x="162" y="145"/>
                    <a:pt x="160" y="146"/>
                    <a:pt x="160" y="146"/>
                  </a:cubicBezTo>
                  <a:cubicBezTo>
                    <a:pt x="159" y="146"/>
                    <a:pt x="157" y="145"/>
                    <a:pt x="157" y="145"/>
                  </a:cubicBezTo>
                  <a:cubicBezTo>
                    <a:pt x="156" y="145"/>
                    <a:pt x="154" y="146"/>
                    <a:pt x="153" y="146"/>
                  </a:cubicBezTo>
                  <a:cubicBezTo>
                    <a:pt x="152" y="146"/>
                    <a:pt x="150" y="145"/>
                    <a:pt x="149" y="145"/>
                  </a:cubicBezTo>
                  <a:cubicBezTo>
                    <a:pt x="148" y="144"/>
                    <a:pt x="147" y="145"/>
                    <a:pt x="146" y="145"/>
                  </a:cubicBezTo>
                  <a:cubicBezTo>
                    <a:pt x="145" y="145"/>
                    <a:pt x="143" y="144"/>
                    <a:pt x="142" y="143"/>
                  </a:cubicBezTo>
                  <a:cubicBezTo>
                    <a:pt x="141" y="143"/>
                    <a:pt x="139" y="144"/>
                    <a:pt x="138" y="144"/>
                  </a:cubicBezTo>
                  <a:cubicBezTo>
                    <a:pt x="138" y="144"/>
                    <a:pt x="136" y="144"/>
                    <a:pt x="135" y="144"/>
                  </a:cubicBezTo>
                  <a:cubicBezTo>
                    <a:pt x="134" y="144"/>
                    <a:pt x="132" y="144"/>
                    <a:pt x="131" y="144"/>
                  </a:cubicBezTo>
                  <a:cubicBezTo>
                    <a:pt x="130" y="143"/>
                    <a:pt x="127" y="144"/>
                    <a:pt x="125" y="144"/>
                  </a:cubicBezTo>
                  <a:cubicBezTo>
                    <a:pt x="125" y="144"/>
                    <a:pt x="124" y="145"/>
                    <a:pt x="123" y="145"/>
                  </a:cubicBezTo>
                  <a:cubicBezTo>
                    <a:pt x="122" y="145"/>
                    <a:pt x="121" y="143"/>
                    <a:pt x="120" y="143"/>
                  </a:cubicBezTo>
                  <a:cubicBezTo>
                    <a:pt x="119" y="143"/>
                    <a:pt x="118" y="142"/>
                    <a:pt x="117" y="142"/>
                  </a:cubicBezTo>
                  <a:cubicBezTo>
                    <a:pt x="117" y="142"/>
                    <a:pt x="115" y="143"/>
                    <a:pt x="114" y="142"/>
                  </a:cubicBezTo>
                  <a:cubicBezTo>
                    <a:pt x="113" y="142"/>
                    <a:pt x="112" y="141"/>
                    <a:pt x="112" y="141"/>
                  </a:cubicBezTo>
                  <a:cubicBezTo>
                    <a:pt x="111" y="141"/>
                    <a:pt x="110" y="142"/>
                    <a:pt x="109" y="142"/>
                  </a:cubicBezTo>
                  <a:cubicBezTo>
                    <a:pt x="108" y="141"/>
                    <a:pt x="107" y="140"/>
                    <a:pt x="106" y="140"/>
                  </a:cubicBezTo>
                  <a:cubicBezTo>
                    <a:pt x="105" y="140"/>
                    <a:pt x="103" y="141"/>
                    <a:pt x="102" y="141"/>
                  </a:cubicBezTo>
                  <a:cubicBezTo>
                    <a:pt x="101" y="141"/>
                    <a:pt x="99" y="143"/>
                    <a:pt x="98" y="143"/>
                  </a:cubicBezTo>
                  <a:cubicBezTo>
                    <a:pt x="98" y="143"/>
                    <a:pt x="97" y="144"/>
                    <a:pt x="96" y="144"/>
                  </a:cubicBezTo>
                  <a:cubicBezTo>
                    <a:pt x="95" y="144"/>
                    <a:pt x="92" y="144"/>
                    <a:pt x="91" y="144"/>
                  </a:cubicBezTo>
                  <a:cubicBezTo>
                    <a:pt x="90" y="145"/>
                    <a:pt x="88" y="145"/>
                    <a:pt x="87" y="145"/>
                  </a:cubicBezTo>
                  <a:cubicBezTo>
                    <a:pt x="86" y="145"/>
                    <a:pt x="84" y="145"/>
                    <a:pt x="84" y="145"/>
                  </a:cubicBezTo>
                  <a:cubicBezTo>
                    <a:pt x="83" y="145"/>
                    <a:pt x="80" y="144"/>
                    <a:pt x="79" y="143"/>
                  </a:cubicBezTo>
                  <a:cubicBezTo>
                    <a:pt x="79" y="143"/>
                    <a:pt x="78" y="142"/>
                    <a:pt x="78" y="141"/>
                  </a:cubicBezTo>
                  <a:cubicBezTo>
                    <a:pt x="78" y="140"/>
                    <a:pt x="79" y="140"/>
                    <a:pt x="79" y="139"/>
                  </a:cubicBezTo>
                  <a:cubicBezTo>
                    <a:pt x="79" y="138"/>
                    <a:pt x="80" y="137"/>
                    <a:pt x="81" y="136"/>
                  </a:cubicBezTo>
                  <a:cubicBezTo>
                    <a:pt x="81" y="135"/>
                    <a:pt x="83" y="134"/>
                    <a:pt x="84" y="133"/>
                  </a:cubicBezTo>
                  <a:cubicBezTo>
                    <a:pt x="84" y="132"/>
                    <a:pt x="84" y="130"/>
                    <a:pt x="84" y="130"/>
                  </a:cubicBezTo>
                  <a:cubicBezTo>
                    <a:pt x="83" y="129"/>
                    <a:pt x="81" y="129"/>
                    <a:pt x="80" y="128"/>
                  </a:cubicBezTo>
                  <a:cubicBezTo>
                    <a:pt x="79" y="128"/>
                    <a:pt x="78" y="127"/>
                    <a:pt x="77" y="127"/>
                  </a:cubicBezTo>
                  <a:cubicBezTo>
                    <a:pt x="76" y="128"/>
                    <a:pt x="74" y="129"/>
                    <a:pt x="73" y="129"/>
                  </a:cubicBezTo>
                  <a:cubicBezTo>
                    <a:pt x="72" y="130"/>
                    <a:pt x="71" y="130"/>
                    <a:pt x="70" y="130"/>
                  </a:cubicBezTo>
                  <a:cubicBezTo>
                    <a:pt x="69" y="130"/>
                    <a:pt x="66" y="129"/>
                    <a:pt x="65" y="129"/>
                  </a:cubicBezTo>
                  <a:cubicBezTo>
                    <a:pt x="64" y="129"/>
                    <a:pt x="62" y="129"/>
                    <a:pt x="61" y="129"/>
                  </a:cubicBezTo>
                  <a:cubicBezTo>
                    <a:pt x="61" y="129"/>
                    <a:pt x="60" y="130"/>
                    <a:pt x="59" y="130"/>
                  </a:cubicBezTo>
                  <a:cubicBezTo>
                    <a:pt x="59" y="130"/>
                    <a:pt x="57" y="131"/>
                    <a:pt x="57" y="131"/>
                  </a:cubicBezTo>
                  <a:cubicBezTo>
                    <a:pt x="56" y="132"/>
                    <a:pt x="53" y="131"/>
                    <a:pt x="52" y="131"/>
                  </a:cubicBezTo>
                  <a:cubicBezTo>
                    <a:pt x="52" y="132"/>
                    <a:pt x="51" y="133"/>
                    <a:pt x="50" y="133"/>
                  </a:cubicBezTo>
                  <a:cubicBezTo>
                    <a:pt x="49" y="134"/>
                    <a:pt x="46" y="134"/>
                    <a:pt x="45" y="135"/>
                  </a:cubicBezTo>
                  <a:cubicBezTo>
                    <a:pt x="45" y="135"/>
                    <a:pt x="45" y="135"/>
                    <a:pt x="45" y="135"/>
                  </a:cubicBezTo>
                  <a:cubicBezTo>
                    <a:pt x="44" y="134"/>
                    <a:pt x="44" y="132"/>
                    <a:pt x="43" y="132"/>
                  </a:cubicBezTo>
                  <a:cubicBezTo>
                    <a:pt x="43" y="131"/>
                    <a:pt x="42" y="129"/>
                    <a:pt x="41" y="129"/>
                  </a:cubicBezTo>
                  <a:cubicBezTo>
                    <a:pt x="41" y="128"/>
                    <a:pt x="39" y="126"/>
                    <a:pt x="39" y="125"/>
                  </a:cubicBezTo>
                  <a:cubicBezTo>
                    <a:pt x="38" y="125"/>
                    <a:pt x="36" y="123"/>
                    <a:pt x="35" y="122"/>
                  </a:cubicBezTo>
                  <a:cubicBezTo>
                    <a:pt x="34" y="122"/>
                    <a:pt x="32" y="121"/>
                    <a:pt x="32" y="120"/>
                  </a:cubicBezTo>
                  <a:cubicBezTo>
                    <a:pt x="31" y="120"/>
                    <a:pt x="29" y="118"/>
                    <a:pt x="28" y="118"/>
                  </a:cubicBezTo>
                  <a:cubicBezTo>
                    <a:pt x="27" y="118"/>
                    <a:pt x="25" y="118"/>
                    <a:pt x="24" y="118"/>
                  </a:cubicBezTo>
                  <a:cubicBezTo>
                    <a:pt x="23" y="118"/>
                    <a:pt x="21" y="119"/>
                    <a:pt x="20" y="119"/>
                  </a:cubicBezTo>
                  <a:cubicBezTo>
                    <a:pt x="19" y="120"/>
                    <a:pt x="18" y="121"/>
                    <a:pt x="17" y="121"/>
                  </a:cubicBezTo>
                  <a:cubicBezTo>
                    <a:pt x="17" y="121"/>
                    <a:pt x="16" y="120"/>
                    <a:pt x="15" y="120"/>
                  </a:cubicBezTo>
                  <a:cubicBezTo>
                    <a:pt x="15" y="120"/>
                    <a:pt x="14" y="119"/>
                    <a:pt x="13" y="119"/>
                  </a:cubicBezTo>
                  <a:cubicBezTo>
                    <a:pt x="12" y="119"/>
                    <a:pt x="11" y="119"/>
                    <a:pt x="11" y="118"/>
                  </a:cubicBezTo>
                  <a:cubicBezTo>
                    <a:pt x="11" y="117"/>
                    <a:pt x="13" y="117"/>
                    <a:pt x="14" y="117"/>
                  </a:cubicBezTo>
                  <a:cubicBezTo>
                    <a:pt x="14" y="116"/>
                    <a:pt x="13" y="115"/>
                    <a:pt x="12" y="114"/>
                  </a:cubicBezTo>
                  <a:cubicBezTo>
                    <a:pt x="12" y="114"/>
                    <a:pt x="11" y="114"/>
                    <a:pt x="10" y="113"/>
                  </a:cubicBezTo>
                  <a:cubicBezTo>
                    <a:pt x="10" y="113"/>
                    <a:pt x="11" y="112"/>
                    <a:pt x="10" y="111"/>
                  </a:cubicBezTo>
                  <a:cubicBezTo>
                    <a:pt x="10" y="110"/>
                    <a:pt x="9" y="109"/>
                    <a:pt x="9" y="109"/>
                  </a:cubicBezTo>
                  <a:cubicBezTo>
                    <a:pt x="9" y="108"/>
                    <a:pt x="10" y="108"/>
                    <a:pt x="10" y="107"/>
                  </a:cubicBezTo>
                  <a:cubicBezTo>
                    <a:pt x="10" y="107"/>
                    <a:pt x="11" y="106"/>
                    <a:pt x="11" y="105"/>
                  </a:cubicBezTo>
                  <a:cubicBezTo>
                    <a:pt x="11" y="104"/>
                    <a:pt x="9" y="103"/>
                    <a:pt x="8" y="102"/>
                  </a:cubicBezTo>
                  <a:cubicBezTo>
                    <a:pt x="8" y="102"/>
                    <a:pt x="7" y="100"/>
                    <a:pt x="7" y="100"/>
                  </a:cubicBezTo>
                  <a:cubicBezTo>
                    <a:pt x="7" y="99"/>
                    <a:pt x="7" y="98"/>
                    <a:pt x="8" y="97"/>
                  </a:cubicBezTo>
                  <a:cubicBezTo>
                    <a:pt x="8" y="97"/>
                    <a:pt x="8" y="95"/>
                    <a:pt x="8" y="94"/>
                  </a:cubicBezTo>
                  <a:cubicBezTo>
                    <a:pt x="7" y="93"/>
                    <a:pt x="6" y="92"/>
                    <a:pt x="5" y="91"/>
                  </a:cubicBezTo>
                  <a:cubicBezTo>
                    <a:pt x="5" y="90"/>
                    <a:pt x="4" y="89"/>
                    <a:pt x="4" y="88"/>
                  </a:cubicBezTo>
                  <a:cubicBezTo>
                    <a:pt x="4" y="87"/>
                    <a:pt x="5" y="86"/>
                    <a:pt x="5" y="86"/>
                  </a:cubicBezTo>
                  <a:cubicBezTo>
                    <a:pt x="5" y="85"/>
                    <a:pt x="6" y="83"/>
                    <a:pt x="5" y="82"/>
                  </a:cubicBezTo>
                  <a:cubicBezTo>
                    <a:pt x="5" y="82"/>
                    <a:pt x="5" y="81"/>
                    <a:pt x="5" y="80"/>
                  </a:cubicBezTo>
                  <a:cubicBezTo>
                    <a:pt x="4" y="80"/>
                    <a:pt x="3" y="81"/>
                    <a:pt x="3" y="81"/>
                  </a:cubicBezTo>
                  <a:cubicBezTo>
                    <a:pt x="2" y="81"/>
                    <a:pt x="1" y="81"/>
                    <a:pt x="1" y="80"/>
                  </a:cubicBezTo>
                  <a:cubicBezTo>
                    <a:pt x="0" y="79"/>
                    <a:pt x="0" y="77"/>
                    <a:pt x="0" y="76"/>
                  </a:cubicBezTo>
                  <a:cubicBezTo>
                    <a:pt x="0" y="75"/>
                    <a:pt x="0" y="72"/>
                    <a:pt x="1" y="71"/>
                  </a:cubicBezTo>
                  <a:cubicBezTo>
                    <a:pt x="1" y="70"/>
                    <a:pt x="3" y="69"/>
                    <a:pt x="3" y="68"/>
                  </a:cubicBezTo>
                  <a:cubicBezTo>
                    <a:pt x="3" y="68"/>
                    <a:pt x="4" y="67"/>
                    <a:pt x="4" y="66"/>
                  </a:cubicBezTo>
                  <a:cubicBezTo>
                    <a:pt x="4" y="66"/>
                    <a:pt x="5" y="66"/>
                    <a:pt x="6" y="66"/>
                  </a:cubicBezTo>
                  <a:cubicBezTo>
                    <a:pt x="7" y="65"/>
                    <a:pt x="9" y="64"/>
                    <a:pt x="10" y="63"/>
                  </a:cubicBezTo>
                  <a:cubicBezTo>
                    <a:pt x="10" y="63"/>
                    <a:pt x="10" y="62"/>
                    <a:pt x="10" y="62"/>
                  </a:cubicBezTo>
                  <a:cubicBezTo>
                    <a:pt x="10" y="62"/>
                    <a:pt x="11" y="61"/>
                    <a:pt x="12" y="61"/>
                  </a:cubicBezTo>
                  <a:cubicBezTo>
                    <a:pt x="12" y="60"/>
                    <a:pt x="14" y="60"/>
                    <a:pt x="14" y="59"/>
                  </a:cubicBezTo>
                  <a:cubicBezTo>
                    <a:pt x="14" y="59"/>
                    <a:pt x="14" y="57"/>
                    <a:pt x="14" y="57"/>
                  </a:cubicBezTo>
                  <a:cubicBezTo>
                    <a:pt x="14" y="56"/>
                    <a:pt x="13" y="56"/>
                    <a:pt x="13" y="55"/>
                  </a:cubicBezTo>
                  <a:cubicBezTo>
                    <a:pt x="13" y="54"/>
                    <a:pt x="12" y="53"/>
                    <a:pt x="13" y="53"/>
                  </a:cubicBezTo>
                  <a:cubicBezTo>
                    <a:pt x="13" y="52"/>
                    <a:pt x="14" y="52"/>
                    <a:pt x="14" y="51"/>
                  </a:cubicBezTo>
                  <a:cubicBezTo>
                    <a:pt x="14" y="51"/>
                    <a:pt x="15" y="50"/>
                    <a:pt x="15" y="49"/>
                  </a:cubicBezTo>
                  <a:cubicBezTo>
                    <a:pt x="15" y="49"/>
                    <a:pt x="15" y="49"/>
                    <a:pt x="15" y="48"/>
                  </a:cubicBezTo>
                  <a:cubicBezTo>
                    <a:pt x="16" y="48"/>
                    <a:pt x="16" y="48"/>
                    <a:pt x="17" y="48"/>
                  </a:cubicBezTo>
                  <a:cubicBezTo>
                    <a:pt x="17" y="48"/>
                    <a:pt x="19" y="47"/>
                    <a:pt x="19" y="47"/>
                  </a:cubicBezTo>
                  <a:cubicBezTo>
                    <a:pt x="20" y="47"/>
                    <a:pt x="21" y="46"/>
                    <a:pt x="21" y="45"/>
                  </a:cubicBezTo>
                  <a:cubicBezTo>
                    <a:pt x="22" y="45"/>
                    <a:pt x="23" y="46"/>
                    <a:pt x="24" y="46"/>
                  </a:cubicBezTo>
                  <a:cubicBezTo>
                    <a:pt x="25" y="46"/>
                    <a:pt x="26" y="48"/>
                    <a:pt x="27" y="48"/>
                  </a:cubicBezTo>
                  <a:cubicBezTo>
                    <a:pt x="28" y="48"/>
                    <a:pt x="30" y="50"/>
                    <a:pt x="31" y="50"/>
                  </a:cubicBezTo>
                  <a:cubicBezTo>
                    <a:pt x="31" y="50"/>
                    <a:pt x="33" y="50"/>
                    <a:pt x="33" y="50"/>
                  </a:cubicBezTo>
                  <a:cubicBezTo>
                    <a:pt x="33" y="49"/>
                    <a:pt x="33" y="48"/>
                    <a:pt x="33" y="48"/>
                  </a:cubicBezTo>
                  <a:cubicBezTo>
                    <a:pt x="33" y="48"/>
                    <a:pt x="33" y="47"/>
                    <a:pt x="33" y="46"/>
                  </a:cubicBezTo>
                  <a:cubicBezTo>
                    <a:pt x="33" y="46"/>
                    <a:pt x="34" y="45"/>
                    <a:pt x="34" y="45"/>
                  </a:cubicBezTo>
                  <a:cubicBezTo>
                    <a:pt x="35" y="44"/>
                    <a:pt x="37" y="43"/>
                    <a:pt x="38" y="42"/>
                  </a:cubicBezTo>
                  <a:cubicBezTo>
                    <a:pt x="39" y="42"/>
                    <a:pt x="40" y="41"/>
                    <a:pt x="41" y="40"/>
                  </a:cubicBezTo>
                  <a:cubicBezTo>
                    <a:pt x="41" y="39"/>
                    <a:pt x="41" y="38"/>
                    <a:pt x="41" y="37"/>
                  </a:cubicBezTo>
                  <a:cubicBezTo>
                    <a:pt x="41" y="36"/>
                    <a:pt x="40" y="34"/>
                    <a:pt x="40" y="34"/>
                  </a:cubicBezTo>
                  <a:cubicBezTo>
                    <a:pt x="40" y="33"/>
                    <a:pt x="40" y="31"/>
                    <a:pt x="40" y="31"/>
                  </a:cubicBezTo>
                  <a:cubicBezTo>
                    <a:pt x="40" y="30"/>
                    <a:pt x="41" y="29"/>
                    <a:pt x="41" y="28"/>
                  </a:cubicBezTo>
                  <a:cubicBezTo>
                    <a:pt x="42" y="27"/>
                    <a:pt x="43" y="26"/>
                    <a:pt x="44" y="25"/>
                  </a:cubicBezTo>
                  <a:cubicBezTo>
                    <a:pt x="44" y="23"/>
                    <a:pt x="45" y="21"/>
                    <a:pt x="46" y="20"/>
                  </a:cubicBezTo>
                  <a:cubicBezTo>
                    <a:pt x="46" y="19"/>
                    <a:pt x="46" y="17"/>
                    <a:pt x="46" y="16"/>
                  </a:cubicBezTo>
                  <a:cubicBezTo>
                    <a:pt x="46" y="16"/>
                    <a:pt x="46" y="14"/>
                    <a:pt x="46" y="14"/>
                  </a:cubicBezTo>
                  <a:cubicBezTo>
                    <a:pt x="46" y="13"/>
                    <a:pt x="47" y="12"/>
                    <a:pt x="47" y="12"/>
                  </a:cubicBezTo>
                  <a:cubicBezTo>
                    <a:pt x="48" y="11"/>
                    <a:pt x="49" y="10"/>
                    <a:pt x="49" y="10"/>
                  </a:cubicBezTo>
                  <a:cubicBezTo>
                    <a:pt x="50" y="9"/>
                    <a:pt x="51" y="8"/>
                    <a:pt x="52" y="7"/>
                  </a:cubicBezTo>
                  <a:cubicBezTo>
                    <a:pt x="52" y="7"/>
                    <a:pt x="53" y="6"/>
                    <a:pt x="53" y="5"/>
                  </a:cubicBezTo>
                  <a:cubicBezTo>
                    <a:pt x="54" y="5"/>
                    <a:pt x="55" y="5"/>
                    <a:pt x="56" y="5"/>
                  </a:cubicBezTo>
                  <a:cubicBezTo>
                    <a:pt x="58" y="5"/>
                    <a:pt x="61" y="5"/>
                    <a:pt x="62" y="5"/>
                  </a:cubicBezTo>
                  <a:cubicBezTo>
                    <a:pt x="63" y="4"/>
                    <a:pt x="65" y="3"/>
                    <a:pt x="66" y="3"/>
                  </a:cubicBezTo>
                  <a:cubicBezTo>
                    <a:pt x="67" y="3"/>
                    <a:pt x="69" y="3"/>
                    <a:pt x="70" y="3"/>
                  </a:cubicBezTo>
                  <a:cubicBezTo>
                    <a:pt x="70" y="4"/>
                    <a:pt x="71" y="4"/>
                    <a:pt x="71" y="4"/>
                  </a:cubicBezTo>
                  <a:cubicBezTo>
                    <a:pt x="71" y="5"/>
                    <a:pt x="70" y="5"/>
                    <a:pt x="70" y="5"/>
                  </a:cubicBezTo>
                  <a:cubicBezTo>
                    <a:pt x="70" y="6"/>
                    <a:pt x="71" y="6"/>
                    <a:pt x="71" y="6"/>
                  </a:cubicBezTo>
                  <a:cubicBezTo>
                    <a:pt x="71" y="6"/>
                    <a:pt x="72" y="5"/>
                    <a:pt x="72" y="5"/>
                  </a:cubicBezTo>
                  <a:cubicBezTo>
                    <a:pt x="73" y="5"/>
                    <a:pt x="74" y="4"/>
                    <a:pt x="74" y="4"/>
                  </a:cubicBezTo>
                  <a:cubicBezTo>
                    <a:pt x="75" y="4"/>
                    <a:pt x="77" y="4"/>
                    <a:pt x="78" y="4"/>
                  </a:cubicBezTo>
                  <a:cubicBezTo>
                    <a:pt x="79" y="5"/>
                    <a:pt x="80" y="6"/>
                    <a:pt x="81" y="6"/>
                  </a:cubicBezTo>
                  <a:cubicBezTo>
                    <a:pt x="81" y="6"/>
                    <a:pt x="83" y="7"/>
                    <a:pt x="83" y="6"/>
                  </a:cubicBezTo>
                  <a:cubicBezTo>
                    <a:pt x="83" y="6"/>
                    <a:pt x="84" y="5"/>
                    <a:pt x="84" y="5"/>
                  </a:cubicBezTo>
                  <a:cubicBezTo>
                    <a:pt x="84" y="4"/>
                    <a:pt x="83" y="3"/>
                    <a:pt x="83" y="3"/>
                  </a:cubicBezTo>
                  <a:cubicBezTo>
                    <a:pt x="83" y="3"/>
                    <a:pt x="83" y="2"/>
                    <a:pt x="84" y="2"/>
                  </a:cubicBezTo>
                  <a:cubicBezTo>
                    <a:pt x="84" y="2"/>
                    <a:pt x="85" y="3"/>
                    <a:pt x="85" y="3"/>
                  </a:cubicBezTo>
                  <a:cubicBezTo>
                    <a:pt x="86" y="4"/>
                    <a:pt x="88" y="3"/>
                    <a:pt x="88" y="3"/>
                  </a:cubicBezTo>
                  <a:cubicBezTo>
                    <a:pt x="89" y="3"/>
                    <a:pt x="91" y="3"/>
                    <a:pt x="91" y="3"/>
                  </a:cubicBezTo>
                  <a:cubicBezTo>
                    <a:pt x="92" y="3"/>
                    <a:pt x="94" y="2"/>
                    <a:pt x="94" y="3"/>
                  </a:cubicBezTo>
                  <a:cubicBezTo>
                    <a:pt x="95" y="3"/>
                    <a:pt x="95" y="4"/>
                    <a:pt x="96" y="4"/>
                  </a:cubicBezTo>
                  <a:cubicBezTo>
                    <a:pt x="96" y="4"/>
                    <a:pt x="96" y="5"/>
                    <a:pt x="97" y="5"/>
                  </a:cubicBezTo>
                  <a:cubicBezTo>
                    <a:pt x="97" y="5"/>
                    <a:pt x="97" y="5"/>
                    <a:pt x="98" y="5"/>
                  </a:cubicBezTo>
                  <a:cubicBezTo>
                    <a:pt x="98" y="5"/>
                    <a:pt x="98" y="4"/>
                    <a:pt x="98" y="4"/>
                  </a:cubicBezTo>
                  <a:cubicBezTo>
                    <a:pt x="98" y="4"/>
                    <a:pt x="98" y="3"/>
                    <a:pt x="98" y="3"/>
                  </a:cubicBezTo>
                  <a:cubicBezTo>
                    <a:pt x="98" y="3"/>
                    <a:pt x="98" y="2"/>
                    <a:pt x="99" y="2"/>
                  </a:cubicBezTo>
                  <a:cubicBezTo>
                    <a:pt x="99" y="2"/>
                    <a:pt x="100" y="2"/>
                    <a:pt x="100" y="3"/>
                  </a:cubicBezTo>
                  <a:cubicBezTo>
                    <a:pt x="101" y="3"/>
                    <a:pt x="101" y="3"/>
                    <a:pt x="102" y="3"/>
                  </a:cubicBezTo>
                  <a:cubicBezTo>
                    <a:pt x="102" y="3"/>
                    <a:pt x="104" y="3"/>
                    <a:pt x="105" y="3"/>
                  </a:cubicBezTo>
                  <a:cubicBezTo>
                    <a:pt x="106" y="4"/>
                    <a:pt x="110" y="3"/>
                    <a:pt x="112" y="3"/>
                  </a:cubicBezTo>
                  <a:cubicBezTo>
                    <a:pt x="113" y="3"/>
                    <a:pt x="115" y="3"/>
                    <a:pt x="116" y="3"/>
                  </a:cubicBezTo>
                  <a:cubicBezTo>
                    <a:pt x="117" y="3"/>
                    <a:pt x="118" y="3"/>
                    <a:pt x="119" y="3"/>
                  </a:cubicBezTo>
                  <a:cubicBezTo>
                    <a:pt x="119" y="3"/>
                    <a:pt x="120" y="3"/>
                    <a:pt x="120" y="3"/>
                  </a:cubicBezTo>
                  <a:cubicBezTo>
                    <a:pt x="120" y="2"/>
                    <a:pt x="118" y="2"/>
                    <a:pt x="117" y="2"/>
                  </a:cubicBezTo>
                  <a:cubicBezTo>
                    <a:pt x="117" y="2"/>
                    <a:pt x="116" y="2"/>
                    <a:pt x="115" y="2"/>
                  </a:cubicBezTo>
                  <a:cubicBezTo>
                    <a:pt x="115" y="2"/>
                    <a:pt x="115" y="2"/>
                    <a:pt x="115" y="1"/>
                  </a:cubicBezTo>
                  <a:cubicBezTo>
                    <a:pt x="114" y="1"/>
                    <a:pt x="114" y="1"/>
                    <a:pt x="114" y="1"/>
                  </a:cubicBezTo>
                  <a:cubicBezTo>
                    <a:pt x="115" y="0"/>
                    <a:pt x="115" y="0"/>
                    <a:pt x="116" y="0"/>
                  </a:cubicBezTo>
                  <a:cubicBezTo>
                    <a:pt x="116" y="0"/>
                    <a:pt x="117" y="1"/>
                    <a:pt x="118" y="1"/>
                  </a:cubicBezTo>
                  <a:cubicBezTo>
                    <a:pt x="119" y="1"/>
                    <a:pt x="120" y="1"/>
                    <a:pt x="121" y="2"/>
                  </a:cubicBezTo>
                  <a:cubicBezTo>
                    <a:pt x="123" y="2"/>
                    <a:pt x="125" y="3"/>
                    <a:pt x="127" y="3"/>
                  </a:cubicBezTo>
                  <a:cubicBezTo>
                    <a:pt x="128" y="4"/>
                    <a:pt x="131" y="4"/>
                    <a:pt x="132" y="5"/>
                  </a:cubicBezTo>
                  <a:cubicBezTo>
                    <a:pt x="133" y="5"/>
                    <a:pt x="136" y="5"/>
                    <a:pt x="137" y="5"/>
                  </a:cubicBezTo>
                  <a:cubicBezTo>
                    <a:pt x="139" y="5"/>
                    <a:pt x="142" y="5"/>
                    <a:pt x="144" y="5"/>
                  </a:cubicBezTo>
                  <a:cubicBezTo>
                    <a:pt x="145" y="5"/>
                    <a:pt x="148" y="5"/>
                    <a:pt x="149" y="6"/>
                  </a:cubicBezTo>
                  <a:cubicBezTo>
                    <a:pt x="150" y="6"/>
                    <a:pt x="153" y="6"/>
                    <a:pt x="155" y="6"/>
                  </a:cubicBezTo>
                  <a:cubicBezTo>
                    <a:pt x="156" y="7"/>
                    <a:pt x="159" y="7"/>
                    <a:pt x="160" y="8"/>
                  </a:cubicBezTo>
                  <a:cubicBezTo>
                    <a:pt x="162" y="8"/>
                    <a:pt x="165" y="10"/>
                    <a:pt x="166" y="11"/>
                  </a:cubicBezTo>
                  <a:cubicBezTo>
                    <a:pt x="167" y="11"/>
                    <a:pt x="169" y="13"/>
                    <a:pt x="170" y="13"/>
                  </a:cubicBezTo>
                  <a:cubicBezTo>
                    <a:pt x="171" y="14"/>
                    <a:pt x="174" y="16"/>
                    <a:pt x="175" y="16"/>
                  </a:cubicBezTo>
                  <a:cubicBezTo>
                    <a:pt x="176" y="17"/>
                    <a:pt x="178" y="18"/>
                    <a:pt x="179" y="19"/>
                  </a:cubicBezTo>
                  <a:cubicBezTo>
                    <a:pt x="181" y="20"/>
                    <a:pt x="184" y="23"/>
                    <a:pt x="186" y="24"/>
                  </a:cubicBezTo>
                  <a:cubicBezTo>
                    <a:pt x="188" y="25"/>
                    <a:pt x="192" y="27"/>
                    <a:pt x="193" y="29"/>
                  </a:cubicBezTo>
                  <a:cubicBezTo>
                    <a:pt x="196" y="30"/>
                    <a:pt x="200" y="33"/>
                    <a:pt x="202" y="34"/>
                  </a:cubicBezTo>
                  <a:cubicBezTo>
                    <a:pt x="203" y="35"/>
                    <a:pt x="205" y="36"/>
                    <a:pt x="206" y="37"/>
                  </a:cubicBezTo>
                  <a:cubicBezTo>
                    <a:pt x="207" y="38"/>
                    <a:pt x="208" y="39"/>
                    <a:pt x="209" y="40"/>
                  </a:cubicBezTo>
                  <a:cubicBezTo>
                    <a:pt x="210" y="41"/>
                    <a:pt x="212" y="43"/>
                    <a:pt x="213" y="44"/>
                  </a:cubicBezTo>
                  <a:cubicBezTo>
                    <a:pt x="214" y="45"/>
                    <a:pt x="216" y="47"/>
                    <a:pt x="217" y="49"/>
                  </a:cubicBezTo>
                  <a:cubicBezTo>
                    <a:pt x="217" y="50"/>
                    <a:pt x="219" y="52"/>
                    <a:pt x="219" y="53"/>
                  </a:cubicBezTo>
                  <a:cubicBezTo>
                    <a:pt x="220" y="54"/>
                    <a:pt x="221" y="57"/>
                    <a:pt x="221" y="58"/>
                  </a:cubicBezTo>
                  <a:cubicBezTo>
                    <a:pt x="222" y="60"/>
                    <a:pt x="223" y="62"/>
                    <a:pt x="223" y="64"/>
                  </a:cubicBezTo>
                  <a:cubicBezTo>
                    <a:pt x="224" y="65"/>
                    <a:pt x="226" y="68"/>
                    <a:pt x="227" y="69"/>
                  </a:cubicBezTo>
                  <a:cubicBezTo>
                    <a:pt x="227" y="70"/>
                    <a:pt x="227" y="71"/>
                    <a:pt x="227" y="71"/>
                  </a:cubicBezTo>
                  <a:cubicBezTo>
                    <a:pt x="228" y="73"/>
                    <a:pt x="229" y="75"/>
                    <a:pt x="229" y="76"/>
                  </a:cubicBezTo>
                  <a:cubicBezTo>
                    <a:pt x="229" y="77"/>
                    <a:pt x="229" y="80"/>
                    <a:pt x="229" y="81"/>
                  </a:cubicBezTo>
                  <a:cubicBezTo>
                    <a:pt x="229" y="82"/>
                    <a:pt x="229" y="84"/>
                    <a:pt x="229" y="85"/>
                  </a:cubicBezTo>
                  <a:cubicBezTo>
                    <a:pt x="229" y="87"/>
                    <a:pt x="228" y="89"/>
                    <a:pt x="229" y="90"/>
                  </a:cubicBezTo>
                  <a:cubicBezTo>
                    <a:pt x="229" y="92"/>
                    <a:pt x="230" y="94"/>
                    <a:pt x="230" y="95"/>
                  </a:cubicBezTo>
                  <a:cubicBezTo>
                    <a:pt x="230" y="96"/>
                    <a:pt x="231" y="99"/>
                    <a:pt x="232" y="10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90">
              <a:extLst>
                <a:ext uri="{FF2B5EF4-FFF2-40B4-BE49-F238E27FC236}">
                  <a16:creationId xmlns:a16="http://schemas.microsoft.com/office/drawing/2014/main" id="{83A4507F-380D-4EC3-A7AA-0E9C0E5D29BA}"/>
                </a:ext>
              </a:extLst>
            </p:cNvPr>
            <p:cNvSpPr>
              <a:spLocks/>
            </p:cNvSpPr>
            <p:nvPr/>
          </p:nvSpPr>
          <p:spPr bwMode="auto">
            <a:xfrm>
              <a:off x="7716301" y="4117711"/>
              <a:ext cx="506553" cy="683721"/>
            </a:xfrm>
            <a:custGeom>
              <a:avLst/>
              <a:gdLst/>
              <a:ahLst/>
              <a:cxnLst>
                <a:cxn ang="0">
                  <a:pos x="13" y="143"/>
                </a:cxn>
                <a:cxn ang="0">
                  <a:pos x="20" y="128"/>
                </a:cxn>
                <a:cxn ang="0">
                  <a:pos x="17" y="119"/>
                </a:cxn>
                <a:cxn ang="0">
                  <a:pos x="17" y="109"/>
                </a:cxn>
                <a:cxn ang="0">
                  <a:pos x="12" y="103"/>
                </a:cxn>
                <a:cxn ang="0">
                  <a:pos x="21" y="98"/>
                </a:cxn>
                <a:cxn ang="0">
                  <a:pos x="26" y="87"/>
                </a:cxn>
                <a:cxn ang="0">
                  <a:pos x="16" y="87"/>
                </a:cxn>
                <a:cxn ang="0">
                  <a:pos x="10" y="82"/>
                </a:cxn>
                <a:cxn ang="0">
                  <a:pos x="10" y="71"/>
                </a:cxn>
                <a:cxn ang="0">
                  <a:pos x="6" y="61"/>
                </a:cxn>
                <a:cxn ang="0">
                  <a:pos x="0" y="48"/>
                </a:cxn>
                <a:cxn ang="0">
                  <a:pos x="7" y="37"/>
                </a:cxn>
                <a:cxn ang="0">
                  <a:pos x="10" y="25"/>
                </a:cxn>
                <a:cxn ang="0">
                  <a:pos x="24" y="28"/>
                </a:cxn>
                <a:cxn ang="0">
                  <a:pos x="25" y="39"/>
                </a:cxn>
                <a:cxn ang="0">
                  <a:pos x="48" y="36"/>
                </a:cxn>
                <a:cxn ang="0">
                  <a:pos x="49" y="25"/>
                </a:cxn>
                <a:cxn ang="0">
                  <a:pos x="57" y="20"/>
                </a:cxn>
                <a:cxn ang="0">
                  <a:pos x="52" y="17"/>
                </a:cxn>
                <a:cxn ang="0">
                  <a:pos x="65" y="12"/>
                </a:cxn>
                <a:cxn ang="0">
                  <a:pos x="69" y="0"/>
                </a:cxn>
                <a:cxn ang="0">
                  <a:pos x="78" y="6"/>
                </a:cxn>
                <a:cxn ang="0">
                  <a:pos x="83" y="13"/>
                </a:cxn>
                <a:cxn ang="0">
                  <a:pos x="80" y="27"/>
                </a:cxn>
                <a:cxn ang="0">
                  <a:pos x="94" y="34"/>
                </a:cxn>
                <a:cxn ang="0">
                  <a:pos x="100" y="33"/>
                </a:cxn>
                <a:cxn ang="0">
                  <a:pos x="105" y="18"/>
                </a:cxn>
                <a:cxn ang="0">
                  <a:pos x="119" y="22"/>
                </a:cxn>
                <a:cxn ang="0">
                  <a:pos x="128" y="27"/>
                </a:cxn>
                <a:cxn ang="0">
                  <a:pos x="132" y="22"/>
                </a:cxn>
                <a:cxn ang="0">
                  <a:pos x="137" y="30"/>
                </a:cxn>
                <a:cxn ang="0">
                  <a:pos x="141" y="41"/>
                </a:cxn>
                <a:cxn ang="0">
                  <a:pos x="152" y="59"/>
                </a:cxn>
                <a:cxn ang="0">
                  <a:pos x="171" y="95"/>
                </a:cxn>
                <a:cxn ang="0">
                  <a:pos x="165" y="116"/>
                </a:cxn>
                <a:cxn ang="0">
                  <a:pos x="147" y="135"/>
                </a:cxn>
                <a:cxn ang="0">
                  <a:pos x="127" y="154"/>
                </a:cxn>
                <a:cxn ang="0">
                  <a:pos x="127" y="155"/>
                </a:cxn>
                <a:cxn ang="0">
                  <a:pos x="125" y="160"/>
                </a:cxn>
                <a:cxn ang="0">
                  <a:pos x="119" y="171"/>
                </a:cxn>
                <a:cxn ang="0">
                  <a:pos x="129" y="168"/>
                </a:cxn>
                <a:cxn ang="0">
                  <a:pos x="151" y="182"/>
                </a:cxn>
                <a:cxn ang="0">
                  <a:pos x="158" y="192"/>
                </a:cxn>
                <a:cxn ang="0">
                  <a:pos x="155" y="202"/>
                </a:cxn>
                <a:cxn ang="0">
                  <a:pos x="144" y="204"/>
                </a:cxn>
                <a:cxn ang="0">
                  <a:pos x="133" y="215"/>
                </a:cxn>
                <a:cxn ang="0">
                  <a:pos x="117" y="223"/>
                </a:cxn>
                <a:cxn ang="0">
                  <a:pos x="102" y="223"/>
                </a:cxn>
                <a:cxn ang="0">
                  <a:pos x="83" y="224"/>
                </a:cxn>
                <a:cxn ang="0">
                  <a:pos x="66" y="229"/>
                </a:cxn>
                <a:cxn ang="0">
                  <a:pos x="52" y="229"/>
                </a:cxn>
                <a:cxn ang="0">
                  <a:pos x="65" y="219"/>
                </a:cxn>
                <a:cxn ang="0">
                  <a:pos x="48" y="212"/>
                </a:cxn>
                <a:cxn ang="0">
                  <a:pos x="31" y="204"/>
                </a:cxn>
                <a:cxn ang="0">
                  <a:pos x="26" y="190"/>
                </a:cxn>
                <a:cxn ang="0">
                  <a:pos x="15" y="173"/>
                </a:cxn>
                <a:cxn ang="0">
                  <a:pos x="15" y="160"/>
                </a:cxn>
              </a:cxnLst>
              <a:rect l="0" t="0" r="r" b="b"/>
              <a:pathLst>
                <a:path w="171" h="231">
                  <a:moveTo>
                    <a:pt x="11" y="153"/>
                  </a:moveTo>
                  <a:cubicBezTo>
                    <a:pt x="11" y="153"/>
                    <a:pt x="11" y="153"/>
                    <a:pt x="11" y="153"/>
                  </a:cubicBezTo>
                  <a:cubicBezTo>
                    <a:pt x="10" y="153"/>
                    <a:pt x="8" y="151"/>
                    <a:pt x="8" y="150"/>
                  </a:cubicBezTo>
                  <a:cubicBezTo>
                    <a:pt x="8" y="150"/>
                    <a:pt x="8" y="148"/>
                    <a:pt x="8" y="147"/>
                  </a:cubicBezTo>
                  <a:cubicBezTo>
                    <a:pt x="8" y="146"/>
                    <a:pt x="10" y="144"/>
                    <a:pt x="11" y="144"/>
                  </a:cubicBezTo>
                  <a:cubicBezTo>
                    <a:pt x="11" y="143"/>
                    <a:pt x="13" y="143"/>
                    <a:pt x="13" y="143"/>
                  </a:cubicBezTo>
                  <a:cubicBezTo>
                    <a:pt x="13" y="142"/>
                    <a:pt x="13" y="141"/>
                    <a:pt x="13" y="140"/>
                  </a:cubicBezTo>
                  <a:cubicBezTo>
                    <a:pt x="13" y="139"/>
                    <a:pt x="14" y="138"/>
                    <a:pt x="14" y="138"/>
                  </a:cubicBezTo>
                  <a:cubicBezTo>
                    <a:pt x="15" y="137"/>
                    <a:pt x="18" y="136"/>
                    <a:pt x="18" y="135"/>
                  </a:cubicBezTo>
                  <a:cubicBezTo>
                    <a:pt x="19" y="135"/>
                    <a:pt x="20" y="133"/>
                    <a:pt x="20" y="133"/>
                  </a:cubicBezTo>
                  <a:cubicBezTo>
                    <a:pt x="21" y="132"/>
                    <a:pt x="22" y="131"/>
                    <a:pt x="22" y="131"/>
                  </a:cubicBezTo>
                  <a:cubicBezTo>
                    <a:pt x="22" y="130"/>
                    <a:pt x="20" y="128"/>
                    <a:pt x="20" y="128"/>
                  </a:cubicBezTo>
                  <a:cubicBezTo>
                    <a:pt x="20" y="127"/>
                    <a:pt x="19" y="127"/>
                    <a:pt x="18" y="126"/>
                  </a:cubicBezTo>
                  <a:cubicBezTo>
                    <a:pt x="18" y="126"/>
                    <a:pt x="18" y="126"/>
                    <a:pt x="18" y="125"/>
                  </a:cubicBezTo>
                  <a:cubicBezTo>
                    <a:pt x="17" y="125"/>
                    <a:pt x="18" y="124"/>
                    <a:pt x="18" y="123"/>
                  </a:cubicBezTo>
                  <a:cubicBezTo>
                    <a:pt x="18" y="123"/>
                    <a:pt x="19" y="122"/>
                    <a:pt x="19" y="122"/>
                  </a:cubicBezTo>
                  <a:cubicBezTo>
                    <a:pt x="19" y="121"/>
                    <a:pt x="19" y="120"/>
                    <a:pt x="19" y="120"/>
                  </a:cubicBezTo>
                  <a:cubicBezTo>
                    <a:pt x="19" y="119"/>
                    <a:pt x="18" y="119"/>
                    <a:pt x="17" y="119"/>
                  </a:cubicBezTo>
                  <a:cubicBezTo>
                    <a:pt x="17" y="119"/>
                    <a:pt x="16" y="119"/>
                    <a:pt x="16" y="119"/>
                  </a:cubicBezTo>
                  <a:cubicBezTo>
                    <a:pt x="15" y="118"/>
                    <a:pt x="16" y="117"/>
                    <a:pt x="16" y="117"/>
                  </a:cubicBezTo>
                  <a:cubicBezTo>
                    <a:pt x="17" y="117"/>
                    <a:pt x="18" y="116"/>
                    <a:pt x="19" y="116"/>
                  </a:cubicBezTo>
                  <a:cubicBezTo>
                    <a:pt x="19" y="116"/>
                    <a:pt x="20" y="115"/>
                    <a:pt x="20" y="114"/>
                  </a:cubicBezTo>
                  <a:cubicBezTo>
                    <a:pt x="20" y="114"/>
                    <a:pt x="19" y="113"/>
                    <a:pt x="19" y="112"/>
                  </a:cubicBezTo>
                  <a:cubicBezTo>
                    <a:pt x="18" y="111"/>
                    <a:pt x="18" y="110"/>
                    <a:pt x="17" y="109"/>
                  </a:cubicBezTo>
                  <a:cubicBezTo>
                    <a:pt x="17" y="108"/>
                    <a:pt x="17" y="106"/>
                    <a:pt x="17" y="105"/>
                  </a:cubicBezTo>
                  <a:cubicBezTo>
                    <a:pt x="18" y="105"/>
                    <a:pt x="19" y="104"/>
                    <a:pt x="18" y="104"/>
                  </a:cubicBezTo>
                  <a:cubicBezTo>
                    <a:pt x="18" y="103"/>
                    <a:pt x="17" y="103"/>
                    <a:pt x="16" y="103"/>
                  </a:cubicBezTo>
                  <a:cubicBezTo>
                    <a:pt x="16" y="103"/>
                    <a:pt x="16" y="104"/>
                    <a:pt x="15" y="104"/>
                  </a:cubicBezTo>
                  <a:cubicBezTo>
                    <a:pt x="15" y="104"/>
                    <a:pt x="13" y="105"/>
                    <a:pt x="13" y="104"/>
                  </a:cubicBezTo>
                  <a:cubicBezTo>
                    <a:pt x="13" y="104"/>
                    <a:pt x="12" y="103"/>
                    <a:pt x="12" y="103"/>
                  </a:cubicBezTo>
                  <a:cubicBezTo>
                    <a:pt x="13" y="102"/>
                    <a:pt x="14" y="102"/>
                    <a:pt x="14" y="101"/>
                  </a:cubicBezTo>
                  <a:cubicBezTo>
                    <a:pt x="14" y="101"/>
                    <a:pt x="14" y="100"/>
                    <a:pt x="14" y="100"/>
                  </a:cubicBezTo>
                  <a:cubicBezTo>
                    <a:pt x="14" y="100"/>
                    <a:pt x="15" y="99"/>
                    <a:pt x="16" y="99"/>
                  </a:cubicBezTo>
                  <a:cubicBezTo>
                    <a:pt x="16" y="99"/>
                    <a:pt x="16" y="99"/>
                    <a:pt x="17" y="99"/>
                  </a:cubicBezTo>
                  <a:cubicBezTo>
                    <a:pt x="17" y="99"/>
                    <a:pt x="18" y="99"/>
                    <a:pt x="19" y="98"/>
                  </a:cubicBezTo>
                  <a:cubicBezTo>
                    <a:pt x="19" y="98"/>
                    <a:pt x="21" y="98"/>
                    <a:pt x="21" y="98"/>
                  </a:cubicBezTo>
                  <a:cubicBezTo>
                    <a:pt x="22" y="97"/>
                    <a:pt x="22" y="96"/>
                    <a:pt x="22" y="96"/>
                  </a:cubicBezTo>
                  <a:cubicBezTo>
                    <a:pt x="22" y="95"/>
                    <a:pt x="22" y="94"/>
                    <a:pt x="22" y="93"/>
                  </a:cubicBezTo>
                  <a:cubicBezTo>
                    <a:pt x="22" y="93"/>
                    <a:pt x="23" y="92"/>
                    <a:pt x="23" y="92"/>
                  </a:cubicBezTo>
                  <a:cubicBezTo>
                    <a:pt x="24" y="91"/>
                    <a:pt x="25" y="92"/>
                    <a:pt x="26" y="92"/>
                  </a:cubicBezTo>
                  <a:cubicBezTo>
                    <a:pt x="26" y="92"/>
                    <a:pt x="26" y="91"/>
                    <a:pt x="26" y="90"/>
                  </a:cubicBezTo>
                  <a:cubicBezTo>
                    <a:pt x="26" y="90"/>
                    <a:pt x="26" y="88"/>
                    <a:pt x="26" y="87"/>
                  </a:cubicBezTo>
                  <a:cubicBezTo>
                    <a:pt x="26" y="87"/>
                    <a:pt x="26" y="86"/>
                    <a:pt x="25" y="86"/>
                  </a:cubicBezTo>
                  <a:cubicBezTo>
                    <a:pt x="25" y="86"/>
                    <a:pt x="24" y="86"/>
                    <a:pt x="23" y="86"/>
                  </a:cubicBezTo>
                  <a:cubicBezTo>
                    <a:pt x="23" y="87"/>
                    <a:pt x="23" y="88"/>
                    <a:pt x="22" y="88"/>
                  </a:cubicBezTo>
                  <a:cubicBezTo>
                    <a:pt x="22" y="88"/>
                    <a:pt x="22" y="89"/>
                    <a:pt x="21" y="89"/>
                  </a:cubicBezTo>
                  <a:cubicBezTo>
                    <a:pt x="21" y="89"/>
                    <a:pt x="20" y="89"/>
                    <a:pt x="19" y="89"/>
                  </a:cubicBezTo>
                  <a:cubicBezTo>
                    <a:pt x="19" y="89"/>
                    <a:pt x="17" y="87"/>
                    <a:pt x="16" y="87"/>
                  </a:cubicBezTo>
                  <a:cubicBezTo>
                    <a:pt x="16" y="88"/>
                    <a:pt x="15" y="88"/>
                    <a:pt x="15" y="89"/>
                  </a:cubicBezTo>
                  <a:cubicBezTo>
                    <a:pt x="15" y="89"/>
                    <a:pt x="14" y="90"/>
                    <a:pt x="14" y="90"/>
                  </a:cubicBezTo>
                  <a:cubicBezTo>
                    <a:pt x="13" y="90"/>
                    <a:pt x="12" y="90"/>
                    <a:pt x="11" y="90"/>
                  </a:cubicBezTo>
                  <a:cubicBezTo>
                    <a:pt x="10" y="90"/>
                    <a:pt x="9" y="90"/>
                    <a:pt x="9" y="89"/>
                  </a:cubicBezTo>
                  <a:cubicBezTo>
                    <a:pt x="8" y="88"/>
                    <a:pt x="10" y="87"/>
                    <a:pt x="10" y="86"/>
                  </a:cubicBezTo>
                  <a:cubicBezTo>
                    <a:pt x="10" y="85"/>
                    <a:pt x="10" y="83"/>
                    <a:pt x="10" y="82"/>
                  </a:cubicBezTo>
                  <a:cubicBezTo>
                    <a:pt x="10" y="82"/>
                    <a:pt x="9" y="81"/>
                    <a:pt x="9" y="80"/>
                  </a:cubicBezTo>
                  <a:cubicBezTo>
                    <a:pt x="9" y="80"/>
                    <a:pt x="10" y="79"/>
                    <a:pt x="10" y="79"/>
                  </a:cubicBezTo>
                  <a:cubicBezTo>
                    <a:pt x="10" y="79"/>
                    <a:pt x="11" y="78"/>
                    <a:pt x="11" y="78"/>
                  </a:cubicBezTo>
                  <a:cubicBezTo>
                    <a:pt x="11" y="78"/>
                    <a:pt x="11" y="77"/>
                    <a:pt x="11" y="76"/>
                  </a:cubicBezTo>
                  <a:cubicBezTo>
                    <a:pt x="11" y="76"/>
                    <a:pt x="11" y="74"/>
                    <a:pt x="11" y="73"/>
                  </a:cubicBezTo>
                  <a:cubicBezTo>
                    <a:pt x="11" y="73"/>
                    <a:pt x="10" y="72"/>
                    <a:pt x="10" y="71"/>
                  </a:cubicBezTo>
                  <a:cubicBezTo>
                    <a:pt x="10" y="71"/>
                    <a:pt x="9" y="70"/>
                    <a:pt x="9" y="69"/>
                  </a:cubicBezTo>
                  <a:cubicBezTo>
                    <a:pt x="9" y="68"/>
                    <a:pt x="10" y="67"/>
                    <a:pt x="10" y="66"/>
                  </a:cubicBezTo>
                  <a:cubicBezTo>
                    <a:pt x="10" y="65"/>
                    <a:pt x="9" y="65"/>
                    <a:pt x="9" y="64"/>
                  </a:cubicBezTo>
                  <a:cubicBezTo>
                    <a:pt x="9" y="64"/>
                    <a:pt x="8" y="64"/>
                    <a:pt x="8" y="63"/>
                  </a:cubicBezTo>
                  <a:cubicBezTo>
                    <a:pt x="7" y="63"/>
                    <a:pt x="6" y="63"/>
                    <a:pt x="6" y="63"/>
                  </a:cubicBezTo>
                  <a:cubicBezTo>
                    <a:pt x="6" y="63"/>
                    <a:pt x="6" y="61"/>
                    <a:pt x="6" y="61"/>
                  </a:cubicBezTo>
                  <a:cubicBezTo>
                    <a:pt x="6" y="60"/>
                    <a:pt x="6" y="59"/>
                    <a:pt x="6" y="58"/>
                  </a:cubicBezTo>
                  <a:cubicBezTo>
                    <a:pt x="5" y="57"/>
                    <a:pt x="5" y="56"/>
                    <a:pt x="4" y="55"/>
                  </a:cubicBezTo>
                  <a:cubicBezTo>
                    <a:pt x="4" y="55"/>
                    <a:pt x="4" y="53"/>
                    <a:pt x="4" y="52"/>
                  </a:cubicBezTo>
                  <a:cubicBezTo>
                    <a:pt x="4" y="52"/>
                    <a:pt x="3" y="51"/>
                    <a:pt x="3" y="51"/>
                  </a:cubicBezTo>
                  <a:cubicBezTo>
                    <a:pt x="3" y="51"/>
                    <a:pt x="2" y="50"/>
                    <a:pt x="1" y="50"/>
                  </a:cubicBezTo>
                  <a:cubicBezTo>
                    <a:pt x="1" y="49"/>
                    <a:pt x="0" y="49"/>
                    <a:pt x="0" y="48"/>
                  </a:cubicBezTo>
                  <a:cubicBezTo>
                    <a:pt x="0" y="48"/>
                    <a:pt x="0" y="47"/>
                    <a:pt x="0" y="46"/>
                  </a:cubicBezTo>
                  <a:cubicBezTo>
                    <a:pt x="0" y="45"/>
                    <a:pt x="1" y="44"/>
                    <a:pt x="1" y="44"/>
                  </a:cubicBezTo>
                  <a:cubicBezTo>
                    <a:pt x="2" y="43"/>
                    <a:pt x="3" y="42"/>
                    <a:pt x="3" y="42"/>
                  </a:cubicBezTo>
                  <a:cubicBezTo>
                    <a:pt x="3" y="41"/>
                    <a:pt x="3" y="40"/>
                    <a:pt x="3" y="39"/>
                  </a:cubicBezTo>
                  <a:cubicBezTo>
                    <a:pt x="4" y="39"/>
                    <a:pt x="4" y="38"/>
                    <a:pt x="5" y="38"/>
                  </a:cubicBezTo>
                  <a:cubicBezTo>
                    <a:pt x="5" y="38"/>
                    <a:pt x="7" y="38"/>
                    <a:pt x="7" y="37"/>
                  </a:cubicBezTo>
                  <a:cubicBezTo>
                    <a:pt x="7" y="37"/>
                    <a:pt x="7" y="36"/>
                    <a:pt x="7" y="35"/>
                  </a:cubicBezTo>
                  <a:cubicBezTo>
                    <a:pt x="7" y="35"/>
                    <a:pt x="7" y="34"/>
                    <a:pt x="8" y="34"/>
                  </a:cubicBezTo>
                  <a:cubicBezTo>
                    <a:pt x="8" y="33"/>
                    <a:pt x="9" y="33"/>
                    <a:pt x="9" y="33"/>
                  </a:cubicBezTo>
                  <a:cubicBezTo>
                    <a:pt x="9" y="32"/>
                    <a:pt x="9" y="31"/>
                    <a:pt x="10" y="31"/>
                  </a:cubicBezTo>
                  <a:cubicBezTo>
                    <a:pt x="10" y="30"/>
                    <a:pt x="10" y="30"/>
                    <a:pt x="10" y="29"/>
                  </a:cubicBezTo>
                  <a:cubicBezTo>
                    <a:pt x="10" y="28"/>
                    <a:pt x="10" y="26"/>
                    <a:pt x="10" y="25"/>
                  </a:cubicBezTo>
                  <a:cubicBezTo>
                    <a:pt x="11" y="25"/>
                    <a:pt x="11" y="25"/>
                    <a:pt x="12" y="25"/>
                  </a:cubicBezTo>
                  <a:cubicBezTo>
                    <a:pt x="12" y="26"/>
                    <a:pt x="13" y="27"/>
                    <a:pt x="13" y="27"/>
                  </a:cubicBezTo>
                  <a:cubicBezTo>
                    <a:pt x="14" y="27"/>
                    <a:pt x="16" y="27"/>
                    <a:pt x="16" y="27"/>
                  </a:cubicBezTo>
                  <a:cubicBezTo>
                    <a:pt x="17" y="27"/>
                    <a:pt x="17" y="28"/>
                    <a:pt x="18" y="28"/>
                  </a:cubicBezTo>
                  <a:cubicBezTo>
                    <a:pt x="18" y="28"/>
                    <a:pt x="20" y="28"/>
                    <a:pt x="20" y="28"/>
                  </a:cubicBezTo>
                  <a:cubicBezTo>
                    <a:pt x="21" y="28"/>
                    <a:pt x="23" y="28"/>
                    <a:pt x="24" y="28"/>
                  </a:cubicBezTo>
                  <a:cubicBezTo>
                    <a:pt x="24" y="28"/>
                    <a:pt x="26" y="28"/>
                    <a:pt x="26" y="28"/>
                  </a:cubicBezTo>
                  <a:cubicBezTo>
                    <a:pt x="26" y="28"/>
                    <a:pt x="26" y="30"/>
                    <a:pt x="26" y="30"/>
                  </a:cubicBezTo>
                  <a:cubicBezTo>
                    <a:pt x="26" y="31"/>
                    <a:pt x="25" y="31"/>
                    <a:pt x="25" y="32"/>
                  </a:cubicBezTo>
                  <a:cubicBezTo>
                    <a:pt x="25" y="32"/>
                    <a:pt x="26" y="33"/>
                    <a:pt x="26" y="34"/>
                  </a:cubicBezTo>
                  <a:cubicBezTo>
                    <a:pt x="26" y="34"/>
                    <a:pt x="26" y="35"/>
                    <a:pt x="26" y="36"/>
                  </a:cubicBezTo>
                  <a:cubicBezTo>
                    <a:pt x="25" y="37"/>
                    <a:pt x="25" y="39"/>
                    <a:pt x="25" y="39"/>
                  </a:cubicBezTo>
                  <a:cubicBezTo>
                    <a:pt x="25" y="40"/>
                    <a:pt x="27" y="40"/>
                    <a:pt x="27" y="41"/>
                  </a:cubicBezTo>
                  <a:cubicBezTo>
                    <a:pt x="28" y="41"/>
                    <a:pt x="30" y="41"/>
                    <a:pt x="30" y="41"/>
                  </a:cubicBezTo>
                  <a:cubicBezTo>
                    <a:pt x="32" y="41"/>
                    <a:pt x="34" y="41"/>
                    <a:pt x="35" y="41"/>
                  </a:cubicBezTo>
                  <a:cubicBezTo>
                    <a:pt x="37" y="41"/>
                    <a:pt x="40" y="41"/>
                    <a:pt x="42" y="40"/>
                  </a:cubicBezTo>
                  <a:cubicBezTo>
                    <a:pt x="43" y="40"/>
                    <a:pt x="46" y="39"/>
                    <a:pt x="47" y="38"/>
                  </a:cubicBezTo>
                  <a:cubicBezTo>
                    <a:pt x="47" y="38"/>
                    <a:pt x="48" y="37"/>
                    <a:pt x="48" y="36"/>
                  </a:cubicBezTo>
                  <a:cubicBezTo>
                    <a:pt x="49" y="36"/>
                    <a:pt x="49" y="34"/>
                    <a:pt x="49" y="34"/>
                  </a:cubicBezTo>
                  <a:cubicBezTo>
                    <a:pt x="49" y="33"/>
                    <a:pt x="48" y="33"/>
                    <a:pt x="48" y="32"/>
                  </a:cubicBezTo>
                  <a:cubicBezTo>
                    <a:pt x="48" y="32"/>
                    <a:pt x="47" y="31"/>
                    <a:pt x="47" y="30"/>
                  </a:cubicBezTo>
                  <a:cubicBezTo>
                    <a:pt x="47" y="30"/>
                    <a:pt x="48" y="29"/>
                    <a:pt x="48" y="28"/>
                  </a:cubicBezTo>
                  <a:cubicBezTo>
                    <a:pt x="48" y="28"/>
                    <a:pt x="48" y="27"/>
                    <a:pt x="48" y="26"/>
                  </a:cubicBezTo>
                  <a:cubicBezTo>
                    <a:pt x="48" y="26"/>
                    <a:pt x="49" y="25"/>
                    <a:pt x="49" y="25"/>
                  </a:cubicBezTo>
                  <a:cubicBezTo>
                    <a:pt x="50" y="25"/>
                    <a:pt x="52" y="25"/>
                    <a:pt x="53" y="25"/>
                  </a:cubicBezTo>
                  <a:cubicBezTo>
                    <a:pt x="54" y="25"/>
                    <a:pt x="56" y="26"/>
                    <a:pt x="57" y="26"/>
                  </a:cubicBezTo>
                  <a:cubicBezTo>
                    <a:pt x="57" y="26"/>
                    <a:pt x="59" y="26"/>
                    <a:pt x="60" y="25"/>
                  </a:cubicBezTo>
                  <a:cubicBezTo>
                    <a:pt x="60" y="24"/>
                    <a:pt x="60" y="23"/>
                    <a:pt x="60" y="23"/>
                  </a:cubicBezTo>
                  <a:cubicBezTo>
                    <a:pt x="60" y="22"/>
                    <a:pt x="59" y="21"/>
                    <a:pt x="59" y="20"/>
                  </a:cubicBezTo>
                  <a:cubicBezTo>
                    <a:pt x="58" y="20"/>
                    <a:pt x="57" y="20"/>
                    <a:pt x="57" y="20"/>
                  </a:cubicBezTo>
                  <a:cubicBezTo>
                    <a:pt x="57" y="20"/>
                    <a:pt x="56" y="20"/>
                    <a:pt x="55" y="19"/>
                  </a:cubicBezTo>
                  <a:cubicBezTo>
                    <a:pt x="55" y="19"/>
                    <a:pt x="54" y="19"/>
                    <a:pt x="54" y="19"/>
                  </a:cubicBezTo>
                  <a:cubicBezTo>
                    <a:pt x="53" y="20"/>
                    <a:pt x="52" y="21"/>
                    <a:pt x="52" y="21"/>
                  </a:cubicBezTo>
                  <a:cubicBezTo>
                    <a:pt x="51" y="21"/>
                    <a:pt x="50" y="20"/>
                    <a:pt x="50" y="20"/>
                  </a:cubicBezTo>
                  <a:cubicBezTo>
                    <a:pt x="50" y="20"/>
                    <a:pt x="50" y="18"/>
                    <a:pt x="50" y="18"/>
                  </a:cubicBezTo>
                  <a:cubicBezTo>
                    <a:pt x="50" y="18"/>
                    <a:pt x="51" y="17"/>
                    <a:pt x="52" y="17"/>
                  </a:cubicBezTo>
                  <a:cubicBezTo>
                    <a:pt x="52" y="17"/>
                    <a:pt x="54" y="16"/>
                    <a:pt x="54" y="15"/>
                  </a:cubicBezTo>
                  <a:cubicBezTo>
                    <a:pt x="55" y="14"/>
                    <a:pt x="55" y="13"/>
                    <a:pt x="55" y="13"/>
                  </a:cubicBezTo>
                  <a:cubicBezTo>
                    <a:pt x="56" y="13"/>
                    <a:pt x="57" y="13"/>
                    <a:pt x="57" y="13"/>
                  </a:cubicBezTo>
                  <a:cubicBezTo>
                    <a:pt x="58" y="14"/>
                    <a:pt x="59" y="14"/>
                    <a:pt x="60" y="14"/>
                  </a:cubicBezTo>
                  <a:cubicBezTo>
                    <a:pt x="61" y="14"/>
                    <a:pt x="63" y="14"/>
                    <a:pt x="64" y="14"/>
                  </a:cubicBezTo>
                  <a:cubicBezTo>
                    <a:pt x="65" y="14"/>
                    <a:pt x="65" y="12"/>
                    <a:pt x="65" y="12"/>
                  </a:cubicBezTo>
                  <a:cubicBezTo>
                    <a:pt x="66" y="11"/>
                    <a:pt x="67" y="10"/>
                    <a:pt x="67" y="10"/>
                  </a:cubicBezTo>
                  <a:cubicBezTo>
                    <a:pt x="68" y="9"/>
                    <a:pt x="69" y="8"/>
                    <a:pt x="69" y="7"/>
                  </a:cubicBezTo>
                  <a:cubicBezTo>
                    <a:pt x="69" y="7"/>
                    <a:pt x="68" y="6"/>
                    <a:pt x="68" y="6"/>
                  </a:cubicBezTo>
                  <a:cubicBezTo>
                    <a:pt x="68" y="5"/>
                    <a:pt x="69" y="5"/>
                    <a:pt x="69" y="4"/>
                  </a:cubicBezTo>
                  <a:cubicBezTo>
                    <a:pt x="69" y="3"/>
                    <a:pt x="69" y="2"/>
                    <a:pt x="69" y="2"/>
                  </a:cubicBezTo>
                  <a:cubicBezTo>
                    <a:pt x="69" y="1"/>
                    <a:pt x="69" y="0"/>
                    <a:pt x="69" y="0"/>
                  </a:cubicBezTo>
                  <a:cubicBezTo>
                    <a:pt x="69" y="0"/>
                    <a:pt x="71" y="0"/>
                    <a:pt x="71" y="0"/>
                  </a:cubicBezTo>
                  <a:cubicBezTo>
                    <a:pt x="72" y="0"/>
                    <a:pt x="72" y="0"/>
                    <a:pt x="73" y="0"/>
                  </a:cubicBezTo>
                  <a:cubicBezTo>
                    <a:pt x="73" y="1"/>
                    <a:pt x="73" y="2"/>
                    <a:pt x="73" y="2"/>
                  </a:cubicBezTo>
                  <a:cubicBezTo>
                    <a:pt x="73" y="2"/>
                    <a:pt x="73" y="3"/>
                    <a:pt x="73" y="3"/>
                  </a:cubicBezTo>
                  <a:cubicBezTo>
                    <a:pt x="73" y="4"/>
                    <a:pt x="74" y="5"/>
                    <a:pt x="75" y="6"/>
                  </a:cubicBezTo>
                  <a:cubicBezTo>
                    <a:pt x="76" y="6"/>
                    <a:pt x="77" y="6"/>
                    <a:pt x="78" y="6"/>
                  </a:cubicBezTo>
                  <a:cubicBezTo>
                    <a:pt x="78" y="7"/>
                    <a:pt x="79" y="7"/>
                    <a:pt x="79" y="7"/>
                  </a:cubicBezTo>
                  <a:cubicBezTo>
                    <a:pt x="79" y="8"/>
                    <a:pt x="79" y="9"/>
                    <a:pt x="79" y="10"/>
                  </a:cubicBezTo>
                  <a:cubicBezTo>
                    <a:pt x="79" y="10"/>
                    <a:pt x="81" y="11"/>
                    <a:pt x="81" y="11"/>
                  </a:cubicBezTo>
                  <a:cubicBezTo>
                    <a:pt x="82" y="10"/>
                    <a:pt x="81" y="9"/>
                    <a:pt x="82" y="9"/>
                  </a:cubicBezTo>
                  <a:cubicBezTo>
                    <a:pt x="82" y="9"/>
                    <a:pt x="84" y="9"/>
                    <a:pt x="84" y="10"/>
                  </a:cubicBezTo>
                  <a:cubicBezTo>
                    <a:pt x="85" y="10"/>
                    <a:pt x="83" y="12"/>
                    <a:pt x="83" y="13"/>
                  </a:cubicBezTo>
                  <a:cubicBezTo>
                    <a:pt x="82" y="13"/>
                    <a:pt x="81" y="14"/>
                    <a:pt x="81" y="14"/>
                  </a:cubicBezTo>
                  <a:cubicBezTo>
                    <a:pt x="80" y="15"/>
                    <a:pt x="80" y="16"/>
                    <a:pt x="80" y="17"/>
                  </a:cubicBezTo>
                  <a:cubicBezTo>
                    <a:pt x="80" y="18"/>
                    <a:pt x="80" y="19"/>
                    <a:pt x="80" y="20"/>
                  </a:cubicBezTo>
                  <a:cubicBezTo>
                    <a:pt x="81" y="21"/>
                    <a:pt x="81" y="22"/>
                    <a:pt x="81" y="23"/>
                  </a:cubicBezTo>
                  <a:cubicBezTo>
                    <a:pt x="81" y="24"/>
                    <a:pt x="80" y="24"/>
                    <a:pt x="80" y="25"/>
                  </a:cubicBezTo>
                  <a:cubicBezTo>
                    <a:pt x="80" y="26"/>
                    <a:pt x="80" y="27"/>
                    <a:pt x="80" y="27"/>
                  </a:cubicBezTo>
                  <a:cubicBezTo>
                    <a:pt x="81" y="28"/>
                    <a:pt x="83" y="29"/>
                    <a:pt x="83" y="29"/>
                  </a:cubicBezTo>
                  <a:cubicBezTo>
                    <a:pt x="84" y="29"/>
                    <a:pt x="85" y="29"/>
                    <a:pt x="85" y="30"/>
                  </a:cubicBezTo>
                  <a:cubicBezTo>
                    <a:pt x="86" y="30"/>
                    <a:pt x="87" y="32"/>
                    <a:pt x="88" y="33"/>
                  </a:cubicBezTo>
                  <a:cubicBezTo>
                    <a:pt x="88" y="33"/>
                    <a:pt x="90" y="34"/>
                    <a:pt x="90" y="34"/>
                  </a:cubicBezTo>
                  <a:cubicBezTo>
                    <a:pt x="91" y="34"/>
                    <a:pt x="92" y="33"/>
                    <a:pt x="92" y="33"/>
                  </a:cubicBezTo>
                  <a:cubicBezTo>
                    <a:pt x="93" y="33"/>
                    <a:pt x="94" y="34"/>
                    <a:pt x="94" y="34"/>
                  </a:cubicBezTo>
                  <a:cubicBezTo>
                    <a:pt x="94" y="35"/>
                    <a:pt x="94" y="36"/>
                    <a:pt x="95" y="37"/>
                  </a:cubicBezTo>
                  <a:cubicBezTo>
                    <a:pt x="95" y="37"/>
                    <a:pt x="95" y="39"/>
                    <a:pt x="96" y="39"/>
                  </a:cubicBezTo>
                  <a:cubicBezTo>
                    <a:pt x="96" y="39"/>
                    <a:pt x="98" y="39"/>
                    <a:pt x="98" y="39"/>
                  </a:cubicBezTo>
                  <a:cubicBezTo>
                    <a:pt x="99" y="39"/>
                    <a:pt x="100" y="37"/>
                    <a:pt x="100" y="36"/>
                  </a:cubicBezTo>
                  <a:cubicBezTo>
                    <a:pt x="101" y="35"/>
                    <a:pt x="103" y="35"/>
                    <a:pt x="103" y="34"/>
                  </a:cubicBezTo>
                  <a:cubicBezTo>
                    <a:pt x="103" y="33"/>
                    <a:pt x="101" y="33"/>
                    <a:pt x="100" y="33"/>
                  </a:cubicBezTo>
                  <a:cubicBezTo>
                    <a:pt x="100" y="32"/>
                    <a:pt x="99" y="31"/>
                    <a:pt x="100" y="30"/>
                  </a:cubicBezTo>
                  <a:cubicBezTo>
                    <a:pt x="100" y="30"/>
                    <a:pt x="100" y="30"/>
                    <a:pt x="100" y="29"/>
                  </a:cubicBezTo>
                  <a:cubicBezTo>
                    <a:pt x="101" y="29"/>
                    <a:pt x="101" y="28"/>
                    <a:pt x="101" y="27"/>
                  </a:cubicBezTo>
                  <a:cubicBezTo>
                    <a:pt x="101" y="26"/>
                    <a:pt x="102" y="25"/>
                    <a:pt x="102" y="25"/>
                  </a:cubicBezTo>
                  <a:cubicBezTo>
                    <a:pt x="103" y="24"/>
                    <a:pt x="103" y="22"/>
                    <a:pt x="104" y="21"/>
                  </a:cubicBezTo>
                  <a:cubicBezTo>
                    <a:pt x="104" y="20"/>
                    <a:pt x="104" y="18"/>
                    <a:pt x="105" y="18"/>
                  </a:cubicBezTo>
                  <a:cubicBezTo>
                    <a:pt x="106" y="18"/>
                    <a:pt x="107" y="20"/>
                    <a:pt x="108" y="20"/>
                  </a:cubicBezTo>
                  <a:cubicBezTo>
                    <a:pt x="108" y="20"/>
                    <a:pt x="109" y="21"/>
                    <a:pt x="110" y="21"/>
                  </a:cubicBezTo>
                  <a:cubicBezTo>
                    <a:pt x="111" y="21"/>
                    <a:pt x="113" y="20"/>
                    <a:pt x="114" y="20"/>
                  </a:cubicBezTo>
                  <a:cubicBezTo>
                    <a:pt x="114" y="20"/>
                    <a:pt x="115" y="19"/>
                    <a:pt x="115" y="19"/>
                  </a:cubicBezTo>
                  <a:cubicBezTo>
                    <a:pt x="116" y="19"/>
                    <a:pt x="116" y="20"/>
                    <a:pt x="116" y="20"/>
                  </a:cubicBezTo>
                  <a:cubicBezTo>
                    <a:pt x="117" y="20"/>
                    <a:pt x="118" y="22"/>
                    <a:pt x="119" y="22"/>
                  </a:cubicBezTo>
                  <a:cubicBezTo>
                    <a:pt x="119" y="22"/>
                    <a:pt x="120" y="23"/>
                    <a:pt x="121" y="23"/>
                  </a:cubicBezTo>
                  <a:cubicBezTo>
                    <a:pt x="121" y="23"/>
                    <a:pt x="122" y="23"/>
                    <a:pt x="122" y="24"/>
                  </a:cubicBezTo>
                  <a:cubicBezTo>
                    <a:pt x="122" y="24"/>
                    <a:pt x="123" y="24"/>
                    <a:pt x="124" y="24"/>
                  </a:cubicBezTo>
                  <a:cubicBezTo>
                    <a:pt x="124" y="25"/>
                    <a:pt x="125" y="26"/>
                    <a:pt x="126" y="27"/>
                  </a:cubicBezTo>
                  <a:cubicBezTo>
                    <a:pt x="126" y="27"/>
                    <a:pt x="127" y="28"/>
                    <a:pt x="127" y="28"/>
                  </a:cubicBezTo>
                  <a:cubicBezTo>
                    <a:pt x="127" y="28"/>
                    <a:pt x="128" y="27"/>
                    <a:pt x="128" y="27"/>
                  </a:cubicBezTo>
                  <a:cubicBezTo>
                    <a:pt x="128" y="27"/>
                    <a:pt x="128" y="26"/>
                    <a:pt x="128" y="26"/>
                  </a:cubicBezTo>
                  <a:cubicBezTo>
                    <a:pt x="129" y="26"/>
                    <a:pt x="130" y="26"/>
                    <a:pt x="131" y="26"/>
                  </a:cubicBezTo>
                  <a:cubicBezTo>
                    <a:pt x="131" y="26"/>
                    <a:pt x="132" y="26"/>
                    <a:pt x="132" y="26"/>
                  </a:cubicBezTo>
                  <a:cubicBezTo>
                    <a:pt x="132" y="25"/>
                    <a:pt x="132" y="25"/>
                    <a:pt x="132" y="24"/>
                  </a:cubicBezTo>
                  <a:cubicBezTo>
                    <a:pt x="132" y="24"/>
                    <a:pt x="132" y="23"/>
                    <a:pt x="132" y="23"/>
                  </a:cubicBezTo>
                  <a:cubicBezTo>
                    <a:pt x="132" y="22"/>
                    <a:pt x="132" y="22"/>
                    <a:pt x="132" y="22"/>
                  </a:cubicBezTo>
                  <a:cubicBezTo>
                    <a:pt x="132" y="22"/>
                    <a:pt x="133" y="22"/>
                    <a:pt x="134" y="22"/>
                  </a:cubicBezTo>
                  <a:cubicBezTo>
                    <a:pt x="134" y="22"/>
                    <a:pt x="135" y="23"/>
                    <a:pt x="135" y="24"/>
                  </a:cubicBezTo>
                  <a:cubicBezTo>
                    <a:pt x="135" y="24"/>
                    <a:pt x="136" y="25"/>
                    <a:pt x="137" y="25"/>
                  </a:cubicBezTo>
                  <a:cubicBezTo>
                    <a:pt x="137" y="26"/>
                    <a:pt x="137" y="26"/>
                    <a:pt x="137" y="26"/>
                  </a:cubicBezTo>
                  <a:cubicBezTo>
                    <a:pt x="137" y="27"/>
                    <a:pt x="137" y="28"/>
                    <a:pt x="137" y="28"/>
                  </a:cubicBezTo>
                  <a:cubicBezTo>
                    <a:pt x="137" y="29"/>
                    <a:pt x="137" y="30"/>
                    <a:pt x="137" y="30"/>
                  </a:cubicBezTo>
                  <a:cubicBezTo>
                    <a:pt x="138" y="30"/>
                    <a:pt x="139" y="31"/>
                    <a:pt x="139" y="31"/>
                  </a:cubicBezTo>
                  <a:cubicBezTo>
                    <a:pt x="139" y="32"/>
                    <a:pt x="139" y="33"/>
                    <a:pt x="139" y="34"/>
                  </a:cubicBezTo>
                  <a:cubicBezTo>
                    <a:pt x="139" y="34"/>
                    <a:pt x="139" y="36"/>
                    <a:pt x="140" y="37"/>
                  </a:cubicBezTo>
                  <a:cubicBezTo>
                    <a:pt x="140" y="37"/>
                    <a:pt x="141" y="38"/>
                    <a:pt x="141" y="39"/>
                  </a:cubicBezTo>
                  <a:cubicBezTo>
                    <a:pt x="142" y="39"/>
                    <a:pt x="142" y="40"/>
                    <a:pt x="142" y="40"/>
                  </a:cubicBezTo>
                  <a:cubicBezTo>
                    <a:pt x="142" y="40"/>
                    <a:pt x="141" y="40"/>
                    <a:pt x="141" y="41"/>
                  </a:cubicBezTo>
                  <a:cubicBezTo>
                    <a:pt x="141" y="41"/>
                    <a:pt x="140" y="42"/>
                    <a:pt x="140" y="42"/>
                  </a:cubicBezTo>
                  <a:cubicBezTo>
                    <a:pt x="141" y="42"/>
                    <a:pt x="141" y="42"/>
                    <a:pt x="142" y="42"/>
                  </a:cubicBezTo>
                  <a:cubicBezTo>
                    <a:pt x="142" y="42"/>
                    <a:pt x="143" y="43"/>
                    <a:pt x="143" y="44"/>
                  </a:cubicBezTo>
                  <a:cubicBezTo>
                    <a:pt x="143" y="44"/>
                    <a:pt x="143" y="45"/>
                    <a:pt x="143" y="46"/>
                  </a:cubicBezTo>
                  <a:cubicBezTo>
                    <a:pt x="143" y="47"/>
                    <a:pt x="145" y="48"/>
                    <a:pt x="145" y="49"/>
                  </a:cubicBezTo>
                  <a:cubicBezTo>
                    <a:pt x="147" y="52"/>
                    <a:pt x="150" y="56"/>
                    <a:pt x="152" y="59"/>
                  </a:cubicBezTo>
                  <a:cubicBezTo>
                    <a:pt x="153" y="60"/>
                    <a:pt x="155" y="64"/>
                    <a:pt x="156" y="66"/>
                  </a:cubicBezTo>
                  <a:cubicBezTo>
                    <a:pt x="157" y="68"/>
                    <a:pt x="160" y="72"/>
                    <a:pt x="161" y="74"/>
                  </a:cubicBezTo>
                  <a:cubicBezTo>
                    <a:pt x="162" y="76"/>
                    <a:pt x="165" y="79"/>
                    <a:pt x="165" y="81"/>
                  </a:cubicBezTo>
                  <a:cubicBezTo>
                    <a:pt x="166" y="83"/>
                    <a:pt x="167" y="86"/>
                    <a:pt x="168" y="88"/>
                  </a:cubicBezTo>
                  <a:cubicBezTo>
                    <a:pt x="168" y="89"/>
                    <a:pt x="169" y="91"/>
                    <a:pt x="170" y="92"/>
                  </a:cubicBezTo>
                  <a:cubicBezTo>
                    <a:pt x="170" y="92"/>
                    <a:pt x="171" y="94"/>
                    <a:pt x="171" y="95"/>
                  </a:cubicBezTo>
                  <a:cubicBezTo>
                    <a:pt x="171" y="96"/>
                    <a:pt x="170" y="97"/>
                    <a:pt x="170" y="98"/>
                  </a:cubicBezTo>
                  <a:cubicBezTo>
                    <a:pt x="170" y="99"/>
                    <a:pt x="170" y="101"/>
                    <a:pt x="169" y="102"/>
                  </a:cubicBezTo>
                  <a:cubicBezTo>
                    <a:pt x="169" y="104"/>
                    <a:pt x="169" y="107"/>
                    <a:pt x="168" y="109"/>
                  </a:cubicBezTo>
                  <a:cubicBezTo>
                    <a:pt x="168" y="110"/>
                    <a:pt x="167" y="113"/>
                    <a:pt x="167" y="115"/>
                  </a:cubicBezTo>
                  <a:cubicBezTo>
                    <a:pt x="166" y="115"/>
                    <a:pt x="166" y="116"/>
                    <a:pt x="166" y="117"/>
                  </a:cubicBezTo>
                  <a:cubicBezTo>
                    <a:pt x="165" y="117"/>
                    <a:pt x="165" y="116"/>
                    <a:pt x="165" y="116"/>
                  </a:cubicBezTo>
                  <a:cubicBezTo>
                    <a:pt x="164" y="116"/>
                    <a:pt x="163" y="117"/>
                    <a:pt x="162" y="117"/>
                  </a:cubicBezTo>
                  <a:cubicBezTo>
                    <a:pt x="161" y="117"/>
                    <a:pt x="160" y="118"/>
                    <a:pt x="159" y="119"/>
                  </a:cubicBezTo>
                  <a:cubicBezTo>
                    <a:pt x="158" y="120"/>
                    <a:pt x="156" y="122"/>
                    <a:pt x="156" y="122"/>
                  </a:cubicBezTo>
                  <a:cubicBezTo>
                    <a:pt x="155" y="123"/>
                    <a:pt x="153" y="126"/>
                    <a:pt x="152" y="127"/>
                  </a:cubicBezTo>
                  <a:cubicBezTo>
                    <a:pt x="152" y="128"/>
                    <a:pt x="150" y="130"/>
                    <a:pt x="149" y="131"/>
                  </a:cubicBezTo>
                  <a:cubicBezTo>
                    <a:pt x="149" y="132"/>
                    <a:pt x="147" y="134"/>
                    <a:pt x="147" y="135"/>
                  </a:cubicBezTo>
                  <a:cubicBezTo>
                    <a:pt x="146" y="136"/>
                    <a:pt x="143" y="138"/>
                    <a:pt x="142" y="139"/>
                  </a:cubicBezTo>
                  <a:cubicBezTo>
                    <a:pt x="142" y="140"/>
                    <a:pt x="140" y="142"/>
                    <a:pt x="139" y="143"/>
                  </a:cubicBezTo>
                  <a:cubicBezTo>
                    <a:pt x="138" y="144"/>
                    <a:pt x="137" y="147"/>
                    <a:pt x="136" y="148"/>
                  </a:cubicBezTo>
                  <a:cubicBezTo>
                    <a:pt x="135" y="149"/>
                    <a:pt x="134" y="151"/>
                    <a:pt x="133" y="152"/>
                  </a:cubicBezTo>
                  <a:cubicBezTo>
                    <a:pt x="132" y="152"/>
                    <a:pt x="131" y="153"/>
                    <a:pt x="130" y="154"/>
                  </a:cubicBezTo>
                  <a:cubicBezTo>
                    <a:pt x="130" y="154"/>
                    <a:pt x="128" y="154"/>
                    <a:pt x="127" y="154"/>
                  </a:cubicBezTo>
                  <a:cubicBezTo>
                    <a:pt x="126" y="153"/>
                    <a:pt x="125" y="153"/>
                    <a:pt x="125" y="153"/>
                  </a:cubicBezTo>
                  <a:cubicBezTo>
                    <a:pt x="124" y="152"/>
                    <a:pt x="123" y="152"/>
                    <a:pt x="123" y="152"/>
                  </a:cubicBezTo>
                  <a:cubicBezTo>
                    <a:pt x="122" y="152"/>
                    <a:pt x="121" y="151"/>
                    <a:pt x="121" y="152"/>
                  </a:cubicBezTo>
                  <a:cubicBezTo>
                    <a:pt x="121" y="152"/>
                    <a:pt x="123" y="153"/>
                    <a:pt x="123" y="153"/>
                  </a:cubicBezTo>
                  <a:cubicBezTo>
                    <a:pt x="123" y="153"/>
                    <a:pt x="124" y="154"/>
                    <a:pt x="124" y="155"/>
                  </a:cubicBezTo>
                  <a:cubicBezTo>
                    <a:pt x="125" y="155"/>
                    <a:pt x="126" y="155"/>
                    <a:pt x="127" y="155"/>
                  </a:cubicBezTo>
                  <a:cubicBezTo>
                    <a:pt x="128" y="156"/>
                    <a:pt x="129" y="155"/>
                    <a:pt x="129" y="156"/>
                  </a:cubicBezTo>
                  <a:cubicBezTo>
                    <a:pt x="130" y="156"/>
                    <a:pt x="130" y="157"/>
                    <a:pt x="129" y="157"/>
                  </a:cubicBezTo>
                  <a:cubicBezTo>
                    <a:pt x="129" y="158"/>
                    <a:pt x="128" y="157"/>
                    <a:pt x="127" y="158"/>
                  </a:cubicBezTo>
                  <a:cubicBezTo>
                    <a:pt x="127" y="158"/>
                    <a:pt x="125" y="159"/>
                    <a:pt x="125" y="159"/>
                  </a:cubicBezTo>
                  <a:cubicBezTo>
                    <a:pt x="125" y="159"/>
                    <a:pt x="124" y="159"/>
                    <a:pt x="124" y="160"/>
                  </a:cubicBezTo>
                  <a:cubicBezTo>
                    <a:pt x="124" y="160"/>
                    <a:pt x="124" y="160"/>
                    <a:pt x="125" y="160"/>
                  </a:cubicBezTo>
                  <a:cubicBezTo>
                    <a:pt x="125" y="160"/>
                    <a:pt x="126" y="160"/>
                    <a:pt x="126" y="160"/>
                  </a:cubicBezTo>
                  <a:cubicBezTo>
                    <a:pt x="126" y="161"/>
                    <a:pt x="127" y="162"/>
                    <a:pt x="127" y="162"/>
                  </a:cubicBezTo>
                  <a:cubicBezTo>
                    <a:pt x="127" y="163"/>
                    <a:pt x="126" y="164"/>
                    <a:pt x="125" y="164"/>
                  </a:cubicBezTo>
                  <a:cubicBezTo>
                    <a:pt x="125" y="165"/>
                    <a:pt x="124" y="166"/>
                    <a:pt x="123" y="167"/>
                  </a:cubicBezTo>
                  <a:cubicBezTo>
                    <a:pt x="123" y="167"/>
                    <a:pt x="121" y="169"/>
                    <a:pt x="121" y="170"/>
                  </a:cubicBezTo>
                  <a:cubicBezTo>
                    <a:pt x="120" y="170"/>
                    <a:pt x="119" y="171"/>
                    <a:pt x="119" y="171"/>
                  </a:cubicBezTo>
                  <a:cubicBezTo>
                    <a:pt x="119" y="172"/>
                    <a:pt x="118" y="173"/>
                    <a:pt x="119" y="173"/>
                  </a:cubicBezTo>
                  <a:cubicBezTo>
                    <a:pt x="119" y="173"/>
                    <a:pt x="120" y="172"/>
                    <a:pt x="121" y="172"/>
                  </a:cubicBezTo>
                  <a:cubicBezTo>
                    <a:pt x="121" y="172"/>
                    <a:pt x="122" y="171"/>
                    <a:pt x="122" y="171"/>
                  </a:cubicBezTo>
                  <a:cubicBezTo>
                    <a:pt x="123" y="170"/>
                    <a:pt x="124" y="170"/>
                    <a:pt x="125" y="169"/>
                  </a:cubicBezTo>
                  <a:cubicBezTo>
                    <a:pt x="125" y="169"/>
                    <a:pt x="125" y="168"/>
                    <a:pt x="126" y="168"/>
                  </a:cubicBezTo>
                  <a:cubicBezTo>
                    <a:pt x="126" y="168"/>
                    <a:pt x="128" y="168"/>
                    <a:pt x="129" y="168"/>
                  </a:cubicBezTo>
                  <a:cubicBezTo>
                    <a:pt x="129" y="168"/>
                    <a:pt x="130" y="168"/>
                    <a:pt x="131" y="169"/>
                  </a:cubicBezTo>
                  <a:cubicBezTo>
                    <a:pt x="132" y="169"/>
                    <a:pt x="133" y="170"/>
                    <a:pt x="134" y="170"/>
                  </a:cubicBezTo>
                  <a:cubicBezTo>
                    <a:pt x="135" y="170"/>
                    <a:pt x="137" y="169"/>
                    <a:pt x="138" y="170"/>
                  </a:cubicBezTo>
                  <a:cubicBezTo>
                    <a:pt x="139" y="170"/>
                    <a:pt x="142" y="172"/>
                    <a:pt x="143" y="173"/>
                  </a:cubicBezTo>
                  <a:cubicBezTo>
                    <a:pt x="144" y="174"/>
                    <a:pt x="147" y="178"/>
                    <a:pt x="149" y="179"/>
                  </a:cubicBezTo>
                  <a:cubicBezTo>
                    <a:pt x="149" y="180"/>
                    <a:pt x="150" y="181"/>
                    <a:pt x="151" y="182"/>
                  </a:cubicBezTo>
                  <a:cubicBezTo>
                    <a:pt x="151" y="183"/>
                    <a:pt x="152" y="185"/>
                    <a:pt x="152" y="185"/>
                  </a:cubicBezTo>
                  <a:cubicBezTo>
                    <a:pt x="153" y="186"/>
                    <a:pt x="156" y="186"/>
                    <a:pt x="158" y="187"/>
                  </a:cubicBezTo>
                  <a:cubicBezTo>
                    <a:pt x="158" y="187"/>
                    <a:pt x="159" y="187"/>
                    <a:pt x="160" y="187"/>
                  </a:cubicBezTo>
                  <a:cubicBezTo>
                    <a:pt x="160" y="188"/>
                    <a:pt x="160" y="188"/>
                    <a:pt x="160" y="188"/>
                  </a:cubicBezTo>
                  <a:cubicBezTo>
                    <a:pt x="160" y="189"/>
                    <a:pt x="159" y="190"/>
                    <a:pt x="159" y="190"/>
                  </a:cubicBezTo>
                  <a:cubicBezTo>
                    <a:pt x="159" y="191"/>
                    <a:pt x="158" y="191"/>
                    <a:pt x="158" y="192"/>
                  </a:cubicBezTo>
                  <a:cubicBezTo>
                    <a:pt x="157" y="192"/>
                    <a:pt x="158" y="193"/>
                    <a:pt x="158" y="194"/>
                  </a:cubicBezTo>
                  <a:cubicBezTo>
                    <a:pt x="158" y="195"/>
                    <a:pt x="159" y="195"/>
                    <a:pt x="159" y="196"/>
                  </a:cubicBezTo>
                  <a:cubicBezTo>
                    <a:pt x="159" y="196"/>
                    <a:pt x="159" y="198"/>
                    <a:pt x="159" y="198"/>
                  </a:cubicBezTo>
                  <a:cubicBezTo>
                    <a:pt x="159" y="199"/>
                    <a:pt x="157" y="199"/>
                    <a:pt x="157" y="200"/>
                  </a:cubicBezTo>
                  <a:cubicBezTo>
                    <a:pt x="156" y="200"/>
                    <a:pt x="155" y="201"/>
                    <a:pt x="155" y="201"/>
                  </a:cubicBezTo>
                  <a:cubicBezTo>
                    <a:pt x="155" y="201"/>
                    <a:pt x="155" y="202"/>
                    <a:pt x="155" y="202"/>
                  </a:cubicBezTo>
                  <a:cubicBezTo>
                    <a:pt x="154" y="203"/>
                    <a:pt x="152" y="204"/>
                    <a:pt x="151" y="205"/>
                  </a:cubicBezTo>
                  <a:cubicBezTo>
                    <a:pt x="150" y="205"/>
                    <a:pt x="149" y="205"/>
                    <a:pt x="149" y="205"/>
                  </a:cubicBezTo>
                  <a:cubicBezTo>
                    <a:pt x="149" y="205"/>
                    <a:pt x="149" y="205"/>
                    <a:pt x="149" y="205"/>
                  </a:cubicBezTo>
                  <a:cubicBezTo>
                    <a:pt x="148" y="205"/>
                    <a:pt x="147" y="205"/>
                    <a:pt x="146" y="205"/>
                  </a:cubicBezTo>
                  <a:cubicBezTo>
                    <a:pt x="146" y="205"/>
                    <a:pt x="146" y="203"/>
                    <a:pt x="145" y="203"/>
                  </a:cubicBezTo>
                  <a:cubicBezTo>
                    <a:pt x="145" y="203"/>
                    <a:pt x="144" y="204"/>
                    <a:pt x="144" y="204"/>
                  </a:cubicBezTo>
                  <a:cubicBezTo>
                    <a:pt x="143" y="205"/>
                    <a:pt x="141" y="205"/>
                    <a:pt x="140" y="206"/>
                  </a:cubicBezTo>
                  <a:cubicBezTo>
                    <a:pt x="139" y="206"/>
                    <a:pt x="138" y="207"/>
                    <a:pt x="137" y="207"/>
                  </a:cubicBezTo>
                  <a:cubicBezTo>
                    <a:pt x="136" y="208"/>
                    <a:pt x="134" y="207"/>
                    <a:pt x="134" y="208"/>
                  </a:cubicBezTo>
                  <a:cubicBezTo>
                    <a:pt x="133" y="208"/>
                    <a:pt x="132" y="209"/>
                    <a:pt x="132" y="210"/>
                  </a:cubicBezTo>
                  <a:cubicBezTo>
                    <a:pt x="132" y="210"/>
                    <a:pt x="132" y="211"/>
                    <a:pt x="132" y="212"/>
                  </a:cubicBezTo>
                  <a:cubicBezTo>
                    <a:pt x="132" y="213"/>
                    <a:pt x="133" y="214"/>
                    <a:pt x="133" y="215"/>
                  </a:cubicBezTo>
                  <a:cubicBezTo>
                    <a:pt x="133" y="216"/>
                    <a:pt x="133" y="217"/>
                    <a:pt x="132" y="218"/>
                  </a:cubicBezTo>
                  <a:cubicBezTo>
                    <a:pt x="132" y="219"/>
                    <a:pt x="129" y="221"/>
                    <a:pt x="128" y="222"/>
                  </a:cubicBezTo>
                  <a:cubicBezTo>
                    <a:pt x="127" y="222"/>
                    <a:pt x="125" y="224"/>
                    <a:pt x="124" y="224"/>
                  </a:cubicBezTo>
                  <a:cubicBezTo>
                    <a:pt x="124" y="224"/>
                    <a:pt x="122" y="224"/>
                    <a:pt x="121" y="224"/>
                  </a:cubicBezTo>
                  <a:cubicBezTo>
                    <a:pt x="121" y="224"/>
                    <a:pt x="120" y="224"/>
                    <a:pt x="119" y="224"/>
                  </a:cubicBezTo>
                  <a:cubicBezTo>
                    <a:pt x="119" y="224"/>
                    <a:pt x="118" y="223"/>
                    <a:pt x="117" y="223"/>
                  </a:cubicBezTo>
                  <a:cubicBezTo>
                    <a:pt x="116" y="223"/>
                    <a:pt x="115" y="221"/>
                    <a:pt x="115" y="221"/>
                  </a:cubicBezTo>
                  <a:cubicBezTo>
                    <a:pt x="114" y="221"/>
                    <a:pt x="113" y="220"/>
                    <a:pt x="112" y="220"/>
                  </a:cubicBezTo>
                  <a:cubicBezTo>
                    <a:pt x="112" y="220"/>
                    <a:pt x="110" y="221"/>
                    <a:pt x="109" y="221"/>
                  </a:cubicBezTo>
                  <a:cubicBezTo>
                    <a:pt x="109" y="221"/>
                    <a:pt x="108" y="223"/>
                    <a:pt x="107" y="223"/>
                  </a:cubicBezTo>
                  <a:cubicBezTo>
                    <a:pt x="106" y="224"/>
                    <a:pt x="105" y="224"/>
                    <a:pt x="105" y="224"/>
                  </a:cubicBezTo>
                  <a:cubicBezTo>
                    <a:pt x="104" y="224"/>
                    <a:pt x="103" y="223"/>
                    <a:pt x="102" y="223"/>
                  </a:cubicBezTo>
                  <a:cubicBezTo>
                    <a:pt x="101" y="222"/>
                    <a:pt x="100" y="223"/>
                    <a:pt x="99" y="222"/>
                  </a:cubicBezTo>
                  <a:cubicBezTo>
                    <a:pt x="98" y="222"/>
                    <a:pt x="97" y="221"/>
                    <a:pt x="96" y="222"/>
                  </a:cubicBezTo>
                  <a:cubicBezTo>
                    <a:pt x="95" y="222"/>
                    <a:pt x="93" y="223"/>
                    <a:pt x="91" y="224"/>
                  </a:cubicBezTo>
                  <a:cubicBezTo>
                    <a:pt x="91" y="224"/>
                    <a:pt x="89" y="225"/>
                    <a:pt x="88" y="225"/>
                  </a:cubicBezTo>
                  <a:cubicBezTo>
                    <a:pt x="87" y="225"/>
                    <a:pt x="85" y="225"/>
                    <a:pt x="85" y="225"/>
                  </a:cubicBezTo>
                  <a:cubicBezTo>
                    <a:pt x="84" y="225"/>
                    <a:pt x="83" y="224"/>
                    <a:pt x="83" y="224"/>
                  </a:cubicBezTo>
                  <a:cubicBezTo>
                    <a:pt x="82" y="224"/>
                    <a:pt x="82" y="223"/>
                    <a:pt x="81" y="223"/>
                  </a:cubicBezTo>
                  <a:cubicBezTo>
                    <a:pt x="81" y="223"/>
                    <a:pt x="79" y="223"/>
                    <a:pt x="78" y="223"/>
                  </a:cubicBezTo>
                  <a:cubicBezTo>
                    <a:pt x="78" y="223"/>
                    <a:pt x="77" y="225"/>
                    <a:pt x="76" y="225"/>
                  </a:cubicBezTo>
                  <a:cubicBezTo>
                    <a:pt x="75" y="226"/>
                    <a:pt x="74" y="227"/>
                    <a:pt x="73" y="227"/>
                  </a:cubicBezTo>
                  <a:cubicBezTo>
                    <a:pt x="73" y="227"/>
                    <a:pt x="71" y="228"/>
                    <a:pt x="71" y="228"/>
                  </a:cubicBezTo>
                  <a:cubicBezTo>
                    <a:pt x="69" y="229"/>
                    <a:pt x="67" y="229"/>
                    <a:pt x="66" y="229"/>
                  </a:cubicBezTo>
                  <a:cubicBezTo>
                    <a:pt x="65" y="229"/>
                    <a:pt x="64" y="229"/>
                    <a:pt x="63" y="229"/>
                  </a:cubicBezTo>
                  <a:cubicBezTo>
                    <a:pt x="62" y="229"/>
                    <a:pt x="61" y="228"/>
                    <a:pt x="61" y="228"/>
                  </a:cubicBezTo>
                  <a:cubicBezTo>
                    <a:pt x="60" y="229"/>
                    <a:pt x="58" y="229"/>
                    <a:pt x="58" y="229"/>
                  </a:cubicBezTo>
                  <a:cubicBezTo>
                    <a:pt x="57" y="230"/>
                    <a:pt x="56" y="230"/>
                    <a:pt x="56" y="231"/>
                  </a:cubicBezTo>
                  <a:cubicBezTo>
                    <a:pt x="56" y="231"/>
                    <a:pt x="54" y="230"/>
                    <a:pt x="54" y="230"/>
                  </a:cubicBezTo>
                  <a:cubicBezTo>
                    <a:pt x="53" y="230"/>
                    <a:pt x="52" y="229"/>
                    <a:pt x="52" y="229"/>
                  </a:cubicBezTo>
                  <a:cubicBezTo>
                    <a:pt x="52" y="228"/>
                    <a:pt x="52" y="227"/>
                    <a:pt x="52" y="227"/>
                  </a:cubicBezTo>
                  <a:cubicBezTo>
                    <a:pt x="52" y="226"/>
                    <a:pt x="53" y="225"/>
                    <a:pt x="54" y="225"/>
                  </a:cubicBezTo>
                  <a:cubicBezTo>
                    <a:pt x="55" y="225"/>
                    <a:pt x="56" y="225"/>
                    <a:pt x="57" y="225"/>
                  </a:cubicBezTo>
                  <a:cubicBezTo>
                    <a:pt x="58" y="225"/>
                    <a:pt x="61" y="224"/>
                    <a:pt x="62" y="224"/>
                  </a:cubicBezTo>
                  <a:cubicBezTo>
                    <a:pt x="62" y="224"/>
                    <a:pt x="63" y="223"/>
                    <a:pt x="64" y="222"/>
                  </a:cubicBezTo>
                  <a:cubicBezTo>
                    <a:pt x="64" y="222"/>
                    <a:pt x="65" y="220"/>
                    <a:pt x="65" y="219"/>
                  </a:cubicBezTo>
                  <a:cubicBezTo>
                    <a:pt x="65" y="218"/>
                    <a:pt x="65" y="217"/>
                    <a:pt x="65" y="216"/>
                  </a:cubicBezTo>
                  <a:cubicBezTo>
                    <a:pt x="64" y="215"/>
                    <a:pt x="62" y="215"/>
                    <a:pt x="61" y="215"/>
                  </a:cubicBezTo>
                  <a:cubicBezTo>
                    <a:pt x="60" y="215"/>
                    <a:pt x="57" y="216"/>
                    <a:pt x="56" y="216"/>
                  </a:cubicBezTo>
                  <a:cubicBezTo>
                    <a:pt x="55" y="216"/>
                    <a:pt x="53" y="216"/>
                    <a:pt x="52" y="215"/>
                  </a:cubicBezTo>
                  <a:cubicBezTo>
                    <a:pt x="52" y="215"/>
                    <a:pt x="52" y="213"/>
                    <a:pt x="52" y="213"/>
                  </a:cubicBezTo>
                  <a:cubicBezTo>
                    <a:pt x="51" y="212"/>
                    <a:pt x="49" y="213"/>
                    <a:pt x="48" y="212"/>
                  </a:cubicBezTo>
                  <a:cubicBezTo>
                    <a:pt x="48" y="212"/>
                    <a:pt x="48" y="210"/>
                    <a:pt x="48" y="209"/>
                  </a:cubicBezTo>
                  <a:cubicBezTo>
                    <a:pt x="48" y="209"/>
                    <a:pt x="47" y="208"/>
                    <a:pt x="46" y="208"/>
                  </a:cubicBezTo>
                  <a:cubicBezTo>
                    <a:pt x="46" y="207"/>
                    <a:pt x="44" y="206"/>
                    <a:pt x="43" y="205"/>
                  </a:cubicBezTo>
                  <a:cubicBezTo>
                    <a:pt x="42" y="205"/>
                    <a:pt x="40" y="206"/>
                    <a:pt x="39" y="206"/>
                  </a:cubicBezTo>
                  <a:cubicBezTo>
                    <a:pt x="38" y="205"/>
                    <a:pt x="36" y="204"/>
                    <a:pt x="35" y="204"/>
                  </a:cubicBezTo>
                  <a:cubicBezTo>
                    <a:pt x="34" y="204"/>
                    <a:pt x="32" y="204"/>
                    <a:pt x="31" y="204"/>
                  </a:cubicBezTo>
                  <a:cubicBezTo>
                    <a:pt x="31" y="204"/>
                    <a:pt x="31" y="204"/>
                    <a:pt x="30" y="205"/>
                  </a:cubicBezTo>
                  <a:cubicBezTo>
                    <a:pt x="31" y="203"/>
                    <a:pt x="31" y="202"/>
                    <a:pt x="30" y="201"/>
                  </a:cubicBezTo>
                  <a:cubicBezTo>
                    <a:pt x="30" y="200"/>
                    <a:pt x="28" y="199"/>
                    <a:pt x="28" y="199"/>
                  </a:cubicBezTo>
                  <a:cubicBezTo>
                    <a:pt x="28" y="198"/>
                    <a:pt x="27" y="197"/>
                    <a:pt x="27" y="196"/>
                  </a:cubicBezTo>
                  <a:cubicBezTo>
                    <a:pt x="27" y="195"/>
                    <a:pt x="28" y="194"/>
                    <a:pt x="28" y="193"/>
                  </a:cubicBezTo>
                  <a:cubicBezTo>
                    <a:pt x="28" y="192"/>
                    <a:pt x="26" y="190"/>
                    <a:pt x="26" y="190"/>
                  </a:cubicBezTo>
                  <a:cubicBezTo>
                    <a:pt x="25" y="189"/>
                    <a:pt x="24" y="189"/>
                    <a:pt x="23" y="188"/>
                  </a:cubicBezTo>
                  <a:cubicBezTo>
                    <a:pt x="23" y="187"/>
                    <a:pt x="22" y="185"/>
                    <a:pt x="22" y="184"/>
                  </a:cubicBezTo>
                  <a:cubicBezTo>
                    <a:pt x="22" y="183"/>
                    <a:pt x="21" y="181"/>
                    <a:pt x="21" y="180"/>
                  </a:cubicBezTo>
                  <a:cubicBezTo>
                    <a:pt x="20" y="179"/>
                    <a:pt x="20" y="177"/>
                    <a:pt x="19" y="176"/>
                  </a:cubicBezTo>
                  <a:cubicBezTo>
                    <a:pt x="18" y="176"/>
                    <a:pt x="17" y="175"/>
                    <a:pt x="16" y="175"/>
                  </a:cubicBezTo>
                  <a:cubicBezTo>
                    <a:pt x="16" y="175"/>
                    <a:pt x="15" y="173"/>
                    <a:pt x="15" y="173"/>
                  </a:cubicBezTo>
                  <a:cubicBezTo>
                    <a:pt x="14" y="172"/>
                    <a:pt x="13" y="172"/>
                    <a:pt x="13" y="172"/>
                  </a:cubicBezTo>
                  <a:cubicBezTo>
                    <a:pt x="12" y="171"/>
                    <a:pt x="13" y="170"/>
                    <a:pt x="13" y="169"/>
                  </a:cubicBezTo>
                  <a:cubicBezTo>
                    <a:pt x="13" y="169"/>
                    <a:pt x="13" y="168"/>
                    <a:pt x="14" y="167"/>
                  </a:cubicBezTo>
                  <a:cubicBezTo>
                    <a:pt x="14" y="166"/>
                    <a:pt x="14" y="165"/>
                    <a:pt x="15" y="165"/>
                  </a:cubicBezTo>
                  <a:cubicBezTo>
                    <a:pt x="15" y="164"/>
                    <a:pt x="16" y="163"/>
                    <a:pt x="16" y="162"/>
                  </a:cubicBezTo>
                  <a:cubicBezTo>
                    <a:pt x="16" y="162"/>
                    <a:pt x="15" y="160"/>
                    <a:pt x="15" y="160"/>
                  </a:cubicBezTo>
                  <a:cubicBezTo>
                    <a:pt x="14" y="159"/>
                    <a:pt x="13" y="158"/>
                    <a:pt x="13" y="157"/>
                  </a:cubicBezTo>
                  <a:cubicBezTo>
                    <a:pt x="13" y="156"/>
                    <a:pt x="11" y="154"/>
                    <a:pt x="11" y="15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91">
              <a:extLst>
                <a:ext uri="{FF2B5EF4-FFF2-40B4-BE49-F238E27FC236}">
                  <a16:creationId xmlns:a16="http://schemas.microsoft.com/office/drawing/2014/main" id="{DEF20989-A77B-4D4D-A776-CA59EBED983D}"/>
                </a:ext>
              </a:extLst>
            </p:cNvPr>
            <p:cNvSpPr>
              <a:spLocks noEditPoints="1"/>
            </p:cNvSpPr>
            <p:nvPr/>
          </p:nvSpPr>
          <p:spPr bwMode="auto">
            <a:xfrm>
              <a:off x="7506694" y="4215029"/>
              <a:ext cx="284468" cy="501562"/>
            </a:xfrm>
            <a:custGeom>
              <a:avLst/>
              <a:gdLst/>
              <a:ahLst/>
              <a:cxnLst>
                <a:cxn ang="0">
                  <a:pos x="93" y="59"/>
                </a:cxn>
                <a:cxn ang="0">
                  <a:pos x="89" y="65"/>
                </a:cxn>
                <a:cxn ang="0">
                  <a:pos x="84" y="68"/>
                </a:cxn>
                <a:cxn ang="0">
                  <a:pos x="86" y="70"/>
                </a:cxn>
                <a:cxn ang="0">
                  <a:pos x="89" y="79"/>
                </a:cxn>
                <a:cxn ang="0">
                  <a:pos x="86" y="86"/>
                </a:cxn>
                <a:cxn ang="0">
                  <a:pos x="88" y="90"/>
                </a:cxn>
                <a:cxn ang="0">
                  <a:pos x="92" y="98"/>
                </a:cxn>
                <a:cxn ang="0">
                  <a:pos x="83" y="107"/>
                </a:cxn>
                <a:cxn ang="0">
                  <a:pos x="78" y="117"/>
                </a:cxn>
                <a:cxn ang="0">
                  <a:pos x="75" y="126"/>
                </a:cxn>
                <a:cxn ang="0">
                  <a:pos x="68" y="138"/>
                </a:cxn>
                <a:cxn ang="0">
                  <a:pos x="60" y="147"/>
                </a:cxn>
                <a:cxn ang="0">
                  <a:pos x="52" y="157"/>
                </a:cxn>
                <a:cxn ang="0">
                  <a:pos x="48" y="161"/>
                </a:cxn>
                <a:cxn ang="0">
                  <a:pos x="40" y="160"/>
                </a:cxn>
                <a:cxn ang="0">
                  <a:pos x="33" y="165"/>
                </a:cxn>
                <a:cxn ang="0">
                  <a:pos x="23" y="168"/>
                </a:cxn>
                <a:cxn ang="0">
                  <a:pos x="10" y="160"/>
                </a:cxn>
                <a:cxn ang="0">
                  <a:pos x="10" y="150"/>
                </a:cxn>
                <a:cxn ang="0">
                  <a:pos x="18" y="143"/>
                </a:cxn>
                <a:cxn ang="0">
                  <a:pos x="10" y="134"/>
                </a:cxn>
                <a:cxn ang="0">
                  <a:pos x="7" y="118"/>
                </a:cxn>
                <a:cxn ang="0">
                  <a:pos x="0" y="104"/>
                </a:cxn>
                <a:cxn ang="0">
                  <a:pos x="6" y="97"/>
                </a:cxn>
                <a:cxn ang="0">
                  <a:pos x="3" y="83"/>
                </a:cxn>
                <a:cxn ang="0">
                  <a:pos x="13" y="79"/>
                </a:cxn>
                <a:cxn ang="0">
                  <a:pos x="22" y="71"/>
                </a:cxn>
                <a:cxn ang="0">
                  <a:pos x="21" y="58"/>
                </a:cxn>
                <a:cxn ang="0">
                  <a:pos x="24" y="49"/>
                </a:cxn>
                <a:cxn ang="0">
                  <a:pos x="25" y="41"/>
                </a:cxn>
                <a:cxn ang="0">
                  <a:pos x="26" y="33"/>
                </a:cxn>
                <a:cxn ang="0">
                  <a:pos x="31" y="23"/>
                </a:cxn>
                <a:cxn ang="0">
                  <a:pos x="41" y="16"/>
                </a:cxn>
                <a:cxn ang="0">
                  <a:pos x="47" y="8"/>
                </a:cxn>
                <a:cxn ang="0">
                  <a:pos x="51" y="0"/>
                </a:cxn>
                <a:cxn ang="0">
                  <a:pos x="59" y="4"/>
                </a:cxn>
                <a:cxn ang="0">
                  <a:pos x="58" y="10"/>
                </a:cxn>
                <a:cxn ang="0">
                  <a:pos x="66" y="7"/>
                </a:cxn>
                <a:cxn ang="0">
                  <a:pos x="70" y="15"/>
                </a:cxn>
                <a:cxn ang="0">
                  <a:pos x="74" y="22"/>
                </a:cxn>
                <a:cxn ang="0">
                  <a:pos x="78" y="30"/>
                </a:cxn>
                <a:cxn ang="0">
                  <a:pos x="80" y="38"/>
                </a:cxn>
                <a:cxn ang="0">
                  <a:pos x="80" y="46"/>
                </a:cxn>
                <a:cxn ang="0">
                  <a:pos x="79" y="56"/>
                </a:cxn>
                <a:cxn ang="0">
                  <a:pos x="86" y="54"/>
                </a:cxn>
                <a:cxn ang="0">
                  <a:pos x="93" y="53"/>
                </a:cxn>
                <a:cxn ang="0">
                  <a:pos x="40" y="129"/>
                </a:cxn>
                <a:cxn ang="0">
                  <a:pos x="29" y="121"/>
                </a:cxn>
                <a:cxn ang="0">
                  <a:pos x="22" y="113"/>
                </a:cxn>
                <a:cxn ang="0">
                  <a:pos x="15" y="122"/>
                </a:cxn>
                <a:cxn ang="0">
                  <a:pos x="21" y="132"/>
                </a:cxn>
                <a:cxn ang="0">
                  <a:pos x="23" y="142"/>
                </a:cxn>
                <a:cxn ang="0">
                  <a:pos x="30" y="135"/>
                </a:cxn>
                <a:cxn ang="0">
                  <a:pos x="38" y="131"/>
                </a:cxn>
              </a:cxnLst>
              <a:rect l="0" t="0" r="r" b="b"/>
              <a:pathLst>
                <a:path w="96" h="169">
                  <a:moveTo>
                    <a:pt x="96" y="54"/>
                  </a:moveTo>
                  <a:cubicBezTo>
                    <a:pt x="96" y="55"/>
                    <a:pt x="96" y="57"/>
                    <a:pt x="96" y="57"/>
                  </a:cubicBezTo>
                  <a:cubicBezTo>
                    <a:pt x="96" y="58"/>
                    <a:pt x="96" y="59"/>
                    <a:pt x="96" y="59"/>
                  </a:cubicBezTo>
                  <a:cubicBezTo>
                    <a:pt x="95" y="59"/>
                    <a:pt x="94" y="58"/>
                    <a:pt x="93" y="59"/>
                  </a:cubicBezTo>
                  <a:cubicBezTo>
                    <a:pt x="93" y="59"/>
                    <a:pt x="92" y="60"/>
                    <a:pt x="92" y="60"/>
                  </a:cubicBezTo>
                  <a:cubicBezTo>
                    <a:pt x="92" y="61"/>
                    <a:pt x="92" y="62"/>
                    <a:pt x="92" y="63"/>
                  </a:cubicBezTo>
                  <a:cubicBezTo>
                    <a:pt x="92" y="63"/>
                    <a:pt x="92" y="64"/>
                    <a:pt x="91" y="65"/>
                  </a:cubicBezTo>
                  <a:cubicBezTo>
                    <a:pt x="91" y="65"/>
                    <a:pt x="89" y="65"/>
                    <a:pt x="89" y="65"/>
                  </a:cubicBezTo>
                  <a:cubicBezTo>
                    <a:pt x="88" y="66"/>
                    <a:pt x="87" y="66"/>
                    <a:pt x="87" y="66"/>
                  </a:cubicBezTo>
                  <a:cubicBezTo>
                    <a:pt x="86" y="66"/>
                    <a:pt x="86" y="66"/>
                    <a:pt x="86" y="66"/>
                  </a:cubicBezTo>
                  <a:cubicBezTo>
                    <a:pt x="85" y="66"/>
                    <a:pt x="84" y="67"/>
                    <a:pt x="84" y="67"/>
                  </a:cubicBezTo>
                  <a:cubicBezTo>
                    <a:pt x="84" y="67"/>
                    <a:pt x="84" y="68"/>
                    <a:pt x="84" y="68"/>
                  </a:cubicBezTo>
                  <a:cubicBezTo>
                    <a:pt x="84" y="69"/>
                    <a:pt x="83" y="69"/>
                    <a:pt x="82" y="70"/>
                  </a:cubicBezTo>
                  <a:cubicBezTo>
                    <a:pt x="82" y="70"/>
                    <a:pt x="83" y="71"/>
                    <a:pt x="83" y="71"/>
                  </a:cubicBezTo>
                  <a:cubicBezTo>
                    <a:pt x="83" y="72"/>
                    <a:pt x="85" y="71"/>
                    <a:pt x="85" y="71"/>
                  </a:cubicBezTo>
                  <a:cubicBezTo>
                    <a:pt x="86" y="71"/>
                    <a:pt x="86" y="70"/>
                    <a:pt x="86" y="70"/>
                  </a:cubicBezTo>
                  <a:cubicBezTo>
                    <a:pt x="87" y="70"/>
                    <a:pt x="88" y="70"/>
                    <a:pt x="88" y="71"/>
                  </a:cubicBezTo>
                  <a:cubicBezTo>
                    <a:pt x="89" y="71"/>
                    <a:pt x="88" y="72"/>
                    <a:pt x="87" y="72"/>
                  </a:cubicBezTo>
                  <a:cubicBezTo>
                    <a:pt x="87" y="73"/>
                    <a:pt x="87" y="75"/>
                    <a:pt x="87" y="76"/>
                  </a:cubicBezTo>
                  <a:cubicBezTo>
                    <a:pt x="88" y="77"/>
                    <a:pt x="88" y="78"/>
                    <a:pt x="89" y="79"/>
                  </a:cubicBezTo>
                  <a:cubicBezTo>
                    <a:pt x="89" y="80"/>
                    <a:pt x="90" y="81"/>
                    <a:pt x="90" y="81"/>
                  </a:cubicBezTo>
                  <a:cubicBezTo>
                    <a:pt x="90" y="82"/>
                    <a:pt x="89" y="83"/>
                    <a:pt x="89" y="83"/>
                  </a:cubicBezTo>
                  <a:cubicBezTo>
                    <a:pt x="88" y="83"/>
                    <a:pt x="87" y="84"/>
                    <a:pt x="86" y="84"/>
                  </a:cubicBezTo>
                  <a:cubicBezTo>
                    <a:pt x="86" y="84"/>
                    <a:pt x="85" y="85"/>
                    <a:pt x="86" y="86"/>
                  </a:cubicBezTo>
                  <a:cubicBezTo>
                    <a:pt x="86" y="86"/>
                    <a:pt x="87" y="86"/>
                    <a:pt x="87" y="86"/>
                  </a:cubicBezTo>
                  <a:cubicBezTo>
                    <a:pt x="88" y="86"/>
                    <a:pt x="89" y="86"/>
                    <a:pt x="89" y="87"/>
                  </a:cubicBezTo>
                  <a:cubicBezTo>
                    <a:pt x="89" y="87"/>
                    <a:pt x="89" y="88"/>
                    <a:pt x="89" y="89"/>
                  </a:cubicBezTo>
                  <a:cubicBezTo>
                    <a:pt x="89" y="89"/>
                    <a:pt x="88" y="90"/>
                    <a:pt x="88" y="90"/>
                  </a:cubicBezTo>
                  <a:cubicBezTo>
                    <a:pt x="88" y="91"/>
                    <a:pt x="87" y="92"/>
                    <a:pt x="88" y="92"/>
                  </a:cubicBezTo>
                  <a:cubicBezTo>
                    <a:pt x="88" y="93"/>
                    <a:pt x="88" y="93"/>
                    <a:pt x="88" y="93"/>
                  </a:cubicBezTo>
                  <a:cubicBezTo>
                    <a:pt x="89" y="94"/>
                    <a:pt x="90" y="94"/>
                    <a:pt x="90" y="95"/>
                  </a:cubicBezTo>
                  <a:cubicBezTo>
                    <a:pt x="90" y="95"/>
                    <a:pt x="92" y="97"/>
                    <a:pt x="92" y="98"/>
                  </a:cubicBezTo>
                  <a:cubicBezTo>
                    <a:pt x="92" y="98"/>
                    <a:pt x="91" y="99"/>
                    <a:pt x="90" y="100"/>
                  </a:cubicBezTo>
                  <a:cubicBezTo>
                    <a:pt x="90" y="100"/>
                    <a:pt x="89" y="102"/>
                    <a:pt x="88" y="102"/>
                  </a:cubicBezTo>
                  <a:cubicBezTo>
                    <a:pt x="88" y="103"/>
                    <a:pt x="85" y="104"/>
                    <a:pt x="84" y="105"/>
                  </a:cubicBezTo>
                  <a:cubicBezTo>
                    <a:pt x="84" y="105"/>
                    <a:pt x="83" y="106"/>
                    <a:pt x="83" y="107"/>
                  </a:cubicBezTo>
                  <a:cubicBezTo>
                    <a:pt x="83" y="108"/>
                    <a:pt x="83" y="109"/>
                    <a:pt x="83" y="110"/>
                  </a:cubicBezTo>
                  <a:cubicBezTo>
                    <a:pt x="83" y="110"/>
                    <a:pt x="81" y="110"/>
                    <a:pt x="81" y="111"/>
                  </a:cubicBezTo>
                  <a:cubicBezTo>
                    <a:pt x="80" y="111"/>
                    <a:pt x="78" y="113"/>
                    <a:pt x="78" y="114"/>
                  </a:cubicBezTo>
                  <a:cubicBezTo>
                    <a:pt x="78" y="115"/>
                    <a:pt x="78" y="117"/>
                    <a:pt x="78" y="117"/>
                  </a:cubicBezTo>
                  <a:cubicBezTo>
                    <a:pt x="78" y="118"/>
                    <a:pt x="80" y="120"/>
                    <a:pt x="81" y="120"/>
                  </a:cubicBezTo>
                  <a:cubicBezTo>
                    <a:pt x="81" y="120"/>
                    <a:pt x="81" y="120"/>
                    <a:pt x="81" y="120"/>
                  </a:cubicBezTo>
                  <a:cubicBezTo>
                    <a:pt x="80" y="121"/>
                    <a:pt x="79" y="122"/>
                    <a:pt x="78" y="123"/>
                  </a:cubicBezTo>
                  <a:cubicBezTo>
                    <a:pt x="77" y="123"/>
                    <a:pt x="76" y="125"/>
                    <a:pt x="75" y="126"/>
                  </a:cubicBezTo>
                  <a:cubicBezTo>
                    <a:pt x="74" y="127"/>
                    <a:pt x="74" y="129"/>
                    <a:pt x="74" y="130"/>
                  </a:cubicBezTo>
                  <a:cubicBezTo>
                    <a:pt x="74" y="131"/>
                    <a:pt x="73" y="132"/>
                    <a:pt x="73" y="132"/>
                  </a:cubicBezTo>
                  <a:cubicBezTo>
                    <a:pt x="73" y="133"/>
                    <a:pt x="71" y="133"/>
                    <a:pt x="71" y="134"/>
                  </a:cubicBezTo>
                  <a:cubicBezTo>
                    <a:pt x="70" y="135"/>
                    <a:pt x="69" y="137"/>
                    <a:pt x="68" y="138"/>
                  </a:cubicBezTo>
                  <a:cubicBezTo>
                    <a:pt x="68" y="139"/>
                    <a:pt x="65" y="140"/>
                    <a:pt x="64" y="141"/>
                  </a:cubicBezTo>
                  <a:cubicBezTo>
                    <a:pt x="63" y="141"/>
                    <a:pt x="61" y="141"/>
                    <a:pt x="60" y="142"/>
                  </a:cubicBezTo>
                  <a:cubicBezTo>
                    <a:pt x="59" y="142"/>
                    <a:pt x="58" y="143"/>
                    <a:pt x="58" y="144"/>
                  </a:cubicBezTo>
                  <a:cubicBezTo>
                    <a:pt x="58" y="145"/>
                    <a:pt x="60" y="146"/>
                    <a:pt x="60" y="147"/>
                  </a:cubicBezTo>
                  <a:cubicBezTo>
                    <a:pt x="60" y="148"/>
                    <a:pt x="59" y="149"/>
                    <a:pt x="59" y="150"/>
                  </a:cubicBezTo>
                  <a:cubicBezTo>
                    <a:pt x="58" y="151"/>
                    <a:pt x="57" y="152"/>
                    <a:pt x="56" y="153"/>
                  </a:cubicBezTo>
                  <a:cubicBezTo>
                    <a:pt x="56" y="153"/>
                    <a:pt x="54" y="155"/>
                    <a:pt x="53" y="155"/>
                  </a:cubicBezTo>
                  <a:cubicBezTo>
                    <a:pt x="53" y="156"/>
                    <a:pt x="52" y="156"/>
                    <a:pt x="52" y="157"/>
                  </a:cubicBezTo>
                  <a:cubicBezTo>
                    <a:pt x="52" y="158"/>
                    <a:pt x="53" y="159"/>
                    <a:pt x="53" y="159"/>
                  </a:cubicBezTo>
                  <a:cubicBezTo>
                    <a:pt x="53" y="160"/>
                    <a:pt x="53" y="161"/>
                    <a:pt x="53" y="161"/>
                  </a:cubicBezTo>
                  <a:cubicBezTo>
                    <a:pt x="53" y="161"/>
                    <a:pt x="52" y="162"/>
                    <a:pt x="52" y="162"/>
                  </a:cubicBezTo>
                  <a:cubicBezTo>
                    <a:pt x="51" y="162"/>
                    <a:pt x="49" y="161"/>
                    <a:pt x="48" y="161"/>
                  </a:cubicBezTo>
                  <a:cubicBezTo>
                    <a:pt x="47" y="160"/>
                    <a:pt x="46" y="160"/>
                    <a:pt x="46" y="161"/>
                  </a:cubicBezTo>
                  <a:cubicBezTo>
                    <a:pt x="45" y="161"/>
                    <a:pt x="44" y="161"/>
                    <a:pt x="43" y="161"/>
                  </a:cubicBezTo>
                  <a:cubicBezTo>
                    <a:pt x="43" y="161"/>
                    <a:pt x="42" y="162"/>
                    <a:pt x="42" y="162"/>
                  </a:cubicBezTo>
                  <a:cubicBezTo>
                    <a:pt x="41" y="161"/>
                    <a:pt x="41" y="160"/>
                    <a:pt x="40" y="160"/>
                  </a:cubicBezTo>
                  <a:cubicBezTo>
                    <a:pt x="40" y="160"/>
                    <a:pt x="39" y="160"/>
                    <a:pt x="38" y="160"/>
                  </a:cubicBezTo>
                  <a:cubicBezTo>
                    <a:pt x="37" y="160"/>
                    <a:pt x="36" y="161"/>
                    <a:pt x="36" y="161"/>
                  </a:cubicBezTo>
                  <a:cubicBezTo>
                    <a:pt x="35" y="162"/>
                    <a:pt x="35" y="164"/>
                    <a:pt x="35" y="164"/>
                  </a:cubicBezTo>
                  <a:cubicBezTo>
                    <a:pt x="34" y="165"/>
                    <a:pt x="33" y="165"/>
                    <a:pt x="33" y="165"/>
                  </a:cubicBezTo>
                  <a:cubicBezTo>
                    <a:pt x="32" y="166"/>
                    <a:pt x="30" y="165"/>
                    <a:pt x="29" y="165"/>
                  </a:cubicBezTo>
                  <a:cubicBezTo>
                    <a:pt x="28" y="165"/>
                    <a:pt x="27" y="166"/>
                    <a:pt x="27" y="166"/>
                  </a:cubicBezTo>
                  <a:cubicBezTo>
                    <a:pt x="26" y="167"/>
                    <a:pt x="26" y="168"/>
                    <a:pt x="25" y="168"/>
                  </a:cubicBezTo>
                  <a:cubicBezTo>
                    <a:pt x="25" y="169"/>
                    <a:pt x="23" y="168"/>
                    <a:pt x="23" y="168"/>
                  </a:cubicBezTo>
                  <a:cubicBezTo>
                    <a:pt x="22" y="168"/>
                    <a:pt x="20" y="168"/>
                    <a:pt x="19" y="168"/>
                  </a:cubicBezTo>
                  <a:cubicBezTo>
                    <a:pt x="19" y="167"/>
                    <a:pt x="18" y="166"/>
                    <a:pt x="18" y="165"/>
                  </a:cubicBezTo>
                  <a:cubicBezTo>
                    <a:pt x="17" y="164"/>
                    <a:pt x="15" y="163"/>
                    <a:pt x="14" y="162"/>
                  </a:cubicBezTo>
                  <a:cubicBezTo>
                    <a:pt x="13" y="162"/>
                    <a:pt x="11" y="161"/>
                    <a:pt x="10" y="160"/>
                  </a:cubicBezTo>
                  <a:cubicBezTo>
                    <a:pt x="10" y="159"/>
                    <a:pt x="10" y="157"/>
                    <a:pt x="10" y="156"/>
                  </a:cubicBezTo>
                  <a:cubicBezTo>
                    <a:pt x="10" y="155"/>
                    <a:pt x="10" y="153"/>
                    <a:pt x="9" y="152"/>
                  </a:cubicBezTo>
                  <a:cubicBezTo>
                    <a:pt x="9" y="152"/>
                    <a:pt x="9" y="151"/>
                    <a:pt x="9" y="151"/>
                  </a:cubicBezTo>
                  <a:cubicBezTo>
                    <a:pt x="9" y="150"/>
                    <a:pt x="10" y="150"/>
                    <a:pt x="10" y="150"/>
                  </a:cubicBezTo>
                  <a:cubicBezTo>
                    <a:pt x="10" y="149"/>
                    <a:pt x="12" y="148"/>
                    <a:pt x="12" y="147"/>
                  </a:cubicBezTo>
                  <a:cubicBezTo>
                    <a:pt x="13" y="147"/>
                    <a:pt x="15" y="146"/>
                    <a:pt x="17" y="146"/>
                  </a:cubicBezTo>
                  <a:cubicBezTo>
                    <a:pt x="17" y="146"/>
                    <a:pt x="18" y="146"/>
                    <a:pt x="19" y="145"/>
                  </a:cubicBezTo>
                  <a:cubicBezTo>
                    <a:pt x="19" y="144"/>
                    <a:pt x="18" y="143"/>
                    <a:pt x="18" y="143"/>
                  </a:cubicBezTo>
                  <a:cubicBezTo>
                    <a:pt x="18" y="142"/>
                    <a:pt x="17" y="140"/>
                    <a:pt x="16" y="139"/>
                  </a:cubicBezTo>
                  <a:cubicBezTo>
                    <a:pt x="15" y="139"/>
                    <a:pt x="14" y="138"/>
                    <a:pt x="14" y="137"/>
                  </a:cubicBezTo>
                  <a:cubicBezTo>
                    <a:pt x="13" y="137"/>
                    <a:pt x="12" y="137"/>
                    <a:pt x="11" y="137"/>
                  </a:cubicBezTo>
                  <a:cubicBezTo>
                    <a:pt x="11" y="136"/>
                    <a:pt x="10" y="135"/>
                    <a:pt x="10" y="134"/>
                  </a:cubicBezTo>
                  <a:cubicBezTo>
                    <a:pt x="10" y="133"/>
                    <a:pt x="9" y="131"/>
                    <a:pt x="9" y="131"/>
                  </a:cubicBezTo>
                  <a:cubicBezTo>
                    <a:pt x="9" y="130"/>
                    <a:pt x="9" y="128"/>
                    <a:pt x="9" y="127"/>
                  </a:cubicBezTo>
                  <a:cubicBezTo>
                    <a:pt x="9" y="126"/>
                    <a:pt x="9" y="124"/>
                    <a:pt x="8" y="122"/>
                  </a:cubicBezTo>
                  <a:cubicBezTo>
                    <a:pt x="8" y="121"/>
                    <a:pt x="8" y="119"/>
                    <a:pt x="7" y="118"/>
                  </a:cubicBezTo>
                  <a:cubicBezTo>
                    <a:pt x="7" y="118"/>
                    <a:pt x="5" y="116"/>
                    <a:pt x="5" y="115"/>
                  </a:cubicBezTo>
                  <a:cubicBezTo>
                    <a:pt x="4" y="114"/>
                    <a:pt x="3" y="112"/>
                    <a:pt x="2" y="111"/>
                  </a:cubicBezTo>
                  <a:cubicBezTo>
                    <a:pt x="2" y="110"/>
                    <a:pt x="2" y="107"/>
                    <a:pt x="1" y="107"/>
                  </a:cubicBezTo>
                  <a:cubicBezTo>
                    <a:pt x="1" y="107"/>
                    <a:pt x="0" y="105"/>
                    <a:pt x="0" y="104"/>
                  </a:cubicBezTo>
                  <a:cubicBezTo>
                    <a:pt x="0" y="103"/>
                    <a:pt x="0" y="102"/>
                    <a:pt x="0" y="101"/>
                  </a:cubicBezTo>
                  <a:cubicBezTo>
                    <a:pt x="0" y="101"/>
                    <a:pt x="1" y="100"/>
                    <a:pt x="1" y="100"/>
                  </a:cubicBezTo>
                  <a:cubicBezTo>
                    <a:pt x="2" y="100"/>
                    <a:pt x="2" y="98"/>
                    <a:pt x="3" y="98"/>
                  </a:cubicBezTo>
                  <a:cubicBezTo>
                    <a:pt x="3" y="97"/>
                    <a:pt x="6" y="98"/>
                    <a:pt x="6" y="97"/>
                  </a:cubicBezTo>
                  <a:cubicBezTo>
                    <a:pt x="7" y="96"/>
                    <a:pt x="6" y="94"/>
                    <a:pt x="6" y="94"/>
                  </a:cubicBezTo>
                  <a:cubicBezTo>
                    <a:pt x="6" y="93"/>
                    <a:pt x="4" y="92"/>
                    <a:pt x="4" y="92"/>
                  </a:cubicBezTo>
                  <a:cubicBezTo>
                    <a:pt x="3" y="91"/>
                    <a:pt x="3" y="89"/>
                    <a:pt x="3" y="89"/>
                  </a:cubicBezTo>
                  <a:cubicBezTo>
                    <a:pt x="3" y="87"/>
                    <a:pt x="3" y="84"/>
                    <a:pt x="3" y="83"/>
                  </a:cubicBezTo>
                  <a:cubicBezTo>
                    <a:pt x="3" y="82"/>
                    <a:pt x="2" y="81"/>
                    <a:pt x="3" y="80"/>
                  </a:cubicBezTo>
                  <a:cubicBezTo>
                    <a:pt x="3" y="80"/>
                    <a:pt x="4" y="80"/>
                    <a:pt x="5" y="80"/>
                  </a:cubicBezTo>
                  <a:cubicBezTo>
                    <a:pt x="6" y="80"/>
                    <a:pt x="8" y="80"/>
                    <a:pt x="10" y="80"/>
                  </a:cubicBezTo>
                  <a:cubicBezTo>
                    <a:pt x="10" y="80"/>
                    <a:pt x="12" y="80"/>
                    <a:pt x="13" y="79"/>
                  </a:cubicBezTo>
                  <a:cubicBezTo>
                    <a:pt x="14" y="79"/>
                    <a:pt x="15" y="77"/>
                    <a:pt x="16" y="77"/>
                  </a:cubicBezTo>
                  <a:cubicBezTo>
                    <a:pt x="17" y="76"/>
                    <a:pt x="18" y="75"/>
                    <a:pt x="19" y="75"/>
                  </a:cubicBezTo>
                  <a:cubicBezTo>
                    <a:pt x="19" y="74"/>
                    <a:pt x="21" y="74"/>
                    <a:pt x="21" y="73"/>
                  </a:cubicBezTo>
                  <a:cubicBezTo>
                    <a:pt x="22" y="73"/>
                    <a:pt x="22" y="71"/>
                    <a:pt x="22" y="71"/>
                  </a:cubicBezTo>
                  <a:cubicBezTo>
                    <a:pt x="22" y="70"/>
                    <a:pt x="23" y="68"/>
                    <a:pt x="23" y="67"/>
                  </a:cubicBezTo>
                  <a:cubicBezTo>
                    <a:pt x="23" y="67"/>
                    <a:pt x="22" y="65"/>
                    <a:pt x="22" y="64"/>
                  </a:cubicBezTo>
                  <a:cubicBezTo>
                    <a:pt x="22" y="64"/>
                    <a:pt x="21" y="63"/>
                    <a:pt x="21" y="62"/>
                  </a:cubicBezTo>
                  <a:cubicBezTo>
                    <a:pt x="21" y="61"/>
                    <a:pt x="21" y="59"/>
                    <a:pt x="21" y="58"/>
                  </a:cubicBezTo>
                  <a:cubicBezTo>
                    <a:pt x="21" y="57"/>
                    <a:pt x="21" y="55"/>
                    <a:pt x="21" y="54"/>
                  </a:cubicBezTo>
                  <a:cubicBezTo>
                    <a:pt x="21" y="54"/>
                    <a:pt x="23" y="54"/>
                    <a:pt x="23" y="53"/>
                  </a:cubicBezTo>
                  <a:cubicBezTo>
                    <a:pt x="24" y="53"/>
                    <a:pt x="25" y="52"/>
                    <a:pt x="25" y="51"/>
                  </a:cubicBezTo>
                  <a:cubicBezTo>
                    <a:pt x="25" y="50"/>
                    <a:pt x="25" y="50"/>
                    <a:pt x="24" y="49"/>
                  </a:cubicBezTo>
                  <a:cubicBezTo>
                    <a:pt x="24" y="49"/>
                    <a:pt x="24" y="48"/>
                    <a:pt x="24" y="47"/>
                  </a:cubicBezTo>
                  <a:cubicBezTo>
                    <a:pt x="24" y="46"/>
                    <a:pt x="24" y="44"/>
                    <a:pt x="24" y="43"/>
                  </a:cubicBezTo>
                  <a:cubicBezTo>
                    <a:pt x="24" y="43"/>
                    <a:pt x="24" y="42"/>
                    <a:pt x="24" y="42"/>
                  </a:cubicBezTo>
                  <a:cubicBezTo>
                    <a:pt x="24" y="41"/>
                    <a:pt x="25" y="41"/>
                    <a:pt x="25" y="41"/>
                  </a:cubicBezTo>
                  <a:cubicBezTo>
                    <a:pt x="26" y="40"/>
                    <a:pt x="28" y="39"/>
                    <a:pt x="28" y="38"/>
                  </a:cubicBezTo>
                  <a:cubicBezTo>
                    <a:pt x="29" y="38"/>
                    <a:pt x="28" y="37"/>
                    <a:pt x="28" y="36"/>
                  </a:cubicBezTo>
                  <a:cubicBezTo>
                    <a:pt x="27" y="36"/>
                    <a:pt x="26" y="35"/>
                    <a:pt x="26" y="35"/>
                  </a:cubicBezTo>
                  <a:cubicBezTo>
                    <a:pt x="26" y="34"/>
                    <a:pt x="26" y="33"/>
                    <a:pt x="26" y="33"/>
                  </a:cubicBezTo>
                  <a:cubicBezTo>
                    <a:pt x="27" y="32"/>
                    <a:pt x="28" y="31"/>
                    <a:pt x="28" y="31"/>
                  </a:cubicBezTo>
                  <a:cubicBezTo>
                    <a:pt x="28" y="30"/>
                    <a:pt x="28" y="29"/>
                    <a:pt x="28" y="28"/>
                  </a:cubicBezTo>
                  <a:cubicBezTo>
                    <a:pt x="28" y="27"/>
                    <a:pt x="28" y="25"/>
                    <a:pt x="29" y="24"/>
                  </a:cubicBezTo>
                  <a:cubicBezTo>
                    <a:pt x="29" y="23"/>
                    <a:pt x="31" y="23"/>
                    <a:pt x="31" y="23"/>
                  </a:cubicBezTo>
                  <a:cubicBezTo>
                    <a:pt x="32" y="22"/>
                    <a:pt x="32" y="20"/>
                    <a:pt x="32" y="19"/>
                  </a:cubicBezTo>
                  <a:cubicBezTo>
                    <a:pt x="32" y="19"/>
                    <a:pt x="33" y="18"/>
                    <a:pt x="34" y="18"/>
                  </a:cubicBezTo>
                  <a:cubicBezTo>
                    <a:pt x="35" y="17"/>
                    <a:pt x="37" y="16"/>
                    <a:pt x="38" y="16"/>
                  </a:cubicBezTo>
                  <a:cubicBezTo>
                    <a:pt x="39" y="15"/>
                    <a:pt x="41" y="16"/>
                    <a:pt x="41" y="16"/>
                  </a:cubicBezTo>
                  <a:cubicBezTo>
                    <a:pt x="42" y="16"/>
                    <a:pt x="42" y="17"/>
                    <a:pt x="43" y="17"/>
                  </a:cubicBezTo>
                  <a:cubicBezTo>
                    <a:pt x="43" y="17"/>
                    <a:pt x="45" y="17"/>
                    <a:pt x="46" y="17"/>
                  </a:cubicBezTo>
                  <a:cubicBezTo>
                    <a:pt x="47" y="16"/>
                    <a:pt x="46" y="13"/>
                    <a:pt x="46" y="11"/>
                  </a:cubicBezTo>
                  <a:cubicBezTo>
                    <a:pt x="46" y="11"/>
                    <a:pt x="47" y="9"/>
                    <a:pt x="47" y="8"/>
                  </a:cubicBezTo>
                  <a:cubicBezTo>
                    <a:pt x="47" y="7"/>
                    <a:pt x="46" y="5"/>
                    <a:pt x="46" y="4"/>
                  </a:cubicBezTo>
                  <a:cubicBezTo>
                    <a:pt x="46" y="4"/>
                    <a:pt x="48" y="4"/>
                    <a:pt x="48" y="4"/>
                  </a:cubicBezTo>
                  <a:cubicBezTo>
                    <a:pt x="49" y="3"/>
                    <a:pt x="50" y="2"/>
                    <a:pt x="50" y="2"/>
                  </a:cubicBezTo>
                  <a:cubicBezTo>
                    <a:pt x="50" y="1"/>
                    <a:pt x="51" y="0"/>
                    <a:pt x="51" y="0"/>
                  </a:cubicBezTo>
                  <a:cubicBezTo>
                    <a:pt x="51" y="0"/>
                    <a:pt x="52" y="0"/>
                    <a:pt x="52" y="0"/>
                  </a:cubicBezTo>
                  <a:cubicBezTo>
                    <a:pt x="53" y="0"/>
                    <a:pt x="54" y="0"/>
                    <a:pt x="55" y="1"/>
                  </a:cubicBezTo>
                  <a:cubicBezTo>
                    <a:pt x="55" y="1"/>
                    <a:pt x="56" y="3"/>
                    <a:pt x="56" y="3"/>
                  </a:cubicBezTo>
                  <a:cubicBezTo>
                    <a:pt x="57" y="4"/>
                    <a:pt x="59" y="3"/>
                    <a:pt x="59" y="4"/>
                  </a:cubicBezTo>
                  <a:cubicBezTo>
                    <a:pt x="59" y="4"/>
                    <a:pt x="60" y="5"/>
                    <a:pt x="59" y="5"/>
                  </a:cubicBezTo>
                  <a:cubicBezTo>
                    <a:pt x="59" y="6"/>
                    <a:pt x="58" y="6"/>
                    <a:pt x="57" y="7"/>
                  </a:cubicBezTo>
                  <a:cubicBezTo>
                    <a:pt x="57" y="7"/>
                    <a:pt x="57" y="8"/>
                    <a:pt x="57" y="8"/>
                  </a:cubicBezTo>
                  <a:cubicBezTo>
                    <a:pt x="57" y="9"/>
                    <a:pt x="58" y="10"/>
                    <a:pt x="58" y="10"/>
                  </a:cubicBezTo>
                  <a:cubicBezTo>
                    <a:pt x="58" y="10"/>
                    <a:pt x="60" y="10"/>
                    <a:pt x="60" y="10"/>
                  </a:cubicBezTo>
                  <a:cubicBezTo>
                    <a:pt x="61" y="10"/>
                    <a:pt x="62" y="10"/>
                    <a:pt x="63" y="9"/>
                  </a:cubicBezTo>
                  <a:cubicBezTo>
                    <a:pt x="63" y="9"/>
                    <a:pt x="63" y="7"/>
                    <a:pt x="64" y="7"/>
                  </a:cubicBezTo>
                  <a:cubicBezTo>
                    <a:pt x="64" y="7"/>
                    <a:pt x="66" y="7"/>
                    <a:pt x="66" y="7"/>
                  </a:cubicBezTo>
                  <a:cubicBezTo>
                    <a:pt x="67" y="8"/>
                    <a:pt x="68" y="8"/>
                    <a:pt x="69" y="8"/>
                  </a:cubicBezTo>
                  <a:cubicBezTo>
                    <a:pt x="69" y="9"/>
                    <a:pt x="70" y="10"/>
                    <a:pt x="70" y="10"/>
                  </a:cubicBezTo>
                  <a:cubicBezTo>
                    <a:pt x="70" y="11"/>
                    <a:pt x="70" y="12"/>
                    <a:pt x="70" y="13"/>
                  </a:cubicBezTo>
                  <a:cubicBezTo>
                    <a:pt x="70" y="14"/>
                    <a:pt x="70" y="15"/>
                    <a:pt x="70" y="15"/>
                  </a:cubicBezTo>
                  <a:cubicBezTo>
                    <a:pt x="70" y="16"/>
                    <a:pt x="71" y="16"/>
                    <a:pt x="71" y="17"/>
                  </a:cubicBezTo>
                  <a:cubicBezTo>
                    <a:pt x="72" y="17"/>
                    <a:pt x="73" y="18"/>
                    <a:pt x="73" y="18"/>
                  </a:cubicBezTo>
                  <a:cubicBezTo>
                    <a:pt x="73" y="18"/>
                    <a:pt x="74" y="19"/>
                    <a:pt x="74" y="19"/>
                  </a:cubicBezTo>
                  <a:cubicBezTo>
                    <a:pt x="74" y="20"/>
                    <a:pt x="74" y="22"/>
                    <a:pt x="74" y="22"/>
                  </a:cubicBezTo>
                  <a:cubicBezTo>
                    <a:pt x="75" y="23"/>
                    <a:pt x="75" y="24"/>
                    <a:pt x="76" y="25"/>
                  </a:cubicBezTo>
                  <a:cubicBezTo>
                    <a:pt x="76" y="26"/>
                    <a:pt x="76" y="27"/>
                    <a:pt x="76" y="28"/>
                  </a:cubicBezTo>
                  <a:cubicBezTo>
                    <a:pt x="76" y="28"/>
                    <a:pt x="76" y="30"/>
                    <a:pt x="76" y="30"/>
                  </a:cubicBezTo>
                  <a:cubicBezTo>
                    <a:pt x="76" y="30"/>
                    <a:pt x="77" y="30"/>
                    <a:pt x="78" y="30"/>
                  </a:cubicBezTo>
                  <a:cubicBezTo>
                    <a:pt x="78" y="31"/>
                    <a:pt x="79" y="31"/>
                    <a:pt x="79" y="31"/>
                  </a:cubicBezTo>
                  <a:cubicBezTo>
                    <a:pt x="79" y="32"/>
                    <a:pt x="80" y="32"/>
                    <a:pt x="80" y="33"/>
                  </a:cubicBezTo>
                  <a:cubicBezTo>
                    <a:pt x="80" y="34"/>
                    <a:pt x="79" y="35"/>
                    <a:pt x="79" y="36"/>
                  </a:cubicBezTo>
                  <a:cubicBezTo>
                    <a:pt x="79" y="37"/>
                    <a:pt x="80" y="38"/>
                    <a:pt x="80" y="38"/>
                  </a:cubicBezTo>
                  <a:cubicBezTo>
                    <a:pt x="80" y="39"/>
                    <a:pt x="81" y="40"/>
                    <a:pt x="81" y="40"/>
                  </a:cubicBezTo>
                  <a:cubicBezTo>
                    <a:pt x="81" y="41"/>
                    <a:pt x="81" y="43"/>
                    <a:pt x="81" y="43"/>
                  </a:cubicBezTo>
                  <a:cubicBezTo>
                    <a:pt x="81" y="44"/>
                    <a:pt x="81" y="45"/>
                    <a:pt x="81" y="45"/>
                  </a:cubicBezTo>
                  <a:cubicBezTo>
                    <a:pt x="81" y="45"/>
                    <a:pt x="80" y="46"/>
                    <a:pt x="80" y="46"/>
                  </a:cubicBezTo>
                  <a:cubicBezTo>
                    <a:pt x="80" y="46"/>
                    <a:pt x="79" y="47"/>
                    <a:pt x="79" y="47"/>
                  </a:cubicBezTo>
                  <a:cubicBezTo>
                    <a:pt x="79" y="48"/>
                    <a:pt x="80" y="49"/>
                    <a:pt x="80" y="49"/>
                  </a:cubicBezTo>
                  <a:cubicBezTo>
                    <a:pt x="80" y="50"/>
                    <a:pt x="80" y="52"/>
                    <a:pt x="80" y="53"/>
                  </a:cubicBezTo>
                  <a:cubicBezTo>
                    <a:pt x="80" y="54"/>
                    <a:pt x="78" y="55"/>
                    <a:pt x="79" y="56"/>
                  </a:cubicBezTo>
                  <a:cubicBezTo>
                    <a:pt x="79" y="57"/>
                    <a:pt x="80" y="57"/>
                    <a:pt x="81" y="57"/>
                  </a:cubicBezTo>
                  <a:cubicBezTo>
                    <a:pt x="82" y="57"/>
                    <a:pt x="83" y="57"/>
                    <a:pt x="84" y="57"/>
                  </a:cubicBezTo>
                  <a:cubicBezTo>
                    <a:pt x="84" y="57"/>
                    <a:pt x="85" y="56"/>
                    <a:pt x="85" y="56"/>
                  </a:cubicBezTo>
                  <a:cubicBezTo>
                    <a:pt x="85" y="55"/>
                    <a:pt x="86" y="55"/>
                    <a:pt x="86" y="54"/>
                  </a:cubicBezTo>
                  <a:cubicBezTo>
                    <a:pt x="87" y="54"/>
                    <a:pt x="89" y="56"/>
                    <a:pt x="89" y="56"/>
                  </a:cubicBezTo>
                  <a:cubicBezTo>
                    <a:pt x="90" y="56"/>
                    <a:pt x="91" y="56"/>
                    <a:pt x="91" y="56"/>
                  </a:cubicBezTo>
                  <a:cubicBezTo>
                    <a:pt x="92" y="56"/>
                    <a:pt x="92" y="55"/>
                    <a:pt x="92" y="55"/>
                  </a:cubicBezTo>
                  <a:cubicBezTo>
                    <a:pt x="93" y="55"/>
                    <a:pt x="93" y="54"/>
                    <a:pt x="93" y="53"/>
                  </a:cubicBezTo>
                  <a:cubicBezTo>
                    <a:pt x="94" y="53"/>
                    <a:pt x="95" y="53"/>
                    <a:pt x="95" y="53"/>
                  </a:cubicBezTo>
                  <a:cubicBezTo>
                    <a:pt x="96" y="53"/>
                    <a:pt x="96" y="54"/>
                    <a:pt x="96" y="54"/>
                  </a:cubicBezTo>
                  <a:close/>
                  <a:moveTo>
                    <a:pt x="38" y="131"/>
                  </a:moveTo>
                  <a:cubicBezTo>
                    <a:pt x="39" y="130"/>
                    <a:pt x="40" y="129"/>
                    <a:pt x="40" y="129"/>
                  </a:cubicBezTo>
                  <a:cubicBezTo>
                    <a:pt x="39" y="128"/>
                    <a:pt x="37" y="128"/>
                    <a:pt x="37" y="127"/>
                  </a:cubicBezTo>
                  <a:cubicBezTo>
                    <a:pt x="36" y="127"/>
                    <a:pt x="35" y="125"/>
                    <a:pt x="34" y="124"/>
                  </a:cubicBezTo>
                  <a:cubicBezTo>
                    <a:pt x="33" y="124"/>
                    <a:pt x="32" y="122"/>
                    <a:pt x="31" y="122"/>
                  </a:cubicBezTo>
                  <a:cubicBezTo>
                    <a:pt x="31" y="121"/>
                    <a:pt x="29" y="121"/>
                    <a:pt x="29" y="121"/>
                  </a:cubicBezTo>
                  <a:cubicBezTo>
                    <a:pt x="28" y="120"/>
                    <a:pt x="27" y="119"/>
                    <a:pt x="27" y="118"/>
                  </a:cubicBezTo>
                  <a:cubicBezTo>
                    <a:pt x="27" y="117"/>
                    <a:pt x="28" y="115"/>
                    <a:pt x="27" y="115"/>
                  </a:cubicBezTo>
                  <a:cubicBezTo>
                    <a:pt x="27" y="114"/>
                    <a:pt x="26" y="113"/>
                    <a:pt x="25" y="113"/>
                  </a:cubicBezTo>
                  <a:cubicBezTo>
                    <a:pt x="25" y="113"/>
                    <a:pt x="23" y="113"/>
                    <a:pt x="22" y="113"/>
                  </a:cubicBezTo>
                  <a:cubicBezTo>
                    <a:pt x="21" y="113"/>
                    <a:pt x="19" y="115"/>
                    <a:pt x="19" y="116"/>
                  </a:cubicBezTo>
                  <a:cubicBezTo>
                    <a:pt x="18" y="116"/>
                    <a:pt x="19" y="118"/>
                    <a:pt x="18" y="119"/>
                  </a:cubicBezTo>
                  <a:cubicBezTo>
                    <a:pt x="18" y="120"/>
                    <a:pt x="18" y="121"/>
                    <a:pt x="17" y="121"/>
                  </a:cubicBezTo>
                  <a:cubicBezTo>
                    <a:pt x="17" y="121"/>
                    <a:pt x="16" y="121"/>
                    <a:pt x="15" y="122"/>
                  </a:cubicBezTo>
                  <a:cubicBezTo>
                    <a:pt x="15" y="122"/>
                    <a:pt x="15" y="123"/>
                    <a:pt x="15" y="124"/>
                  </a:cubicBezTo>
                  <a:cubicBezTo>
                    <a:pt x="15" y="125"/>
                    <a:pt x="15" y="127"/>
                    <a:pt x="16" y="127"/>
                  </a:cubicBezTo>
                  <a:cubicBezTo>
                    <a:pt x="16" y="128"/>
                    <a:pt x="18" y="130"/>
                    <a:pt x="18" y="130"/>
                  </a:cubicBezTo>
                  <a:cubicBezTo>
                    <a:pt x="19" y="131"/>
                    <a:pt x="21" y="132"/>
                    <a:pt x="21" y="132"/>
                  </a:cubicBezTo>
                  <a:cubicBezTo>
                    <a:pt x="22" y="133"/>
                    <a:pt x="23" y="135"/>
                    <a:pt x="23" y="135"/>
                  </a:cubicBezTo>
                  <a:cubicBezTo>
                    <a:pt x="23" y="136"/>
                    <a:pt x="22" y="138"/>
                    <a:pt x="21" y="138"/>
                  </a:cubicBezTo>
                  <a:cubicBezTo>
                    <a:pt x="21" y="139"/>
                    <a:pt x="21" y="140"/>
                    <a:pt x="21" y="141"/>
                  </a:cubicBezTo>
                  <a:cubicBezTo>
                    <a:pt x="22" y="141"/>
                    <a:pt x="23" y="142"/>
                    <a:pt x="23" y="142"/>
                  </a:cubicBezTo>
                  <a:cubicBezTo>
                    <a:pt x="24" y="142"/>
                    <a:pt x="25" y="142"/>
                    <a:pt x="25" y="142"/>
                  </a:cubicBezTo>
                  <a:cubicBezTo>
                    <a:pt x="26" y="142"/>
                    <a:pt x="27" y="140"/>
                    <a:pt x="27" y="139"/>
                  </a:cubicBezTo>
                  <a:cubicBezTo>
                    <a:pt x="28" y="139"/>
                    <a:pt x="28" y="138"/>
                    <a:pt x="29" y="137"/>
                  </a:cubicBezTo>
                  <a:cubicBezTo>
                    <a:pt x="29" y="137"/>
                    <a:pt x="29" y="135"/>
                    <a:pt x="30" y="135"/>
                  </a:cubicBezTo>
                  <a:cubicBezTo>
                    <a:pt x="30" y="134"/>
                    <a:pt x="31" y="134"/>
                    <a:pt x="31" y="134"/>
                  </a:cubicBezTo>
                  <a:cubicBezTo>
                    <a:pt x="32" y="133"/>
                    <a:pt x="32" y="132"/>
                    <a:pt x="33" y="131"/>
                  </a:cubicBezTo>
                  <a:cubicBezTo>
                    <a:pt x="33" y="131"/>
                    <a:pt x="34" y="130"/>
                    <a:pt x="35" y="130"/>
                  </a:cubicBezTo>
                  <a:cubicBezTo>
                    <a:pt x="36" y="130"/>
                    <a:pt x="38" y="131"/>
                    <a:pt x="38" y="13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92">
              <a:extLst>
                <a:ext uri="{FF2B5EF4-FFF2-40B4-BE49-F238E27FC236}">
                  <a16:creationId xmlns:a16="http://schemas.microsoft.com/office/drawing/2014/main" id="{921347BA-E6B2-41CD-8707-C91E29DD60A5}"/>
                </a:ext>
              </a:extLst>
            </p:cNvPr>
            <p:cNvSpPr>
              <a:spLocks noEditPoints="1"/>
            </p:cNvSpPr>
            <p:nvPr/>
          </p:nvSpPr>
          <p:spPr bwMode="auto">
            <a:xfrm>
              <a:off x="7144870" y="3900618"/>
              <a:ext cx="436684" cy="873366"/>
            </a:xfrm>
            <a:custGeom>
              <a:avLst/>
              <a:gdLst/>
              <a:ahLst/>
              <a:cxnLst>
                <a:cxn ang="0">
                  <a:pos x="2" y="58"/>
                </a:cxn>
                <a:cxn ang="0">
                  <a:pos x="9" y="38"/>
                </a:cxn>
                <a:cxn ang="0">
                  <a:pos x="17" y="28"/>
                </a:cxn>
                <a:cxn ang="0">
                  <a:pos x="28" y="21"/>
                </a:cxn>
                <a:cxn ang="0">
                  <a:pos x="40" y="5"/>
                </a:cxn>
                <a:cxn ang="0">
                  <a:pos x="59" y="12"/>
                </a:cxn>
                <a:cxn ang="0">
                  <a:pos x="82" y="14"/>
                </a:cxn>
                <a:cxn ang="0">
                  <a:pos x="92" y="12"/>
                </a:cxn>
                <a:cxn ang="0">
                  <a:pos x="102" y="6"/>
                </a:cxn>
                <a:cxn ang="0">
                  <a:pos x="117" y="4"/>
                </a:cxn>
                <a:cxn ang="0">
                  <a:pos x="117" y="15"/>
                </a:cxn>
                <a:cxn ang="0">
                  <a:pos x="115" y="27"/>
                </a:cxn>
                <a:cxn ang="0">
                  <a:pos x="118" y="41"/>
                </a:cxn>
                <a:cxn ang="0">
                  <a:pos x="127" y="58"/>
                </a:cxn>
                <a:cxn ang="0">
                  <a:pos x="129" y="65"/>
                </a:cxn>
                <a:cxn ang="0">
                  <a:pos x="127" y="86"/>
                </a:cxn>
                <a:cxn ang="0">
                  <a:pos x="112" y="84"/>
                </a:cxn>
                <a:cxn ang="0">
                  <a:pos x="99" y="87"/>
                </a:cxn>
                <a:cxn ang="0">
                  <a:pos x="88" y="83"/>
                </a:cxn>
                <a:cxn ang="0">
                  <a:pos x="81" y="91"/>
                </a:cxn>
                <a:cxn ang="0">
                  <a:pos x="67" y="93"/>
                </a:cxn>
                <a:cxn ang="0">
                  <a:pos x="51" y="101"/>
                </a:cxn>
                <a:cxn ang="0">
                  <a:pos x="60" y="115"/>
                </a:cxn>
                <a:cxn ang="0">
                  <a:pos x="69" y="127"/>
                </a:cxn>
                <a:cxn ang="0">
                  <a:pos x="78" y="140"/>
                </a:cxn>
                <a:cxn ang="0">
                  <a:pos x="82" y="152"/>
                </a:cxn>
                <a:cxn ang="0">
                  <a:pos x="96" y="152"/>
                </a:cxn>
                <a:cxn ang="0">
                  <a:pos x="112" y="146"/>
                </a:cxn>
                <a:cxn ang="0">
                  <a:pos x="124" y="146"/>
                </a:cxn>
                <a:cxn ang="0">
                  <a:pos x="143" y="150"/>
                </a:cxn>
                <a:cxn ang="0">
                  <a:pos x="145" y="159"/>
                </a:cxn>
                <a:cxn ang="0">
                  <a:pos x="143" y="179"/>
                </a:cxn>
                <a:cxn ang="0">
                  <a:pos x="125" y="189"/>
                </a:cxn>
                <a:cxn ang="0">
                  <a:pos x="122" y="207"/>
                </a:cxn>
                <a:cxn ang="0">
                  <a:pos x="131" y="233"/>
                </a:cxn>
                <a:cxn ang="0">
                  <a:pos x="141" y="251"/>
                </a:cxn>
                <a:cxn ang="0">
                  <a:pos x="121" y="259"/>
                </a:cxn>
                <a:cxn ang="0">
                  <a:pos x="106" y="277"/>
                </a:cxn>
                <a:cxn ang="0">
                  <a:pos x="96" y="280"/>
                </a:cxn>
                <a:cxn ang="0">
                  <a:pos x="91" y="295"/>
                </a:cxn>
                <a:cxn ang="0">
                  <a:pos x="82" y="290"/>
                </a:cxn>
                <a:cxn ang="0">
                  <a:pos x="80" y="277"/>
                </a:cxn>
                <a:cxn ang="0">
                  <a:pos x="90" y="269"/>
                </a:cxn>
                <a:cxn ang="0">
                  <a:pos x="84" y="261"/>
                </a:cxn>
                <a:cxn ang="0">
                  <a:pos x="58" y="252"/>
                </a:cxn>
                <a:cxn ang="0">
                  <a:pos x="55" y="234"/>
                </a:cxn>
                <a:cxn ang="0">
                  <a:pos x="64" y="225"/>
                </a:cxn>
                <a:cxn ang="0">
                  <a:pos x="58" y="201"/>
                </a:cxn>
                <a:cxn ang="0">
                  <a:pos x="43" y="184"/>
                </a:cxn>
                <a:cxn ang="0">
                  <a:pos x="27" y="173"/>
                </a:cxn>
                <a:cxn ang="0">
                  <a:pos x="25" y="146"/>
                </a:cxn>
                <a:cxn ang="0">
                  <a:pos x="27" y="130"/>
                </a:cxn>
                <a:cxn ang="0">
                  <a:pos x="27" y="114"/>
                </a:cxn>
                <a:cxn ang="0">
                  <a:pos x="35" y="106"/>
                </a:cxn>
                <a:cxn ang="0">
                  <a:pos x="27" y="89"/>
                </a:cxn>
                <a:cxn ang="0">
                  <a:pos x="19" y="70"/>
                </a:cxn>
                <a:cxn ang="0">
                  <a:pos x="6" y="69"/>
                </a:cxn>
                <a:cxn ang="0">
                  <a:pos x="115" y="238"/>
                </a:cxn>
                <a:cxn ang="0">
                  <a:pos x="103" y="232"/>
                </a:cxn>
                <a:cxn ang="0">
                  <a:pos x="95" y="247"/>
                </a:cxn>
                <a:cxn ang="0">
                  <a:pos x="110" y="257"/>
                </a:cxn>
              </a:cxnLst>
              <a:rect l="0" t="0" r="r" b="b"/>
              <a:pathLst>
                <a:path w="147" h="295">
                  <a:moveTo>
                    <a:pt x="4" y="68"/>
                  </a:moveTo>
                  <a:cubicBezTo>
                    <a:pt x="4" y="68"/>
                    <a:pt x="4" y="68"/>
                    <a:pt x="4" y="68"/>
                  </a:cubicBezTo>
                  <a:cubicBezTo>
                    <a:pt x="4" y="67"/>
                    <a:pt x="3" y="66"/>
                    <a:pt x="3" y="65"/>
                  </a:cubicBezTo>
                  <a:cubicBezTo>
                    <a:pt x="3" y="64"/>
                    <a:pt x="2" y="64"/>
                    <a:pt x="2" y="63"/>
                  </a:cubicBezTo>
                  <a:cubicBezTo>
                    <a:pt x="2" y="63"/>
                    <a:pt x="1" y="62"/>
                    <a:pt x="1" y="61"/>
                  </a:cubicBezTo>
                  <a:cubicBezTo>
                    <a:pt x="0" y="61"/>
                    <a:pt x="0" y="60"/>
                    <a:pt x="1" y="59"/>
                  </a:cubicBezTo>
                  <a:cubicBezTo>
                    <a:pt x="1" y="59"/>
                    <a:pt x="2" y="58"/>
                    <a:pt x="2" y="58"/>
                  </a:cubicBezTo>
                  <a:cubicBezTo>
                    <a:pt x="3" y="57"/>
                    <a:pt x="3" y="55"/>
                    <a:pt x="4" y="54"/>
                  </a:cubicBezTo>
                  <a:cubicBezTo>
                    <a:pt x="4" y="53"/>
                    <a:pt x="6" y="52"/>
                    <a:pt x="6" y="51"/>
                  </a:cubicBezTo>
                  <a:cubicBezTo>
                    <a:pt x="6" y="51"/>
                    <a:pt x="7" y="49"/>
                    <a:pt x="7" y="49"/>
                  </a:cubicBezTo>
                  <a:cubicBezTo>
                    <a:pt x="7" y="48"/>
                    <a:pt x="7" y="46"/>
                    <a:pt x="6" y="45"/>
                  </a:cubicBezTo>
                  <a:cubicBezTo>
                    <a:pt x="6" y="44"/>
                    <a:pt x="5" y="43"/>
                    <a:pt x="5" y="42"/>
                  </a:cubicBezTo>
                  <a:cubicBezTo>
                    <a:pt x="5" y="41"/>
                    <a:pt x="7" y="40"/>
                    <a:pt x="7" y="40"/>
                  </a:cubicBezTo>
                  <a:cubicBezTo>
                    <a:pt x="8" y="40"/>
                    <a:pt x="9" y="39"/>
                    <a:pt x="9" y="38"/>
                  </a:cubicBezTo>
                  <a:cubicBezTo>
                    <a:pt x="9" y="38"/>
                    <a:pt x="10" y="36"/>
                    <a:pt x="10" y="36"/>
                  </a:cubicBezTo>
                  <a:cubicBezTo>
                    <a:pt x="10" y="35"/>
                    <a:pt x="11" y="35"/>
                    <a:pt x="11" y="35"/>
                  </a:cubicBezTo>
                  <a:cubicBezTo>
                    <a:pt x="11" y="34"/>
                    <a:pt x="12" y="34"/>
                    <a:pt x="12" y="33"/>
                  </a:cubicBezTo>
                  <a:cubicBezTo>
                    <a:pt x="13" y="33"/>
                    <a:pt x="14" y="32"/>
                    <a:pt x="14" y="31"/>
                  </a:cubicBezTo>
                  <a:cubicBezTo>
                    <a:pt x="15" y="31"/>
                    <a:pt x="15" y="30"/>
                    <a:pt x="15" y="29"/>
                  </a:cubicBezTo>
                  <a:cubicBezTo>
                    <a:pt x="15" y="29"/>
                    <a:pt x="16" y="29"/>
                    <a:pt x="16" y="28"/>
                  </a:cubicBezTo>
                  <a:cubicBezTo>
                    <a:pt x="16" y="28"/>
                    <a:pt x="17" y="28"/>
                    <a:pt x="17" y="28"/>
                  </a:cubicBezTo>
                  <a:cubicBezTo>
                    <a:pt x="17" y="28"/>
                    <a:pt x="18" y="27"/>
                    <a:pt x="19" y="27"/>
                  </a:cubicBezTo>
                  <a:cubicBezTo>
                    <a:pt x="19" y="26"/>
                    <a:pt x="20" y="25"/>
                    <a:pt x="20" y="25"/>
                  </a:cubicBezTo>
                  <a:cubicBezTo>
                    <a:pt x="21" y="24"/>
                    <a:pt x="21" y="23"/>
                    <a:pt x="21" y="22"/>
                  </a:cubicBezTo>
                  <a:cubicBezTo>
                    <a:pt x="21" y="22"/>
                    <a:pt x="22" y="22"/>
                    <a:pt x="23" y="22"/>
                  </a:cubicBezTo>
                  <a:cubicBezTo>
                    <a:pt x="23" y="22"/>
                    <a:pt x="24" y="22"/>
                    <a:pt x="24" y="22"/>
                  </a:cubicBezTo>
                  <a:cubicBezTo>
                    <a:pt x="24" y="22"/>
                    <a:pt x="25" y="22"/>
                    <a:pt x="26" y="22"/>
                  </a:cubicBezTo>
                  <a:cubicBezTo>
                    <a:pt x="26" y="22"/>
                    <a:pt x="27" y="21"/>
                    <a:pt x="28" y="21"/>
                  </a:cubicBezTo>
                  <a:cubicBezTo>
                    <a:pt x="28" y="20"/>
                    <a:pt x="28" y="19"/>
                    <a:pt x="28" y="18"/>
                  </a:cubicBezTo>
                  <a:cubicBezTo>
                    <a:pt x="28" y="17"/>
                    <a:pt x="29" y="15"/>
                    <a:pt x="29" y="14"/>
                  </a:cubicBezTo>
                  <a:cubicBezTo>
                    <a:pt x="29" y="13"/>
                    <a:pt x="28" y="11"/>
                    <a:pt x="29" y="9"/>
                  </a:cubicBezTo>
                  <a:cubicBezTo>
                    <a:pt x="29" y="9"/>
                    <a:pt x="29" y="7"/>
                    <a:pt x="29" y="6"/>
                  </a:cubicBezTo>
                  <a:cubicBezTo>
                    <a:pt x="29" y="5"/>
                    <a:pt x="31" y="5"/>
                    <a:pt x="31" y="5"/>
                  </a:cubicBezTo>
                  <a:cubicBezTo>
                    <a:pt x="32" y="5"/>
                    <a:pt x="34" y="5"/>
                    <a:pt x="35" y="5"/>
                  </a:cubicBezTo>
                  <a:cubicBezTo>
                    <a:pt x="36" y="5"/>
                    <a:pt x="39" y="5"/>
                    <a:pt x="40" y="5"/>
                  </a:cubicBezTo>
                  <a:cubicBezTo>
                    <a:pt x="41" y="5"/>
                    <a:pt x="42" y="5"/>
                    <a:pt x="43" y="6"/>
                  </a:cubicBezTo>
                  <a:cubicBezTo>
                    <a:pt x="43" y="6"/>
                    <a:pt x="44" y="6"/>
                    <a:pt x="45" y="7"/>
                  </a:cubicBezTo>
                  <a:cubicBezTo>
                    <a:pt x="46" y="7"/>
                    <a:pt x="48" y="6"/>
                    <a:pt x="50" y="7"/>
                  </a:cubicBezTo>
                  <a:cubicBezTo>
                    <a:pt x="50" y="7"/>
                    <a:pt x="51" y="7"/>
                    <a:pt x="52" y="7"/>
                  </a:cubicBezTo>
                  <a:cubicBezTo>
                    <a:pt x="53" y="7"/>
                    <a:pt x="54" y="8"/>
                    <a:pt x="55" y="8"/>
                  </a:cubicBezTo>
                  <a:cubicBezTo>
                    <a:pt x="55" y="9"/>
                    <a:pt x="56" y="10"/>
                    <a:pt x="56" y="10"/>
                  </a:cubicBezTo>
                  <a:cubicBezTo>
                    <a:pt x="57" y="11"/>
                    <a:pt x="58" y="12"/>
                    <a:pt x="59" y="12"/>
                  </a:cubicBezTo>
                  <a:cubicBezTo>
                    <a:pt x="60" y="13"/>
                    <a:pt x="61" y="13"/>
                    <a:pt x="62" y="13"/>
                  </a:cubicBezTo>
                  <a:cubicBezTo>
                    <a:pt x="63" y="13"/>
                    <a:pt x="65" y="13"/>
                    <a:pt x="65" y="13"/>
                  </a:cubicBezTo>
                  <a:cubicBezTo>
                    <a:pt x="66" y="13"/>
                    <a:pt x="67" y="12"/>
                    <a:pt x="68" y="12"/>
                  </a:cubicBezTo>
                  <a:cubicBezTo>
                    <a:pt x="68" y="12"/>
                    <a:pt x="69" y="12"/>
                    <a:pt x="70" y="12"/>
                  </a:cubicBezTo>
                  <a:cubicBezTo>
                    <a:pt x="71" y="12"/>
                    <a:pt x="73" y="13"/>
                    <a:pt x="74" y="13"/>
                  </a:cubicBezTo>
                  <a:cubicBezTo>
                    <a:pt x="75" y="13"/>
                    <a:pt x="76" y="14"/>
                    <a:pt x="77" y="14"/>
                  </a:cubicBezTo>
                  <a:cubicBezTo>
                    <a:pt x="78" y="14"/>
                    <a:pt x="81" y="14"/>
                    <a:pt x="82" y="14"/>
                  </a:cubicBezTo>
                  <a:cubicBezTo>
                    <a:pt x="82" y="14"/>
                    <a:pt x="83" y="13"/>
                    <a:pt x="83" y="13"/>
                  </a:cubicBezTo>
                  <a:cubicBezTo>
                    <a:pt x="84" y="12"/>
                    <a:pt x="84" y="11"/>
                    <a:pt x="84" y="10"/>
                  </a:cubicBezTo>
                  <a:cubicBezTo>
                    <a:pt x="84" y="10"/>
                    <a:pt x="84" y="9"/>
                    <a:pt x="84" y="8"/>
                  </a:cubicBezTo>
                  <a:cubicBezTo>
                    <a:pt x="85" y="8"/>
                    <a:pt x="86" y="8"/>
                    <a:pt x="87" y="8"/>
                  </a:cubicBezTo>
                  <a:cubicBezTo>
                    <a:pt x="87" y="8"/>
                    <a:pt x="87" y="9"/>
                    <a:pt x="88" y="9"/>
                  </a:cubicBezTo>
                  <a:cubicBezTo>
                    <a:pt x="88" y="10"/>
                    <a:pt x="88" y="11"/>
                    <a:pt x="89" y="11"/>
                  </a:cubicBezTo>
                  <a:cubicBezTo>
                    <a:pt x="90" y="12"/>
                    <a:pt x="91" y="11"/>
                    <a:pt x="92" y="12"/>
                  </a:cubicBezTo>
                  <a:cubicBezTo>
                    <a:pt x="93" y="12"/>
                    <a:pt x="94" y="12"/>
                    <a:pt x="94" y="12"/>
                  </a:cubicBezTo>
                  <a:cubicBezTo>
                    <a:pt x="95" y="12"/>
                    <a:pt x="96" y="12"/>
                    <a:pt x="97" y="12"/>
                  </a:cubicBezTo>
                  <a:cubicBezTo>
                    <a:pt x="98" y="12"/>
                    <a:pt x="98" y="11"/>
                    <a:pt x="99" y="11"/>
                  </a:cubicBezTo>
                  <a:cubicBezTo>
                    <a:pt x="100" y="11"/>
                    <a:pt x="101" y="12"/>
                    <a:pt x="102" y="12"/>
                  </a:cubicBezTo>
                  <a:cubicBezTo>
                    <a:pt x="102" y="12"/>
                    <a:pt x="103" y="11"/>
                    <a:pt x="103" y="10"/>
                  </a:cubicBezTo>
                  <a:cubicBezTo>
                    <a:pt x="103" y="10"/>
                    <a:pt x="102" y="9"/>
                    <a:pt x="102" y="9"/>
                  </a:cubicBezTo>
                  <a:cubicBezTo>
                    <a:pt x="102" y="8"/>
                    <a:pt x="102" y="6"/>
                    <a:pt x="102" y="6"/>
                  </a:cubicBezTo>
                  <a:cubicBezTo>
                    <a:pt x="102" y="5"/>
                    <a:pt x="104" y="5"/>
                    <a:pt x="105" y="5"/>
                  </a:cubicBezTo>
                  <a:cubicBezTo>
                    <a:pt x="106" y="5"/>
                    <a:pt x="107" y="4"/>
                    <a:pt x="107" y="3"/>
                  </a:cubicBezTo>
                  <a:cubicBezTo>
                    <a:pt x="107" y="3"/>
                    <a:pt x="108" y="2"/>
                    <a:pt x="108" y="1"/>
                  </a:cubicBezTo>
                  <a:cubicBezTo>
                    <a:pt x="109" y="1"/>
                    <a:pt x="110" y="0"/>
                    <a:pt x="111" y="0"/>
                  </a:cubicBezTo>
                  <a:cubicBezTo>
                    <a:pt x="112" y="1"/>
                    <a:pt x="112" y="1"/>
                    <a:pt x="112" y="1"/>
                  </a:cubicBezTo>
                  <a:cubicBezTo>
                    <a:pt x="113" y="2"/>
                    <a:pt x="113" y="3"/>
                    <a:pt x="113" y="3"/>
                  </a:cubicBezTo>
                  <a:cubicBezTo>
                    <a:pt x="114" y="4"/>
                    <a:pt x="116" y="4"/>
                    <a:pt x="117" y="4"/>
                  </a:cubicBezTo>
                  <a:cubicBezTo>
                    <a:pt x="117" y="4"/>
                    <a:pt x="118" y="3"/>
                    <a:pt x="119" y="3"/>
                  </a:cubicBezTo>
                  <a:cubicBezTo>
                    <a:pt x="119" y="3"/>
                    <a:pt x="120" y="4"/>
                    <a:pt x="120" y="4"/>
                  </a:cubicBezTo>
                  <a:cubicBezTo>
                    <a:pt x="120" y="5"/>
                    <a:pt x="120" y="6"/>
                    <a:pt x="120" y="6"/>
                  </a:cubicBezTo>
                  <a:cubicBezTo>
                    <a:pt x="120" y="7"/>
                    <a:pt x="120" y="9"/>
                    <a:pt x="120" y="9"/>
                  </a:cubicBezTo>
                  <a:cubicBezTo>
                    <a:pt x="120" y="10"/>
                    <a:pt x="120" y="11"/>
                    <a:pt x="119" y="11"/>
                  </a:cubicBezTo>
                  <a:cubicBezTo>
                    <a:pt x="119" y="11"/>
                    <a:pt x="118" y="12"/>
                    <a:pt x="117" y="12"/>
                  </a:cubicBezTo>
                  <a:cubicBezTo>
                    <a:pt x="117" y="13"/>
                    <a:pt x="117" y="14"/>
                    <a:pt x="117" y="15"/>
                  </a:cubicBezTo>
                  <a:cubicBezTo>
                    <a:pt x="117" y="15"/>
                    <a:pt x="118" y="17"/>
                    <a:pt x="118" y="18"/>
                  </a:cubicBezTo>
                  <a:cubicBezTo>
                    <a:pt x="118" y="18"/>
                    <a:pt x="118" y="20"/>
                    <a:pt x="118" y="20"/>
                  </a:cubicBezTo>
                  <a:cubicBezTo>
                    <a:pt x="117" y="21"/>
                    <a:pt x="116" y="21"/>
                    <a:pt x="115" y="22"/>
                  </a:cubicBezTo>
                  <a:cubicBezTo>
                    <a:pt x="115" y="22"/>
                    <a:pt x="113" y="23"/>
                    <a:pt x="113" y="23"/>
                  </a:cubicBezTo>
                  <a:cubicBezTo>
                    <a:pt x="112" y="24"/>
                    <a:pt x="112" y="24"/>
                    <a:pt x="112" y="25"/>
                  </a:cubicBezTo>
                  <a:cubicBezTo>
                    <a:pt x="112" y="25"/>
                    <a:pt x="113" y="25"/>
                    <a:pt x="113" y="26"/>
                  </a:cubicBezTo>
                  <a:cubicBezTo>
                    <a:pt x="113" y="26"/>
                    <a:pt x="115" y="26"/>
                    <a:pt x="115" y="27"/>
                  </a:cubicBezTo>
                  <a:cubicBezTo>
                    <a:pt x="115" y="27"/>
                    <a:pt x="115" y="28"/>
                    <a:pt x="116" y="28"/>
                  </a:cubicBezTo>
                  <a:cubicBezTo>
                    <a:pt x="116" y="29"/>
                    <a:pt x="118" y="29"/>
                    <a:pt x="119" y="29"/>
                  </a:cubicBezTo>
                  <a:cubicBezTo>
                    <a:pt x="119" y="30"/>
                    <a:pt x="120" y="30"/>
                    <a:pt x="120" y="31"/>
                  </a:cubicBezTo>
                  <a:cubicBezTo>
                    <a:pt x="120" y="31"/>
                    <a:pt x="120" y="32"/>
                    <a:pt x="120" y="32"/>
                  </a:cubicBezTo>
                  <a:cubicBezTo>
                    <a:pt x="120" y="33"/>
                    <a:pt x="119" y="33"/>
                    <a:pt x="118" y="34"/>
                  </a:cubicBezTo>
                  <a:cubicBezTo>
                    <a:pt x="118" y="34"/>
                    <a:pt x="118" y="36"/>
                    <a:pt x="118" y="36"/>
                  </a:cubicBezTo>
                  <a:cubicBezTo>
                    <a:pt x="118" y="38"/>
                    <a:pt x="118" y="40"/>
                    <a:pt x="118" y="41"/>
                  </a:cubicBezTo>
                  <a:cubicBezTo>
                    <a:pt x="118" y="42"/>
                    <a:pt x="119" y="43"/>
                    <a:pt x="118" y="44"/>
                  </a:cubicBezTo>
                  <a:cubicBezTo>
                    <a:pt x="118" y="45"/>
                    <a:pt x="118" y="46"/>
                    <a:pt x="117" y="46"/>
                  </a:cubicBezTo>
                  <a:cubicBezTo>
                    <a:pt x="117" y="47"/>
                    <a:pt x="117" y="48"/>
                    <a:pt x="117" y="49"/>
                  </a:cubicBezTo>
                  <a:cubicBezTo>
                    <a:pt x="118" y="50"/>
                    <a:pt x="119" y="51"/>
                    <a:pt x="119" y="51"/>
                  </a:cubicBezTo>
                  <a:cubicBezTo>
                    <a:pt x="120" y="52"/>
                    <a:pt x="121" y="52"/>
                    <a:pt x="122" y="53"/>
                  </a:cubicBezTo>
                  <a:cubicBezTo>
                    <a:pt x="123" y="53"/>
                    <a:pt x="124" y="55"/>
                    <a:pt x="124" y="56"/>
                  </a:cubicBezTo>
                  <a:cubicBezTo>
                    <a:pt x="125" y="56"/>
                    <a:pt x="126" y="58"/>
                    <a:pt x="127" y="58"/>
                  </a:cubicBezTo>
                  <a:cubicBezTo>
                    <a:pt x="128" y="58"/>
                    <a:pt x="129" y="58"/>
                    <a:pt x="129" y="58"/>
                  </a:cubicBezTo>
                  <a:cubicBezTo>
                    <a:pt x="130" y="58"/>
                    <a:pt x="131" y="58"/>
                    <a:pt x="131" y="57"/>
                  </a:cubicBezTo>
                  <a:cubicBezTo>
                    <a:pt x="131" y="57"/>
                    <a:pt x="132" y="57"/>
                    <a:pt x="132" y="57"/>
                  </a:cubicBezTo>
                  <a:cubicBezTo>
                    <a:pt x="133" y="57"/>
                    <a:pt x="133" y="57"/>
                    <a:pt x="134" y="58"/>
                  </a:cubicBezTo>
                  <a:cubicBezTo>
                    <a:pt x="134" y="58"/>
                    <a:pt x="133" y="60"/>
                    <a:pt x="133" y="61"/>
                  </a:cubicBezTo>
                  <a:cubicBezTo>
                    <a:pt x="132" y="61"/>
                    <a:pt x="130" y="62"/>
                    <a:pt x="130" y="62"/>
                  </a:cubicBezTo>
                  <a:cubicBezTo>
                    <a:pt x="129" y="63"/>
                    <a:pt x="129" y="64"/>
                    <a:pt x="129" y="65"/>
                  </a:cubicBezTo>
                  <a:cubicBezTo>
                    <a:pt x="129" y="66"/>
                    <a:pt x="129" y="68"/>
                    <a:pt x="129" y="69"/>
                  </a:cubicBezTo>
                  <a:cubicBezTo>
                    <a:pt x="129" y="70"/>
                    <a:pt x="129" y="72"/>
                    <a:pt x="130" y="73"/>
                  </a:cubicBezTo>
                  <a:cubicBezTo>
                    <a:pt x="130" y="74"/>
                    <a:pt x="131" y="75"/>
                    <a:pt x="131" y="76"/>
                  </a:cubicBezTo>
                  <a:cubicBezTo>
                    <a:pt x="131" y="77"/>
                    <a:pt x="131" y="77"/>
                    <a:pt x="131" y="77"/>
                  </a:cubicBezTo>
                  <a:cubicBezTo>
                    <a:pt x="131" y="78"/>
                    <a:pt x="131" y="81"/>
                    <a:pt x="131" y="82"/>
                  </a:cubicBezTo>
                  <a:cubicBezTo>
                    <a:pt x="131" y="83"/>
                    <a:pt x="131" y="84"/>
                    <a:pt x="130" y="85"/>
                  </a:cubicBezTo>
                  <a:cubicBezTo>
                    <a:pt x="130" y="86"/>
                    <a:pt x="128" y="86"/>
                    <a:pt x="127" y="86"/>
                  </a:cubicBezTo>
                  <a:cubicBezTo>
                    <a:pt x="127" y="87"/>
                    <a:pt x="126" y="87"/>
                    <a:pt x="125" y="88"/>
                  </a:cubicBezTo>
                  <a:cubicBezTo>
                    <a:pt x="125" y="88"/>
                    <a:pt x="123" y="88"/>
                    <a:pt x="123" y="88"/>
                  </a:cubicBezTo>
                  <a:cubicBezTo>
                    <a:pt x="122" y="89"/>
                    <a:pt x="121" y="90"/>
                    <a:pt x="120" y="90"/>
                  </a:cubicBezTo>
                  <a:cubicBezTo>
                    <a:pt x="120" y="90"/>
                    <a:pt x="119" y="90"/>
                    <a:pt x="118" y="90"/>
                  </a:cubicBezTo>
                  <a:cubicBezTo>
                    <a:pt x="118" y="89"/>
                    <a:pt x="116" y="88"/>
                    <a:pt x="116" y="87"/>
                  </a:cubicBezTo>
                  <a:cubicBezTo>
                    <a:pt x="115" y="87"/>
                    <a:pt x="114" y="85"/>
                    <a:pt x="114" y="85"/>
                  </a:cubicBezTo>
                  <a:cubicBezTo>
                    <a:pt x="113" y="85"/>
                    <a:pt x="112" y="84"/>
                    <a:pt x="112" y="84"/>
                  </a:cubicBezTo>
                  <a:cubicBezTo>
                    <a:pt x="111" y="84"/>
                    <a:pt x="111" y="85"/>
                    <a:pt x="110" y="85"/>
                  </a:cubicBezTo>
                  <a:cubicBezTo>
                    <a:pt x="110" y="85"/>
                    <a:pt x="108" y="86"/>
                    <a:pt x="108" y="86"/>
                  </a:cubicBezTo>
                  <a:cubicBezTo>
                    <a:pt x="107" y="86"/>
                    <a:pt x="105" y="86"/>
                    <a:pt x="105" y="85"/>
                  </a:cubicBezTo>
                  <a:cubicBezTo>
                    <a:pt x="104" y="85"/>
                    <a:pt x="105" y="84"/>
                    <a:pt x="104" y="83"/>
                  </a:cubicBezTo>
                  <a:cubicBezTo>
                    <a:pt x="104" y="83"/>
                    <a:pt x="103" y="83"/>
                    <a:pt x="102" y="83"/>
                  </a:cubicBezTo>
                  <a:cubicBezTo>
                    <a:pt x="102" y="83"/>
                    <a:pt x="102" y="85"/>
                    <a:pt x="102" y="85"/>
                  </a:cubicBezTo>
                  <a:cubicBezTo>
                    <a:pt x="101" y="86"/>
                    <a:pt x="100" y="87"/>
                    <a:pt x="99" y="87"/>
                  </a:cubicBezTo>
                  <a:cubicBezTo>
                    <a:pt x="98" y="87"/>
                    <a:pt x="98" y="86"/>
                    <a:pt x="98" y="86"/>
                  </a:cubicBezTo>
                  <a:cubicBezTo>
                    <a:pt x="97" y="85"/>
                    <a:pt x="97" y="84"/>
                    <a:pt x="97" y="84"/>
                  </a:cubicBezTo>
                  <a:cubicBezTo>
                    <a:pt x="97" y="84"/>
                    <a:pt x="96" y="84"/>
                    <a:pt x="96" y="84"/>
                  </a:cubicBezTo>
                  <a:cubicBezTo>
                    <a:pt x="95" y="85"/>
                    <a:pt x="95" y="85"/>
                    <a:pt x="94" y="85"/>
                  </a:cubicBezTo>
                  <a:cubicBezTo>
                    <a:pt x="94" y="86"/>
                    <a:pt x="93" y="86"/>
                    <a:pt x="92" y="86"/>
                  </a:cubicBezTo>
                  <a:cubicBezTo>
                    <a:pt x="91" y="86"/>
                    <a:pt x="90" y="85"/>
                    <a:pt x="90" y="85"/>
                  </a:cubicBezTo>
                  <a:cubicBezTo>
                    <a:pt x="89" y="85"/>
                    <a:pt x="88" y="84"/>
                    <a:pt x="88" y="83"/>
                  </a:cubicBezTo>
                  <a:cubicBezTo>
                    <a:pt x="87" y="83"/>
                    <a:pt x="86" y="82"/>
                    <a:pt x="85" y="82"/>
                  </a:cubicBezTo>
                  <a:cubicBezTo>
                    <a:pt x="85" y="82"/>
                    <a:pt x="83" y="83"/>
                    <a:pt x="83" y="83"/>
                  </a:cubicBezTo>
                  <a:cubicBezTo>
                    <a:pt x="82" y="83"/>
                    <a:pt x="82" y="85"/>
                    <a:pt x="82" y="85"/>
                  </a:cubicBezTo>
                  <a:cubicBezTo>
                    <a:pt x="81" y="86"/>
                    <a:pt x="80" y="86"/>
                    <a:pt x="80" y="86"/>
                  </a:cubicBezTo>
                  <a:cubicBezTo>
                    <a:pt x="80" y="87"/>
                    <a:pt x="80" y="87"/>
                    <a:pt x="81" y="87"/>
                  </a:cubicBezTo>
                  <a:cubicBezTo>
                    <a:pt x="81" y="88"/>
                    <a:pt x="82" y="88"/>
                    <a:pt x="82" y="89"/>
                  </a:cubicBezTo>
                  <a:cubicBezTo>
                    <a:pt x="82" y="89"/>
                    <a:pt x="81" y="91"/>
                    <a:pt x="81" y="91"/>
                  </a:cubicBezTo>
                  <a:cubicBezTo>
                    <a:pt x="81" y="92"/>
                    <a:pt x="79" y="92"/>
                    <a:pt x="79" y="93"/>
                  </a:cubicBezTo>
                  <a:cubicBezTo>
                    <a:pt x="78" y="93"/>
                    <a:pt x="76" y="93"/>
                    <a:pt x="76" y="93"/>
                  </a:cubicBezTo>
                  <a:cubicBezTo>
                    <a:pt x="75" y="93"/>
                    <a:pt x="75" y="95"/>
                    <a:pt x="75" y="95"/>
                  </a:cubicBezTo>
                  <a:cubicBezTo>
                    <a:pt x="74" y="95"/>
                    <a:pt x="73" y="96"/>
                    <a:pt x="73" y="96"/>
                  </a:cubicBezTo>
                  <a:cubicBezTo>
                    <a:pt x="72" y="96"/>
                    <a:pt x="72" y="95"/>
                    <a:pt x="71" y="95"/>
                  </a:cubicBezTo>
                  <a:cubicBezTo>
                    <a:pt x="71" y="94"/>
                    <a:pt x="70" y="94"/>
                    <a:pt x="70" y="94"/>
                  </a:cubicBezTo>
                  <a:cubicBezTo>
                    <a:pt x="69" y="93"/>
                    <a:pt x="68" y="93"/>
                    <a:pt x="67" y="93"/>
                  </a:cubicBezTo>
                  <a:cubicBezTo>
                    <a:pt x="67" y="93"/>
                    <a:pt x="66" y="94"/>
                    <a:pt x="66" y="94"/>
                  </a:cubicBezTo>
                  <a:cubicBezTo>
                    <a:pt x="65" y="95"/>
                    <a:pt x="64" y="96"/>
                    <a:pt x="63" y="96"/>
                  </a:cubicBezTo>
                  <a:cubicBezTo>
                    <a:pt x="62" y="97"/>
                    <a:pt x="60" y="98"/>
                    <a:pt x="59" y="98"/>
                  </a:cubicBezTo>
                  <a:cubicBezTo>
                    <a:pt x="58" y="98"/>
                    <a:pt x="57" y="98"/>
                    <a:pt x="56" y="98"/>
                  </a:cubicBezTo>
                  <a:cubicBezTo>
                    <a:pt x="56" y="98"/>
                    <a:pt x="54" y="98"/>
                    <a:pt x="54" y="99"/>
                  </a:cubicBezTo>
                  <a:cubicBezTo>
                    <a:pt x="54" y="99"/>
                    <a:pt x="53" y="100"/>
                    <a:pt x="53" y="100"/>
                  </a:cubicBezTo>
                  <a:cubicBezTo>
                    <a:pt x="52" y="100"/>
                    <a:pt x="51" y="100"/>
                    <a:pt x="51" y="101"/>
                  </a:cubicBezTo>
                  <a:cubicBezTo>
                    <a:pt x="51" y="101"/>
                    <a:pt x="51" y="102"/>
                    <a:pt x="51" y="102"/>
                  </a:cubicBezTo>
                  <a:cubicBezTo>
                    <a:pt x="51" y="103"/>
                    <a:pt x="52" y="104"/>
                    <a:pt x="52" y="104"/>
                  </a:cubicBezTo>
                  <a:cubicBezTo>
                    <a:pt x="52" y="104"/>
                    <a:pt x="53" y="104"/>
                    <a:pt x="53" y="105"/>
                  </a:cubicBezTo>
                  <a:cubicBezTo>
                    <a:pt x="54" y="106"/>
                    <a:pt x="54" y="108"/>
                    <a:pt x="55" y="110"/>
                  </a:cubicBezTo>
                  <a:cubicBezTo>
                    <a:pt x="55" y="110"/>
                    <a:pt x="55" y="112"/>
                    <a:pt x="56" y="112"/>
                  </a:cubicBezTo>
                  <a:cubicBezTo>
                    <a:pt x="56" y="113"/>
                    <a:pt x="58" y="112"/>
                    <a:pt x="59" y="112"/>
                  </a:cubicBezTo>
                  <a:cubicBezTo>
                    <a:pt x="59" y="113"/>
                    <a:pt x="59" y="115"/>
                    <a:pt x="60" y="115"/>
                  </a:cubicBezTo>
                  <a:cubicBezTo>
                    <a:pt x="60" y="115"/>
                    <a:pt x="61" y="115"/>
                    <a:pt x="62" y="116"/>
                  </a:cubicBezTo>
                  <a:cubicBezTo>
                    <a:pt x="62" y="117"/>
                    <a:pt x="62" y="118"/>
                    <a:pt x="62" y="119"/>
                  </a:cubicBezTo>
                  <a:cubicBezTo>
                    <a:pt x="62" y="120"/>
                    <a:pt x="63" y="122"/>
                    <a:pt x="63" y="123"/>
                  </a:cubicBezTo>
                  <a:cubicBezTo>
                    <a:pt x="63" y="124"/>
                    <a:pt x="63" y="125"/>
                    <a:pt x="63" y="126"/>
                  </a:cubicBezTo>
                  <a:cubicBezTo>
                    <a:pt x="64" y="126"/>
                    <a:pt x="65" y="124"/>
                    <a:pt x="66" y="124"/>
                  </a:cubicBezTo>
                  <a:cubicBezTo>
                    <a:pt x="66" y="124"/>
                    <a:pt x="68" y="124"/>
                    <a:pt x="68" y="124"/>
                  </a:cubicBezTo>
                  <a:cubicBezTo>
                    <a:pt x="69" y="125"/>
                    <a:pt x="68" y="127"/>
                    <a:pt x="69" y="127"/>
                  </a:cubicBezTo>
                  <a:cubicBezTo>
                    <a:pt x="69" y="128"/>
                    <a:pt x="72" y="128"/>
                    <a:pt x="72" y="129"/>
                  </a:cubicBezTo>
                  <a:cubicBezTo>
                    <a:pt x="73" y="129"/>
                    <a:pt x="73" y="130"/>
                    <a:pt x="74" y="130"/>
                  </a:cubicBezTo>
                  <a:cubicBezTo>
                    <a:pt x="74" y="130"/>
                    <a:pt x="75" y="130"/>
                    <a:pt x="76" y="130"/>
                  </a:cubicBezTo>
                  <a:cubicBezTo>
                    <a:pt x="76" y="131"/>
                    <a:pt x="76" y="132"/>
                    <a:pt x="76" y="132"/>
                  </a:cubicBezTo>
                  <a:cubicBezTo>
                    <a:pt x="75" y="133"/>
                    <a:pt x="74" y="134"/>
                    <a:pt x="74" y="135"/>
                  </a:cubicBezTo>
                  <a:cubicBezTo>
                    <a:pt x="74" y="136"/>
                    <a:pt x="76" y="138"/>
                    <a:pt x="76" y="138"/>
                  </a:cubicBezTo>
                  <a:cubicBezTo>
                    <a:pt x="77" y="139"/>
                    <a:pt x="77" y="139"/>
                    <a:pt x="78" y="140"/>
                  </a:cubicBezTo>
                  <a:cubicBezTo>
                    <a:pt x="78" y="140"/>
                    <a:pt x="79" y="141"/>
                    <a:pt x="80" y="142"/>
                  </a:cubicBezTo>
                  <a:cubicBezTo>
                    <a:pt x="80" y="142"/>
                    <a:pt x="82" y="141"/>
                    <a:pt x="83" y="142"/>
                  </a:cubicBezTo>
                  <a:cubicBezTo>
                    <a:pt x="83" y="142"/>
                    <a:pt x="83" y="144"/>
                    <a:pt x="83" y="144"/>
                  </a:cubicBezTo>
                  <a:cubicBezTo>
                    <a:pt x="82" y="145"/>
                    <a:pt x="81" y="146"/>
                    <a:pt x="81" y="146"/>
                  </a:cubicBezTo>
                  <a:cubicBezTo>
                    <a:pt x="80" y="147"/>
                    <a:pt x="79" y="148"/>
                    <a:pt x="79" y="149"/>
                  </a:cubicBezTo>
                  <a:cubicBezTo>
                    <a:pt x="79" y="150"/>
                    <a:pt x="80" y="151"/>
                    <a:pt x="80" y="152"/>
                  </a:cubicBezTo>
                  <a:cubicBezTo>
                    <a:pt x="81" y="152"/>
                    <a:pt x="82" y="152"/>
                    <a:pt x="82" y="152"/>
                  </a:cubicBezTo>
                  <a:cubicBezTo>
                    <a:pt x="83" y="153"/>
                    <a:pt x="84" y="154"/>
                    <a:pt x="84" y="154"/>
                  </a:cubicBezTo>
                  <a:cubicBezTo>
                    <a:pt x="85" y="154"/>
                    <a:pt x="86" y="154"/>
                    <a:pt x="86" y="153"/>
                  </a:cubicBezTo>
                  <a:cubicBezTo>
                    <a:pt x="87" y="153"/>
                    <a:pt x="86" y="152"/>
                    <a:pt x="87" y="152"/>
                  </a:cubicBezTo>
                  <a:cubicBezTo>
                    <a:pt x="87" y="152"/>
                    <a:pt x="88" y="153"/>
                    <a:pt x="88" y="153"/>
                  </a:cubicBezTo>
                  <a:cubicBezTo>
                    <a:pt x="89" y="154"/>
                    <a:pt x="91" y="155"/>
                    <a:pt x="91" y="155"/>
                  </a:cubicBezTo>
                  <a:cubicBezTo>
                    <a:pt x="92" y="155"/>
                    <a:pt x="93" y="154"/>
                    <a:pt x="94" y="153"/>
                  </a:cubicBezTo>
                  <a:cubicBezTo>
                    <a:pt x="94" y="153"/>
                    <a:pt x="95" y="152"/>
                    <a:pt x="96" y="152"/>
                  </a:cubicBezTo>
                  <a:cubicBezTo>
                    <a:pt x="96" y="151"/>
                    <a:pt x="97" y="151"/>
                    <a:pt x="98" y="151"/>
                  </a:cubicBezTo>
                  <a:cubicBezTo>
                    <a:pt x="99" y="151"/>
                    <a:pt x="101" y="151"/>
                    <a:pt x="102" y="151"/>
                  </a:cubicBezTo>
                  <a:cubicBezTo>
                    <a:pt x="103" y="150"/>
                    <a:pt x="104" y="148"/>
                    <a:pt x="104" y="148"/>
                  </a:cubicBezTo>
                  <a:cubicBezTo>
                    <a:pt x="105" y="147"/>
                    <a:pt x="105" y="144"/>
                    <a:pt x="106" y="144"/>
                  </a:cubicBezTo>
                  <a:cubicBezTo>
                    <a:pt x="106" y="143"/>
                    <a:pt x="108" y="143"/>
                    <a:pt x="109" y="144"/>
                  </a:cubicBezTo>
                  <a:cubicBezTo>
                    <a:pt x="110" y="144"/>
                    <a:pt x="109" y="146"/>
                    <a:pt x="109" y="146"/>
                  </a:cubicBezTo>
                  <a:cubicBezTo>
                    <a:pt x="110" y="147"/>
                    <a:pt x="111" y="146"/>
                    <a:pt x="112" y="146"/>
                  </a:cubicBezTo>
                  <a:cubicBezTo>
                    <a:pt x="113" y="147"/>
                    <a:pt x="115" y="147"/>
                    <a:pt x="115" y="146"/>
                  </a:cubicBezTo>
                  <a:cubicBezTo>
                    <a:pt x="116" y="146"/>
                    <a:pt x="116" y="145"/>
                    <a:pt x="116" y="145"/>
                  </a:cubicBezTo>
                  <a:cubicBezTo>
                    <a:pt x="116" y="144"/>
                    <a:pt x="116" y="143"/>
                    <a:pt x="117" y="142"/>
                  </a:cubicBezTo>
                  <a:cubicBezTo>
                    <a:pt x="117" y="142"/>
                    <a:pt x="118" y="140"/>
                    <a:pt x="118" y="140"/>
                  </a:cubicBezTo>
                  <a:cubicBezTo>
                    <a:pt x="119" y="140"/>
                    <a:pt x="120" y="140"/>
                    <a:pt x="121" y="140"/>
                  </a:cubicBezTo>
                  <a:cubicBezTo>
                    <a:pt x="122" y="141"/>
                    <a:pt x="122" y="143"/>
                    <a:pt x="123" y="144"/>
                  </a:cubicBezTo>
                  <a:cubicBezTo>
                    <a:pt x="123" y="144"/>
                    <a:pt x="123" y="146"/>
                    <a:pt x="124" y="146"/>
                  </a:cubicBezTo>
                  <a:cubicBezTo>
                    <a:pt x="124" y="147"/>
                    <a:pt x="126" y="147"/>
                    <a:pt x="126" y="147"/>
                  </a:cubicBezTo>
                  <a:cubicBezTo>
                    <a:pt x="127" y="148"/>
                    <a:pt x="127" y="150"/>
                    <a:pt x="128" y="151"/>
                  </a:cubicBezTo>
                  <a:cubicBezTo>
                    <a:pt x="129" y="151"/>
                    <a:pt x="131" y="151"/>
                    <a:pt x="132" y="151"/>
                  </a:cubicBezTo>
                  <a:cubicBezTo>
                    <a:pt x="133" y="151"/>
                    <a:pt x="135" y="153"/>
                    <a:pt x="136" y="153"/>
                  </a:cubicBezTo>
                  <a:cubicBezTo>
                    <a:pt x="136" y="153"/>
                    <a:pt x="136" y="151"/>
                    <a:pt x="137" y="151"/>
                  </a:cubicBezTo>
                  <a:cubicBezTo>
                    <a:pt x="138" y="151"/>
                    <a:pt x="140" y="151"/>
                    <a:pt x="141" y="151"/>
                  </a:cubicBezTo>
                  <a:cubicBezTo>
                    <a:pt x="141" y="151"/>
                    <a:pt x="142" y="151"/>
                    <a:pt x="143" y="150"/>
                  </a:cubicBezTo>
                  <a:cubicBezTo>
                    <a:pt x="143" y="150"/>
                    <a:pt x="144" y="149"/>
                    <a:pt x="145" y="149"/>
                  </a:cubicBezTo>
                  <a:cubicBezTo>
                    <a:pt x="145" y="149"/>
                    <a:pt x="145" y="148"/>
                    <a:pt x="146" y="148"/>
                  </a:cubicBezTo>
                  <a:cubicBezTo>
                    <a:pt x="146" y="148"/>
                    <a:pt x="146" y="149"/>
                    <a:pt x="146" y="149"/>
                  </a:cubicBezTo>
                  <a:cubicBezTo>
                    <a:pt x="146" y="150"/>
                    <a:pt x="146" y="152"/>
                    <a:pt x="146" y="153"/>
                  </a:cubicBezTo>
                  <a:cubicBezTo>
                    <a:pt x="146" y="154"/>
                    <a:pt x="146" y="155"/>
                    <a:pt x="146" y="155"/>
                  </a:cubicBezTo>
                  <a:cubicBezTo>
                    <a:pt x="147" y="156"/>
                    <a:pt x="147" y="156"/>
                    <a:pt x="147" y="157"/>
                  </a:cubicBezTo>
                  <a:cubicBezTo>
                    <a:pt x="147" y="158"/>
                    <a:pt x="146" y="159"/>
                    <a:pt x="145" y="159"/>
                  </a:cubicBezTo>
                  <a:cubicBezTo>
                    <a:pt x="145" y="160"/>
                    <a:pt x="143" y="160"/>
                    <a:pt x="143" y="160"/>
                  </a:cubicBezTo>
                  <a:cubicBezTo>
                    <a:pt x="143" y="161"/>
                    <a:pt x="143" y="163"/>
                    <a:pt x="143" y="164"/>
                  </a:cubicBezTo>
                  <a:cubicBezTo>
                    <a:pt x="143" y="165"/>
                    <a:pt x="143" y="167"/>
                    <a:pt x="143" y="168"/>
                  </a:cubicBezTo>
                  <a:cubicBezTo>
                    <a:pt x="143" y="169"/>
                    <a:pt x="144" y="170"/>
                    <a:pt x="144" y="170"/>
                  </a:cubicBezTo>
                  <a:cubicBezTo>
                    <a:pt x="144" y="171"/>
                    <a:pt x="145" y="173"/>
                    <a:pt x="145" y="173"/>
                  </a:cubicBezTo>
                  <a:cubicBezTo>
                    <a:pt x="145" y="174"/>
                    <a:pt x="144" y="176"/>
                    <a:pt x="144" y="177"/>
                  </a:cubicBezTo>
                  <a:cubicBezTo>
                    <a:pt x="144" y="177"/>
                    <a:pt x="144" y="179"/>
                    <a:pt x="143" y="179"/>
                  </a:cubicBezTo>
                  <a:cubicBezTo>
                    <a:pt x="143" y="180"/>
                    <a:pt x="141" y="180"/>
                    <a:pt x="141" y="181"/>
                  </a:cubicBezTo>
                  <a:cubicBezTo>
                    <a:pt x="140" y="181"/>
                    <a:pt x="139" y="182"/>
                    <a:pt x="138" y="183"/>
                  </a:cubicBezTo>
                  <a:cubicBezTo>
                    <a:pt x="137" y="183"/>
                    <a:pt x="136" y="185"/>
                    <a:pt x="135" y="185"/>
                  </a:cubicBezTo>
                  <a:cubicBezTo>
                    <a:pt x="134" y="186"/>
                    <a:pt x="132" y="186"/>
                    <a:pt x="132" y="186"/>
                  </a:cubicBezTo>
                  <a:cubicBezTo>
                    <a:pt x="130" y="186"/>
                    <a:pt x="128" y="186"/>
                    <a:pt x="127" y="186"/>
                  </a:cubicBezTo>
                  <a:cubicBezTo>
                    <a:pt x="126" y="186"/>
                    <a:pt x="125" y="186"/>
                    <a:pt x="125" y="186"/>
                  </a:cubicBezTo>
                  <a:cubicBezTo>
                    <a:pt x="124" y="187"/>
                    <a:pt x="125" y="188"/>
                    <a:pt x="125" y="189"/>
                  </a:cubicBezTo>
                  <a:cubicBezTo>
                    <a:pt x="125" y="190"/>
                    <a:pt x="125" y="193"/>
                    <a:pt x="125" y="195"/>
                  </a:cubicBezTo>
                  <a:cubicBezTo>
                    <a:pt x="125" y="195"/>
                    <a:pt x="125" y="197"/>
                    <a:pt x="126" y="198"/>
                  </a:cubicBezTo>
                  <a:cubicBezTo>
                    <a:pt x="126" y="198"/>
                    <a:pt x="128" y="199"/>
                    <a:pt x="128" y="200"/>
                  </a:cubicBezTo>
                  <a:cubicBezTo>
                    <a:pt x="128" y="200"/>
                    <a:pt x="129" y="202"/>
                    <a:pt x="128" y="203"/>
                  </a:cubicBezTo>
                  <a:cubicBezTo>
                    <a:pt x="128" y="204"/>
                    <a:pt x="125" y="203"/>
                    <a:pt x="125" y="204"/>
                  </a:cubicBezTo>
                  <a:cubicBezTo>
                    <a:pt x="124" y="204"/>
                    <a:pt x="124" y="206"/>
                    <a:pt x="123" y="206"/>
                  </a:cubicBezTo>
                  <a:cubicBezTo>
                    <a:pt x="123" y="206"/>
                    <a:pt x="122" y="207"/>
                    <a:pt x="122" y="207"/>
                  </a:cubicBezTo>
                  <a:cubicBezTo>
                    <a:pt x="122" y="208"/>
                    <a:pt x="122" y="209"/>
                    <a:pt x="122" y="210"/>
                  </a:cubicBezTo>
                  <a:cubicBezTo>
                    <a:pt x="122" y="211"/>
                    <a:pt x="123" y="213"/>
                    <a:pt x="123" y="213"/>
                  </a:cubicBezTo>
                  <a:cubicBezTo>
                    <a:pt x="124" y="213"/>
                    <a:pt x="124" y="216"/>
                    <a:pt x="124" y="217"/>
                  </a:cubicBezTo>
                  <a:cubicBezTo>
                    <a:pt x="125" y="218"/>
                    <a:pt x="126" y="220"/>
                    <a:pt x="127" y="221"/>
                  </a:cubicBezTo>
                  <a:cubicBezTo>
                    <a:pt x="127" y="222"/>
                    <a:pt x="129" y="224"/>
                    <a:pt x="129" y="224"/>
                  </a:cubicBezTo>
                  <a:cubicBezTo>
                    <a:pt x="130" y="225"/>
                    <a:pt x="130" y="227"/>
                    <a:pt x="130" y="228"/>
                  </a:cubicBezTo>
                  <a:cubicBezTo>
                    <a:pt x="131" y="230"/>
                    <a:pt x="131" y="232"/>
                    <a:pt x="131" y="233"/>
                  </a:cubicBezTo>
                  <a:cubicBezTo>
                    <a:pt x="131" y="234"/>
                    <a:pt x="131" y="236"/>
                    <a:pt x="131" y="237"/>
                  </a:cubicBezTo>
                  <a:cubicBezTo>
                    <a:pt x="131" y="237"/>
                    <a:pt x="132" y="239"/>
                    <a:pt x="132" y="240"/>
                  </a:cubicBezTo>
                  <a:cubicBezTo>
                    <a:pt x="132" y="241"/>
                    <a:pt x="133" y="242"/>
                    <a:pt x="133" y="243"/>
                  </a:cubicBezTo>
                  <a:cubicBezTo>
                    <a:pt x="134" y="243"/>
                    <a:pt x="135" y="243"/>
                    <a:pt x="136" y="243"/>
                  </a:cubicBezTo>
                  <a:cubicBezTo>
                    <a:pt x="136" y="244"/>
                    <a:pt x="137" y="245"/>
                    <a:pt x="138" y="245"/>
                  </a:cubicBezTo>
                  <a:cubicBezTo>
                    <a:pt x="139" y="246"/>
                    <a:pt x="140" y="248"/>
                    <a:pt x="140" y="249"/>
                  </a:cubicBezTo>
                  <a:cubicBezTo>
                    <a:pt x="140" y="249"/>
                    <a:pt x="141" y="250"/>
                    <a:pt x="141" y="251"/>
                  </a:cubicBezTo>
                  <a:cubicBezTo>
                    <a:pt x="140" y="252"/>
                    <a:pt x="139" y="252"/>
                    <a:pt x="139" y="252"/>
                  </a:cubicBezTo>
                  <a:cubicBezTo>
                    <a:pt x="137" y="252"/>
                    <a:pt x="135" y="253"/>
                    <a:pt x="134" y="253"/>
                  </a:cubicBezTo>
                  <a:cubicBezTo>
                    <a:pt x="134" y="254"/>
                    <a:pt x="132" y="255"/>
                    <a:pt x="132" y="256"/>
                  </a:cubicBezTo>
                  <a:cubicBezTo>
                    <a:pt x="132" y="256"/>
                    <a:pt x="131" y="256"/>
                    <a:pt x="131" y="257"/>
                  </a:cubicBezTo>
                  <a:cubicBezTo>
                    <a:pt x="130" y="257"/>
                    <a:pt x="130" y="257"/>
                    <a:pt x="129" y="258"/>
                  </a:cubicBezTo>
                  <a:cubicBezTo>
                    <a:pt x="128" y="258"/>
                    <a:pt x="127" y="259"/>
                    <a:pt x="126" y="259"/>
                  </a:cubicBezTo>
                  <a:cubicBezTo>
                    <a:pt x="125" y="259"/>
                    <a:pt x="123" y="258"/>
                    <a:pt x="121" y="259"/>
                  </a:cubicBezTo>
                  <a:cubicBezTo>
                    <a:pt x="121" y="259"/>
                    <a:pt x="120" y="261"/>
                    <a:pt x="119" y="262"/>
                  </a:cubicBezTo>
                  <a:cubicBezTo>
                    <a:pt x="118" y="263"/>
                    <a:pt x="117" y="266"/>
                    <a:pt x="116" y="267"/>
                  </a:cubicBezTo>
                  <a:cubicBezTo>
                    <a:pt x="115" y="268"/>
                    <a:pt x="113" y="270"/>
                    <a:pt x="112" y="270"/>
                  </a:cubicBezTo>
                  <a:cubicBezTo>
                    <a:pt x="112" y="270"/>
                    <a:pt x="110" y="271"/>
                    <a:pt x="110" y="271"/>
                  </a:cubicBezTo>
                  <a:cubicBezTo>
                    <a:pt x="109" y="271"/>
                    <a:pt x="109" y="273"/>
                    <a:pt x="109" y="273"/>
                  </a:cubicBezTo>
                  <a:cubicBezTo>
                    <a:pt x="108" y="273"/>
                    <a:pt x="108" y="274"/>
                    <a:pt x="107" y="275"/>
                  </a:cubicBezTo>
                  <a:cubicBezTo>
                    <a:pt x="107" y="275"/>
                    <a:pt x="106" y="276"/>
                    <a:pt x="106" y="277"/>
                  </a:cubicBezTo>
                  <a:cubicBezTo>
                    <a:pt x="106" y="277"/>
                    <a:pt x="106" y="279"/>
                    <a:pt x="106" y="279"/>
                  </a:cubicBezTo>
                  <a:cubicBezTo>
                    <a:pt x="106" y="280"/>
                    <a:pt x="104" y="281"/>
                    <a:pt x="104" y="281"/>
                  </a:cubicBezTo>
                  <a:cubicBezTo>
                    <a:pt x="103" y="281"/>
                    <a:pt x="102" y="282"/>
                    <a:pt x="101" y="282"/>
                  </a:cubicBezTo>
                  <a:cubicBezTo>
                    <a:pt x="101" y="281"/>
                    <a:pt x="101" y="280"/>
                    <a:pt x="101" y="280"/>
                  </a:cubicBezTo>
                  <a:cubicBezTo>
                    <a:pt x="100" y="279"/>
                    <a:pt x="99" y="279"/>
                    <a:pt x="99" y="278"/>
                  </a:cubicBezTo>
                  <a:cubicBezTo>
                    <a:pt x="99" y="278"/>
                    <a:pt x="98" y="278"/>
                    <a:pt x="97" y="278"/>
                  </a:cubicBezTo>
                  <a:cubicBezTo>
                    <a:pt x="97" y="278"/>
                    <a:pt x="96" y="279"/>
                    <a:pt x="96" y="280"/>
                  </a:cubicBezTo>
                  <a:cubicBezTo>
                    <a:pt x="95" y="280"/>
                    <a:pt x="95" y="281"/>
                    <a:pt x="95" y="282"/>
                  </a:cubicBezTo>
                  <a:cubicBezTo>
                    <a:pt x="95" y="282"/>
                    <a:pt x="95" y="283"/>
                    <a:pt x="95" y="283"/>
                  </a:cubicBezTo>
                  <a:cubicBezTo>
                    <a:pt x="95" y="284"/>
                    <a:pt x="96" y="285"/>
                    <a:pt x="96" y="286"/>
                  </a:cubicBezTo>
                  <a:cubicBezTo>
                    <a:pt x="96" y="286"/>
                    <a:pt x="97" y="287"/>
                    <a:pt x="97" y="288"/>
                  </a:cubicBezTo>
                  <a:cubicBezTo>
                    <a:pt x="97" y="289"/>
                    <a:pt x="96" y="290"/>
                    <a:pt x="96" y="290"/>
                  </a:cubicBezTo>
                  <a:cubicBezTo>
                    <a:pt x="95" y="291"/>
                    <a:pt x="94" y="292"/>
                    <a:pt x="93" y="292"/>
                  </a:cubicBezTo>
                  <a:cubicBezTo>
                    <a:pt x="92" y="293"/>
                    <a:pt x="91" y="294"/>
                    <a:pt x="91" y="295"/>
                  </a:cubicBezTo>
                  <a:cubicBezTo>
                    <a:pt x="91" y="295"/>
                    <a:pt x="91" y="295"/>
                    <a:pt x="90" y="295"/>
                  </a:cubicBezTo>
                  <a:cubicBezTo>
                    <a:pt x="90" y="295"/>
                    <a:pt x="89" y="295"/>
                    <a:pt x="88" y="295"/>
                  </a:cubicBezTo>
                  <a:cubicBezTo>
                    <a:pt x="88" y="295"/>
                    <a:pt x="86" y="295"/>
                    <a:pt x="86" y="295"/>
                  </a:cubicBezTo>
                  <a:cubicBezTo>
                    <a:pt x="85" y="295"/>
                    <a:pt x="84" y="295"/>
                    <a:pt x="83" y="295"/>
                  </a:cubicBezTo>
                  <a:cubicBezTo>
                    <a:pt x="82" y="295"/>
                    <a:pt x="82" y="294"/>
                    <a:pt x="81" y="294"/>
                  </a:cubicBezTo>
                  <a:cubicBezTo>
                    <a:pt x="81" y="293"/>
                    <a:pt x="81" y="292"/>
                    <a:pt x="81" y="291"/>
                  </a:cubicBezTo>
                  <a:cubicBezTo>
                    <a:pt x="81" y="291"/>
                    <a:pt x="82" y="290"/>
                    <a:pt x="82" y="290"/>
                  </a:cubicBezTo>
                  <a:cubicBezTo>
                    <a:pt x="82" y="290"/>
                    <a:pt x="81" y="288"/>
                    <a:pt x="81" y="288"/>
                  </a:cubicBezTo>
                  <a:cubicBezTo>
                    <a:pt x="80" y="288"/>
                    <a:pt x="79" y="289"/>
                    <a:pt x="78" y="289"/>
                  </a:cubicBezTo>
                  <a:cubicBezTo>
                    <a:pt x="78" y="288"/>
                    <a:pt x="77" y="288"/>
                    <a:pt x="76" y="287"/>
                  </a:cubicBezTo>
                  <a:cubicBezTo>
                    <a:pt x="76" y="287"/>
                    <a:pt x="75" y="286"/>
                    <a:pt x="74" y="286"/>
                  </a:cubicBezTo>
                  <a:cubicBezTo>
                    <a:pt x="74" y="285"/>
                    <a:pt x="75" y="283"/>
                    <a:pt x="76" y="281"/>
                  </a:cubicBezTo>
                  <a:cubicBezTo>
                    <a:pt x="76" y="281"/>
                    <a:pt x="77" y="279"/>
                    <a:pt x="78" y="278"/>
                  </a:cubicBezTo>
                  <a:cubicBezTo>
                    <a:pt x="78" y="277"/>
                    <a:pt x="80" y="277"/>
                    <a:pt x="80" y="277"/>
                  </a:cubicBezTo>
                  <a:cubicBezTo>
                    <a:pt x="81" y="277"/>
                    <a:pt x="82" y="277"/>
                    <a:pt x="82" y="277"/>
                  </a:cubicBezTo>
                  <a:cubicBezTo>
                    <a:pt x="83" y="277"/>
                    <a:pt x="84" y="277"/>
                    <a:pt x="85" y="277"/>
                  </a:cubicBezTo>
                  <a:cubicBezTo>
                    <a:pt x="85" y="276"/>
                    <a:pt x="86" y="275"/>
                    <a:pt x="86" y="275"/>
                  </a:cubicBezTo>
                  <a:cubicBezTo>
                    <a:pt x="86" y="274"/>
                    <a:pt x="87" y="273"/>
                    <a:pt x="87" y="273"/>
                  </a:cubicBezTo>
                  <a:cubicBezTo>
                    <a:pt x="88" y="273"/>
                    <a:pt x="88" y="273"/>
                    <a:pt x="89" y="273"/>
                  </a:cubicBezTo>
                  <a:cubicBezTo>
                    <a:pt x="89" y="273"/>
                    <a:pt x="90" y="273"/>
                    <a:pt x="90" y="272"/>
                  </a:cubicBezTo>
                  <a:cubicBezTo>
                    <a:pt x="91" y="272"/>
                    <a:pt x="91" y="270"/>
                    <a:pt x="90" y="269"/>
                  </a:cubicBezTo>
                  <a:cubicBezTo>
                    <a:pt x="90" y="269"/>
                    <a:pt x="90" y="268"/>
                    <a:pt x="90" y="268"/>
                  </a:cubicBezTo>
                  <a:cubicBezTo>
                    <a:pt x="89" y="267"/>
                    <a:pt x="89" y="266"/>
                    <a:pt x="88" y="266"/>
                  </a:cubicBezTo>
                  <a:cubicBezTo>
                    <a:pt x="88" y="266"/>
                    <a:pt x="86" y="266"/>
                    <a:pt x="86" y="266"/>
                  </a:cubicBezTo>
                  <a:cubicBezTo>
                    <a:pt x="86" y="265"/>
                    <a:pt x="87" y="264"/>
                    <a:pt x="88" y="264"/>
                  </a:cubicBezTo>
                  <a:cubicBezTo>
                    <a:pt x="88" y="264"/>
                    <a:pt x="89" y="264"/>
                    <a:pt x="89" y="263"/>
                  </a:cubicBezTo>
                  <a:cubicBezTo>
                    <a:pt x="89" y="263"/>
                    <a:pt x="88" y="262"/>
                    <a:pt x="87" y="262"/>
                  </a:cubicBezTo>
                  <a:cubicBezTo>
                    <a:pt x="87" y="261"/>
                    <a:pt x="85" y="262"/>
                    <a:pt x="84" y="261"/>
                  </a:cubicBezTo>
                  <a:cubicBezTo>
                    <a:pt x="83" y="261"/>
                    <a:pt x="82" y="260"/>
                    <a:pt x="81" y="259"/>
                  </a:cubicBezTo>
                  <a:cubicBezTo>
                    <a:pt x="79" y="259"/>
                    <a:pt x="77" y="258"/>
                    <a:pt x="75" y="258"/>
                  </a:cubicBezTo>
                  <a:cubicBezTo>
                    <a:pt x="73" y="257"/>
                    <a:pt x="70" y="257"/>
                    <a:pt x="68" y="257"/>
                  </a:cubicBezTo>
                  <a:cubicBezTo>
                    <a:pt x="67" y="256"/>
                    <a:pt x="66" y="256"/>
                    <a:pt x="65" y="255"/>
                  </a:cubicBezTo>
                  <a:cubicBezTo>
                    <a:pt x="65" y="255"/>
                    <a:pt x="64" y="253"/>
                    <a:pt x="63" y="253"/>
                  </a:cubicBezTo>
                  <a:cubicBezTo>
                    <a:pt x="63" y="253"/>
                    <a:pt x="62" y="252"/>
                    <a:pt x="62" y="252"/>
                  </a:cubicBezTo>
                  <a:cubicBezTo>
                    <a:pt x="61" y="252"/>
                    <a:pt x="59" y="252"/>
                    <a:pt x="58" y="252"/>
                  </a:cubicBezTo>
                  <a:cubicBezTo>
                    <a:pt x="58" y="252"/>
                    <a:pt x="56" y="251"/>
                    <a:pt x="56" y="250"/>
                  </a:cubicBezTo>
                  <a:cubicBezTo>
                    <a:pt x="56" y="250"/>
                    <a:pt x="55" y="248"/>
                    <a:pt x="55" y="247"/>
                  </a:cubicBezTo>
                  <a:cubicBezTo>
                    <a:pt x="55" y="247"/>
                    <a:pt x="54" y="246"/>
                    <a:pt x="54" y="245"/>
                  </a:cubicBezTo>
                  <a:cubicBezTo>
                    <a:pt x="53" y="245"/>
                    <a:pt x="52" y="245"/>
                    <a:pt x="51" y="244"/>
                  </a:cubicBezTo>
                  <a:cubicBezTo>
                    <a:pt x="51" y="244"/>
                    <a:pt x="51" y="242"/>
                    <a:pt x="51" y="242"/>
                  </a:cubicBezTo>
                  <a:cubicBezTo>
                    <a:pt x="52" y="241"/>
                    <a:pt x="53" y="239"/>
                    <a:pt x="53" y="238"/>
                  </a:cubicBezTo>
                  <a:cubicBezTo>
                    <a:pt x="54" y="237"/>
                    <a:pt x="54" y="235"/>
                    <a:pt x="55" y="234"/>
                  </a:cubicBezTo>
                  <a:cubicBezTo>
                    <a:pt x="55" y="234"/>
                    <a:pt x="55" y="233"/>
                    <a:pt x="55" y="233"/>
                  </a:cubicBezTo>
                  <a:cubicBezTo>
                    <a:pt x="55" y="232"/>
                    <a:pt x="56" y="232"/>
                    <a:pt x="57" y="232"/>
                  </a:cubicBezTo>
                  <a:cubicBezTo>
                    <a:pt x="57" y="231"/>
                    <a:pt x="59" y="231"/>
                    <a:pt x="60" y="231"/>
                  </a:cubicBezTo>
                  <a:cubicBezTo>
                    <a:pt x="60" y="230"/>
                    <a:pt x="60" y="230"/>
                    <a:pt x="61" y="229"/>
                  </a:cubicBezTo>
                  <a:cubicBezTo>
                    <a:pt x="61" y="229"/>
                    <a:pt x="61" y="228"/>
                    <a:pt x="62" y="227"/>
                  </a:cubicBezTo>
                  <a:cubicBezTo>
                    <a:pt x="62" y="227"/>
                    <a:pt x="64" y="227"/>
                    <a:pt x="64" y="227"/>
                  </a:cubicBezTo>
                  <a:cubicBezTo>
                    <a:pt x="64" y="226"/>
                    <a:pt x="64" y="225"/>
                    <a:pt x="64" y="225"/>
                  </a:cubicBezTo>
                  <a:cubicBezTo>
                    <a:pt x="64" y="224"/>
                    <a:pt x="64" y="224"/>
                    <a:pt x="63" y="224"/>
                  </a:cubicBezTo>
                  <a:cubicBezTo>
                    <a:pt x="63" y="223"/>
                    <a:pt x="63" y="222"/>
                    <a:pt x="63" y="221"/>
                  </a:cubicBezTo>
                  <a:cubicBezTo>
                    <a:pt x="63" y="221"/>
                    <a:pt x="63" y="219"/>
                    <a:pt x="63" y="218"/>
                  </a:cubicBezTo>
                  <a:cubicBezTo>
                    <a:pt x="62" y="217"/>
                    <a:pt x="62" y="215"/>
                    <a:pt x="61" y="214"/>
                  </a:cubicBezTo>
                  <a:cubicBezTo>
                    <a:pt x="61" y="213"/>
                    <a:pt x="60" y="211"/>
                    <a:pt x="60" y="210"/>
                  </a:cubicBezTo>
                  <a:cubicBezTo>
                    <a:pt x="60" y="209"/>
                    <a:pt x="59" y="207"/>
                    <a:pt x="59" y="206"/>
                  </a:cubicBezTo>
                  <a:cubicBezTo>
                    <a:pt x="59" y="205"/>
                    <a:pt x="58" y="203"/>
                    <a:pt x="58" y="201"/>
                  </a:cubicBezTo>
                  <a:cubicBezTo>
                    <a:pt x="58" y="200"/>
                    <a:pt x="57" y="199"/>
                    <a:pt x="56" y="198"/>
                  </a:cubicBezTo>
                  <a:cubicBezTo>
                    <a:pt x="55" y="197"/>
                    <a:pt x="54" y="196"/>
                    <a:pt x="54" y="195"/>
                  </a:cubicBezTo>
                  <a:cubicBezTo>
                    <a:pt x="53" y="194"/>
                    <a:pt x="54" y="192"/>
                    <a:pt x="53" y="191"/>
                  </a:cubicBezTo>
                  <a:cubicBezTo>
                    <a:pt x="53" y="190"/>
                    <a:pt x="52" y="189"/>
                    <a:pt x="51" y="188"/>
                  </a:cubicBezTo>
                  <a:cubicBezTo>
                    <a:pt x="51" y="188"/>
                    <a:pt x="49" y="188"/>
                    <a:pt x="49" y="187"/>
                  </a:cubicBezTo>
                  <a:cubicBezTo>
                    <a:pt x="48" y="186"/>
                    <a:pt x="47" y="184"/>
                    <a:pt x="46" y="184"/>
                  </a:cubicBezTo>
                  <a:cubicBezTo>
                    <a:pt x="45" y="183"/>
                    <a:pt x="43" y="184"/>
                    <a:pt x="43" y="184"/>
                  </a:cubicBezTo>
                  <a:cubicBezTo>
                    <a:pt x="42" y="184"/>
                    <a:pt x="41" y="183"/>
                    <a:pt x="41" y="183"/>
                  </a:cubicBezTo>
                  <a:cubicBezTo>
                    <a:pt x="40" y="182"/>
                    <a:pt x="39" y="181"/>
                    <a:pt x="39" y="181"/>
                  </a:cubicBezTo>
                  <a:cubicBezTo>
                    <a:pt x="38" y="180"/>
                    <a:pt x="36" y="180"/>
                    <a:pt x="35" y="179"/>
                  </a:cubicBezTo>
                  <a:cubicBezTo>
                    <a:pt x="34" y="178"/>
                    <a:pt x="33" y="177"/>
                    <a:pt x="32" y="177"/>
                  </a:cubicBezTo>
                  <a:cubicBezTo>
                    <a:pt x="32" y="176"/>
                    <a:pt x="31" y="175"/>
                    <a:pt x="30" y="175"/>
                  </a:cubicBezTo>
                  <a:cubicBezTo>
                    <a:pt x="30" y="175"/>
                    <a:pt x="30" y="175"/>
                    <a:pt x="30" y="175"/>
                  </a:cubicBezTo>
                  <a:cubicBezTo>
                    <a:pt x="29" y="174"/>
                    <a:pt x="28" y="173"/>
                    <a:pt x="27" y="173"/>
                  </a:cubicBezTo>
                  <a:cubicBezTo>
                    <a:pt x="27" y="172"/>
                    <a:pt x="27" y="170"/>
                    <a:pt x="27" y="168"/>
                  </a:cubicBezTo>
                  <a:cubicBezTo>
                    <a:pt x="27" y="167"/>
                    <a:pt x="27" y="165"/>
                    <a:pt x="27" y="164"/>
                  </a:cubicBezTo>
                  <a:cubicBezTo>
                    <a:pt x="26" y="163"/>
                    <a:pt x="26" y="161"/>
                    <a:pt x="26" y="160"/>
                  </a:cubicBezTo>
                  <a:cubicBezTo>
                    <a:pt x="26" y="159"/>
                    <a:pt x="25" y="157"/>
                    <a:pt x="25" y="156"/>
                  </a:cubicBezTo>
                  <a:cubicBezTo>
                    <a:pt x="25" y="155"/>
                    <a:pt x="24" y="153"/>
                    <a:pt x="24" y="152"/>
                  </a:cubicBezTo>
                  <a:cubicBezTo>
                    <a:pt x="24" y="151"/>
                    <a:pt x="25" y="150"/>
                    <a:pt x="26" y="149"/>
                  </a:cubicBezTo>
                  <a:cubicBezTo>
                    <a:pt x="26" y="148"/>
                    <a:pt x="26" y="147"/>
                    <a:pt x="25" y="146"/>
                  </a:cubicBezTo>
                  <a:cubicBezTo>
                    <a:pt x="25" y="145"/>
                    <a:pt x="24" y="143"/>
                    <a:pt x="24" y="142"/>
                  </a:cubicBezTo>
                  <a:cubicBezTo>
                    <a:pt x="24" y="142"/>
                    <a:pt x="24" y="141"/>
                    <a:pt x="24" y="140"/>
                  </a:cubicBezTo>
                  <a:cubicBezTo>
                    <a:pt x="23" y="140"/>
                    <a:pt x="23" y="140"/>
                    <a:pt x="23" y="140"/>
                  </a:cubicBezTo>
                  <a:cubicBezTo>
                    <a:pt x="23" y="140"/>
                    <a:pt x="23" y="139"/>
                    <a:pt x="23" y="138"/>
                  </a:cubicBezTo>
                  <a:cubicBezTo>
                    <a:pt x="24" y="137"/>
                    <a:pt x="24" y="136"/>
                    <a:pt x="25" y="135"/>
                  </a:cubicBezTo>
                  <a:cubicBezTo>
                    <a:pt x="25" y="135"/>
                    <a:pt x="26" y="134"/>
                    <a:pt x="26" y="134"/>
                  </a:cubicBezTo>
                  <a:cubicBezTo>
                    <a:pt x="27" y="133"/>
                    <a:pt x="27" y="131"/>
                    <a:pt x="27" y="130"/>
                  </a:cubicBezTo>
                  <a:cubicBezTo>
                    <a:pt x="26" y="130"/>
                    <a:pt x="24" y="129"/>
                    <a:pt x="24" y="128"/>
                  </a:cubicBezTo>
                  <a:cubicBezTo>
                    <a:pt x="24" y="128"/>
                    <a:pt x="24" y="126"/>
                    <a:pt x="24" y="126"/>
                  </a:cubicBezTo>
                  <a:cubicBezTo>
                    <a:pt x="24" y="125"/>
                    <a:pt x="25" y="124"/>
                    <a:pt x="26" y="123"/>
                  </a:cubicBezTo>
                  <a:cubicBezTo>
                    <a:pt x="26" y="123"/>
                    <a:pt x="27" y="122"/>
                    <a:pt x="27" y="121"/>
                  </a:cubicBezTo>
                  <a:cubicBezTo>
                    <a:pt x="28" y="121"/>
                    <a:pt x="29" y="120"/>
                    <a:pt x="29" y="119"/>
                  </a:cubicBezTo>
                  <a:cubicBezTo>
                    <a:pt x="29" y="118"/>
                    <a:pt x="28" y="117"/>
                    <a:pt x="28" y="116"/>
                  </a:cubicBezTo>
                  <a:cubicBezTo>
                    <a:pt x="28" y="115"/>
                    <a:pt x="27" y="114"/>
                    <a:pt x="27" y="114"/>
                  </a:cubicBezTo>
                  <a:cubicBezTo>
                    <a:pt x="27" y="113"/>
                    <a:pt x="27" y="113"/>
                    <a:pt x="27" y="112"/>
                  </a:cubicBezTo>
                  <a:cubicBezTo>
                    <a:pt x="27" y="111"/>
                    <a:pt x="27" y="109"/>
                    <a:pt x="28" y="109"/>
                  </a:cubicBezTo>
                  <a:cubicBezTo>
                    <a:pt x="28" y="109"/>
                    <a:pt x="29" y="109"/>
                    <a:pt x="29" y="109"/>
                  </a:cubicBezTo>
                  <a:cubicBezTo>
                    <a:pt x="30" y="109"/>
                    <a:pt x="31" y="110"/>
                    <a:pt x="31" y="110"/>
                  </a:cubicBezTo>
                  <a:cubicBezTo>
                    <a:pt x="32" y="110"/>
                    <a:pt x="34" y="110"/>
                    <a:pt x="34" y="110"/>
                  </a:cubicBezTo>
                  <a:cubicBezTo>
                    <a:pt x="35" y="110"/>
                    <a:pt x="35" y="109"/>
                    <a:pt x="35" y="108"/>
                  </a:cubicBezTo>
                  <a:cubicBezTo>
                    <a:pt x="35" y="108"/>
                    <a:pt x="35" y="107"/>
                    <a:pt x="35" y="106"/>
                  </a:cubicBezTo>
                  <a:cubicBezTo>
                    <a:pt x="35" y="106"/>
                    <a:pt x="36" y="105"/>
                    <a:pt x="36" y="105"/>
                  </a:cubicBezTo>
                  <a:cubicBezTo>
                    <a:pt x="36" y="104"/>
                    <a:pt x="36" y="102"/>
                    <a:pt x="36" y="102"/>
                  </a:cubicBezTo>
                  <a:cubicBezTo>
                    <a:pt x="36" y="101"/>
                    <a:pt x="35" y="100"/>
                    <a:pt x="34" y="99"/>
                  </a:cubicBezTo>
                  <a:cubicBezTo>
                    <a:pt x="34" y="99"/>
                    <a:pt x="33" y="98"/>
                    <a:pt x="32" y="98"/>
                  </a:cubicBezTo>
                  <a:cubicBezTo>
                    <a:pt x="32" y="97"/>
                    <a:pt x="31" y="96"/>
                    <a:pt x="31" y="95"/>
                  </a:cubicBezTo>
                  <a:cubicBezTo>
                    <a:pt x="31" y="94"/>
                    <a:pt x="29" y="93"/>
                    <a:pt x="29" y="92"/>
                  </a:cubicBezTo>
                  <a:cubicBezTo>
                    <a:pt x="28" y="91"/>
                    <a:pt x="28" y="90"/>
                    <a:pt x="27" y="89"/>
                  </a:cubicBezTo>
                  <a:cubicBezTo>
                    <a:pt x="26" y="88"/>
                    <a:pt x="25" y="88"/>
                    <a:pt x="24" y="88"/>
                  </a:cubicBezTo>
                  <a:cubicBezTo>
                    <a:pt x="24" y="87"/>
                    <a:pt x="23" y="85"/>
                    <a:pt x="22" y="84"/>
                  </a:cubicBezTo>
                  <a:cubicBezTo>
                    <a:pt x="22" y="84"/>
                    <a:pt x="21" y="82"/>
                    <a:pt x="21" y="81"/>
                  </a:cubicBezTo>
                  <a:cubicBezTo>
                    <a:pt x="21" y="80"/>
                    <a:pt x="21" y="78"/>
                    <a:pt x="21" y="78"/>
                  </a:cubicBezTo>
                  <a:cubicBezTo>
                    <a:pt x="20" y="77"/>
                    <a:pt x="19" y="75"/>
                    <a:pt x="19" y="75"/>
                  </a:cubicBezTo>
                  <a:cubicBezTo>
                    <a:pt x="19" y="74"/>
                    <a:pt x="18" y="73"/>
                    <a:pt x="18" y="73"/>
                  </a:cubicBezTo>
                  <a:cubicBezTo>
                    <a:pt x="18" y="72"/>
                    <a:pt x="19" y="71"/>
                    <a:pt x="19" y="70"/>
                  </a:cubicBezTo>
                  <a:cubicBezTo>
                    <a:pt x="19" y="69"/>
                    <a:pt x="19" y="68"/>
                    <a:pt x="18" y="67"/>
                  </a:cubicBezTo>
                  <a:cubicBezTo>
                    <a:pt x="18" y="67"/>
                    <a:pt x="18" y="65"/>
                    <a:pt x="17" y="65"/>
                  </a:cubicBezTo>
                  <a:cubicBezTo>
                    <a:pt x="17" y="65"/>
                    <a:pt x="16" y="66"/>
                    <a:pt x="16" y="66"/>
                  </a:cubicBezTo>
                  <a:cubicBezTo>
                    <a:pt x="15" y="66"/>
                    <a:pt x="13" y="67"/>
                    <a:pt x="13" y="68"/>
                  </a:cubicBezTo>
                  <a:cubicBezTo>
                    <a:pt x="12" y="68"/>
                    <a:pt x="11" y="69"/>
                    <a:pt x="10" y="70"/>
                  </a:cubicBezTo>
                  <a:cubicBezTo>
                    <a:pt x="10" y="70"/>
                    <a:pt x="8" y="70"/>
                    <a:pt x="7" y="70"/>
                  </a:cubicBezTo>
                  <a:cubicBezTo>
                    <a:pt x="7" y="70"/>
                    <a:pt x="6" y="69"/>
                    <a:pt x="6" y="69"/>
                  </a:cubicBezTo>
                  <a:cubicBezTo>
                    <a:pt x="5" y="69"/>
                    <a:pt x="5" y="68"/>
                    <a:pt x="4" y="68"/>
                  </a:cubicBezTo>
                  <a:close/>
                  <a:moveTo>
                    <a:pt x="119" y="247"/>
                  </a:moveTo>
                  <a:cubicBezTo>
                    <a:pt x="119" y="246"/>
                    <a:pt x="119" y="245"/>
                    <a:pt x="119" y="244"/>
                  </a:cubicBezTo>
                  <a:cubicBezTo>
                    <a:pt x="119" y="244"/>
                    <a:pt x="119" y="242"/>
                    <a:pt x="118" y="242"/>
                  </a:cubicBezTo>
                  <a:cubicBezTo>
                    <a:pt x="118" y="241"/>
                    <a:pt x="117" y="241"/>
                    <a:pt x="117" y="240"/>
                  </a:cubicBezTo>
                  <a:cubicBezTo>
                    <a:pt x="117" y="240"/>
                    <a:pt x="115" y="240"/>
                    <a:pt x="115" y="240"/>
                  </a:cubicBezTo>
                  <a:cubicBezTo>
                    <a:pt x="115" y="239"/>
                    <a:pt x="115" y="238"/>
                    <a:pt x="115" y="238"/>
                  </a:cubicBezTo>
                  <a:cubicBezTo>
                    <a:pt x="114" y="237"/>
                    <a:pt x="115" y="236"/>
                    <a:pt x="114" y="236"/>
                  </a:cubicBezTo>
                  <a:cubicBezTo>
                    <a:pt x="114" y="236"/>
                    <a:pt x="113" y="235"/>
                    <a:pt x="113" y="235"/>
                  </a:cubicBezTo>
                  <a:cubicBezTo>
                    <a:pt x="112" y="235"/>
                    <a:pt x="112" y="236"/>
                    <a:pt x="112" y="236"/>
                  </a:cubicBezTo>
                  <a:cubicBezTo>
                    <a:pt x="111" y="236"/>
                    <a:pt x="109" y="236"/>
                    <a:pt x="109" y="236"/>
                  </a:cubicBezTo>
                  <a:cubicBezTo>
                    <a:pt x="109" y="236"/>
                    <a:pt x="109" y="234"/>
                    <a:pt x="108" y="233"/>
                  </a:cubicBezTo>
                  <a:cubicBezTo>
                    <a:pt x="108" y="233"/>
                    <a:pt x="107" y="232"/>
                    <a:pt x="107" y="232"/>
                  </a:cubicBezTo>
                  <a:cubicBezTo>
                    <a:pt x="106" y="232"/>
                    <a:pt x="104" y="232"/>
                    <a:pt x="103" y="232"/>
                  </a:cubicBezTo>
                  <a:cubicBezTo>
                    <a:pt x="103" y="232"/>
                    <a:pt x="102" y="233"/>
                    <a:pt x="102" y="233"/>
                  </a:cubicBezTo>
                  <a:cubicBezTo>
                    <a:pt x="101" y="234"/>
                    <a:pt x="102" y="236"/>
                    <a:pt x="101" y="237"/>
                  </a:cubicBezTo>
                  <a:cubicBezTo>
                    <a:pt x="101" y="238"/>
                    <a:pt x="101" y="240"/>
                    <a:pt x="100" y="241"/>
                  </a:cubicBezTo>
                  <a:cubicBezTo>
                    <a:pt x="99" y="241"/>
                    <a:pt x="98" y="240"/>
                    <a:pt x="97" y="240"/>
                  </a:cubicBezTo>
                  <a:cubicBezTo>
                    <a:pt x="97" y="241"/>
                    <a:pt x="96" y="241"/>
                    <a:pt x="95" y="242"/>
                  </a:cubicBezTo>
                  <a:cubicBezTo>
                    <a:pt x="95" y="242"/>
                    <a:pt x="94" y="244"/>
                    <a:pt x="94" y="244"/>
                  </a:cubicBezTo>
                  <a:cubicBezTo>
                    <a:pt x="94" y="245"/>
                    <a:pt x="95" y="247"/>
                    <a:pt x="95" y="247"/>
                  </a:cubicBezTo>
                  <a:cubicBezTo>
                    <a:pt x="95" y="248"/>
                    <a:pt x="96" y="250"/>
                    <a:pt x="97" y="250"/>
                  </a:cubicBezTo>
                  <a:cubicBezTo>
                    <a:pt x="97" y="251"/>
                    <a:pt x="98" y="252"/>
                    <a:pt x="99" y="252"/>
                  </a:cubicBezTo>
                  <a:cubicBezTo>
                    <a:pt x="99" y="252"/>
                    <a:pt x="101" y="252"/>
                    <a:pt x="101" y="253"/>
                  </a:cubicBezTo>
                  <a:cubicBezTo>
                    <a:pt x="102" y="253"/>
                    <a:pt x="103" y="254"/>
                    <a:pt x="104" y="255"/>
                  </a:cubicBezTo>
                  <a:cubicBezTo>
                    <a:pt x="104" y="255"/>
                    <a:pt x="106" y="254"/>
                    <a:pt x="106" y="254"/>
                  </a:cubicBezTo>
                  <a:cubicBezTo>
                    <a:pt x="107" y="254"/>
                    <a:pt x="107" y="255"/>
                    <a:pt x="108" y="255"/>
                  </a:cubicBezTo>
                  <a:cubicBezTo>
                    <a:pt x="108" y="255"/>
                    <a:pt x="109" y="257"/>
                    <a:pt x="110" y="257"/>
                  </a:cubicBezTo>
                  <a:cubicBezTo>
                    <a:pt x="110" y="257"/>
                    <a:pt x="112" y="256"/>
                    <a:pt x="112" y="256"/>
                  </a:cubicBezTo>
                  <a:cubicBezTo>
                    <a:pt x="113" y="255"/>
                    <a:pt x="114" y="255"/>
                    <a:pt x="115" y="254"/>
                  </a:cubicBezTo>
                  <a:cubicBezTo>
                    <a:pt x="115" y="253"/>
                    <a:pt x="114" y="251"/>
                    <a:pt x="114" y="250"/>
                  </a:cubicBezTo>
                  <a:cubicBezTo>
                    <a:pt x="114" y="249"/>
                    <a:pt x="116" y="249"/>
                    <a:pt x="116" y="248"/>
                  </a:cubicBezTo>
                  <a:cubicBezTo>
                    <a:pt x="117" y="248"/>
                    <a:pt x="118" y="247"/>
                    <a:pt x="119" y="24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93">
              <a:extLst>
                <a:ext uri="{FF2B5EF4-FFF2-40B4-BE49-F238E27FC236}">
                  <a16:creationId xmlns:a16="http://schemas.microsoft.com/office/drawing/2014/main" id="{D8007279-124F-44BA-A156-ABBEA2D4146B}"/>
                </a:ext>
              </a:extLst>
            </p:cNvPr>
            <p:cNvSpPr>
              <a:spLocks noEditPoints="1"/>
            </p:cNvSpPr>
            <p:nvPr/>
          </p:nvSpPr>
          <p:spPr bwMode="auto">
            <a:xfrm>
              <a:off x="7416862" y="4571861"/>
              <a:ext cx="389271" cy="414225"/>
            </a:xfrm>
            <a:custGeom>
              <a:avLst/>
              <a:gdLst/>
              <a:ahLst/>
              <a:cxnLst>
                <a:cxn ang="0">
                  <a:pos x="5" y="64"/>
                </a:cxn>
                <a:cxn ang="0">
                  <a:pos x="4" y="56"/>
                </a:cxn>
                <a:cxn ang="0">
                  <a:pos x="10" y="54"/>
                </a:cxn>
                <a:cxn ang="0">
                  <a:pos x="15" y="51"/>
                </a:cxn>
                <a:cxn ang="0">
                  <a:pos x="21" y="44"/>
                </a:cxn>
                <a:cxn ang="0">
                  <a:pos x="35" y="33"/>
                </a:cxn>
                <a:cxn ang="0">
                  <a:pos x="41" y="36"/>
                </a:cxn>
                <a:cxn ang="0">
                  <a:pos x="50" y="48"/>
                </a:cxn>
                <a:cxn ang="0">
                  <a:pos x="60" y="45"/>
                </a:cxn>
                <a:cxn ang="0">
                  <a:pos x="69" y="40"/>
                </a:cxn>
                <a:cxn ang="0">
                  <a:pos x="77" y="41"/>
                </a:cxn>
                <a:cxn ang="0">
                  <a:pos x="84" y="39"/>
                </a:cxn>
                <a:cxn ang="0">
                  <a:pos x="90" y="30"/>
                </a:cxn>
                <a:cxn ang="0">
                  <a:pos x="95" y="21"/>
                </a:cxn>
                <a:cxn ang="0">
                  <a:pos x="105" y="10"/>
                </a:cxn>
                <a:cxn ang="0">
                  <a:pos x="114" y="4"/>
                </a:cxn>
                <a:cxn ang="0">
                  <a:pos x="115" y="14"/>
                </a:cxn>
                <a:cxn ang="0">
                  <a:pos x="117" y="22"/>
                </a:cxn>
                <a:cxn ang="0">
                  <a:pos x="124" y="35"/>
                </a:cxn>
                <a:cxn ang="0">
                  <a:pos x="129" y="46"/>
                </a:cxn>
                <a:cxn ang="0">
                  <a:pos x="126" y="56"/>
                </a:cxn>
                <a:cxn ang="0">
                  <a:pos x="112" y="58"/>
                </a:cxn>
                <a:cxn ang="0">
                  <a:pos x="114" y="68"/>
                </a:cxn>
                <a:cxn ang="0">
                  <a:pos x="111" y="81"/>
                </a:cxn>
                <a:cxn ang="0">
                  <a:pos x="115" y="95"/>
                </a:cxn>
                <a:cxn ang="0">
                  <a:pos x="122" y="106"/>
                </a:cxn>
                <a:cxn ang="0">
                  <a:pos x="115" y="108"/>
                </a:cxn>
                <a:cxn ang="0">
                  <a:pos x="102" y="111"/>
                </a:cxn>
                <a:cxn ang="0">
                  <a:pos x="100" y="118"/>
                </a:cxn>
                <a:cxn ang="0">
                  <a:pos x="93" y="120"/>
                </a:cxn>
                <a:cxn ang="0">
                  <a:pos x="80" y="124"/>
                </a:cxn>
                <a:cxn ang="0">
                  <a:pos x="80" y="129"/>
                </a:cxn>
                <a:cxn ang="0">
                  <a:pos x="75" y="133"/>
                </a:cxn>
                <a:cxn ang="0">
                  <a:pos x="67" y="136"/>
                </a:cxn>
                <a:cxn ang="0">
                  <a:pos x="57" y="135"/>
                </a:cxn>
                <a:cxn ang="0">
                  <a:pos x="40" y="118"/>
                </a:cxn>
                <a:cxn ang="0">
                  <a:pos x="20" y="106"/>
                </a:cxn>
                <a:cxn ang="0">
                  <a:pos x="8" y="96"/>
                </a:cxn>
                <a:cxn ang="0">
                  <a:pos x="5" y="85"/>
                </a:cxn>
                <a:cxn ang="0">
                  <a:pos x="3" y="76"/>
                </a:cxn>
                <a:cxn ang="0">
                  <a:pos x="79" y="76"/>
                </a:cxn>
                <a:cxn ang="0">
                  <a:pos x="65" y="71"/>
                </a:cxn>
                <a:cxn ang="0">
                  <a:pos x="60" y="75"/>
                </a:cxn>
                <a:cxn ang="0">
                  <a:pos x="53" y="85"/>
                </a:cxn>
                <a:cxn ang="0">
                  <a:pos x="58" y="88"/>
                </a:cxn>
                <a:cxn ang="0">
                  <a:pos x="64" y="96"/>
                </a:cxn>
                <a:cxn ang="0">
                  <a:pos x="72" y="91"/>
                </a:cxn>
                <a:cxn ang="0">
                  <a:pos x="78" y="82"/>
                </a:cxn>
              </a:cxnLst>
              <a:rect l="0" t="0" r="r" b="b"/>
              <a:pathLst>
                <a:path w="132" h="140">
                  <a:moveTo>
                    <a:pt x="1" y="72"/>
                  </a:moveTo>
                  <a:cubicBezTo>
                    <a:pt x="1" y="71"/>
                    <a:pt x="0" y="70"/>
                    <a:pt x="0" y="69"/>
                  </a:cubicBezTo>
                  <a:cubicBezTo>
                    <a:pt x="0" y="68"/>
                    <a:pt x="1" y="67"/>
                    <a:pt x="2" y="66"/>
                  </a:cubicBezTo>
                  <a:cubicBezTo>
                    <a:pt x="3" y="66"/>
                    <a:pt x="4" y="65"/>
                    <a:pt x="5" y="64"/>
                  </a:cubicBezTo>
                  <a:cubicBezTo>
                    <a:pt x="5" y="64"/>
                    <a:pt x="6" y="63"/>
                    <a:pt x="6" y="62"/>
                  </a:cubicBezTo>
                  <a:cubicBezTo>
                    <a:pt x="6" y="61"/>
                    <a:pt x="5" y="60"/>
                    <a:pt x="5" y="60"/>
                  </a:cubicBezTo>
                  <a:cubicBezTo>
                    <a:pt x="5" y="59"/>
                    <a:pt x="4" y="58"/>
                    <a:pt x="4" y="57"/>
                  </a:cubicBezTo>
                  <a:cubicBezTo>
                    <a:pt x="4" y="57"/>
                    <a:pt x="4" y="56"/>
                    <a:pt x="4" y="56"/>
                  </a:cubicBezTo>
                  <a:cubicBezTo>
                    <a:pt x="4" y="55"/>
                    <a:pt x="4" y="54"/>
                    <a:pt x="5" y="54"/>
                  </a:cubicBezTo>
                  <a:cubicBezTo>
                    <a:pt x="5" y="53"/>
                    <a:pt x="6" y="52"/>
                    <a:pt x="6" y="52"/>
                  </a:cubicBezTo>
                  <a:cubicBezTo>
                    <a:pt x="7" y="52"/>
                    <a:pt x="8" y="52"/>
                    <a:pt x="8" y="52"/>
                  </a:cubicBezTo>
                  <a:cubicBezTo>
                    <a:pt x="8" y="53"/>
                    <a:pt x="9" y="53"/>
                    <a:pt x="10" y="54"/>
                  </a:cubicBezTo>
                  <a:cubicBezTo>
                    <a:pt x="10" y="54"/>
                    <a:pt x="10" y="55"/>
                    <a:pt x="10" y="56"/>
                  </a:cubicBezTo>
                  <a:cubicBezTo>
                    <a:pt x="11" y="56"/>
                    <a:pt x="12" y="55"/>
                    <a:pt x="13" y="55"/>
                  </a:cubicBezTo>
                  <a:cubicBezTo>
                    <a:pt x="13" y="55"/>
                    <a:pt x="15" y="54"/>
                    <a:pt x="15" y="53"/>
                  </a:cubicBezTo>
                  <a:cubicBezTo>
                    <a:pt x="15" y="53"/>
                    <a:pt x="15" y="51"/>
                    <a:pt x="15" y="51"/>
                  </a:cubicBezTo>
                  <a:cubicBezTo>
                    <a:pt x="15" y="50"/>
                    <a:pt x="16" y="49"/>
                    <a:pt x="16" y="49"/>
                  </a:cubicBezTo>
                  <a:cubicBezTo>
                    <a:pt x="17" y="48"/>
                    <a:pt x="17" y="47"/>
                    <a:pt x="18" y="47"/>
                  </a:cubicBezTo>
                  <a:cubicBezTo>
                    <a:pt x="18" y="47"/>
                    <a:pt x="18" y="45"/>
                    <a:pt x="19" y="45"/>
                  </a:cubicBezTo>
                  <a:cubicBezTo>
                    <a:pt x="19" y="45"/>
                    <a:pt x="21" y="44"/>
                    <a:pt x="21" y="44"/>
                  </a:cubicBezTo>
                  <a:cubicBezTo>
                    <a:pt x="22" y="44"/>
                    <a:pt x="24" y="42"/>
                    <a:pt x="25" y="41"/>
                  </a:cubicBezTo>
                  <a:cubicBezTo>
                    <a:pt x="26" y="40"/>
                    <a:pt x="27" y="37"/>
                    <a:pt x="28" y="36"/>
                  </a:cubicBezTo>
                  <a:cubicBezTo>
                    <a:pt x="29" y="35"/>
                    <a:pt x="30" y="33"/>
                    <a:pt x="30" y="33"/>
                  </a:cubicBezTo>
                  <a:cubicBezTo>
                    <a:pt x="32" y="32"/>
                    <a:pt x="34" y="33"/>
                    <a:pt x="35" y="33"/>
                  </a:cubicBezTo>
                  <a:cubicBezTo>
                    <a:pt x="36" y="33"/>
                    <a:pt x="37" y="32"/>
                    <a:pt x="38" y="32"/>
                  </a:cubicBezTo>
                  <a:cubicBezTo>
                    <a:pt x="39" y="31"/>
                    <a:pt x="39" y="31"/>
                    <a:pt x="40" y="31"/>
                  </a:cubicBezTo>
                  <a:cubicBezTo>
                    <a:pt x="40" y="31"/>
                    <a:pt x="40" y="32"/>
                    <a:pt x="40" y="32"/>
                  </a:cubicBezTo>
                  <a:cubicBezTo>
                    <a:pt x="41" y="33"/>
                    <a:pt x="41" y="35"/>
                    <a:pt x="41" y="36"/>
                  </a:cubicBezTo>
                  <a:cubicBezTo>
                    <a:pt x="41" y="37"/>
                    <a:pt x="41" y="39"/>
                    <a:pt x="41" y="40"/>
                  </a:cubicBezTo>
                  <a:cubicBezTo>
                    <a:pt x="42" y="41"/>
                    <a:pt x="44" y="42"/>
                    <a:pt x="45" y="42"/>
                  </a:cubicBezTo>
                  <a:cubicBezTo>
                    <a:pt x="46" y="43"/>
                    <a:pt x="48" y="44"/>
                    <a:pt x="49" y="45"/>
                  </a:cubicBezTo>
                  <a:cubicBezTo>
                    <a:pt x="49" y="46"/>
                    <a:pt x="50" y="47"/>
                    <a:pt x="50" y="48"/>
                  </a:cubicBezTo>
                  <a:cubicBezTo>
                    <a:pt x="51" y="48"/>
                    <a:pt x="53" y="48"/>
                    <a:pt x="54" y="48"/>
                  </a:cubicBezTo>
                  <a:cubicBezTo>
                    <a:pt x="54" y="48"/>
                    <a:pt x="56" y="49"/>
                    <a:pt x="56" y="48"/>
                  </a:cubicBezTo>
                  <a:cubicBezTo>
                    <a:pt x="57" y="48"/>
                    <a:pt x="57" y="47"/>
                    <a:pt x="58" y="46"/>
                  </a:cubicBezTo>
                  <a:cubicBezTo>
                    <a:pt x="58" y="46"/>
                    <a:pt x="59" y="45"/>
                    <a:pt x="60" y="45"/>
                  </a:cubicBezTo>
                  <a:cubicBezTo>
                    <a:pt x="61" y="45"/>
                    <a:pt x="63" y="46"/>
                    <a:pt x="64" y="45"/>
                  </a:cubicBezTo>
                  <a:cubicBezTo>
                    <a:pt x="64" y="45"/>
                    <a:pt x="65" y="45"/>
                    <a:pt x="66" y="44"/>
                  </a:cubicBezTo>
                  <a:cubicBezTo>
                    <a:pt x="66" y="44"/>
                    <a:pt x="66" y="42"/>
                    <a:pt x="67" y="41"/>
                  </a:cubicBezTo>
                  <a:cubicBezTo>
                    <a:pt x="67" y="41"/>
                    <a:pt x="68" y="40"/>
                    <a:pt x="69" y="40"/>
                  </a:cubicBezTo>
                  <a:cubicBezTo>
                    <a:pt x="70" y="40"/>
                    <a:pt x="71" y="40"/>
                    <a:pt x="71" y="40"/>
                  </a:cubicBezTo>
                  <a:cubicBezTo>
                    <a:pt x="72" y="40"/>
                    <a:pt x="72" y="41"/>
                    <a:pt x="73" y="42"/>
                  </a:cubicBezTo>
                  <a:cubicBezTo>
                    <a:pt x="73" y="42"/>
                    <a:pt x="74" y="41"/>
                    <a:pt x="74" y="41"/>
                  </a:cubicBezTo>
                  <a:cubicBezTo>
                    <a:pt x="75" y="41"/>
                    <a:pt x="76" y="41"/>
                    <a:pt x="77" y="41"/>
                  </a:cubicBezTo>
                  <a:cubicBezTo>
                    <a:pt x="77" y="40"/>
                    <a:pt x="78" y="40"/>
                    <a:pt x="79" y="41"/>
                  </a:cubicBezTo>
                  <a:cubicBezTo>
                    <a:pt x="80" y="41"/>
                    <a:pt x="82" y="42"/>
                    <a:pt x="83" y="42"/>
                  </a:cubicBezTo>
                  <a:cubicBezTo>
                    <a:pt x="83" y="42"/>
                    <a:pt x="84" y="41"/>
                    <a:pt x="84" y="41"/>
                  </a:cubicBezTo>
                  <a:cubicBezTo>
                    <a:pt x="84" y="41"/>
                    <a:pt x="84" y="40"/>
                    <a:pt x="84" y="39"/>
                  </a:cubicBezTo>
                  <a:cubicBezTo>
                    <a:pt x="84" y="39"/>
                    <a:pt x="83" y="38"/>
                    <a:pt x="83" y="37"/>
                  </a:cubicBezTo>
                  <a:cubicBezTo>
                    <a:pt x="83" y="36"/>
                    <a:pt x="84" y="36"/>
                    <a:pt x="84" y="35"/>
                  </a:cubicBezTo>
                  <a:cubicBezTo>
                    <a:pt x="85" y="35"/>
                    <a:pt x="87" y="33"/>
                    <a:pt x="87" y="33"/>
                  </a:cubicBezTo>
                  <a:cubicBezTo>
                    <a:pt x="88" y="32"/>
                    <a:pt x="89" y="31"/>
                    <a:pt x="90" y="30"/>
                  </a:cubicBezTo>
                  <a:cubicBezTo>
                    <a:pt x="90" y="29"/>
                    <a:pt x="91" y="28"/>
                    <a:pt x="91" y="27"/>
                  </a:cubicBezTo>
                  <a:cubicBezTo>
                    <a:pt x="91" y="26"/>
                    <a:pt x="89" y="25"/>
                    <a:pt x="89" y="24"/>
                  </a:cubicBezTo>
                  <a:cubicBezTo>
                    <a:pt x="89" y="23"/>
                    <a:pt x="90" y="22"/>
                    <a:pt x="91" y="22"/>
                  </a:cubicBezTo>
                  <a:cubicBezTo>
                    <a:pt x="92" y="21"/>
                    <a:pt x="94" y="21"/>
                    <a:pt x="95" y="21"/>
                  </a:cubicBezTo>
                  <a:cubicBezTo>
                    <a:pt x="96" y="20"/>
                    <a:pt x="99" y="19"/>
                    <a:pt x="99" y="18"/>
                  </a:cubicBezTo>
                  <a:cubicBezTo>
                    <a:pt x="100" y="17"/>
                    <a:pt x="101" y="15"/>
                    <a:pt x="102" y="14"/>
                  </a:cubicBezTo>
                  <a:cubicBezTo>
                    <a:pt x="102" y="13"/>
                    <a:pt x="104" y="13"/>
                    <a:pt x="104" y="12"/>
                  </a:cubicBezTo>
                  <a:cubicBezTo>
                    <a:pt x="104" y="12"/>
                    <a:pt x="105" y="11"/>
                    <a:pt x="105" y="10"/>
                  </a:cubicBezTo>
                  <a:cubicBezTo>
                    <a:pt x="105" y="9"/>
                    <a:pt x="105" y="7"/>
                    <a:pt x="106" y="6"/>
                  </a:cubicBezTo>
                  <a:cubicBezTo>
                    <a:pt x="107" y="5"/>
                    <a:pt x="108" y="3"/>
                    <a:pt x="109" y="3"/>
                  </a:cubicBezTo>
                  <a:cubicBezTo>
                    <a:pt x="110" y="2"/>
                    <a:pt x="111" y="1"/>
                    <a:pt x="112" y="0"/>
                  </a:cubicBezTo>
                  <a:cubicBezTo>
                    <a:pt x="112" y="1"/>
                    <a:pt x="114" y="3"/>
                    <a:pt x="114" y="4"/>
                  </a:cubicBezTo>
                  <a:cubicBezTo>
                    <a:pt x="114" y="5"/>
                    <a:pt x="115" y="6"/>
                    <a:pt x="116" y="7"/>
                  </a:cubicBezTo>
                  <a:cubicBezTo>
                    <a:pt x="116" y="7"/>
                    <a:pt x="117" y="9"/>
                    <a:pt x="117" y="9"/>
                  </a:cubicBezTo>
                  <a:cubicBezTo>
                    <a:pt x="117" y="10"/>
                    <a:pt x="116" y="11"/>
                    <a:pt x="116" y="12"/>
                  </a:cubicBezTo>
                  <a:cubicBezTo>
                    <a:pt x="115" y="12"/>
                    <a:pt x="115" y="13"/>
                    <a:pt x="115" y="14"/>
                  </a:cubicBezTo>
                  <a:cubicBezTo>
                    <a:pt x="114" y="15"/>
                    <a:pt x="114" y="16"/>
                    <a:pt x="114" y="16"/>
                  </a:cubicBezTo>
                  <a:cubicBezTo>
                    <a:pt x="114" y="17"/>
                    <a:pt x="113" y="18"/>
                    <a:pt x="114" y="19"/>
                  </a:cubicBezTo>
                  <a:cubicBezTo>
                    <a:pt x="114" y="19"/>
                    <a:pt x="115" y="19"/>
                    <a:pt x="116" y="20"/>
                  </a:cubicBezTo>
                  <a:cubicBezTo>
                    <a:pt x="116" y="20"/>
                    <a:pt x="117" y="22"/>
                    <a:pt x="117" y="22"/>
                  </a:cubicBezTo>
                  <a:cubicBezTo>
                    <a:pt x="118" y="22"/>
                    <a:pt x="119" y="23"/>
                    <a:pt x="120" y="23"/>
                  </a:cubicBezTo>
                  <a:cubicBezTo>
                    <a:pt x="121" y="24"/>
                    <a:pt x="121" y="26"/>
                    <a:pt x="122" y="27"/>
                  </a:cubicBezTo>
                  <a:cubicBezTo>
                    <a:pt x="122" y="28"/>
                    <a:pt x="123" y="30"/>
                    <a:pt x="123" y="31"/>
                  </a:cubicBezTo>
                  <a:cubicBezTo>
                    <a:pt x="123" y="32"/>
                    <a:pt x="124" y="34"/>
                    <a:pt x="124" y="35"/>
                  </a:cubicBezTo>
                  <a:cubicBezTo>
                    <a:pt x="125" y="36"/>
                    <a:pt x="126" y="36"/>
                    <a:pt x="127" y="37"/>
                  </a:cubicBezTo>
                  <a:cubicBezTo>
                    <a:pt x="127" y="37"/>
                    <a:pt x="129" y="39"/>
                    <a:pt x="129" y="40"/>
                  </a:cubicBezTo>
                  <a:cubicBezTo>
                    <a:pt x="129" y="41"/>
                    <a:pt x="128" y="42"/>
                    <a:pt x="128" y="43"/>
                  </a:cubicBezTo>
                  <a:cubicBezTo>
                    <a:pt x="128" y="44"/>
                    <a:pt x="129" y="45"/>
                    <a:pt x="129" y="46"/>
                  </a:cubicBezTo>
                  <a:cubicBezTo>
                    <a:pt x="129" y="46"/>
                    <a:pt x="131" y="47"/>
                    <a:pt x="131" y="48"/>
                  </a:cubicBezTo>
                  <a:cubicBezTo>
                    <a:pt x="132" y="49"/>
                    <a:pt x="132" y="50"/>
                    <a:pt x="131" y="52"/>
                  </a:cubicBezTo>
                  <a:cubicBezTo>
                    <a:pt x="130" y="52"/>
                    <a:pt x="129" y="53"/>
                    <a:pt x="128" y="54"/>
                  </a:cubicBezTo>
                  <a:cubicBezTo>
                    <a:pt x="128" y="54"/>
                    <a:pt x="126" y="56"/>
                    <a:pt x="126" y="56"/>
                  </a:cubicBezTo>
                  <a:cubicBezTo>
                    <a:pt x="125" y="57"/>
                    <a:pt x="123" y="57"/>
                    <a:pt x="122" y="57"/>
                  </a:cubicBezTo>
                  <a:cubicBezTo>
                    <a:pt x="121" y="58"/>
                    <a:pt x="118" y="57"/>
                    <a:pt x="117" y="57"/>
                  </a:cubicBezTo>
                  <a:cubicBezTo>
                    <a:pt x="116" y="57"/>
                    <a:pt x="115" y="57"/>
                    <a:pt x="114" y="57"/>
                  </a:cubicBezTo>
                  <a:cubicBezTo>
                    <a:pt x="114" y="58"/>
                    <a:pt x="113" y="58"/>
                    <a:pt x="112" y="58"/>
                  </a:cubicBezTo>
                  <a:cubicBezTo>
                    <a:pt x="112" y="59"/>
                    <a:pt x="111" y="59"/>
                    <a:pt x="111" y="60"/>
                  </a:cubicBezTo>
                  <a:cubicBezTo>
                    <a:pt x="111" y="60"/>
                    <a:pt x="110" y="61"/>
                    <a:pt x="110" y="62"/>
                  </a:cubicBezTo>
                  <a:cubicBezTo>
                    <a:pt x="110" y="63"/>
                    <a:pt x="112" y="64"/>
                    <a:pt x="112" y="64"/>
                  </a:cubicBezTo>
                  <a:cubicBezTo>
                    <a:pt x="113" y="65"/>
                    <a:pt x="114" y="67"/>
                    <a:pt x="114" y="68"/>
                  </a:cubicBezTo>
                  <a:cubicBezTo>
                    <a:pt x="114" y="69"/>
                    <a:pt x="115" y="70"/>
                    <a:pt x="115" y="70"/>
                  </a:cubicBezTo>
                  <a:cubicBezTo>
                    <a:pt x="115" y="71"/>
                    <a:pt x="115" y="73"/>
                    <a:pt x="115" y="74"/>
                  </a:cubicBezTo>
                  <a:cubicBezTo>
                    <a:pt x="114" y="75"/>
                    <a:pt x="113" y="76"/>
                    <a:pt x="113" y="77"/>
                  </a:cubicBezTo>
                  <a:cubicBezTo>
                    <a:pt x="112" y="78"/>
                    <a:pt x="112" y="80"/>
                    <a:pt x="111" y="81"/>
                  </a:cubicBezTo>
                  <a:cubicBezTo>
                    <a:pt x="111" y="83"/>
                    <a:pt x="112" y="87"/>
                    <a:pt x="112" y="89"/>
                  </a:cubicBezTo>
                  <a:cubicBezTo>
                    <a:pt x="112" y="90"/>
                    <a:pt x="112" y="92"/>
                    <a:pt x="112" y="93"/>
                  </a:cubicBezTo>
                  <a:cubicBezTo>
                    <a:pt x="112" y="94"/>
                    <a:pt x="112" y="96"/>
                    <a:pt x="113" y="96"/>
                  </a:cubicBezTo>
                  <a:cubicBezTo>
                    <a:pt x="114" y="96"/>
                    <a:pt x="115" y="95"/>
                    <a:pt x="115" y="95"/>
                  </a:cubicBezTo>
                  <a:cubicBezTo>
                    <a:pt x="116" y="95"/>
                    <a:pt x="117" y="95"/>
                    <a:pt x="118" y="95"/>
                  </a:cubicBezTo>
                  <a:cubicBezTo>
                    <a:pt x="119" y="96"/>
                    <a:pt x="119" y="98"/>
                    <a:pt x="119" y="100"/>
                  </a:cubicBezTo>
                  <a:cubicBezTo>
                    <a:pt x="120" y="100"/>
                    <a:pt x="119" y="102"/>
                    <a:pt x="119" y="103"/>
                  </a:cubicBezTo>
                  <a:cubicBezTo>
                    <a:pt x="119" y="104"/>
                    <a:pt x="122" y="105"/>
                    <a:pt x="122" y="106"/>
                  </a:cubicBezTo>
                  <a:cubicBezTo>
                    <a:pt x="123" y="106"/>
                    <a:pt x="124" y="107"/>
                    <a:pt x="124" y="107"/>
                  </a:cubicBezTo>
                  <a:cubicBezTo>
                    <a:pt x="123" y="108"/>
                    <a:pt x="122" y="109"/>
                    <a:pt x="121" y="109"/>
                  </a:cubicBezTo>
                  <a:cubicBezTo>
                    <a:pt x="120" y="109"/>
                    <a:pt x="118" y="110"/>
                    <a:pt x="117" y="109"/>
                  </a:cubicBezTo>
                  <a:cubicBezTo>
                    <a:pt x="116" y="109"/>
                    <a:pt x="115" y="108"/>
                    <a:pt x="115" y="108"/>
                  </a:cubicBezTo>
                  <a:cubicBezTo>
                    <a:pt x="114" y="108"/>
                    <a:pt x="112" y="110"/>
                    <a:pt x="111" y="110"/>
                  </a:cubicBezTo>
                  <a:cubicBezTo>
                    <a:pt x="111" y="110"/>
                    <a:pt x="110" y="110"/>
                    <a:pt x="110" y="110"/>
                  </a:cubicBezTo>
                  <a:cubicBezTo>
                    <a:pt x="109" y="110"/>
                    <a:pt x="107" y="109"/>
                    <a:pt x="106" y="109"/>
                  </a:cubicBezTo>
                  <a:cubicBezTo>
                    <a:pt x="105" y="109"/>
                    <a:pt x="103" y="110"/>
                    <a:pt x="102" y="111"/>
                  </a:cubicBezTo>
                  <a:cubicBezTo>
                    <a:pt x="102" y="111"/>
                    <a:pt x="102" y="112"/>
                    <a:pt x="102" y="112"/>
                  </a:cubicBezTo>
                  <a:cubicBezTo>
                    <a:pt x="102" y="113"/>
                    <a:pt x="102" y="114"/>
                    <a:pt x="102" y="115"/>
                  </a:cubicBezTo>
                  <a:cubicBezTo>
                    <a:pt x="102" y="115"/>
                    <a:pt x="101" y="116"/>
                    <a:pt x="101" y="117"/>
                  </a:cubicBezTo>
                  <a:cubicBezTo>
                    <a:pt x="100" y="117"/>
                    <a:pt x="100" y="118"/>
                    <a:pt x="100" y="118"/>
                  </a:cubicBezTo>
                  <a:cubicBezTo>
                    <a:pt x="100" y="119"/>
                    <a:pt x="100" y="120"/>
                    <a:pt x="100" y="121"/>
                  </a:cubicBezTo>
                  <a:cubicBezTo>
                    <a:pt x="100" y="121"/>
                    <a:pt x="98" y="122"/>
                    <a:pt x="98" y="122"/>
                  </a:cubicBezTo>
                  <a:cubicBezTo>
                    <a:pt x="97" y="122"/>
                    <a:pt x="95" y="122"/>
                    <a:pt x="95" y="121"/>
                  </a:cubicBezTo>
                  <a:cubicBezTo>
                    <a:pt x="94" y="121"/>
                    <a:pt x="93" y="120"/>
                    <a:pt x="93" y="120"/>
                  </a:cubicBezTo>
                  <a:cubicBezTo>
                    <a:pt x="92" y="120"/>
                    <a:pt x="90" y="120"/>
                    <a:pt x="89" y="120"/>
                  </a:cubicBezTo>
                  <a:cubicBezTo>
                    <a:pt x="88" y="120"/>
                    <a:pt x="87" y="120"/>
                    <a:pt x="86" y="121"/>
                  </a:cubicBezTo>
                  <a:cubicBezTo>
                    <a:pt x="85" y="121"/>
                    <a:pt x="83" y="122"/>
                    <a:pt x="82" y="122"/>
                  </a:cubicBezTo>
                  <a:cubicBezTo>
                    <a:pt x="82" y="123"/>
                    <a:pt x="81" y="124"/>
                    <a:pt x="80" y="124"/>
                  </a:cubicBezTo>
                  <a:cubicBezTo>
                    <a:pt x="80" y="125"/>
                    <a:pt x="79" y="125"/>
                    <a:pt x="78" y="125"/>
                  </a:cubicBezTo>
                  <a:cubicBezTo>
                    <a:pt x="78" y="125"/>
                    <a:pt x="78" y="126"/>
                    <a:pt x="78" y="127"/>
                  </a:cubicBezTo>
                  <a:cubicBezTo>
                    <a:pt x="78" y="127"/>
                    <a:pt x="79" y="127"/>
                    <a:pt x="80" y="127"/>
                  </a:cubicBezTo>
                  <a:cubicBezTo>
                    <a:pt x="80" y="128"/>
                    <a:pt x="80" y="129"/>
                    <a:pt x="80" y="129"/>
                  </a:cubicBezTo>
                  <a:cubicBezTo>
                    <a:pt x="80" y="130"/>
                    <a:pt x="79" y="131"/>
                    <a:pt x="79" y="132"/>
                  </a:cubicBezTo>
                  <a:cubicBezTo>
                    <a:pt x="79" y="132"/>
                    <a:pt x="79" y="133"/>
                    <a:pt x="79" y="133"/>
                  </a:cubicBezTo>
                  <a:cubicBezTo>
                    <a:pt x="79" y="134"/>
                    <a:pt x="78" y="135"/>
                    <a:pt x="78" y="135"/>
                  </a:cubicBezTo>
                  <a:cubicBezTo>
                    <a:pt x="77" y="135"/>
                    <a:pt x="76" y="134"/>
                    <a:pt x="75" y="133"/>
                  </a:cubicBezTo>
                  <a:cubicBezTo>
                    <a:pt x="75" y="133"/>
                    <a:pt x="75" y="132"/>
                    <a:pt x="74" y="132"/>
                  </a:cubicBezTo>
                  <a:cubicBezTo>
                    <a:pt x="74" y="131"/>
                    <a:pt x="72" y="131"/>
                    <a:pt x="71" y="132"/>
                  </a:cubicBezTo>
                  <a:cubicBezTo>
                    <a:pt x="71" y="132"/>
                    <a:pt x="69" y="133"/>
                    <a:pt x="69" y="133"/>
                  </a:cubicBezTo>
                  <a:cubicBezTo>
                    <a:pt x="68" y="134"/>
                    <a:pt x="68" y="136"/>
                    <a:pt x="67" y="136"/>
                  </a:cubicBezTo>
                  <a:cubicBezTo>
                    <a:pt x="67" y="137"/>
                    <a:pt x="65" y="138"/>
                    <a:pt x="64" y="139"/>
                  </a:cubicBezTo>
                  <a:cubicBezTo>
                    <a:pt x="64" y="139"/>
                    <a:pt x="62" y="140"/>
                    <a:pt x="61" y="140"/>
                  </a:cubicBezTo>
                  <a:cubicBezTo>
                    <a:pt x="61" y="139"/>
                    <a:pt x="61" y="138"/>
                    <a:pt x="60" y="138"/>
                  </a:cubicBezTo>
                  <a:cubicBezTo>
                    <a:pt x="59" y="137"/>
                    <a:pt x="58" y="136"/>
                    <a:pt x="57" y="135"/>
                  </a:cubicBezTo>
                  <a:cubicBezTo>
                    <a:pt x="56" y="134"/>
                    <a:pt x="54" y="132"/>
                    <a:pt x="53" y="131"/>
                  </a:cubicBezTo>
                  <a:cubicBezTo>
                    <a:pt x="52" y="129"/>
                    <a:pt x="50" y="126"/>
                    <a:pt x="49" y="125"/>
                  </a:cubicBezTo>
                  <a:cubicBezTo>
                    <a:pt x="48" y="124"/>
                    <a:pt x="46" y="121"/>
                    <a:pt x="45" y="120"/>
                  </a:cubicBezTo>
                  <a:cubicBezTo>
                    <a:pt x="44" y="119"/>
                    <a:pt x="41" y="118"/>
                    <a:pt x="40" y="118"/>
                  </a:cubicBezTo>
                  <a:cubicBezTo>
                    <a:pt x="38" y="117"/>
                    <a:pt x="35" y="116"/>
                    <a:pt x="34" y="115"/>
                  </a:cubicBezTo>
                  <a:cubicBezTo>
                    <a:pt x="33" y="114"/>
                    <a:pt x="31" y="113"/>
                    <a:pt x="30" y="112"/>
                  </a:cubicBezTo>
                  <a:cubicBezTo>
                    <a:pt x="29" y="111"/>
                    <a:pt x="27" y="109"/>
                    <a:pt x="26" y="109"/>
                  </a:cubicBezTo>
                  <a:cubicBezTo>
                    <a:pt x="24" y="108"/>
                    <a:pt x="21" y="107"/>
                    <a:pt x="20" y="106"/>
                  </a:cubicBezTo>
                  <a:cubicBezTo>
                    <a:pt x="18" y="106"/>
                    <a:pt x="16" y="104"/>
                    <a:pt x="15" y="104"/>
                  </a:cubicBezTo>
                  <a:cubicBezTo>
                    <a:pt x="15" y="103"/>
                    <a:pt x="13" y="101"/>
                    <a:pt x="13" y="101"/>
                  </a:cubicBezTo>
                  <a:cubicBezTo>
                    <a:pt x="12" y="100"/>
                    <a:pt x="11" y="100"/>
                    <a:pt x="10" y="99"/>
                  </a:cubicBezTo>
                  <a:cubicBezTo>
                    <a:pt x="10" y="98"/>
                    <a:pt x="9" y="97"/>
                    <a:pt x="8" y="96"/>
                  </a:cubicBezTo>
                  <a:cubicBezTo>
                    <a:pt x="8" y="96"/>
                    <a:pt x="7" y="95"/>
                    <a:pt x="6" y="95"/>
                  </a:cubicBezTo>
                  <a:cubicBezTo>
                    <a:pt x="6" y="94"/>
                    <a:pt x="6" y="93"/>
                    <a:pt x="6" y="92"/>
                  </a:cubicBezTo>
                  <a:cubicBezTo>
                    <a:pt x="5" y="91"/>
                    <a:pt x="6" y="90"/>
                    <a:pt x="6" y="89"/>
                  </a:cubicBezTo>
                  <a:cubicBezTo>
                    <a:pt x="6" y="88"/>
                    <a:pt x="5" y="86"/>
                    <a:pt x="5" y="85"/>
                  </a:cubicBezTo>
                  <a:cubicBezTo>
                    <a:pt x="5" y="85"/>
                    <a:pt x="6" y="84"/>
                    <a:pt x="6" y="83"/>
                  </a:cubicBezTo>
                  <a:cubicBezTo>
                    <a:pt x="6" y="82"/>
                    <a:pt x="6" y="81"/>
                    <a:pt x="6" y="80"/>
                  </a:cubicBezTo>
                  <a:cubicBezTo>
                    <a:pt x="6" y="80"/>
                    <a:pt x="5" y="78"/>
                    <a:pt x="5" y="78"/>
                  </a:cubicBezTo>
                  <a:cubicBezTo>
                    <a:pt x="5" y="77"/>
                    <a:pt x="4" y="76"/>
                    <a:pt x="3" y="76"/>
                  </a:cubicBezTo>
                  <a:cubicBezTo>
                    <a:pt x="3" y="75"/>
                    <a:pt x="2" y="73"/>
                    <a:pt x="1" y="72"/>
                  </a:cubicBezTo>
                  <a:cubicBezTo>
                    <a:pt x="1" y="72"/>
                    <a:pt x="1" y="72"/>
                    <a:pt x="1" y="72"/>
                  </a:cubicBezTo>
                  <a:close/>
                  <a:moveTo>
                    <a:pt x="80" y="80"/>
                  </a:moveTo>
                  <a:cubicBezTo>
                    <a:pt x="80" y="79"/>
                    <a:pt x="79" y="77"/>
                    <a:pt x="79" y="76"/>
                  </a:cubicBezTo>
                  <a:cubicBezTo>
                    <a:pt x="78" y="76"/>
                    <a:pt x="77" y="75"/>
                    <a:pt x="76" y="75"/>
                  </a:cubicBezTo>
                  <a:cubicBezTo>
                    <a:pt x="75" y="75"/>
                    <a:pt x="73" y="75"/>
                    <a:pt x="72" y="75"/>
                  </a:cubicBezTo>
                  <a:cubicBezTo>
                    <a:pt x="71" y="75"/>
                    <a:pt x="69" y="75"/>
                    <a:pt x="68" y="74"/>
                  </a:cubicBezTo>
                  <a:cubicBezTo>
                    <a:pt x="67" y="74"/>
                    <a:pt x="66" y="72"/>
                    <a:pt x="65" y="71"/>
                  </a:cubicBezTo>
                  <a:cubicBezTo>
                    <a:pt x="65" y="71"/>
                    <a:pt x="65" y="69"/>
                    <a:pt x="64" y="69"/>
                  </a:cubicBezTo>
                  <a:cubicBezTo>
                    <a:pt x="64" y="68"/>
                    <a:pt x="62" y="68"/>
                    <a:pt x="62" y="69"/>
                  </a:cubicBezTo>
                  <a:cubicBezTo>
                    <a:pt x="61" y="69"/>
                    <a:pt x="60" y="71"/>
                    <a:pt x="60" y="71"/>
                  </a:cubicBezTo>
                  <a:cubicBezTo>
                    <a:pt x="60" y="72"/>
                    <a:pt x="61" y="74"/>
                    <a:pt x="60" y="75"/>
                  </a:cubicBezTo>
                  <a:cubicBezTo>
                    <a:pt x="60" y="76"/>
                    <a:pt x="59" y="77"/>
                    <a:pt x="59" y="77"/>
                  </a:cubicBezTo>
                  <a:cubicBezTo>
                    <a:pt x="58" y="78"/>
                    <a:pt x="58" y="80"/>
                    <a:pt x="57" y="81"/>
                  </a:cubicBezTo>
                  <a:cubicBezTo>
                    <a:pt x="57" y="82"/>
                    <a:pt x="55" y="83"/>
                    <a:pt x="55" y="84"/>
                  </a:cubicBezTo>
                  <a:cubicBezTo>
                    <a:pt x="54" y="84"/>
                    <a:pt x="54" y="85"/>
                    <a:pt x="53" y="85"/>
                  </a:cubicBezTo>
                  <a:cubicBezTo>
                    <a:pt x="53" y="86"/>
                    <a:pt x="52" y="87"/>
                    <a:pt x="52" y="88"/>
                  </a:cubicBezTo>
                  <a:cubicBezTo>
                    <a:pt x="53" y="88"/>
                    <a:pt x="53" y="88"/>
                    <a:pt x="53" y="89"/>
                  </a:cubicBezTo>
                  <a:cubicBezTo>
                    <a:pt x="54" y="89"/>
                    <a:pt x="55" y="88"/>
                    <a:pt x="56" y="88"/>
                  </a:cubicBezTo>
                  <a:cubicBezTo>
                    <a:pt x="56" y="88"/>
                    <a:pt x="57" y="87"/>
                    <a:pt x="58" y="88"/>
                  </a:cubicBezTo>
                  <a:cubicBezTo>
                    <a:pt x="59" y="88"/>
                    <a:pt x="60" y="89"/>
                    <a:pt x="60" y="89"/>
                  </a:cubicBezTo>
                  <a:cubicBezTo>
                    <a:pt x="60" y="90"/>
                    <a:pt x="60" y="92"/>
                    <a:pt x="60" y="93"/>
                  </a:cubicBezTo>
                  <a:cubicBezTo>
                    <a:pt x="60" y="93"/>
                    <a:pt x="60" y="94"/>
                    <a:pt x="61" y="94"/>
                  </a:cubicBezTo>
                  <a:cubicBezTo>
                    <a:pt x="61" y="95"/>
                    <a:pt x="63" y="96"/>
                    <a:pt x="64" y="96"/>
                  </a:cubicBezTo>
                  <a:cubicBezTo>
                    <a:pt x="65" y="96"/>
                    <a:pt x="65" y="95"/>
                    <a:pt x="65" y="94"/>
                  </a:cubicBezTo>
                  <a:cubicBezTo>
                    <a:pt x="66" y="94"/>
                    <a:pt x="66" y="93"/>
                    <a:pt x="67" y="92"/>
                  </a:cubicBezTo>
                  <a:cubicBezTo>
                    <a:pt x="67" y="92"/>
                    <a:pt x="68" y="92"/>
                    <a:pt x="69" y="91"/>
                  </a:cubicBezTo>
                  <a:cubicBezTo>
                    <a:pt x="69" y="91"/>
                    <a:pt x="71" y="91"/>
                    <a:pt x="72" y="91"/>
                  </a:cubicBezTo>
                  <a:cubicBezTo>
                    <a:pt x="72" y="91"/>
                    <a:pt x="73" y="89"/>
                    <a:pt x="73" y="89"/>
                  </a:cubicBezTo>
                  <a:cubicBezTo>
                    <a:pt x="74" y="88"/>
                    <a:pt x="76" y="89"/>
                    <a:pt x="77" y="88"/>
                  </a:cubicBezTo>
                  <a:cubicBezTo>
                    <a:pt x="77" y="88"/>
                    <a:pt x="78" y="86"/>
                    <a:pt x="78" y="85"/>
                  </a:cubicBezTo>
                  <a:cubicBezTo>
                    <a:pt x="78" y="84"/>
                    <a:pt x="78" y="83"/>
                    <a:pt x="78" y="82"/>
                  </a:cubicBezTo>
                  <a:cubicBezTo>
                    <a:pt x="79" y="82"/>
                    <a:pt x="80" y="81"/>
                    <a:pt x="80" y="80"/>
                  </a:cubicBezTo>
                  <a:close/>
                </a:path>
              </a:pathLst>
            </a:custGeom>
            <a:solidFill>
              <a:srgbClr val="F4C956"/>
            </a:soli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94">
              <a:extLst>
                <a:ext uri="{FF2B5EF4-FFF2-40B4-BE49-F238E27FC236}">
                  <a16:creationId xmlns:a16="http://schemas.microsoft.com/office/drawing/2014/main" id="{69DC997B-5936-42F8-80BA-B47E29472D02}"/>
                </a:ext>
              </a:extLst>
            </p:cNvPr>
            <p:cNvSpPr>
              <a:spLocks/>
            </p:cNvSpPr>
            <p:nvPr/>
          </p:nvSpPr>
          <p:spPr bwMode="auto">
            <a:xfrm>
              <a:off x="6965206" y="4689142"/>
              <a:ext cx="147225" cy="154710"/>
            </a:xfrm>
            <a:custGeom>
              <a:avLst/>
              <a:gdLst/>
              <a:ahLst/>
              <a:cxnLst>
                <a:cxn ang="0">
                  <a:pos x="49" y="28"/>
                </a:cxn>
                <a:cxn ang="0">
                  <a:pos x="46" y="27"/>
                </a:cxn>
                <a:cxn ang="0">
                  <a:pos x="43" y="26"/>
                </a:cxn>
                <a:cxn ang="0">
                  <a:pos x="39" y="25"/>
                </a:cxn>
                <a:cxn ang="0">
                  <a:pos x="38" y="29"/>
                </a:cxn>
                <a:cxn ang="0">
                  <a:pos x="36" y="36"/>
                </a:cxn>
                <a:cxn ang="0">
                  <a:pos x="33" y="43"/>
                </a:cxn>
                <a:cxn ang="0">
                  <a:pos x="31" y="50"/>
                </a:cxn>
                <a:cxn ang="0">
                  <a:pos x="26" y="52"/>
                </a:cxn>
                <a:cxn ang="0">
                  <a:pos x="21" y="50"/>
                </a:cxn>
                <a:cxn ang="0">
                  <a:pos x="18" y="46"/>
                </a:cxn>
                <a:cxn ang="0">
                  <a:pos x="12" y="39"/>
                </a:cxn>
                <a:cxn ang="0">
                  <a:pos x="8" y="33"/>
                </a:cxn>
                <a:cxn ang="0">
                  <a:pos x="6" y="27"/>
                </a:cxn>
                <a:cxn ang="0">
                  <a:pos x="1" y="24"/>
                </a:cxn>
                <a:cxn ang="0">
                  <a:pos x="0" y="19"/>
                </a:cxn>
                <a:cxn ang="0">
                  <a:pos x="2" y="17"/>
                </a:cxn>
                <a:cxn ang="0">
                  <a:pos x="6" y="14"/>
                </a:cxn>
                <a:cxn ang="0">
                  <a:pos x="9" y="11"/>
                </a:cxn>
                <a:cxn ang="0">
                  <a:pos x="9" y="7"/>
                </a:cxn>
                <a:cxn ang="0">
                  <a:pos x="15" y="8"/>
                </a:cxn>
                <a:cxn ang="0">
                  <a:pos x="15" y="12"/>
                </a:cxn>
                <a:cxn ang="0">
                  <a:pos x="18" y="9"/>
                </a:cxn>
                <a:cxn ang="0">
                  <a:pos x="21" y="10"/>
                </a:cxn>
                <a:cxn ang="0">
                  <a:pos x="27" y="12"/>
                </a:cxn>
                <a:cxn ang="0">
                  <a:pos x="27" y="7"/>
                </a:cxn>
                <a:cxn ang="0">
                  <a:pos x="26" y="4"/>
                </a:cxn>
                <a:cxn ang="0">
                  <a:pos x="31" y="1"/>
                </a:cxn>
                <a:cxn ang="0">
                  <a:pos x="34" y="1"/>
                </a:cxn>
                <a:cxn ang="0">
                  <a:pos x="38" y="4"/>
                </a:cxn>
                <a:cxn ang="0">
                  <a:pos x="40" y="9"/>
                </a:cxn>
                <a:cxn ang="0">
                  <a:pos x="41" y="14"/>
                </a:cxn>
                <a:cxn ang="0">
                  <a:pos x="47" y="21"/>
                </a:cxn>
                <a:cxn ang="0">
                  <a:pos x="50" y="27"/>
                </a:cxn>
              </a:cxnLst>
              <a:rect l="0" t="0" r="r" b="b"/>
              <a:pathLst>
                <a:path w="50" h="52">
                  <a:moveTo>
                    <a:pt x="50" y="27"/>
                  </a:moveTo>
                  <a:cubicBezTo>
                    <a:pt x="50" y="27"/>
                    <a:pt x="49" y="28"/>
                    <a:pt x="49" y="28"/>
                  </a:cubicBezTo>
                  <a:cubicBezTo>
                    <a:pt x="49" y="28"/>
                    <a:pt x="48" y="28"/>
                    <a:pt x="48" y="28"/>
                  </a:cubicBezTo>
                  <a:cubicBezTo>
                    <a:pt x="47" y="28"/>
                    <a:pt x="47" y="27"/>
                    <a:pt x="46" y="27"/>
                  </a:cubicBezTo>
                  <a:cubicBezTo>
                    <a:pt x="45" y="27"/>
                    <a:pt x="44" y="28"/>
                    <a:pt x="44" y="28"/>
                  </a:cubicBezTo>
                  <a:cubicBezTo>
                    <a:pt x="43" y="28"/>
                    <a:pt x="43" y="26"/>
                    <a:pt x="43" y="26"/>
                  </a:cubicBezTo>
                  <a:cubicBezTo>
                    <a:pt x="43" y="26"/>
                    <a:pt x="42" y="25"/>
                    <a:pt x="41" y="25"/>
                  </a:cubicBezTo>
                  <a:cubicBezTo>
                    <a:pt x="41" y="24"/>
                    <a:pt x="40" y="24"/>
                    <a:pt x="39" y="25"/>
                  </a:cubicBezTo>
                  <a:cubicBezTo>
                    <a:pt x="39" y="25"/>
                    <a:pt x="39" y="26"/>
                    <a:pt x="38" y="26"/>
                  </a:cubicBezTo>
                  <a:cubicBezTo>
                    <a:pt x="38" y="27"/>
                    <a:pt x="38" y="29"/>
                    <a:pt x="38" y="29"/>
                  </a:cubicBezTo>
                  <a:cubicBezTo>
                    <a:pt x="38" y="30"/>
                    <a:pt x="37" y="31"/>
                    <a:pt x="37" y="32"/>
                  </a:cubicBezTo>
                  <a:cubicBezTo>
                    <a:pt x="36" y="33"/>
                    <a:pt x="36" y="35"/>
                    <a:pt x="36" y="36"/>
                  </a:cubicBezTo>
                  <a:cubicBezTo>
                    <a:pt x="35" y="37"/>
                    <a:pt x="36" y="39"/>
                    <a:pt x="35" y="40"/>
                  </a:cubicBezTo>
                  <a:cubicBezTo>
                    <a:pt x="35" y="41"/>
                    <a:pt x="34" y="42"/>
                    <a:pt x="33" y="43"/>
                  </a:cubicBezTo>
                  <a:cubicBezTo>
                    <a:pt x="33" y="44"/>
                    <a:pt x="32" y="45"/>
                    <a:pt x="32" y="46"/>
                  </a:cubicBezTo>
                  <a:cubicBezTo>
                    <a:pt x="32" y="47"/>
                    <a:pt x="32" y="49"/>
                    <a:pt x="31" y="50"/>
                  </a:cubicBezTo>
                  <a:cubicBezTo>
                    <a:pt x="31" y="50"/>
                    <a:pt x="31" y="51"/>
                    <a:pt x="30" y="52"/>
                  </a:cubicBezTo>
                  <a:cubicBezTo>
                    <a:pt x="29" y="52"/>
                    <a:pt x="27" y="52"/>
                    <a:pt x="26" y="52"/>
                  </a:cubicBezTo>
                  <a:cubicBezTo>
                    <a:pt x="25" y="52"/>
                    <a:pt x="24" y="51"/>
                    <a:pt x="23" y="51"/>
                  </a:cubicBezTo>
                  <a:cubicBezTo>
                    <a:pt x="23" y="51"/>
                    <a:pt x="21" y="50"/>
                    <a:pt x="21" y="50"/>
                  </a:cubicBezTo>
                  <a:cubicBezTo>
                    <a:pt x="20" y="49"/>
                    <a:pt x="20" y="49"/>
                    <a:pt x="19" y="49"/>
                  </a:cubicBezTo>
                  <a:cubicBezTo>
                    <a:pt x="19" y="48"/>
                    <a:pt x="18" y="46"/>
                    <a:pt x="18" y="46"/>
                  </a:cubicBezTo>
                  <a:cubicBezTo>
                    <a:pt x="17" y="45"/>
                    <a:pt x="16" y="43"/>
                    <a:pt x="15" y="43"/>
                  </a:cubicBezTo>
                  <a:cubicBezTo>
                    <a:pt x="15" y="42"/>
                    <a:pt x="13" y="40"/>
                    <a:pt x="12" y="39"/>
                  </a:cubicBezTo>
                  <a:cubicBezTo>
                    <a:pt x="12" y="38"/>
                    <a:pt x="10" y="37"/>
                    <a:pt x="10" y="36"/>
                  </a:cubicBezTo>
                  <a:cubicBezTo>
                    <a:pt x="9" y="35"/>
                    <a:pt x="8" y="34"/>
                    <a:pt x="8" y="33"/>
                  </a:cubicBezTo>
                  <a:cubicBezTo>
                    <a:pt x="8" y="33"/>
                    <a:pt x="8" y="31"/>
                    <a:pt x="7" y="31"/>
                  </a:cubicBezTo>
                  <a:cubicBezTo>
                    <a:pt x="7" y="30"/>
                    <a:pt x="7" y="28"/>
                    <a:pt x="6" y="27"/>
                  </a:cubicBezTo>
                  <a:cubicBezTo>
                    <a:pt x="6" y="27"/>
                    <a:pt x="4" y="26"/>
                    <a:pt x="3" y="26"/>
                  </a:cubicBezTo>
                  <a:cubicBezTo>
                    <a:pt x="2" y="25"/>
                    <a:pt x="1" y="25"/>
                    <a:pt x="1" y="24"/>
                  </a:cubicBezTo>
                  <a:cubicBezTo>
                    <a:pt x="0" y="24"/>
                    <a:pt x="0" y="23"/>
                    <a:pt x="0" y="22"/>
                  </a:cubicBezTo>
                  <a:cubicBezTo>
                    <a:pt x="0" y="21"/>
                    <a:pt x="0" y="20"/>
                    <a:pt x="0" y="19"/>
                  </a:cubicBezTo>
                  <a:cubicBezTo>
                    <a:pt x="0" y="18"/>
                    <a:pt x="0" y="17"/>
                    <a:pt x="0" y="17"/>
                  </a:cubicBezTo>
                  <a:cubicBezTo>
                    <a:pt x="1" y="17"/>
                    <a:pt x="2" y="17"/>
                    <a:pt x="2" y="17"/>
                  </a:cubicBezTo>
                  <a:cubicBezTo>
                    <a:pt x="3" y="16"/>
                    <a:pt x="4" y="16"/>
                    <a:pt x="5" y="16"/>
                  </a:cubicBezTo>
                  <a:cubicBezTo>
                    <a:pt x="5" y="15"/>
                    <a:pt x="5" y="14"/>
                    <a:pt x="6" y="14"/>
                  </a:cubicBezTo>
                  <a:cubicBezTo>
                    <a:pt x="6" y="14"/>
                    <a:pt x="8" y="14"/>
                    <a:pt x="8" y="14"/>
                  </a:cubicBezTo>
                  <a:cubicBezTo>
                    <a:pt x="9" y="13"/>
                    <a:pt x="9" y="12"/>
                    <a:pt x="9" y="11"/>
                  </a:cubicBezTo>
                  <a:cubicBezTo>
                    <a:pt x="9" y="10"/>
                    <a:pt x="8" y="9"/>
                    <a:pt x="8" y="9"/>
                  </a:cubicBezTo>
                  <a:cubicBezTo>
                    <a:pt x="8" y="8"/>
                    <a:pt x="9" y="8"/>
                    <a:pt x="9" y="7"/>
                  </a:cubicBezTo>
                  <a:cubicBezTo>
                    <a:pt x="10" y="7"/>
                    <a:pt x="12" y="7"/>
                    <a:pt x="12" y="7"/>
                  </a:cubicBezTo>
                  <a:cubicBezTo>
                    <a:pt x="13" y="8"/>
                    <a:pt x="14" y="8"/>
                    <a:pt x="15" y="8"/>
                  </a:cubicBezTo>
                  <a:cubicBezTo>
                    <a:pt x="15" y="8"/>
                    <a:pt x="15" y="9"/>
                    <a:pt x="15" y="10"/>
                  </a:cubicBezTo>
                  <a:cubicBezTo>
                    <a:pt x="15" y="10"/>
                    <a:pt x="14" y="12"/>
                    <a:pt x="15" y="12"/>
                  </a:cubicBezTo>
                  <a:cubicBezTo>
                    <a:pt x="15" y="12"/>
                    <a:pt x="16" y="12"/>
                    <a:pt x="17" y="12"/>
                  </a:cubicBezTo>
                  <a:cubicBezTo>
                    <a:pt x="17" y="11"/>
                    <a:pt x="17" y="10"/>
                    <a:pt x="18" y="9"/>
                  </a:cubicBezTo>
                  <a:cubicBezTo>
                    <a:pt x="18" y="9"/>
                    <a:pt x="20" y="8"/>
                    <a:pt x="21" y="8"/>
                  </a:cubicBezTo>
                  <a:cubicBezTo>
                    <a:pt x="21" y="9"/>
                    <a:pt x="21" y="10"/>
                    <a:pt x="21" y="10"/>
                  </a:cubicBezTo>
                  <a:cubicBezTo>
                    <a:pt x="21" y="11"/>
                    <a:pt x="22" y="12"/>
                    <a:pt x="23" y="12"/>
                  </a:cubicBezTo>
                  <a:cubicBezTo>
                    <a:pt x="24" y="13"/>
                    <a:pt x="26" y="13"/>
                    <a:pt x="27" y="12"/>
                  </a:cubicBezTo>
                  <a:cubicBezTo>
                    <a:pt x="27" y="12"/>
                    <a:pt x="28" y="10"/>
                    <a:pt x="28" y="10"/>
                  </a:cubicBezTo>
                  <a:cubicBezTo>
                    <a:pt x="28" y="9"/>
                    <a:pt x="28" y="8"/>
                    <a:pt x="27" y="7"/>
                  </a:cubicBezTo>
                  <a:cubicBezTo>
                    <a:pt x="27" y="7"/>
                    <a:pt x="26" y="6"/>
                    <a:pt x="25" y="5"/>
                  </a:cubicBezTo>
                  <a:cubicBezTo>
                    <a:pt x="25" y="5"/>
                    <a:pt x="26" y="4"/>
                    <a:pt x="26" y="4"/>
                  </a:cubicBezTo>
                  <a:cubicBezTo>
                    <a:pt x="27" y="3"/>
                    <a:pt x="27" y="3"/>
                    <a:pt x="28" y="3"/>
                  </a:cubicBezTo>
                  <a:cubicBezTo>
                    <a:pt x="29" y="2"/>
                    <a:pt x="30" y="1"/>
                    <a:pt x="31" y="1"/>
                  </a:cubicBezTo>
                  <a:cubicBezTo>
                    <a:pt x="32" y="1"/>
                    <a:pt x="33" y="0"/>
                    <a:pt x="34" y="0"/>
                  </a:cubicBezTo>
                  <a:cubicBezTo>
                    <a:pt x="34" y="1"/>
                    <a:pt x="34" y="1"/>
                    <a:pt x="34" y="1"/>
                  </a:cubicBezTo>
                  <a:cubicBezTo>
                    <a:pt x="34" y="2"/>
                    <a:pt x="36" y="2"/>
                    <a:pt x="36" y="3"/>
                  </a:cubicBezTo>
                  <a:cubicBezTo>
                    <a:pt x="37" y="3"/>
                    <a:pt x="37" y="4"/>
                    <a:pt x="38" y="4"/>
                  </a:cubicBezTo>
                  <a:cubicBezTo>
                    <a:pt x="38" y="5"/>
                    <a:pt x="39" y="6"/>
                    <a:pt x="39" y="6"/>
                  </a:cubicBezTo>
                  <a:cubicBezTo>
                    <a:pt x="40" y="7"/>
                    <a:pt x="40" y="8"/>
                    <a:pt x="40" y="9"/>
                  </a:cubicBezTo>
                  <a:cubicBezTo>
                    <a:pt x="40" y="10"/>
                    <a:pt x="40" y="11"/>
                    <a:pt x="40" y="12"/>
                  </a:cubicBezTo>
                  <a:cubicBezTo>
                    <a:pt x="40" y="12"/>
                    <a:pt x="41" y="13"/>
                    <a:pt x="41" y="14"/>
                  </a:cubicBezTo>
                  <a:cubicBezTo>
                    <a:pt x="42" y="15"/>
                    <a:pt x="44" y="17"/>
                    <a:pt x="45" y="18"/>
                  </a:cubicBezTo>
                  <a:cubicBezTo>
                    <a:pt x="46" y="19"/>
                    <a:pt x="47" y="21"/>
                    <a:pt x="47" y="21"/>
                  </a:cubicBezTo>
                  <a:cubicBezTo>
                    <a:pt x="47" y="22"/>
                    <a:pt x="48" y="24"/>
                    <a:pt x="49" y="25"/>
                  </a:cubicBezTo>
                  <a:cubicBezTo>
                    <a:pt x="49" y="25"/>
                    <a:pt x="50" y="26"/>
                    <a:pt x="50"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9" name="Freeform 95">
              <a:extLst>
                <a:ext uri="{FF2B5EF4-FFF2-40B4-BE49-F238E27FC236}">
                  <a16:creationId xmlns:a16="http://schemas.microsoft.com/office/drawing/2014/main" id="{C872A79B-2AFD-4899-8A1A-80D042275BD3}"/>
                </a:ext>
              </a:extLst>
            </p:cNvPr>
            <p:cNvSpPr>
              <a:spLocks/>
            </p:cNvSpPr>
            <p:nvPr/>
          </p:nvSpPr>
          <p:spPr bwMode="auto">
            <a:xfrm>
              <a:off x="7137385" y="4509478"/>
              <a:ext cx="62384" cy="99813"/>
            </a:xfrm>
            <a:custGeom>
              <a:avLst/>
              <a:gdLst/>
              <a:ahLst/>
              <a:cxnLst>
                <a:cxn ang="0">
                  <a:pos x="20" y="25"/>
                </a:cxn>
                <a:cxn ang="0">
                  <a:pos x="20" y="28"/>
                </a:cxn>
                <a:cxn ang="0">
                  <a:pos x="19" y="30"/>
                </a:cxn>
                <a:cxn ang="0">
                  <a:pos x="17" y="32"/>
                </a:cxn>
                <a:cxn ang="0">
                  <a:pos x="15" y="30"/>
                </a:cxn>
                <a:cxn ang="0">
                  <a:pos x="14" y="29"/>
                </a:cxn>
                <a:cxn ang="0">
                  <a:pos x="12" y="29"/>
                </a:cxn>
                <a:cxn ang="0">
                  <a:pos x="10" y="31"/>
                </a:cxn>
                <a:cxn ang="0">
                  <a:pos x="8" y="33"/>
                </a:cxn>
                <a:cxn ang="0">
                  <a:pos x="5" y="33"/>
                </a:cxn>
                <a:cxn ang="0">
                  <a:pos x="3" y="32"/>
                </a:cxn>
                <a:cxn ang="0">
                  <a:pos x="3" y="29"/>
                </a:cxn>
                <a:cxn ang="0">
                  <a:pos x="3" y="26"/>
                </a:cxn>
                <a:cxn ang="0">
                  <a:pos x="4" y="24"/>
                </a:cxn>
                <a:cxn ang="0">
                  <a:pos x="5" y="22"/>
                </a:cxn>
                <a:cxn ang="0">
                  <a:pos x="2" y="20"/>
                </a:cxn>
                <a:cxn ang="0">
                  <a:pos x="2" y="16"/>
                </a:cxn>
                <a:cxn ang="0">
                  <a:pos x="2" y="13"/>
                </a:cxn>
                <a:cxn ang="0">
                  <a:pos x="3" y="10"/>
                </a:cxn>
                <a:cxn ang="0">
                  <a:pos x="2" y="6"/>
                </a:cxn>
                <a:cxn ang="0">
                  <a:pos x="0" y="3"/>
                </a:cxn>
                <a:cxn ang="0">
                  <a:pos x="2" y="1"/>
                </a:cxn>
                <a:cxn ang="0">
                  <a:pos x="4" y="0"/>
                </a:cxn>
                <a:cxn ang="0">
                  <a:pos x="7" y="0"/>
                </a:cxn>
                <a:cxn ang="0">
                  <a:pos x="8" y="3"/>
                </a:cxn>
                <a:cxn ang="0">
                  <a:pos x="12" y="6"/>
                </a:cxn>
                <a:cxn ang="0">
                  <a:pos x="14" y="8"/>
                </a:cxn>
                <a:cxn ang="0">
                  <a:pos x="15" y="12"/>
                </a:cxn>
                <a:cxn ang="0">
                  <a:pos x="15" y="16"/>
                </a:cxn>
                <a:cxn ang="0">
                  <a:pos x="16" y="20"/>
                </a:cxn>
                <a:cxn ang="0">
                  <a:pos x="18" y="23"/>
                </a:cxn>
                <a:cxn ang="0">
                  <a:pos x="20" y="25"/>
                </a:cxn>
              </a:cxnLst>
              <a:rect l="0" t="0" r="r" b="b"/>
              <a:pathLst>
                <a:path w="21" h="34">
                  <a:moveTo>
                    <a:pt x="20" y="25"/>
                  </a:moveTo>
                  <a:cubicBezTo>
                    <a:pt x="21" y="26"/>
                    <a:pt x="20" y="27"/>
                    <a:pt x="20" y="28"/>
                  </a:cubicBezTo>
                  <a:cubicBezTo>
                    <a:pt x="20" y="28"/>
                    <a:pt x="20" y="29"/>
                    <a:pt x="19" y="30"/>
                  </a:cubicBezTo>
                  <a:cubicBezTo>
                    <a:pt x="19" y="31"/>
                    <a:pt x="18" y="32"/>
                    <a:pt x="17" y="32"/>
                  </a:cubicBezTo>
                  <a:cubicBezTo>
                    <a:pt x="17" y="32"/>
                    <a:pt x="15" y="30"/>
                    <a:pt x="15" y="30"/>
                  </a:cubicBezTo>
                  <a:cubicBezTo>
                    <a:pt x="15" y="30"/>
                    <a:pt x="14" y="29"/>
                    <a:pt x="14" y="29"/>
                  </a:cubicBezTo>
                  <a:cubicBezTo>
                    <a:pt x="13" y="29"/>
                    <a:pt x="12" y="29"/>
                    <a:pt x="12" y="29"/>
                  </a:cubicBezTo>
                  <a:cubicBezTo>
                    <a:pt x="11" y="29"/>
                    <a:pt x="10" y="30"/>
                    <a:pt x="10" y="31"/>
                  </a:cubicBezTo>
                  <a:cubicBezTo>
                    <a:pt x="9" y="31"/>
                    <a:pt x="9" y="33"/>
                    <a:pt x="8" y="33"/>
                  </a:cubicBezTo>
                  <a:cubicBezTo>
                    <a:pt x="8" y="34"/>
                    <a:pt x="6" y="34"/>
                    <a:pt x="5" y="33"/>
                  </a:cubicBezTo>
                  <a:cubicBezTo>
                    <a:pt x="4" y="33"/>
                    <a:pt x="3" y="32"/>
                    <a:pt x="3" y="32"/>
                  </a:cubicBezTo>
                  <a:cubicBezTo>
                    <a:pt x="3" y="31"/>
                    <a:pt x="3" y="30"/>
                    <a:pt x="3" y="29"/>
                  </a:cubicBezTo>
                  <a:cubicBezTo>
                    <a:pt x="3" y="28"/>
                    <a:pt x="3" y="27"/>
                    <a:pt x="3" y="26"/>
                  </a:cubicBezTo>
                  <a:cubicBezTo>
                    <a:pt x="3" y="26"/>
                    <a:pt x="4" y="25"/>
                    <a:pt x="4" y="24"/>
                  </a:cubicBezTo>
                  <a:cubicBezTo>
                    <a:pt x="5" y="24"/>
                    <a:pt x="5" y="23"/>
                    <a:pt x="5" y="22"/>
                  </a:cubicBezTo>
                  <a:cubicBezTo>
                    <a:pt x="5" y="21"/>
                    <a:pt x="3" y="21"/>
                    <a:pt x="2" y="20"/>
                  </a:cubicBezTo>
                  <a:cubicBezTo>
                    <a:pt x="2" y="19"/>
                    <a:pt x="2" y="17"/>
                    <a:pt x="2" y="16"/>
                  </a:cubicBezTo>
                  <a:cubicBezTo>
                    <a:pt x="2" y="16"/>
                    <a:pt x="2" y="14"/>
                    <a:pt x="2" y="13"/>
                  </a:cubicBezTo>
                  <a:cubicBezTo>
                    <a:pt x="2" y="12"/>
                    <a:pt x="3" y="11"/>
                    <a:pt x="3" y="10"/>
                  </a:cubicBezTo>
                  <a:cubicBezTo>
                    <a:pt x="3" y="9"/>
                    <a:pt x="2" y="7"/>
                    <a:pt x="2" y="6"/>
                  </a:cubicBezTo>
                  <a:cubicBezTo>
                    <a:pt x="2" y="5"/>
                    <a:pt x="0" y="4"/>
                    <a:pt x="0" y="3"/>
                  </a:cubicBezTo>
                  <a:cubicBezTo>
                    <a:pt x="1" y="2"/>
                    <a:pt x="2" y="2"/>
                    <a:pt x="2" y="1"/>
                  </a:cubicBezTo>
                  <a:cubicBezTo>
                    <a:pt x="3" y="1"/>
                    <a:pt x="4" y="0"/>
                    <a:pt x="4" y="0"/>
                  </a:cubicBezTo>
                  <a:cubicBezTo>
                    <a:pt x="5" y="0"/>
                    <a:pt x="6" y="0"/>
                    <a:pt x="7" y="0"/>
                  </a:cubicBezTo>
                  <a:cubicBezTo>
                    <a:pt x="7" y="1"/>
                    <a:pt x="8" y="3"/>
                    <a:pt x="8" y="3"/>
                  </a:cubicBezTo>
                  <a:cubicBezTo>
                    <a:pt x="9" y="4"/>
                    <a:pt x="12" y="5"/>
                    <a:pt x="12" y="6"/>
                  </a:cubicBezTo>
                  <a:cubicBezTo>
                    <a:pt x="13" y="6"/>
                    <a:pt x="14" y="7"/>
                    <a:pt x="14" y="8"/>
                  </a:cubicBezTo>
                  <a:cubicBezTo>
                    <a:pt x="14" y="9"/>
                    <a:pt x="15" y="11"/>
                    <a:pt x="15" y="12"/>
                  </a:cubicBezTo>
                  <a:cubicBezTo>
                    <a:pt x="15" y="13"/>
                    <a:pt x="15" y="15"/>
                    <a:pt x="15" y="16"/>
                  </a:cubicBezTo>
                  <a:cubicBezTo>
                    <a:pt x="15" y="17"/>
                    <a:pt x="16" y="19"/>
                    <a:pt x="16" y="20"/>
                  </a:cubicBezTo>
                  <a:cubicBezTo>
                    <a:pt x="17" y="21"/>
                    <a:pt x="18" y="23"/>
                    <a:pt x="18" y="23"/>
                  </a:cubicBezTo>
                  <a:cubicBezTo>
                    <a:pt x="19" y="24"/>
                    <a:pt x="20" y="24"/>
                    <a:pt x="20"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0" name="Freeform 96">
              <a:extLst>
                <a:ext uri="{FF2B5EF4-FFF2-40B4-BE49-F238E27FC236}">
                  <a16:creationId xmlns:a16="http://schemas.microsoft.com/office/drawing/2014/main" id="{8D49B834-301D-4181-8D4D-3D9C611AB01A}"/>
                </a:ext>
              </a:extLst>
            </p:cNvPr>
            <p:cNvSpPr>
              <a:spLocks noEditPoints="1"/>
            </p:cNvSpPr>
            <p:nvPr/>
          </p:nvSpPr>
          <p:spPr bwMode="auto">
            <a:xfrm>
              <a:off x="7037572" y="4419646"/>
              <a:ext cx="381786" cy="551469"/>
            </a:xfrm>
            <a:custGeom>
              <a:avLst/>
              <a:gdLst/>
              <a:ahLst/>
              <a:cxnLst>
                <a:cxn ang="0">
                  <a:pos x="12" y="41"/>
                </a:cxn>
                <a:cxn ang="0">
                  <a:pos x="23" y="36"/>
                </a:cxn>
                <a:cxn ang="0">
                  <a:pos x="34" y="26"/>
                </a:cxn>
                <a:cxn ang="0">
                  <a:pos x="43" y="14"/>
                </a:cxn>
                <a:cxn ang="0">
                  <a:pos x="52" y="13"/>
                </a:cxn>
                <a:cxn ang="0">
                  <a:pos x="64" y="6"/>
                </a:cxn>
                <a:cxn ang="0">
                  <a:pos x="72" y="4"/>
                </a:cxn>
                <a:cxn ang="0">
                  <a:pos x="86" y="12"/>
                </a:cxn>
                <a:cxn ang="0">
                  <a:pos x="95" y="26"/>
                </a:cxn>
                <a:cxn ang="0">
                  <a:pos x="100" y="46"/>
                </a:cxn>
                <a:cxn ang="0">
                  <a:pos x="98" y="54"/>
                </a:cxn>
                <a:cxn ang="0">
                  <a:pos x="90" y="63"/>
                </a:cxn>
                <a:cxn ang="0">
                  <a:pos x="93" y="75"/>
                </a:cxn>
                <a:cxn ang="0">
                  <a:pos x="105" y="82"/>
                </a:cxn>
                <a:cxn ang="0">
                  <a:pos x="126" y="88"/>
                </a:cxn>
                <a:cxn ang="0">
                  <a:pos x="127" y="94"/>
                </a:cxn>
                <a:cxn ang="0">
                  <a:pos x="122" y="102"/>
                </a:cxn>
                <a:cxn ang="0">
                  <a:pos x="111" y="111"/>
                </a:cxn>
                <a:cxn ang="0">
                  <a:pos x="118" y="116"/>
                </a:cxn>
                <a:cxn ang="0">
                  <a:pos x="127" y="120"/>
                </a:cxn>
                <a:cxn ang="0">
                  <a:pos x="125" y="128"/>
                </a:cxn>
                <a:cxn ang="0">
                  <a:pos x="121" y="135"/>
                </a:cxn>
                <a:cxn ang="0">
                  <a:pos x="116" y="146"/>
                </a:cxn>
                <a:cxn ang="0">
                  <a:pos x="102" y="147"/>
                </a:cxn>
                <a:cxn ang="0">
                  <a:pos x="91" y="146"/>
                </a:cxn>
                <a:cxn ang="0">
                  <a:pos x="86" y="147"/>
                </a:cxn>
                <a:cxn ang="0">
                  <a:pos x="82" y="135"/>
                </a:cxn>
                <a:cxn ang="0">
                  <a:pos x="80" y="128"/>
                </a:cxn>
                <a:cxn ang="0">
                  <a:pos x="69" y="125"/>
                </a:cxn>
                <a:cxn ang="0">
                  <a:pos x="72" y="135"/>
                </a:cxn>
                <a:cxn ang="0">
                  <a:pos x="63" y="140"/>
                </a:cxn>
                <a:cxn ang="0">
                  <a:pos x="56" y="140"/>
                </a:cxn>
                <a:cxn ang="0">
                  <a:pos x="47" y="139"/>
                </a:cxn>
                <a:cxn ang="0">
                  <a:pos x="42" y="147"/>
                </a:cxn>
                <a:cxn ang="0">
                  <a:pos x="47" y="156"/>
                </a:cxn>
                <a:cxn ang="0">
                  <a:pos x="45" y="167"/>
                </a:cxn>
                <a:cxn ang="0">
                  <a:pos x="45" y="181"/>
                </a:cxn>
                <a:cxn ang="0">
                  <a:pos x="40" y="182"/>
                </a:cxn>
                <a:cxn ang="0">
                  <a:pos x="27" y="182"/>
                </a:cxn>
                <a:cxn ang="0">
                  <a:pos x="30" y="169"/>
                </a:cxn>
                <a:cxn ang="0">
                  <a:pos x="33" y="158"/>
                </a:cxn>
                <a:cxn ang="0">
                  <a:pos x="30" y="149"/>
                </a:cxn>
                <a:cxn ang="0">
                  <a:pos x="26" y="144"/>
                </a:cxn>
                <a:cxn ang="0">
                  <a:pos x="36" y="137"/>
                </a:cxn>
                <a:cxn ang="0">
                  <a:pos x="34" y="127"/>
                </a:cxn>
                <a:cxn ang="0">
                  <a:pos x="25" y="119"/>
                </a:cxn>
                <a:cxn ang="0">
                  <a:pos x="21" y="109"/>
                </a:cxn>
                <a:cxn ang="0">
                  <a:pos x="14" y="95"/>
                </a:cxn>
                <a:cxn ang="0">
                  <a:pos x="12" y="87"/>
                </a:cxn>
                <a:cxn ang="0">
                  <a:pos x="12" y="77"/>
                </a:cxn>
                <a:cxn ang="0">
                  <a:pos x="1" y="73"/>
                </a:cxn>
                <a:cxn ang="0">
                  <a:pos x="5" y="62"/>
                </a:cxn>
                <a:cxn ang="0">
                  <a:pos x="11" y="57"/>
                </a:cxn>
                <a:cxn ang="0">
                  <a:pos x="52" y="53"/>
                </a:cxn>
                <a:cxn ang="0">
                  <a:pos x="46" y="36"/>
                </a:cxn>
                <a:cxn ang="0">
                  <a:pos x="34" y="33"/>
                </a:cxn>
                <a:cxn ang="0">
                  <a:pos x="36" y="50"/>
                </a:cxn>
                <a:cxn ang="0">
                  <a:pos x="37" y="62"/>
                </a:cxn>
                <a:cxn ang="0">
                  <a:pos x="48" y="59"/>
                </a:cxn>
              </a:cxnLst>
              <a:rect l="0" t="0" r="r" b="b"/>
              <a:pathLst>
                <a:path w="129" h="186">
                  <a:moveTo>
                    <a:pt x="11" y="52"/>
                  </a:moveTo>
                  <a:cubicBezTo>
                    <a:pt x="11" y="51"/>
                    <a:pt x="11" y="49"/>
                    <a:pt x="10" y="48"/>
                  </a:cubicBezTo>
                  <a:cubicBezTo>
                    <a:pt x="10" y="47"/>
                    <a:pt x="9" y="46"/>
                    <a:pt x="9" y="45"/>
                  </a:cubicBezTo>
                  <a:cubicBezTo>
                    <a:pt x="9" y="44"/>
                    <a:pt x="9" y="42"/>
                    <a:pt x="9" y="42"/>
                  </a:cubicBezTo>
                  <a:cubicBezTo>
                    <a:pt x="10" y="41"/>
                    <a:pt x="11" y="41"/>
                    <a:pt x="12" y="41"/>
                  </a:cubicBezTo>
                  <a:cubicBezTo>
                    <a:pt x="13" y="41"/>
                    <a:pt x="14" y="40"/>
                    <a:pt x="14" y="40"/>
                  </a:cubicBezTo>
                  <a:cubicBezTo>
                    <a:pt x="15" y="39"/>
                    <a:pt x="16" y="38"/>
                    <a:pt x="16" y="37"/>
                  </a:cubicBezTo>
                  <a:cubicBezTo>
                    <a:pt x="17" y="37"/>
                    <a:pt x="17" y="36"/>
                    <a:pt x="18" y="35"/>
                  </a:cubicBezTo>
                  <a:cubicBezTo>
                    <a:pt x="18" y="35"/>
                    <a:pt x="19" y="34"/>
                    <a:pt x="20" y="34"/>
                  </a:cubicBezTo>
                  <a:cubicBezTo>
                    <a:pt x="20" y="34"/>
                    <a:pt x="22" y="36"/>
                    <a:pt x="23" y="36"/>
                  </a:cubicBezTo>
                  <a:cubicBezTo>
                    <a:pt x="24" y="36"/>
                    <a:pt x="25" y="35"/>
                    <a:pt x="26" y="34"/>
                  </a:cubicBezTo>
                  <a:cubicBezTo>
                    <a:pt x="27" y="34"/>
                    <a:pt x="28" y="34"/>
                    <a:pt x="28" y="33"/>
                  </a:cubicBezTo>
                  <a:cubicBezTo>
                    <a:pt x="29" y="32"/>
                    <a:pt x="29" y="31"/>
                    <a:pt x="29" y="30"/>
                  </a:cubicBezTo>
                  <a:cubicBezTo>
                    <a:pt x="29" y="29"/>
                    <a:pt x="30" y="28"/>
                    <a:pt x="31" y="27"/>
                  </a:cubicBezTo>
                  <a:cubicBezTo>
                    <a:pt x="31" y="27"/>
                    <a:pt x="33" y="27"/>
                    <a:pt x="34" y="26"/>
                  </a:cubicBezTo>
                  <a:cubicBezTo>
                    <a:pt x="35" y="26"/>
                    <a:pt x="35" y="25"/>
                    <a:pt x="36" y="25"/>
                  </a:cubicBezTo>
                  <a:cubicBezTo>
                    <a:pt x="36" y="24"/>
                    <a:pt x="37" y="22"/>
                    <a:pt x="38" y="22"/>
                  </a:cubicBezTo>
                  <a:cubicBezTo>
                    <a:pt x="38" y="21"/>
                    <a:pt x="39" y="19"/>
                    <a:pt x="40" y="19"/>
                  </a:cubicBezTo>
                  <a:cubicBezTo>
                    <a:pt x="40" y="18"/>
                    <a:pt x="42" y="18"/>
                    <a:pt x="42" y="17"/>
                  </a:cubicBezTo>
                  <a:cubicBezTo>
                    <a:pt x="42" y="16"/>
                    <a:pt x="43" y="15"/>
                    <a:pt x="43" y="14"/>
                  </a:cubicBezTo>
                  <a:cubicBezTo>
                    <a:pt x="43" y="13"/>
                    <a:pt x="43" y="12"/>
                    <a:pt x="43" y="11"/>
                  </a:cubicBezTo>
                  <a:cubicBezTo>
                    <a:pt x="43" y="11"/>
                    <a:pt x="43" y="10"/>
                    <a:pt x="43" y="10"/>
                  </a:cubicBezTo>
                  <a:cubicBezTo>
                    <a:pt x="44" y="10"/>
                    <a:pt x="45" y="11"/>
                    <a:pt x="46" y="11"/>
                  </a:cubicBezTo>
                  <a:cubicBezTo>
                    <a:pt x="47" y="11"/>
                    <a:pt x="49" y="12"/>
                    <a:pt x="50" y="12"/>
                  </a:cubicBezTo>
                  <a:cubicBezTo>
                    <a:pt x="50" y="12"/>
                    <a:pt x="51" y="13"/>
                    <a:pt x="52" y="13"/>
                  </a:cubicBezTo>
                  <a:cubicBezTo>
                    <a:pt x="53" y="13"/>
                    <a:pt x="54" y="12"/>
                    <a:pt x="55" y="11"/>
                  </a:cubicBezTo>
                  <a:cubicBezTo>
                    <a:pt x="55" y="11"/>
                    <a:pt x="56" y="10"/>
                    <a:pt x="56" y="10"/>
                  </a:cubicBezTo>
                  <a:cubicBezTo>
                    <a:pt x="57" y="9"/>
                    <a:pt x="57" y="8"/>
                    <a:pt x="58" y="7"/>
                  </a:cubicBezTo>
                  <a:cubicBezTo>
                    <a:pt x="59" y="7"/>
                    <a:pt x="61" y="6"/>
                    <a:pt x="62" y="6"/>
                  </a:cubicBezTo>
                  <a:cubicBezTo>
                    <a:pt x="63" y="6"/>
                    <a:pt x="64" y="6"/>
                    <a:pt x="64" y="6"/>
                  </a:cubicBezTo>
                  <a:cubicBezTo>
                    <a:pt x="65" y="5"/>
                    <a:pt x="65" y="4"/>
                    <a:pt x="65" y="4"/>
                  </a:cubicBezTo>
                  <a:cubicBezTo>
                    <a:pt x="65" y="3"/>
                    <a:pt x="67" y="3"/>
                    <a:pt x="67" y="2"/>
                  </a:cubicBezTo>
                  <a:cubicBezTo>
                    <a:pt x="67" y="2"/>
                    <a:pt x="67" y="1"/>
                    <a:pt x="67" y="0"/>
                  </a:cubicBezTo>
                  <a:cubicBezTo>
                    <a:pt x="68" y="0"/>
                    <a:pt x="69" y="1"/>
                    <a:pt x="69" y="2"/>
                  </a:cubicBezTo>
                  <a:cubicBezTo>
                    <a:pt x="70" y="2"/>
                    <a:pt x="71" y="3"/>
                    <a:pt x="72" y="4"/>
                  </a:cubicBezTo>
                  <a:cubicBezTo>
                    <a:pt x="73" y="5"/>
                    <a:pt x="75" y="5"/>
                    <a:pt x="76" y="6"/>
                  </a:cubicBezTo>
                  <a:cubicBezTo>
                    <a:pt x="76" y="6"/>
                    <a:pt x="77" y="7"/>
                    <a:pt x="78" y="8"/>
                  </a:cubicBezTo>
                  <a:cubicBezTo>
                    <a:pt x="78" y="8"/>
                    <a:pt x="79" y="9"/>
                    <a:pt x="80" y="9"/>
                  </a:cubicBezTo>
                  <a:cubicBezTo>
                    <a:pt x="80" y="9"/>
                    <a:pt x="82" y="8"/>
                    <a:pt x="83" y="9"/>
                  </a:cubicBezTo>
                  <a:cubicBezTo>
                    <a:pt x="84" y="9"/>
                    <a:pt x="85" y="11"/>
                    <a:pt x="86" y="12"/>
                  </a:cubicBezTo>
                  <a:cubicBezTo>
                    <a:pt x="86" y="13"/>
                    <a:pt x="88" y="13"/>
                    <a:pt x="88" y="13"/>
                  </a:cubicBezTo>
                  <a:cubicBezTo>
                    <a:pt x="89" y="14"/>
                    <a:pt x="90" y="15"/>
                    <a:pt x="90" y="16"/>
                  </a:cubicBezTo>
                  <a:cubicBezTo>
                    <a:pt x="91" y="17"/>
                    <a:pt x="90" y="19"/>
                    <a:pt x="91" y="20"/>
                  </a:cubicBezTo>
                  <a:cubicBezTo>
                    <a:pt x="91" y="21"/>
                    <a:pt x="92" y="22"/>
                    <a:pt x="93" y="23"/>
                  </a:cubicBezTo>
                  <a:cubicBezTo>
                    <a:pt x="94" y="24"/>
                    <a:pt x="95" y="25"/>
                    <a:pt x="95" y="26"/>
                  </a:cubicBezTo>
                  <a:cubicBezTo>
                    <a:pt x="95" y="28"/>
                    <a:pt x="96" y="30"/>
                    <a:pt x="96" y="31"/>
                  </a:cubicBezTo>
                  <a:cubicBezTo>
                    <a:pt x="96" y="32"/>
                    <a:pt x="97" y="34"/>
                    <a:pt x="97" y="35"/>
                  </a:cubicBezTo>
                  <a:cubicBezTo>
                    <a:pt x="97" y="36"/>
                    <a:pt x="98" y="38"/>
                    <a:pt x="98" y="39"/>
                  </a:cubicBezTo>
                  <a:cubicBezTo>
                    <a:pt x="99" y="40"/>
                    <a:pt x="99" y="42"/>
                    <a:pt x="100" y="43"/>
                  </a:cubicBezTo>
                  <a:cubicBezTo>
                    <a:pt x="100" y="44"/>
                    <a:pt x="100" y="46"/>
                    <a:pt x="100" y="46"/>
                  </a:cubicBezTo>
                  <a:cubicBezTo>
                    <a:pt x="100" y="47"/>
                    <a:pt x="100" y="48"/>
                    <a:pt x="100" y="49"/>
                  </a:cubicBezTo>
                  <a:cubicBezTo>
                    <a:pt x="101" y="49"/>
                    <a:pt x="101" y="49"/>
                    <a:pt x="101" y="50"/>
                  </a:cubicBezTo>
                  <a:cubicBezTo>
                    <a:pt x="101" y="50"/>
                    <a:pt x="101" y="51"/>
                    <a:pt x="101" y="52"/>
                  </a:cubicBezTo>
                  <a:cubicBezTo>
                    <a:pt x="101" y="52"/>
                    <a:pt x="99" y="52"/>
                    <a:pt x="99" y="52"/>
                  </a:cubicBezTo>
                  <a:cubicBezTo>
                    <a:pt x="98" y="53"/>
                    <a:pt x="98" y="54"/>
                    <a:pt x="98" y="54"/>
                  </a:cubicBezTo>
                  <a:cubicBezTo>
                    <a:pt x="97" y="55"/>
                    <a:pt x="97" y="55"/>
                    <a:pt x="97" y="56"/>
                  </a:cubicBezTo>
                  <a:cubicBezTo>
                    <a:pt x="96" y="56"/>
                    <a:pt x="94" y="56"/>
                    <a:pt x="94" y="57"/>
                  </a:cubicBezTo>
                  <a:cubicBezTo>
                    <a:pt x="93" y="57"/>
                    <a:pt x="92" y="57"/>
                    <a:pt x="92" y="58"/>
                  </a:cubicBezTo>
                  <a:cubicBezTo>
                    <a:pt x="92" y="58"/>
                    <a:pt x="92" y="59"/>
                    <a:pt x="92" y="59"/>
                  </a:cubicBezTo>
                  <a:cubicBezTo>
                    <a:pt x="91" y="60"/>
                    <a:pt x="91" y="62"/>
                    <a:pt x="90" y="63"/>
                  </a:cubicBezTo>
                  <a:cubicBezTo>
                    <a:pt x="90" y="64"/>
                    <a:pt x="89" y="66"/>
                    <a:pt x="88" y="67"/>
                  </a:cubicBezTo>
                  <a:cubicBezTo>
                    <a:pt x="88" y="67"/>
                    <a:pt x="88" y="69"/>
                    <a:pt x="88" y="69"/>
                  </a:cubicBezTo>
                  <a:cubicBezTo>
                    <a:pt x="89" y="70"/>
                    <a:pt x="90" y="70"/>
                    <a:pt x="91" y="70"/>
                  </a:cubicBezTo>
                  <a:cubicBezTo>
                    <a:pt x="91" y="71"/>
                    <a:pt x="92" y="72"/>
                    <a:pt x="92" y="72"/>
                  </a:cubicBezTo>
                  <a:cubicBezTo>
                    <a:pt x="92" y="73"/>
                    <a:pt x="93" y="75"/>
                    <a:pt x="93" y="75"/>
                  </a:cubicBezTo>
                  <a:cubicBezTo>
                    <a:pt x="93" y="76"/>
                    <a:pt x="95" y="77"/>
                    <a:pt x="95" y="77"/>
                  </a:cubicBezTo>
                  <a:cubicBezTo>
                    <a:pt x="96" y="77"/>
                    <a:pt x="98" y="77"/>
                    <a:pt x="99" y="77"/>
                  </a:cubicBezTo>
                  <a:cubicBezTo>
                    <a:pt x="99" y="77"/>
                    <a:pt x="100" y="78"/>
                    <a:pt x="100" y="78"/>
                  </a:cubicBezTo>
                  <a:cubicBezTo>
                    <a:pt x="101" y="78"/>
                    <a:pt x="102" y="80"/>
                    <a:pt x="102" y="80"/>
                  </a:cubicBezTo>
                  <a:cubicBezTo>
                    <a:pt x="103" y="81"/>
                    <a:pt x="104" y="81"/>
                    <a:pt x="105" y="82"/>
                  </a:cubicBezTo>
                  <a:cubicBezTo>
                    <a:pt x="107" y="82"/>
                    <a:pt x="110" y="82"/>
                    <a:pt x="112" y="83"/>
                  </a:cubicBezTo>
                  <a:cubicBezTo>
                    <a:pt x="114" y="83"/>
                    <a:pt x="116" y="84"/>
                    <a:pt x="118" y="84"/>
                  </a:cubicBezTo>
                  <a:cubicBezTo>
                    <a:pt x="119" y="85"/>
                    <a:pt x="120" y="86"/>
                    <a:pt x="121" y="86"/>
                  </a:cubicBezTo>
                  <a:cubicBezTo>
                    <a:pt x="122" y="87"/>
                    <a:pt x="124" y="86"/>
                    <a:pt x="124" y="87"/>
                  </a:cubicBezTo>
                  <a:cubicBezTo>
                    <a:pt x="125" y="87"/>
                    <a:pt x="126" y="88"/>
                    <a:pt x="126" y="88"/>
                  </a:cubicBezTo>
                  <a:cubicBezTo>
                    <a:pt x="126" y="89"/>
                    <a:pt x="125" y="89"/>
                    <a:pt x="125" y="89"/>
                  </a:cubicBezTo>
                  <a:cubicBezTo>
                    <a:pt x="124" y="89"/>
                    <a:pt x="123" y="90"/>
                    <a:pt x="123" y="91"/>
                  </a:cubicBezTo>
                  <a:cubicBezTo>
                    <a:pt x="123" y="91"/>
                    <a:pt x="125" y="91"/>
                    <a:pt x="125" y="91"/>
                  </a:cubicBezTo>
                  <a:cubicBezTo>
                    <a:pt x="126" y="91"/>
                    <a:pt x="126" y="92"/>
                    <a:pt x="127" y="93"/>
                  </a:cubicBezTo>
                  <a:cubicBezTo>
                    <a:pt x="127" y="93"/>
                    <a:pt x="127" y="94"/>
                    <a:pt x="127" y="94"/>
                  </a:cubicBezTo>
                  <a:cubicBezTo>
                    <a:pt x="128" y="95"/>
                    <a:pt x="128" y="97"/>
                    <a:pt x="127" y="97"/>
                  </a:cubicBezTo>
                  <a:cubicBezTo>
                    <a:pt x="127" y="98"/>
                    <a:pt x="126" y="98"/>
                    <a:pt x="126" y="98"/>
                  </a:cubicBezTo>
                  <a:cubicBezTo>
                    <a:pt x="125" y="98"/>
                    <a:pt x="125" y="98"/>
                    <a:pt x="124" y="98"/>
                  </a:cubicBezTo>
                  <a:cubicBezTo>
                    <a:pt x="124" y="98"/>
                    <a:pt x="123" y="99"/>
                    <a:pt x="123" y="100"/>
                  </a:cubicBezTo>
                  <a:cubicBezTo>
                    <a:pt x="123" y="100"/>
                    <a:pt x="122" y="101"/>
                    <a:pt x="122" y="102"/>
                  </a:cubicBezTo>
                  <a:cubicBezTo>
                    <a:pt x="121" y="102"/>
                    <a:pt x="120" y="102"/>
                    <a:pt x="119" y="102"/>
                  </a:cubicBezTo>
                  <a:cubicBezTo>
                    <a:pt x="119" y="102"/>
                    <a:pt x="118" y="102"/>
                    <a:pt x="117" y="102"/>
                  </a:cubicBezTo>
                  <a:cubicBezTo>
                    <a:pt x="117" y="102"/>
                    <a:pt x="115" y="102"/>
                    <a:pt x="115" y="103"/>
                  </a:cubicBezTo>
                  <a:cubicBezTo>
                    <a:pt x="114" y="104"/>
                    <a:pt x="113" y="106"/>
                    <a:pt x="113" y="106"/>
                  </a:cubicBezTo>
                  <a:cubicBezTo>
                    <a:pt x="112" y="108"/>
                    <a:pt x="111" y="110"/>
                    <a:pt x="111" y="111"/>
                  </a:cubicBezTo>
                  <a:cubicBezTo>
                    <a:pt x="112" y="111"/>
                    <a:pt x="113" y="112"/>
                    <a:pt x="113" y="112"/>
                  </a:cubicBezTo>
                  <a:cubicBezTo>
                    <a:pt x="114" y="113"/>
                    <a:pt x="115" y="113"/>
                    <a:pt x="115" y="114"/>
                  </a:cubicBezTo>
                  <a:cubicBezTo>
                    <a:pt x="116" y="114"/>
                    <a:pt x="117" y="113"/>
                    <a:pt x="118" y="113"/>
                  </a:cubicBezTo>
                  <a:cubicBezTo>
                    <a:pt x="118" y="113"/>
                    <a:pt x="119" y="115"/>
                    <a:pt x="119" y="115"/>
                  </a:cubicBezTo>
                  <a:cubicBezTo>
                    <a:pt x="119" y="115"/>
                    <a:pt x="118" y="116"/>
                    <a:pt x="118" y="116"/>
                  </a:cubicBezTo>
                  <a:cubicBezTo>
                    <a:pt x="118" y="117"/>
                    <a:pt x="118" y="118"/>
                    <a:pt x="118" y="119"/>
                  </a:cubicBezTo>
                  <a:cubicBezTo>
                    <a:pt x="119" y="119"/>
                    <a:pt x="119" y="120"/>
                    <a:pt x="120" y="120"/>
                  </a:cubicBezTo>
                  <a:cubicBezTo>
                    <a:pt x="121" y="120"/>
                    <a:pt x="122" y="120"/>
                    <a:pt x="123" y="120"/>
                  </a:cubicBezTo>
                  <a:cubicBezTo>
                    <a:pt x="123" y="120"/>
                    <a:pt x="125" y="120"/>
                    <a:pt x="125" y="120"/>
                  </a:cubicBezTo>
                  <a:cubicBezTo>
                    <a:pt x="126" y="120"/>
                    <a:pt x="127" y="120"/>
                    <a:pt x="127" y="120"/>
                  </a:cubicBezTo>
                  <a:cubicBezTo>
                    <a:pt x="128" y="120"/>
                    <a:pt x="128" y="120"/>
                    <a:pt x="128" y="120"/>
                  </a:cubicBezTo>
                  <a:cubicBezTo>
                    <a:pt x="128" y="121"/>
                    <a:pt x="129" y="122"/>
                    <a:pt x="129" y="123"/>
                  </a:cubicBezTo>
                  <a:cubicBezTo>
                    <a:pt x="128" y="124"/>
                    <a:pt x="128" y="124"/>
                    <a:pt x="128" y="124"/>
                  </a:cubicBezTo>
                  <a:cubicBezTo>
                    <a:pt x="127" y="125"/>
                    <a:pt x="126" y="125"/>
                    <a:pt x="125" y="126"/>
                  </a:cubicBezTo>
                  <a:cubicBezTo>
                    <a:pt x="125" y="126"/>
                    <a:pt x="125" y="127"/>
                    <a:pt x="125" y="128"/>
                  </a:cubicBezTo>
                  <a:cubicBezTo>
                    <a:pt x="125" y="128"/>
                    <a:pt x="124" y="129"/>
                    <a:pt x="124" y="130"/>
                  </a:cubicBezTo>
                  <a:cubicBezTo>
                    <a:pt x="124" y="130"/>
                    <a:pt x="123" y="130"/>
                    <a:pt x="122" y="130"/>
                  </a:cubicBezTo>
                  <a:cubicBezTo>
                    <a:pt x="122" y="130"/>
                    <a:pt x="120" y="130"/>
                    <a:pt x="120" y="131"/>
                  </a:cubicBezTo>
                  <a:cubicBezTo>
                    <a:pt x="119" y="131"/>
                    <a:pt x="120" y="133"/>
                    <a:pt x="120" y="134"/>
                  </a:cubicBezTo>
                  <a:cubicBezTo>
                    <a:pt x="120" y="134"/>
                    <a:pt x="121" y="135"/>
                    <a:pt x="121" y="135"/>
                  </a:cubicBezTo>
                  <a:cubicBezTo>
                    <a:pt x="122" y="136"/>
                    <a:pt x="121" y="138"/>
                    <a:pt x="121" y="139"/>
                  </a:cubicBezTo>
                  <a:cubicBezTo>
                    <a:pt x="121" y="139"/>
                    <a:pt x="121" y="141"/>
                    <a:pt x="120" y="141"/>
                  </a:cubicBezTo>
                  <a:cubicBezTo>
                    <a:pt x="120" y="142"/>
                    <a:pt x="120" y="143"/>
                    <a:pt x="120" y="144"/>
                  </a:cubicBezTo>
                  <a:cubicBezTo>
                    <a:pt x="120" y="145"/>
                    <a:pt x="119" y="146"/>
                    <a:pt x="118" y="146"/>
                  </a:cubicBezTo>
                  <a:cubicBezTo>
                    <a:pt x="118" y="146"/>
                    <a:pt x="116" y="146"/>
                    <a:pt x="116" y="146"/>
                  </a:cubicBezTo>
                  <a:cubicBezTo>
                    <a:pt x="115" y="146"/>
                    <a:pt x="113" y="146"/>
                    <a:pt x="112" y="146"/>
                  </a:cubicBezTo>
                  <a:cubicBezTo>
                    <a:pt x="111" y="146"/>
                    <a:pt x="111" y="147"/>
                    <a:pt x="110" y="147"/>
                  </a:cubicBezTo>
                  <a:cubicBezTo>
                    <a:pt x="109" y="147"/>
                    <a:pt x="108" y="147"/>
                    <a:pt x="108" y="147"/>
                  </a:cubicBezTo>
                  <a:cubicBezTo>
                    <a:pt x="107" y="147"/>
                    <a:pt x="105" y="147"/>
                    <a:pt x="104" y="147"/>
                  </a:cubicBezTo>
                  <a:cubicBezTo>
                    <a:pt x="103" y="147"/>
                    <a:pt x="103" y="147"/>
                    <a:pt x="102" y="147"/>
                  </a:cubicBezTo>
                  <a:cubicBezTo>
                    <a:pt x="101" y="147"/>
                    <a:pt x="101" y="147"/>
                    <a:pt x="100" y="147"/>
                  </a:cubicBezTo>
                  <a:cubicBezTo>
                    <a:pt x="100" y="147"/>
                    <a:pt x="100" y="146"/>
                    <a:pt x="99" y="146"/>
                  </a:cubicBezTo>
                  <a:cubicBezTo>
                    <a:pt x="98" y="146"/>
                    <a:pt x="96" y="147"/>
                    <a:pt x="95" y="147"/>
                  </a:cubicBezTo>
                  <a:cubicBezTo>
                    <a:pt x="94" y="147"/>
                    <a:pt x="94" y="146"/>
                    <a:pt x="93" y="146"/>
                  </a:cubicBezTo>
                  <a:cubicBezTo>
                    <a:pt x="93" y="146"/>
                    <a:pt x="92" y="145"/>
                    <a:pt x="91" y="146"/>
                  </a:cubicBezTo>
                  <a:cubicBezTo>
                    <a:pt x="91" y="146"/>
                    <a:pt x="91" y="147"/>
                    <a:pt x="91" y="148"/>
                  </a:cubicBezTo>
                  <a:cubicBezTo>
                    <a:pt x="91" y="148"/>
                    <a:pt x="91" y="150"/>
                    <a:pt x="90" y="150"/>
                  </a:cubicBezTo>
                  <a:cubicBezTo>
                    <a:pt x="90" y="150"/>
                    <a:pt x="89" y="151"/>
                    <a:pt x="88" y="151"/>
                  </a:cubicBezTo>
                  <a:cubicBezTo>
                    <a:pt x="88" y="150"/>
                    <a:pt x="88" y="149"/>
                    <a:pt x="87" y="149"/>
                  </a:cubicBezTo>
                  <a:cubicBezTo>
                    <a:pt x="87" y="148"/>
                    <a:pt x="87" y="147"/>
                    <a:pt x="86" y="147"/>
                  </a:cubicBezTo>
                  <a:cubicBezTo>
                    <a:pt x="86" y="146"/>
                    <a:pt x="86" y="145"/>
                    <a:pt x="86" y="144"/>
                  </a:cubicBezTo>
                  <a:cubicBezTo>
                    <a:pt x="86" y="144"/>
                    <a:pt x="86" y="142"/>
                    <a:pt x="86" y="141"/>
                  </a:cubicBezTo>
                  <a:cubicBezTo>
                    <a:pt x="86" y="140"/>
                    <a:pt x="85" y="139"/>
                    <a:pt x="85" y="138"/>
                  </a:cubicBezTo>
                  <a:cubicBezTo>
                    <a:pt x="84" y="138"/>
                    <a:pt x="84" y="137"/>
                    <a:pt x="84" y="137"/>
                  </a:cubicBezTo>
                  <a:cubicBezTo>
                    <a:pt x="83" y="136"/>
                    <a:pt x="82" y="135"/>
                    <a:pt x="82" y="135"/>
                  </a:cubicBezTo>
                  <a:cubicBezTo>
                    <a:pt x="81" y="134"/>
                    <a:pt x="81" y="133"/>
                    <a:pt x="82" y="132"/>
                  </a:cubicBezTo>
                  <a:cubicBezTo>
                    <a:pt x="82" y="132"/>
                    <a:pt x="83" y="132"/>
                    <a:pt x="84" y="131"/>
                  </a:cubicBezTo>
                  <a:cubicBezTo>
                    <a:pt x="84" y="131"/>
                    <a:pt x="83" y="129"/>
                    <a:pt x="82" y="129"/>
                  </a:cubicBezTo>
                  <a:cubicBezTo>
                    <a:pt x="82" y="128"/>
                    <a:pt x="82" y="127"/>
                    <a:pt x="81" y="127"/>
                  </a:cubicBezTo>
                  <a:cubicBezTo>
                    <a:pt x="81" y="127"/>
                    <a:pt x="81" y="128"/>
                    <a:pt x="80" y="128"/>
                  </a:cubicBezTo>
                  <a:cubicBezTo>
                    <a:pt x="80" y="128"/>
                    <a:pt x="79" y="128"/>
                    <a:pt x="79" y="128"/>
                  </a:cubicBezTo>
                  <a:cubicBezTo>
                    <a:pt x="78" y="128"/>
                    <a:pt x="76" y="127"/>
                    <a:pt x="76" y="126"/>
                  </a:cubicBezTo>
                  <a:cubicBezTo>
                    <a:pt x="75" y="125"/>
                    <a:pt x="73" y="124"/>
                    <a:pt x="72" y="124"/>
                  </a:cubicBezTo>
                  <a:cubicBezTo>
                    <a:pt x="72" y="124"/>
                    <a:pt x="71" y="124"/>
                    <a:pt x="70" y="124"/>
                  </a:cubicBezTo>
                  <a:cubicBezTo>
                    <a:pt x="70" y="124"/>
                    <a:pt x="69" y="125"/>
                    <a:pt x="69" y="125"/>
                  </a:cubicBezTo>
                  <a:cubicBezTo>
                    <a:pt x="69" y="126"/>
                    <a:pt x="70" y="127"/>
                    <a:pt x="70" y="128"/>
                  </a:cubicBezTo>
                  <a:cubicBezTo>
                    <a:pt x="71" y="128"/>
                    <a:pt x="72" y="129"/>
                    <a:pt x="73" y="129"/>
                  </a:cubicBezTo>
                  <a:cubicBezTo>
                    <a:pt x="73" y="130"/>
                    <a:pt x="73" y="131"/>
                    <a:pt x="73" y="132"/>
                  </a:cubicBezTo>
                  <a:cubicBezTo>
                    <a:pt x="73" y="132"/>
                    <a:pt x="73" y="134"/>
                    <a:pt x="73" y="134"/>
                  </a:cubicBezTo>
                  <a:cubicBezTo>
                    <a:pt x="73" y="135"/>
                    <a:pt x="72" y="135"/>
                    <a:pt x="72" y="135"/>
                  </a:cubicBezTo>
                  <a:cubicBezTo>
                    <a:pt x="71" y="136"/>
                    <a:pt x="70" y="136"/>
                    <a:pt x="69" y="136"/>
                  </a:cubicBezTo>
                  <a:cubicBezTo>
                    <a:pt x="69" y="136"/>
                    <a:pt x="68" y="137"/>
                    <a:pt x="68" y="138"/>
                  </a:cubicBezTo>
                  <a:cubicBezTo>
                    <a:pt x="68" y="138"/>
                    <a:pt x="68" y="139"/>
                    <a:pt x="68" y="139"/>
                  </a:cubicBezTo>
                  <a:cubicBezTo>
                    <a:pt x="67" y="140"/>
                    <a:pt x="65" y="138"/>
                    <a:pt x="64" y="138"/>
                  </a:cubicBezTo>
                  <a:cubicBezTo>
                    <a:pt x="64" y="138"/>
                    <a:pt x="64" y="139"/>
                    <a:pt x="63" y="140"/>
                  </a:cubicBezTo>
                  <a:cubicBezTo>
                    <a:pt x="63" y="140"/>
                    <a:pt x="62" y="141"/>
                    <a:pt x="61" y="141"/>
                  </a:cubicBezTo>
                  <a:cubicBezTo>
                    <a:pt x="61" y="141"/>
                    <a:pt x="60" y="140"/>
                    <a:pt x="60" y="140"/>
                  </a:cubicBezTo>
                  <a:cubicBezTo>
                    <a:pt x="59" y="140"/>
                    <a:pt x="59" y="140"/>
                    <a:pt x="58" y="140"/>
                  </a:cubicBezTo>
                  <a:cubicBezTo>
                    <a:pt x="58" y="140"/>
                    <a:pt x="58" y="141"/>
                    <a:pt x="57" y="141"/>
                  </a:cubicBezTo>
                  <a:cubicBezTo>
                    <a:pt x="57" y="141"/>
                    <a:pt x="56" y="140"/>
                    <a:pt x="56" y="140"/>
                  </a:cubicBezTo>
                  <a:cubicBezTo>
                    <a:pt x="56" y="139"/>
                    <a:pt x="56" y="137"/>
                    <a:pt x="55" y="137"/>
                  </a:cubicBezTo>
                  <a:cubicBezTo>
                    <a:pt x="54" y="136"/>
                    <a:pt x="53" y="137"/>
                    <a:pt x="52" y="138"/>
                  </a:cubicBezTo>
                  <a:cubicBezTo>
                    <a:pt x="51" y="138"/>
                    <a:pt x="50" y="137"/>
                    <a:pt x="50" y="137"/>
                  </a:cubicBezTo>
                  <a:cubicBezTo>
                    <a:pt x="49" y="137"/>
                    <a:pt x="48" y="138"/>
                    <a:pt x="48" y="138"/>
                  </a:cubicBezTo>
                  <a:cubicBezTo>
                    <a:pt x="47" y="138"/>
                    <a:pt x="47" y="139"/>
                    <a:pt x="47" y="139"/>
                  </a:cubicBezTo>
                  <a:cubicBezTo>
                    <a:pt x="46" y="140"/>
                    <a:pt x="45" y="140"/>
                    <a:pt x="45" y="141"/>
                  </a:cubicBezTo>
                  <a:cubicBezTo>
                    <a:pt x="44" y="141"/>
                    <a:pt x="44" y="142"/>
                    <a:pt x="44" y="143"/>
                  </a:cubicBezTo>
                  <a:cubicBezTo>
                    <a:pt x="43" y="143"/>
                    <a:pt x="43" y="144"/>
                    <a:pt x="43" y="144"/>
                  </a:cubicBezTo>
                  <a:cubicBezTo>
                    <a:pt x="43" y="144"/>
                    <a:pt x="42" y="145"/>
                    <a:pt x="42" y="145"/>
                  </a:cubicBezTo>
                  <a:cubicBezTo>
                    <a:pt x="42" y="146"/>
                    <a:pt x="42" y="147"/>
                    <a:pt x="42" y="147"/>
                  </a:cubicBezTo>
                  <a:cubicBezTo>
                    <a:pt x="42" y="148"/>
                    <a:pt x="42" y="148"/>
                    <a:pt x="42" y="149"/>
                  </a:cubicBezTo>
                  <a:cubicBezTo>
                    <a:pt x="42" y="149"/>
                    <a:pt x="43" y="150"/>
                    <a:pt x="44" y="150"/>
                  </a:cubicBezTo>
                  <a:cubicBezTo>
                    <a:pt x="45" y="150"/>
                    <a:pt x="46" y="151"/>
                    <a:pt x="46" y="151"/>
                  </a:cubicBezTo>
                  <a:cubicBezTo>
                    <a:pt x="47" y="152"/>
                    <a:pt x="47" y="153"/>
                    <a:pt x="48" y="153"/>
                  </a:cubicBezTo>
                  <a:cubicBezTo>
                    <a:pt x="48" y="154"/>
                    <a:pt x="47" y="156"/>
                    <a:pt x="47" y="156"/>
                  </a:cubicBezTo>
                  <a:cubicBezTo>
                    <a:pt x="47" y="157"/>
                    <a:pt x="48" y="158"/>
                    <a:pt x="48" y="159"/>
                  </a:cubicBezTo>
                  <a:cubicBezTo>
                    <a:pt x="48" y="160"/>
                    <a:pt x="48" y="161"/>
                    <a:pt x="47" y="162"/>
                  </a:cubicBezTo>
                  <a:cubicBezTo>
                    <a:pt x="47" y="162"/>
                    <a:pt x="47" y="163"/>
                    <a:pt x="47" y="164"/>
                  </a:cubicBezTo>
                  <a:cubicBezTo>
                    <a:pt x="47" y="164"/>
                    <a:pt x="46" y="165"/>
                    <a:pt x="46" y="165"/>
                  </a:cubicBezTo>
                  <a:cubicBezTo>
                    <a:pt x="45" y="165"/>
                    <a:pt x="45" y="166"/>
                    <a:pt x="45" y="167"/>
                  </a:cubicBezTo>
                  <a:cubicBezTo>
                    <a:pt x="45" y="167"/>
                    <a:pt x="45" y="169"/>
                    <a:pt x="45" y="170"/>
                  </a:cubicBezTo>
                  <a:cubicBezTo>
                    <a:pt x="45" y="171"/>
                    <a:pt x="45" y="172"/>
                    <a:pt x="45" y="173"/>
                  </a:cubicBezTo>
                  <a:cubicBezTo>
                    <a:pt x="45" y="173"/>
                    <a:pt x="45" y="175"/>
                    <a:pt x="45" y="175"/>
                  </a:cubicBezTo>
                  <a:cubicBezTo>
                    <a:pt x="46" y="176"/>
                    <a:pt x="45" y="177"/>
                    <a:pt x="45" y="178"/>
                  </a:cubicBezTo>
                  <a:cubicBezTo>
                    <a:pt x="45" y="179"/>
                    <a:pt x="45" y="180"/>
                    <a:pt x="45" y="181"/>
                  </a:cubicBezTo>
                  <a:cubicBezTo>
                    <a:pt x="45" y="181"/>
                    <a:pt x="45" y="182"/>
                    <a:pt x="45" y="182"/>
                  </a:cubicBezTo>
                  <a:cubicBezTo>
                    <a:pt x="45" y="183"/>
                    <a:pt x="45" y="185"/>
                    <a:pt x="45" y="186"/>
                  </a:cubicBezTo>
                  <a:cubicBezTo>
                    <a:pt x="45" y="186"/>
                    <a:pt x="44" y="186"/>
                    <a:pt x="44" y="185"/>
                  </a:cubicBezTo>
                  <a:cubicBezTo>
                    <a:pt x="44" y="185"/>
                    <a:pt x="43" y="184"/>
                    <a:pt x="43" y="184"/>
                  </a:cubicBezTo>
                  <a:cubicBezTo>
                    <a:pt x="42" y="183"/>
                    <a:pt x="41" y="182"/>
                    <a:pt x="40" y="182"/>
                  </a:cubicBezTo>
                  <a:cubicBezTo>
                    <a:pt x="39" y="182"/>
                    <a:pt x="37" y="183"/>
                    <a:pt x="36" y="183"/>
                  </a:cubicBezTo>
                  <a:cubicBezTo>
                    <a:pt x="36" y="183"/>
                    <a:pt x="35" y="182"/>
                    <a:pt x="34" y="182"/>
                  </a:cubicBezTo>
                  <a:cubicBezTo>
                    <a:pt x="34" y="182"/>
                    <a:pt x="32" y="182"/>
                    <a:pt x="32" y="182"/>
                  </a:cubicBezTo>
                  <a:cubicBezTo>
                    <a:pt x="31" y="182"/>
                    <a:pt x="30" y="183"/>
                    <a:pt x="29" y="183"/>
                  </a:cubicBezTo>
                  <a:cubicBezTo>
                    <a:pt x="29" y="183"/>
                    <a:pt x="28" y="182"/>
                    <a:pt x="27" y="182"/>
                  </a:cubicBezTo>
                  <a:cubicBezTo>
                    <a:pt x="28" y="181"/>
                    <a:pt x="28" y="179"/>
                    <a:pt x="28" y="179"/>
                  </a:cubicBezTo>
                  <a:cubicBezTo>
                    <a:pt x="28" y="178"/>
                    <a:pt x="27" y="176"/>
                    <a:pt x="27" y="175"/>
                  </a:cubicBezTo>
                  <a:cubicBezTo>
                    <a:pt x="27" y="175"/>
                    <a:pt x="26" y="173"/>
                    <a:pt x="26" y="173"/>
                  </a:cubicBezTo>
                  <a:cubicBezTo>
                    <a:pt x="26" y="172"/>
                    <a:pt x="27" y="171"/>
                    <a:pt x="27" y="170"/>
                  </a:cubicBezTo>
                  <a:cubicBezTo>
                    <a:pt x="27" y="170"/>
                    <a:pt x="29" y="169"/>
                    <a:pt x="30" y="169"/>
                  </a:cubicBezTo>
                  <a:cubicBezTo>
                    <a:pt x="30" y="168"/>
                    <a:pt x="30" y="167"/>
                    <a:pt x="30" y="167"/>
                  </a:cubicBezTo>
                  <a:cubicBezTo>
                    <a:pt x="31" y="166"/>
                    <a:pt x="32" y="166"/>
                    <a:pt x="32" y="165"/>
                  </a:cubicBezTo>
                  <a:cubicBezTo>
                    <a:pt x="32" y="165"/>
                    <a:pt x="33" y="163"/>
                    <a:pt x="33" y="163"/>
                  </a:cubicBezTo>
                  <a:cubicBezTo>
                    <a:pt x="33" y="162"/>
                    <a:pt x="32" y="161"/>
                    <a:pt x="32" y="160"/>
                  </a:cubicBezTo>
                  <a:cubicBezTo>
                    <a:pt x="32" y="159"/>
                    <a:pt x="32" y="159"/>
                    <a:pt x="33" y="158"/>
                  </a:cubicBezTo>
                  <a:cubicBezTo>
                    <a:pt x="33" y="158"/>
                    <a:pt x="33" y="157"/>
                    <a:pt x="33" y="156"/>
                  </a:cubicBezTo>
                  <a:cubicBezTo>
                    <a:pt x="33" y="156"/>
                    <a:pt x="31" y="156"/>
                    <a:pt x="30" y="155"/>
                  </a:cubicBezTo>
                  <a:cubicBezTo>
                    <a:pt x="30" y="155"/>
                    <a:pt x="30" y="153"/>
                    <a:pt x="30" y="153"/>
                  </a:cubicBezTo>
                  <a:cubicBezTo>
                    <a:pt x="30" y="152"/>
                    <a:pt x="32" y="153"/>
                    <a:pt x="32" y="152"/>
                  </a:cubicBezTo>
                  <a:cubicBezTo>
                    <a:pt x="32" y="151"/>
                    <a:pt x="31" y="150"/>
                    <a:pt x="30" y="149"/>
                  </a:cubicBezTo>
                  <a:cubicBezTo>
                    <a:pt x="29" y="149"/>
                    <a:pt x="27" y="148"/>
                    <a:pt x="26" y="148"/>
                  </a:cubicBezTo>
                  <a:cubicBezTo>
                    <a:pt x="26" y="148"/>
                    <a:pt x="24" y="148"/>
                    <a:pt x="24" y="148"/>
                  </a:cubicBezTo>
                  <a:cubicBezTo>
                    <a:pt x="23" y="147"/>
                    <a:pt x="23" y="144"/>
                    <a:pt x="24" y="143"/>
                  </a:cubicBezTo>
                  <a:cubicBezTo>
                    <a:pt x="24" y="143"/>
                    <a:pt x="26" y="141"/>
                    <a:pt x="27" y="142"/>
                  </a:cubicBezTo>
                  <a:cubicBezTo>
                    <a:pt x="27" y="142"/>
                    <a:pt x="26" y="143"/>
                    <a:pt x="26" y="144"/>
                  </a:cubicBezTo>
                  <a:cubicBezTo>
                    <a:pt x="27" y="144"/>
                    <a:pt x="28" y="145"/>
                    <a:pt x="29" y="145"/>
                  </a:cubicBezTo>
                  <a:cubicBezTo>
                    <a:pt x="30" y="145"/>
                    <a:pt x="30" y="144"/>
                    <a:pt x="31" y="144"/>
                  </a:cubicBezTo>
                  <a:cubicBezTo>
                    <a:pt x="31" y="144"/>
                    <a:pt x="32" y="145"/>
                    <a:pt x="33" y="145"/>
                  </a:cubicBezTo>
                  <a:cubicBezTo>
                    <a:pt x="34" y="144"/>
                    <a:pt x="35" y="143"/>
                    <a:pt x="36" y="142"/>
                  </a:cubicBezTo>
                  <a:cubicBezTo>
                    <a:pt x="36" y="141"/>
                    <a:pt x="36" y="138"/>
                    <a:pt x="36" y="137"/>
                  </a:cubicBezTo>
                  <a:cubicBezTo>
                    <a:pt x="36" y="136"/>
                    <a:pt x="37" y="134"/>
                    <a:pt x="37" y="133"/>
                  </a:cubicBezTo>
                  <a:cubicBezTo>
                    <a:pt x="37" y="133"/>
                    <a:pt x="36" y="132"/>
                    <a:pt x="36" y="132"/>
                  </a:cubicBezTo>
                  <a:cubicBezTo>
                    <a:pt x="35" y="132"/>
                    <a:pt x="35" y="130"/>
                    <a:pt x="35" y="130"/>
                  </a:cubicBezTo>
                  <a:cubicBezTo>
                    <a:pt x="35" y="129"/>
                    <a:pt x="36" y="128"/>
                    <a:pt x="35" y="127"/>
                  </a:cubicBezTo>
                  <a:cubicBezTo>
                    <a:pt x="35" y="127"/>
                    <a:pt x="34" y="127"/>
                    <a:pt x="34" y="127"/>
                  </a:cubicBezTo>
                  <a:cubicBezTo>
                    <a:pt x="33" y="127"/>
                    <a:pt x="31" y="128"/>
                    <a:pt x="30" y="128"/>
                  </a:cubicBezTo>
                  <a:cubicBezTo>
                    <a:pt x="30" y="128"/>
                    <a:pt x="29" y="128"/>
                    <a:pt x="28" y="127"/>
                  </a:cubicBezTo>
                  <a:cubicBezTo>
                    <a:pt x="27" y="127"/>
                    <a:pt x="26" y="126"/>
                    <a:pt x="25" y="125"/>
                  </a:cubicBezTo>
                  <a:cubicBezTo>
                    <a:pt x="24" y="124"/>
                    <a:pt x="23" y="122"/>
                    <a:pt x="24" y="121"/>
                  </a:cubicBezTo>
                  <a:cubicBezTo>
                    <a:pt x="24" y="121"/>
                    <a:pt x="25" y="120"/>
                    <a:pt x="25" y="119"/>
                  </a:cubicBezTo>
                  <a:cubicBezTo>
                    <a:pt x="25" y="119"/>
                    <a:pt x="25" y="119"/>
                    <a:pt x="25" y="119"/>
                  </a:cubicBezTo>
                  <a:cubicBezTo>
                    <a:pt x="25" y="119"/>
                    <a:pt x="26" y="118"/>
                    <a:pt x="26" y="118"/>
                  </a:cubicBezTo>
                  <a:cubicBezTo>
                    <a:pt x="26" y="117"/>
                    <a:pt x="25" y="116"/>
                    <a:pt x="25" y="116"/>
                  </a:cubicBezTo>
                  <a:cubicBezTo>
                    <a:pt x="24" y="115"/>
                    <a:pt x="23" y="113"/>
                    <a:pt x="23" y="112"/>
                  </a:cubicBezTo>
                  <a:cubicBezTo>
                    <a:pt x="23" y="112"/>
                    <a:pt x="22" y="110"/>
                    <a:pt x="21" y="109"/>
                  </a:cubicBezTo>
                  <a:cubicBezTo>
                    <a:pt x="20" y="108"/>
                    <a:pt x="18" y="106"/>
                    <a:pt x="17" y="105"/>
                  </a:cubicBezTo>
                  <a:cubicBezTo>
                    <a:pt x="17" y="104"/>
                    <a:pt x="16" y="103"/>
                    <a:pt x="16" y="103"/>
                  </a:cubicBezTo>
                  <a:cubicBezTo>
                    <a:pt x="16" y="102"/>
                    <a:pt x="16" y="101"/>
                    <a:pt x="16" y="100"/>
                  </a:cubicBezTo>
                  <a:cubicBezTo>
                    <a:pt x="16" y="99"/>
                    <a:pt x="16" y="98"/>
                    <a:pt x="15" y="97"/>
                  </a:cubicBezTo>
                  <a:cubicBezTo>
                    <a:pt x="15" y="97"/>
                    <a:pt x="14" y="96"/>
                    <a:pt x="14" y="95"/>
                  </a:cubicBezTo>
                  <a:cubicBezTo>
                    <a:pt x="13" y="95"/>
                    <a:pt x="13" y="94"/>
                    <a:pt x="12" y="94"/>
                  </a:cubicBezTo>
                  <a:cubicBezTo>
                    <a:pt x="12" y="93"/>
                    <a:pt x="10" y="93"/>
                    <a:pt x="10" y="92"/>
                  </a:cubicBezTo>
                  <a:cubicBezTo>
                    <a:pt x="10" y="92"/>
                    <a:pt x="10" y="92"/>
                    <a:pt x="10" y="91"/>
                  </a:cubicBezTo>
                  <a:cubicBezTo>
                    <a:pt x="10" y="91"/>
                    <a:pt x="10" y="91"/>
                    <a:pt x="10" y="90"/>
                  </a:cubicBezTo>
                  <a:cubicBezTo>
                    <a:pt x="10" y="90"/>
                    <a:pt x="11" y="88"/>
                    <a:pt x="12" y="87"/>
                  </a:cubicBezTo>
                  <a:cubicBezTo>
                    <a:pt x="12" y="87"/>
                    <a:pt x="12" y="85"/>
                    <a:pt x="12" y="84"/>
                  </a:cubicBezTo>
                  <a:cubicBezTo>
                    <a:pt x="12" y="83"/>
                    <a:pt x="12" y="82"/>
                    <a:pt x="12" y="82"/>
                  </a:cubicBezTo>
                  <a:cubicBezTo>
                    <a:pt x="13" y="81"/>
                    <a:pt x="13" y="79"/>
                    <a:pt x="14" y="79"/>
                  </a:cubicBezTo>
                  <a:cubicBezTo>
                    <a:pt x="14" y="78"/>
                    <a:pt x="14" y="77"/>
                    <a:pt x="14" y="77"/>
                  </a:cubicBezTo>
                  <a:cubicBezTo>
                    <a:pt x="14" y="77"/>
                    <a:pt x="13" y="77"/>
                    <a:pt x="12" y="77"/>
                  </a:cubicBezTo>
                  <a:cubicBezTo>
                    <a:pt x="11" y="77"/>
                    <a:pt x="9" y="77"/>
                    <a:pt x="8" y="77"/>
                  </a:cubicBezTo>
                  <a:cubicBezTo>
                    <a:pt x="7" y="78"/>
                    <a:pt x="5" y="79"/>
                    <a:pt x="4" y="79"/>
                  </a:cubicBezTo>
                  <a:cubicBezTo>
                    <a:pt x="4" y="79"/>
                    <a:pt x="2" y="79"/>
                    <a:pt x="2" y="79"/>
                  </a:cubicBezTo>
                  <a:cubicBezTo>
                    <a:pt x="1" y="78"/>
                    <a:pt x="1" y="77"/>
                    <a:pt x="1" y="76"/>
                  </a:cubicBezTo>
                  <a:cubicBezTo>
                    <a:pt x="1" y="75"/>
                    <a:pt x="1" y="74"/>
                    <a:pt x="1" y="73"/>
                  </a:cubicBezTo>
                  <a:cubicBezTo>
                    <a:pt x="1" y="72"/>
                    <a:pt x="1" y="70"/>
                    <a:pt x="1" y="69"/>
                  </a:cubicBezTo>
                  <a:cubicBezTo>
                    <a:pt x="1" y="69"/>
                    <a:pt x="0" y="67"/>
                    <a:pt x="1" y="67"/>
                  </a:cubicBezTo>
                  <a:cubicBezTo>
                    <a:pt x="1" y="66"/>
                    <a:pt x="2" y="66"/>
                    <a:pt x="3" y="65"/>
                  </a:cubicBezTo>
                  <a:cubicBezTo>
                    <a:pt x="4" y="65"/>
                    <a:pt x="5" y="65"/>
                    <a:pt x="5" y="65"/>
                  </a:cubicBezTo>
                  <a:cubicBezTo>
                    <a:pt x="6" y="64"/>
                    <a:pt x="5" y="63"/>
                    <a:pt x="5" y="62"/>
                  </a:cubicBezTo>
                  <a:cubicBezTo>
                    <a:pt x="6" y="62"/>
                    <a:pt x="8" y="62"/>
                    <a:pt x="8" y="63"/>
                  </a:cubicBezTo>
                  <a:cubicBezTo>
                    <a:pt x="9" y="63"/>
                    <a:pt x="8" y="64"/>
                    <a:pt x="9" y="65"/>
                  </a:cubicBezTo>
                  <a:cubicBezTo>
                    <a:pt x="9" y="65"/>
                    <a:pt x="10" y="64"/>
                    <a:pt x="10" y="64"/>
                  </a:cubicBezTo>
                  <a:cubicBezTo>
                    <a:pt x="11" y="63"/>
                    <a:pt x="10" y="61"/>
                    <a:pt x="11" y="60"/>
                  </a:cubicBezTo>
                  <a:cubicBezTo>
                    <a:pt x="11" y="59"/>
                    <a:pt x="11" y="58"/>
                    <a:pt x="11" y="57"/>
                  </a:cubicBezTo>
                  <a:cubicBezTo>
                    <a:pt x="11" y="56"/>
                    <a:pt x="11" y="54"/>
                    <a:pt x="11" y="53"/>
                  </a:cubicBezTo>
                  <a:cubicBezTo>
                    <a:pt x="11" y="53"/>
                    <a:pt x="11" y="53"/>
                    <a:pt x="11" y="52"/>
                  </a:cubicBezTo>
                  <a:close/>
                  <a:moveTo>
                    <a:pt x="54" y="58"/>
                  </a:moveTo>
                  <a:cubicBezTo>
                    <a:pt x="54" y="57"/>
                    <a:pt x="55" y="56"/>
                    <a:pt x="54" y="55"/>
                  </a:cubicBezTo>
                  <a:cubicBezTo>
                    <a:pt x="54" y="54"/>
                    <a:pt x="53" y="54"/>
                    <a:pt x="52" y="53"/>
                  </a:cubicBezTo>
                  <a:cubicBezTo>
                    <a:pt x="52" y="53"/>
                    <a:pt x="51" y="51"/>
                    <a:pt x="50" y="50"/>
                  </a:cubicBezTo>
                  <a:cubicBezTo>
                    <a:pt x="50" y="49"/>
                    <a:pt x="49" y="47"/>
                    <a:pt x="49" y="46"/>
                  </a:cubicBezTo>
                  <a:cubicBezTo>
                    <a:pt x="49" y="45"/>
                    <a:pt x="49" y="43"/>
                    <a:pt x="49" y="42"/>
                  </a:cubicBezTo>
                  <a:cubicBezTo>
                    <a:pt x="49" y="41"/>
                    <a:pt x="48" y="39"/>
                    <a:pt x="48" y="38"/>
                  </a:cubicBezTo>
                  <a:cubicBezTo>
                    <a:pt x="48" y="37"/>
                    <a:pt x="47" y="36"/>
                    <a:pt x="46" y="36"/>
                  </a:cubicBezTo>
                  <a:cubicBezTo>
                    <a:pt x="46" y="35"/>
                    <a:pt x="43" y="34"/>
                    <a:pt x="42" y="33"/>
                  </a:cubicBezTo>
                  <a:cubicBezTo>
                    <a:pt x="42" y="33"/>
                    <a:pt x="41" y="31"/>
                    <a:pt x="41" y="30"/>
                  </a:cubicBezTo>
                  <a:cubicBezTo>
                    <a:pt x="40" y="30"/>
                    <a:pt x="39" y="30"/>
                    <a:pt x="38" y="30"/>
                  </a:cubicBezTo>
                  <a:cubicBezTo>
                    <a:pt x="38" y="30"/>
                    <a:pt x="37" y="31"/>
                    <a:pt x="36" y="31"/>
                  </a:cubicBezTo>
                  <a:cubicBezTo>
                    <a:pt x="36" y="32"/>
                    <a:pt x="35" y="32"/>
                    <a:pt x="34" y="33"/>
                  </a:cubicBezTo>
                  <a:cubicBezTo>
                    <a:pt x="34" y="34"/>
                    <a:pt x="36" y="35"/>
                    <a:pt x="36" y="36"/>
                  </a:cubicBezTo>
                  <a:cubicBezTo>
                    <a:pt x="36" y="37"/>
                    <a:pt x="37" y="39"/>
                    <a:pt x="37" y="40"/>
                  </a:cubicBezTo>
                  <a:cubicBezTo>
                    <a:pt x="37" y="41"/>
                    <a:pt x="36" y="42"/>
                    <a:pt x="36" y="43"/>
                  </a:cubicBezTo>
                  <a:cubicBezTo>
                    <a:pt x="36" y="44"/>
                    <a:pt x="36" y="46"/>
                    <a:pt x="36" y="46"/>
                  </a:cubicBezTo>
                  <a:cubicBezTo>
                    <a:pt x="36" y="47"/>
                    <a:pt x="36" y="49"/>
                    <a:pt x="36" y="50"/>
                  </a:cubicBezTo>
                  <a:cubicBezTo>
                    <a:pt x="37" y="51"/>
                    <a:pt x="39" y="51"/>
                    <a:pt x="39" y="52"/>
                  </a:cubicBezTo>
                  <a:cubicBezTo>
                    <a:pt x="39" y="53"/>
                    <a:pt x="39" y="54"/>
                    <a:pt x="38" y="54"/>
                  </a:cubicBezTo>
                  <a:cubicBezTo>
                    <a:pt x="38" y="55"/>
                    <a:pt x="37" y="56"/>
                    <a:pt x="37" y="56"/>
                  </a:cubicBezTo>
                  <a:cubicBezTo>
                    <a:pt x="37" y="57"/>
                    <a:pt x="37" y="58"/>
                    <a:pt x="37" y="59"/>
                  </a:cubicBezTo>
                  <a:cubicBezTo>
                    <a:pt x="37" y="60"/>
                    <a:pt x="37" y="61"/>
                    <a:pt x="37" y="62"/>
                  </a:cubicBezTo>
                  <a:cubicBezTo>
                    <a:pt x="37" y="62"/>
                    <a:pt x="38" y="63"/>
                    <a:pt x="39" y="63"/>
                  </a:cubicBezTo>
                  <a:cubicBezTo>
                    <a:pt x="40" y="64"/>
                    <a:pt x="42" y="64"/>
                    <a:pt x="42" y="63"/>
                  </a:cubicBezTo>
                  <a:cubicBezTo>
                    <a:pt x="43" y="63"/>
                    <a:pt x="43" y="61"/>
                    <a:pt x="44" y="61"/>
                  </a:cubicBezTo>
                  <a:cubicBezTo>
                    <a:pt x="44" y="60"/>
                    <a:pt x="45" y="59"/>
                    <a:pt x="46" y="59"/>
                  </a:cubicBezTo>
                  <a:cubicBezTo>
                    <a:pt x="46" y="59"/>
                    <a:pt x="47" y="59"/>
                    <a:pt x="48" y="59"/>
                  </a:cubicBezTo>
                  <a:cubicBezTo>
                    <a:pt x="48" y="59"/>
                    <a:pt x="49" y="60"/>
                    <a:pt x="49" y="60"/>
                  </a:cubicBezTo>
                  <a:cubicBezTo>
                    <a:pt x="49" y="60"/>
                    <a:pt x="51" y="62"/>
                    <a:pt x="51" y="62"/>
                  </a:cubicBezTo>
                  <a:cubicBezTo>
                    <a:pt x="52" y="62"/>
                    <a:pt x="53" y="61"/>
                    <a:pt x="53" y="60"/>
                  </a:cubicBezTo>
                  <a:cubicBezTo>
                    <a:pt x="54" y="59"/>
                    <a:pt x="54" y="58"/>
                    <a:pt x="54" y="5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97">
              <a:extLst>
                <a:ext uri="{FF2B5EF4-FFF2-40B4-BE49-F238E27FC236}">
                  <a16:creationId xmlns:a16="http://schemas.microsoft.com/office/drawing/2014/main" id="{15E75AB7-DDAF-4429-AA30-9CAAC6795620}"/>
                </a:ext>
              </a:extLst>
            </p:cNvPr>
            <p:cNvSpPr>
              <a:spLocks/>
            </p:cNvSpPr>
            <p:nvPr/>
          </p:nvSpPr>
          <p:spPr bwMode="auto">
            <a:xfrm>
              <a:off x="6763085" y="4097748"/>
              <a:ext cx="207113" cy="257020"/>
            </a:xfrm>
            <a:custGeom>
              <a:avLst/>
              <a:gdLst/>
              <a:ahLst/>
              <a:cxnLst>
                <a:cxn ang="0">
                  <a:pos x="54" y="45"/>
                </a:cxn>
                <a:cxn ang="0">
                  <a:pos x="63" y="46"/>
                </a:cxn>
                <a:cxn ang="0">
                  <a:pos x="69" y="54"/>
                </a:cxn>
                <a:cxn ang="0">
                  <a:pos x="70" y="57"/>
                </a:cxn>
                <a:cxn ang="0">
                  <a:pos x="66" y="59"/>
                </a:cxn>
                <a:cxn ang="0">
                  <a:pos x="59" y="60"/>
                </a:cxn>
                <a:cxn ang="0">
                  <a:pos x="57" y="65"/>
                </a:cxn>
                <a:cxn ang="0">
                  <a:pos x="56" y="70"/>
                </a:cxn>
                <a:cxn ang="0">
                  <a:pos x="51" y="70"/>
                </a:cxn>
                <a:cxn ang="0">
                  <a:pos x="47" y="71"/>
                </a:cxn>
                <a:cxn ang="0">
                  <a:pos x="44" y="75"/>
                </a:cxn>
                <a:cxn ang="0">
                  <a:pos x="42" y="82"/>
                </a:cxn>
                <a:cxn ang="0">
                  <a:pos x="38" y="84"/>
                </a:cxn>
                <a:cxn ang="0">
                  <a:pos x="36" y="87"/>
                </a:cxn>
                <a:cxn ang="0">
                  <a:pos x="33" y="84"/>
                </a:cxn>
                <a:cxn ang="0">
                  <a:pos x="22" y="77"/>
                </a:cxn>
                <a:cxn ang="0">
                  <a:pos x="14" y="68"/>
                </a:cxn>
                <a:cxn ang="0">
                  <a:pos x="12" y="58"/>
                </a:cxn>
                <a:cxn ang="0">
                  <a:pos x="8" y="49"/>
                </a:cxn>
                <a:cxn ang="0">
                  <a:pos x="4" y="37"/>
                </a:cxn>
                <a:cxn ang="0">
                  <a:pos x="0" y="33"/>
                </a:cxn>
                <a:cxn ang="0">
                  <a:pos x="3" y="24"/>
                </a:cxn>
                <a:cxn ang="0">
                  <a:pos x="9" y="11"/>
                </a:cxn>
                <a:cxn ang="0">
                  <a:pos x="19" y="0"/>
                </a:cxn>
                <a:cxn ang="0">
                  <a:pos x="21" y="2"/>
                </a:cxn>
                <a:cxn ang="0">
                  <a:pos x="21" y="9"/>
                </a:cxn>
                <a:cxn ang="0">
                  <a:pos x="18" y="13"/>
                </a:cxn>
                <a:cxn ang="0">
                  <a:pos x="13" y="15"/>
                </a:cxn>
                <a:cxn ang="0">
                  <a:pos x="11" y="19"/>
                </a:cxn>
                <a:cxn ang="0">
                  <a:pos x="9" y="24"/>
                </a:cxn>
                <a:cxn ang="0">
                  <a:pos x="10" y="28"/>
                </a:cxn>
                <a:cxn ang="0">
                  <a:pos x="8" y="31"/>
                </a:cxn>
                <a:cxn ang="0">
                  <a:pos x="8" y="34"/>
                </a:cxn>
                <a:cxn ang="0">
                  <a:pos x="12" y="38"/>
                </a:cxn>
                <a:cxn ang="0">
                  <a:pos x="18" y="41"/>
                </a:cxn>
                <a:cxn ang="0">
                  <a:pos x="19" y="38"/>
                </a:cxn>
                <a:cxn ang="0">
                  <a:pos x="22" y="37"/>
                </a:cxn>
                <a:cxn ang="0">
                  <a:pos x="26" y="38"/>
                </a:cxn>
                <a:cxn ang="0">
                  <a:pos x="32" y="41"/>
                </a:cxn>
                <a:cxn ang="0">
                  <a:pos x="37" y="43"/>
                </a:cxn>
                <a:cxn ang="0">
                  <a:pos x="39" y="40"/>
                </a:cxn>
                <a:cxn ang="0">
                  <a:pos x="43" y="39"/>
                </a:cxn>
                <a:cxn ang="0">
                  <a:pos x="47" y="43"/>
                </a:cxn>
                <a:cxn ang="0">
                  <a:pos x="52" y="43"/>
                </a:cxn>
              </a:cxnLst>
              <a:rect l="0" t="0" r="r" b="b"/>
              <a:pathLst>
                <a:path w="70" h="87">
                  <a:moveTo>
                    <a:pt x="53" y="44"/>
                  </a:moveTo>
                  <a:cubicBezTo>
                    <a:pt x="54" y="44"/>
                    <a:pt x="54" y="45"/>
                    <a:pt x="54" y="45"/>
                  </a:cubicBezTo>
                  <a:cubicBezTo>
                    <a:pt x="55" y="45"/>
                    <a:pt x="57" y="46"/>
                    <a:pt x="58" y="46"/>
                  </a:cubicBezTo>
                  <a:cubicBezTo>
                    <a:pt x="59" y="46"/>
                    <a:pt x="62" y="45"/>
                    <a:pt x="63" y="46"/>
                  </a:cubicBezTo>
                  <a:cubicBezTo>
                    <a:pt x="64" y="47"/>
                    <a:pt x="65" y="50"/>
                    <a:pt x="65" y="50"/>
                  </a:cubicBezTo>
                  <a:cubicBezTo>
                    <a:pt x="65" y="51"/>
                    <a:pt x="68" y="53"/>
                    <a:pt x="69" y="54"/>
                  </a:cubicBezTo>
                  <a:cubicBezTo>
                    <a:pt x="69" y="54"/>
                    <a:pt x="69" y="54"/>
                    <a:pt x="70" y="54"/>
                  </a:cubicBezTo>
                  <a:cubicBezTo>
                    <a:pt x="70" y="55"/>
                    <a:pt x="70" y="56"/>
                    <a:pt x="70" y="57"/>
                  </a:cubicBezTo>
                  <a:cubicBezTo>
                    <a:pt x="69" y="57"/>
                    <a:pt x="68" y="58"/>
                    <a:pt x="68" y="58"/>
                  </a:cubicBezTo>
                  <a:cubicBezTo>
                    <a:pt x="68" y="59"/>
                    <a:pt x="67" y="59"/>
                    <a:pt x="66" y="59"/>
                  </a:cubicBezTo>
                  <a:cubicBezTo>
                    <a:pt x="65" y="60"/>
                    <a:pt x="64" y="60"/>
                    <a:pt x="63" y="60"/>
                  </a:cubicBezTo>
                  <a:cubicBezTo>
                    <a:pt x="62" y="61"/>
                    <a:pt x="60" y="60"/>
                    <a:pt x="59" y="60"/>
                  </a:cubicBezTo>
                  <a:cubicBezTo>
                    <a:pt x="58" y="61"/>
                    <a:pt x="59" y="63"/>
                    <a:pt x="59" y="64"/>
                  </a:cubicBezTo>
                  <a:cubicBezTo>
                    <a:pt x="59" y="64"/>
                    <a:pt x="58" y="65"/>
                    <a:pt x="57" y="65"/>
                  </a:cubicBezTo>
                  <a:cubicBezTo>
                    <a:pt x="57" y="66"/>
                    <a:pt x="57" y="67"/>
                    <a:pt x="57" y="68"/>
                  </a:cubicBezTo>
                  <a:cubicBezTo>
                    <a:pt x="57" y="68"/>
                    <a:pt x="57" y="69"/>
                    <a:pt x="56" y="70"/>
                  </a:cubicBezTo>
                  <a:cubicBezTo>
                    <a:pt x="55" y="70"/>
                    <a:pt x="53" y="70"/>
                    <a:pt x="51" y="70"/>
                  </a:cubicBezTo>
                  <a:cubicBezTo>
                    <a:pt x="51" y="70"/>
                    <a:pt x="51" y="70"/>
                    <a:pt x="51" y="70"/>
                  </a:cubicBezTo>
                  <a:cubicBezTo>
                    <a:pt x="50" y="69"/>
                    <a:pt x="49" y="69"/>
                    <a:pt x="49" y="70"/>
                  </a:cubicBezTo>
                  <a:cubicBezTo>
                    <a:pt x="48" y="70"/>
                    <a:pt x="48" y="71"/>
                    <a:pt x="47" y="71"/>
                  </a:cubicBezTo>
                  <a:cubicBezTo>
                    <a:pt x="47" y="72"/>
                    <a:pt x="46" y="73"/>
                    <a:pt x="46" y="73"/>
                  </a:cubicBezTo>
                  <a:cubicBezTo>
                    <a:pt x="45" y="74"/>
                    <a:pt x="44" y="74"/>
                    <a:pt x="44" y="75"/>
                  </a:cubicBezTo>
                  <a:cubicBezTo>
                    <a:pt x="43" y="76"/>
                    <a:pt x="43" y="78"/>
                    <a:pt x="43" y="79"/>
                  </a:cubicBezTo>
                  <a:cubicBezTo>
                    <a:pt x="43" y="80"/>
                    <a:pt x="42" y="81"/>
                    <a:pt x="42" y="82"/>
                  </a:cubicBezTo>
                  <a:cubicBezTo>
                    <a:pt x="41" y="82"/>
                    <a:pt x="41" y="82"/>
                    <a:pt x="40" y="83"/>
                  </a:cubicBezTo>
                  <a:cubicBezTo>
                    <a:pt x="40" y="83"/>
                    <a:pt x="38" y="83"/>
                    <a:pt x="38" y="84"/>
                  </a:cubicBezTo>
                  <a:cubicBezTo>
                    <a:pt x="38" y="85"/>
                    <a:pt x="38" y="86"/>
                    <a:pt x="38" y="87"/>
                  </a:cubicBezTo>
                  <a:cubicBezTo>
                    <a:pt x="37" y="87"/>
                    <a:pt x="36" y="87"/>
                    <a:pt x="36" y="87"/>
                  </a:cubicBezTo>
                  <a:cubicBezTo>
                    <a:pt x="35" y="87"/>
                    <a:pt x="34" y="86"/>
                    <a:pt x="34" y="86"/>
                  </a:cubicBezTo>
                  <a:cubicBezTo>
                    <a:pt x="34" y="85"/>
                    <a:pt x="33" y="85"/>
                    <a:pt x="33" y="84"/>
                  </a:cubicBezTo>
                  <a:cubicBezTo>
                    <a:pt x="31" y="83"/>
                    <a:pt x="28" y="82"/>
                    <a:pt x="27" y="81"/>
                  </a:cubicBezTo>
                  <a:cubicBezTo>
                    <a:pt x="26" y="80"/>
                    <a:pt x="23" y="78"/>
                    <a:pt x="22" y="77"/>
                  </a:cubicBezTo>
                  <a:cubicBezTo>
                    <a:pt x="21" y="76"/>
                    <a:pt x="18" y="74"/>
                    <a:pt x="17" y="73"/>
                  </a:cubicBezTo>
                  <a:cubicBezTo>
                    <a:pt x="16" y="71"/>
                    <a:pt x="15" y="69"/>
                    <a:pt x="14" y="68"/>
                  </a:cubicBezTo>
                  <a:cubicBezTo>
                    <a:pt x="14" y="66"/>
                    <a:pt x="14" y="63"/>
                    <a:pt x="13" y="62"/>
                  </a:cubicBezTo>
                  <a:cubicBezTo>
                    <a:pt x="13" y="61"/>
                    <a:pt x="13" y="59"/>
                    <a:pt x="12" y="58"/>
                  </a:cubicBezTo>
                  <a:cubicBezTo>
                    <a:pt x="12" y="57"/>
                    <a:pt x="11" y="55"/>
                    <a:pt x="11" y="54"/>
                  </a:cubicBezTo>
                  <a:cubicBezTo>
                    <a:pt x="10" y="53"/>
                    <a:pt x="9" y="50"/>
                    <a:pt x="8" y="49"/>
                  </a:cubicBezTo>
                  <a:cubicBezTo>
                    <a:pt x="8" y="47"/>
                    <a:pt x="7" y="44"/>
                    <a:pt x="6" y="42"/>
                  </a:cubicBezTo>
                  <a:cubicBezTo>
                    <a:pt x="5" y="41"/>
                    <a:pt x="4" y="38"/>
                    <a:pt x="4" y="37"/>
                  </a:cubicBezTo>
                  <a:cubicBezTo>
                    <a:pt x="3" y="36"/>
                    <a:pt x="3" y="35"/>
                    <a:pt x="2" y="35"/>
                  </a:cubicBezTo>
                  <a:cubicBezTo>
                    <a:pt x="2" y="34"/>
                    <a:pt x="1" y="34"/>
                    <a:pt x="0" y="33"/>
                  </a:cubicBezTo>
                  <a:cubicBezTo>
                    <a:pt x="0" y="32"/>
                    <a:pt x="1" y="31"/>
                    <a:pt x="1" y="30"/>
                  </a:cubicBezTo>
                  <a:cubicBezTo>
                    <a:pt x="1" y="28"/>
                    <a:pt x="2" y="26"/>
                    <a:pt x="3" y="24"/>
                  </a:cubicBezTo>
                  <a:cubicBezTo>
                    <a:pt x="3" y="23"/>
                    <a:pt x="5" y="21"/>
                    <a:pt x="5" y="20"/>
                  </a:cubicBezTo>
                  <a:cubicBezTo>
                    <a:pt x="6" y="18"/>
                    <a:pt x="8" y="13"/>
                    <a:pt x="9" y="11"/>
                  </a:cubicBezTo>
                  <a:cubicBezTo>
                    <a:pt x="10" y="9"/>
                    <a:pt x="14" y="6"/>
                    <a:pt x="15" y="4"/>
                  </a:cubicBezTo>
                  <a:cubicBezTo>
                    <a:pt x="16" y="3"/>
                    <a:pt x="18" y="1"/>
                    <a:pt x="19" y="0"/>
                  </a:cubicBezTo>
                  <a:cubicBezTo>
                    <a:pt x="19" y="0"/>
                    <a:pt x="19" y="0"/>
                    <a:pt x="19" y="0"/>
                  </a:cubicBezTo>
                  <a:cubicBezTo>
                    <a:pt x="20" y="1"/>
                    <a:pt x="21" y="2"/>
                    <a:pt x="21" y="2"/>
                  </a:cubicBezTo>
                  <a:cubicBezTo>
                    <a:pt x="21" y="3"/>
                    <a:pt x="21" y="6"/>
                    <a:pt x="21" y="7"/>
                  </a:cubicBezTo>
                  <a:cubicBezTo>
                    <a:pt x="21" y="7"/>
                    <a:pt x="21" y="9"/>
                    <a:pt x="21" y="9"/>
                  </a:cubicBezTo>
                  <a:cubicBezTo>
                    <a:pt x="20" y="10"/>
                    <a:pt x="19" y="10"/>
                    <a:pt x="18" y="11"/>
                  </a:cubicBezTo>
                  <a:cubicBezTo>
                    <a:pt x="18" y="12"/>
                    <a:pt x="18" y="13"/>
                    <a:pt x="18" y="13"/>
                  </a:cubicBezTo>
                  <a:cubicBezTo>
                    <a:pt x="18" y="14"/>
                    <a:pt x="17" y="15"/>
                    <a:pt x="17" y="16"/>
                  </a:cubicBezTo>
                  <a:cubicBezTo>
                    <a:pt x="16" y="16"/>
                    <a:pt x="14" y="15"/>
                    <a:pt x="13" y="15"/>
                  </a:cubicBezTo>
                  <a:cubicBezTo>
                    <a:pt x="13" y="15"/>
                    <a:pt x="12" y="16"/>
                    <a:pt x="12" y="16"/>
                  </a:cubicBezTo>
                  <a:cubicBezTo>
                    <a:pt x="11" y="17"/>
                    <a:pt x="11" y="19"/>
                    <a:pt x="11" y="19"/>
                  </a:cubicBezTo>
                  <a:cubicBezTo>
                    <a:pt x="11" y="19"/>
                    <a:pt x="10" y="20"/>
                    <a:pt x="10" y="21"/>
                  </a:cubicBezTo>
                  <a:cubicBezTo>
                    <a:pt x="10" y="21"/>
                    <a:pt x="9" y="23"/>
                    <a:pt x="9" y="24"/>
                  </a:cubicBezTo>
                  <a:cubicBezTo>
                    <a:pt x="9" y="24"/>
                    <a:pt x="9" y="25"/>
                    <a:pt x="10" y="25"/>
                  </a:cubicBezTo>
                  <a:cubicBezTo>
                    <a:pt x="10" y="26"/>
                    <a:pt x="10" y="27"/>
                    <a:pt x="10" y="28"/>
                  </a:cubicBezTo>
                  <a:cubicBezTo>
                    <a:pt x="9" y="28"/>
                    <a:pt x="8" y="28"/>
                    <a:pt x="8" y="29"/>
                  </a:cubicBezTo>
                  <a:cubicBezTo>
                    <a:pt x="8" y="29"/>
                    <a:pt x="8" y="30"/>
                    <a:pt x="8" y="31"/>
                  </a:cubicBezTo>
                  <a:cubicBezTo>
                    <a:pt x="9" y="31"/>
                    <a:pt x="8" y="32"/>
                    <a:pt x="8" y="32"/>
                  </a:cubicBezTo>
                  <a:cubicBezTo>
                    <a:pt x="8" y="33"/>
                    <a:pt x="8" y="34"/>
                    <a:pt x="8" y="34"/>
                  </a:cubicBezTo>
                  <a:cubicBezTo>
                    <a:pt x="8" y="35"/>
                    <a:pt x="9" y="35"/>
                    <a:pt x="10" y="36"/>
                  </a:cubicBezTo>
                  <a:cubicBezTo>
                    <a:pt x="10" y="36"/>
                    <a:pt x="12" y="38"/>
                    <a:pt x="12" y="38"/>
                  </a:cubicBezTo>
                  <a:cubicBezTo>
                    <a:pt x="13" y="39"/>
                    <a:pt x="14" y="39"/>
                    <a:pt x="15" y="40"/>
                  </a:cubicBezTo>
                  <a:cubicBezTo>
                    <a:pt x="16" y="40"/>
                    <a:pt x="17" y="41"/>
                    <a:pt x="18" y="41"/>
                  </a:cubicBezTo>
                  <a:cubicBezTo>
                    <a:pt x="18" y="41"/>
                    <a:pt x="19" y="41"/>
                    <a:pt x="19" y="40"/>
                  </a:cubicBezTo>
                  <a:cubicBezTo>
                    <a:pt x="19" y="40"/>
                    <a:pt x="19" y="39"/>
                    <a:pt x="19" y="38"/>
                  </a:cubicBezTo>
                  <a:cubicBezTo>
                    <a:pt x="19" y="38"/>
                    <a:pt x="20" y="37"/>
                    <a:pt x="20" y="37"/>
                  </a:cubicBezTo>
                  <a:cubicBezTo>
                    <a:pt x="20" y="37"/>
                    <a:pt x="21" y="37"/>
                    <a:pt x="22" y="37"/>
                  </a:cubicBezTo>
                  <a:cubicBezTo>
                    <a:pt x="23" y="37"/>
                    <a:pt x="24" y="38"/>
                    <a:pt x="25" y="38"/>
                  </a:cubicBezTo>
                  <a:cubicBezTo>
                    <a:pt x="25" y="38"/>
                    <a:pt x="26" y="37"/>
                    <a:pt x="26" y="38"/>
                  </a:cubicBezTo>
                  <a:cubicBezTo>
                    <a:pt x="27" y="38"/>
                    <a:pt x="28" y="39"/>
                    <a:pt x="28" y="39"/>
                  </a:cubicBezTo>
                  <a:cubicBezTo>
                    <a:pt x="29" y="40"/>
                    <a:pt x="31" y="40"/>
                    <a:pt x="32" y="41"/>
                  </a:cubicBezTo>
                  <a:cubicBezTo>
                    <a:pt x="33" y="41"/>
                    <a:pt x="34" y="43"/>
                    <a:pt x="35" y="43"/>
                  </a:cubicBezTo>
                  <a:cubicBezTo>
                    <a:pt x="35" y="44"/>
                    <a:pt x="36" y="43"/>
                    <a:pt x="37" y="43"/>
                  </a:cubicBezTo>
                  <a:cubicBezTo>
                    <a:pt x="37" y="43"/>
                    <a:pt x="37" y="42"/>
                    <a:pt x="38" y="42"/>
                  </a:cubicBezTo>
                  <a:cubicBezTo>
                    <a:pt x="38" y="41"/>
                    <a:pt x="39" y="40"/>
                    <a:pt x="39" y="40"/>
                  </a:cubicBezTo>
                  <a:cubicBezTo>
                    <a:pt x="40" y="40"/>
                    <a:pt x="41" y="39"/>
                    <a:pt x="41" y="39"/>
                  </a:cubicBezTo>
                  <a:cubicBezTo>
                    <a:pt x="42" y="39"/>
                    <a:pt x="43" y="39"/>
                    <a:pt x="43" y="39"/>
                  </a:cubicBezTo>
                  <a:cubicBezTo>
                    <a:pt x="44" y="39"/>
                    <a:pt x="45" y="40"/>
                    <a:pt x="45" y="41"/>
                  </a:cubicBezTo>
                  <a:cubicBezTo>
                    <a:pt x="46" y="41"/>
                    <a:pt x="46" y="43"/>
                    <a:pt x="47" y="43"/>
                  </a:cubicBezTo>
                  <a:cubicBezTo>
                    <a:pt x="47" y="44"/>
                    <a:pt x="49" y="43"/>
                    <a:pt x="50" y="43"/>
                  </a:cubicBezTo>
                  <a:cubicBezTo>
                    <a:pt x="50" y="43"/>
                    <a:pt x="51" y="43"/>
                    <a:pt x="52" y="43"/>
                  </a:cubicBezTo>
                  <a:cubicBezTo>
                    <a:pt x="52" y="43"/>
                    <a:pt x="52" y="43"/>
                    <a:pt x="53" y="4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2" name="Freeform 98">
              <a:extLst>
                <a:ext uri="{FF2B5EF4-FFF2-40B4-BE49-F238E27FC236}">
                  <a16:creationId xmlns:a16="http://schemas.microsoft.com/office/drawing/2014/main" id="{2B8BB98D-F8F9-43A6-8B86-B93B738BA4A8}"/>
                </a:ext>
              </a:extLst>
            </p:cNvPr>
            <p:cNvSpPr>
              <a:spLocks/>
            </p:cNvSpPr>
            <p:nvPr/>
          </p:nvSpPr>
          <p:spPr bwMode="auto">
            <a:xfrm>
              <a:off x="6730645" y="4272421"/>
              <a:ext cx="114785" cy="104804"/>
            </a:xfrm>
            <a:custGeom>
              <a:avLst/>
              <a:gdLst/>
              <a:ahLst/>
              <a:cxnLst>
                <a:cxn ang="0">
                  <a:pos x="37" y="32"/>
                </a:cxn>
                <a:cxn ang="0">
                  <a:pos x="39" y="33"/>
                </a:cxn>
                <a:cxn ang="0">
                  <a:pos x="38" y="35"/>
                </a:cxn>
                <a:cxn ang="0">
                  <a:pos x="33" y="36"/>
                </a:cxn>
                <a:cxn ang="0">
                  <a:pos x="29" y="36"/>
                </a:cxn>
                <a:cxn ang="0">
                  <a:pos x="27" y="33"/>
                </a:cxn>
                <a:cxn ang="0">
                  <a:pos x="26" y="33"/>
                </a:cxn>
                <a:cxn ang="0">
                  <a:pos x="24" y="35"/>
                </a:cxn>
                <a:cxn ang="0">
                  <a:pos x="21" y="35"/>
                </a:cxn>
                <a:cxn ang="0">
                  <a:pos x="20" y="33"/>
                </a:cxn>
                <a:cxn ang="0">
                  <a:pos x="18" y="31"/>
                </a:cxn>
                <a:cxn ang="0">
                  <a:pos x="16" y="31"/>
                </a:cxn>
                <a:cxn ang="0">
                  <a:pos x="14" y="33"/>
                </a:cxn>
                <a:cxn ang="0">
                  <a:pos x="14" y="33"/>
                </a:cxn>
                <a:cxn ang="0">
                  <a:pos x="10" y="29"/>
                </a:cxn>
                <a:cxn ang="0">
                  <a:pos x="6" y="24"/>
                </a:cxn>
                <a:cxn ang="0">
                  <a:pos x="2" y="18"/>
                </a:cxn>
                <a:cxn ang="0">
                  <a:pos x="0" y="15"/>
                </a:cxn>
                <a:cxn ang="0">
                  <a:pos x="2" y="12"/>
                </a:cxn>
                <a:cxn ang="0">
                  <a:pos x="5" y="8"/>
                </a:cxn>
                <a:cxn ang="0">
                  <a:pos x="8" y="6"/>
                </a:cxn>
                <a:cxn ang="0">
                  <a:pos x="12" y="4"/>
                </a:cxn>
                <a:cxn ang="0">
                  <a:pos x="16" y="2"/>
                </a:cxn>
                <a:cxn ang="0">
                  <a:pos x="19" y="0"/>
                </a:cxn>
                <a:cxn ang="0">
                  <a:pos x="20" y="0"/>
                </a:cxn>
                <a:cxn ang="0">
                  <a:pos x="21" y="2"/>
                </a:cxn>
                <a:cxn ang="0">
                  <a:pos x="22" y="5"/>
                </a:cxn>
                <a:cxn ang="0">
                  <a:pos x="23" y="9"/>
                </a:cxn>
                <a:cxn ang="0">
                  <a:pos x="25" y="13"/>
                </a:cxn>
                <a:cxn ang="0">
                  <a:pos x="27" y="17"/>
                </a:cxn>
                <a:cxn ang="0">
                  <a:pos x="30" y="20"/>
                </a:cxn>
                <a:cxn ang="0">
                  <a:pos x="32" y="25"/>
                </a:cxn>
                <a:cxn ang="0">
                  <a:pos x="37" y="32"/>
                </a:cxn>
              </a:cxnLst>
              <a:rect l="0" t="0" r="r" b="b"/>
              <a:pathLst>
                <a:path w="39" h="36">
                  <a:moveTo>
                    <a:pt x="37" y="32"/>
                  </a:moveTo>
                  <a:cubicBezTo>
                    <a:pt x="37" y="32"/>
                    <a:pt x="38" y="33"/>
                    <a:pt x="39" y="33"/>
                  </a:cubicBezTo>
                  <a:cubicBezTo>
                    <a:pt x="38" y="34"/>
                    <a:pt x="38" y="35"/>
                    <a:pt x="38" y="35"/>
                  </a:cubicBezTo>
                  <a:cubicBezTo>
                    <a:pt x="37" y="36"/>
                    <a:pt x="34" y="36"/>
                    <a:pt x="33" y="36"/>
                  </a:cubicBezTo>
                  <a:cubicBezTo>
                    <a:pt x="32" y="36"/>
                    <a:pt x="30" y="36"/>
                    <a:pt x="29" y="36"/>
                  </a:cubicBezTo>
                  <a:cubicBezTo>
                    <a:pt x="28" y="35"/>
                    <a:pt x="28" y="34"/>
                    <a:pt x="27" y="33"/>
                  </a:cubicBezTo>
                  <a:cubicBezTo>
                    <a:pt x="27" y="33"/>
                    <a:pt x="26" y="33"/>
                    <a:pt x="26" y="33"/>
                  </a:cubicBezTo>
                  <a:cubicBezTo>
                    <a:pt x="25" y="34"/>
                    <a:pt x="24" y="35"/>
                    <a:pt x="24" y="35"/>
                  </a:cubicBezTo>
                  <a:cubicBezTo>
                    <a:pt x="23" y="35"/>
                    <a:pt x="22" y="35"/>
                    <a:pt x="21" y="35"/>
                  </a:cubicBezTo>
                  <a:cubicBezTo>
                    <a:pt x="21" y="34"/>
                    <a:pt x="21" y="33"/>
                    <a:pt x="20" y="33"/>
                  </a:cubicBezTo>
                  <a:cubicBezTo>
                    <a:pt x="20" y="32"/>
                    <a:pt x="18" y="32"/>
                    <a:pt x="18" y="31"/>
                  </a:cubicBezTo>
                  <a:cubicBezTo>
                    <a:pt x="17" y="31"/>
                    <a:pt x="16" y="31"/>
                    <a:pt x="16" y="31"/>
                  </a:cubicBezTo>
                  <a:cubicBezTo>
                    <a:pt x="15" y="32"/>
                    <a:pt x="15" y="32"/>
                    <a:pt x="14" y="33"/>
                  </a:cubicBezTo>
                  <a:cubicBezTo>
                    <a:pt x="14" y="33"/>
                    <a:pt x="14" y="33"/>
                    <a:pt x="14" y="33"/>
                  </a:cubicBezTo>
                  <a:cubicBezTo>
                    <a:pt x="13" y="32"/>
                    <a:pt x="11" y="30"/>
                    <a:pt x="10" y="29"/>
                  </a:cubicBezTo>
                  <a:cubicBezTo>
                    <a:pt x="9" y="27"/>
                    <a:pt x="7" y="25"/>
                    <a:pt x="6" y="24"/>
                  </a:cubicBezTo>
                  <a:cubicBezTo>
                    <a:pt x="5" y="23"/>
                    <a:pt x="3" y="20"/>
                    <a:pt x="2" y="18"/>
                  </a:cubicBezTo>
                  <a:cubicBezTo>
                    <a:pt x="1" y="17"/>
                    <a:pt x="1" y="16"/>
                    <a:pt x="0" y="15"/>
                  </a:cubicBezTo>
                  <a:cubicBezTo>
                    <a:pt x="0" y="14"/>
                    <a:pt x="1" y="12"/>
                    <a:pt x="2" y="12"/>
                  </a:cubicBezTo>
                  <a:cubicBezTo>
                    <a:pt x="2" y="11"/>
                    <a:pt x="4" y="9"/>
                    <a:pt x="5" y="8"/>
                  </a:cubicBezTo>
                  <a:cubicBezTo>
                    <a:pt x="5" y="7"/>
                    <a:pt x="7" y="6"/>
                    <a:pt x="8" y="6"/>
                  </a:cubicBezTo>
                  <a:cubicBezTo>
                    <a:pt x="9" y="5"/>
                    <a:pt x="11" y="5"/>
                    <a:pt x="12" y="4"/>
                  </a:cubicBezTo>
                  <a:cubicBezTo>
                    <a:pt x="13" y="4"/>
                    <a:pt x="15" y="3"/>
                    <a:pt x="16" y="2"/>
                  </a:cubicBezTo>
                  <a:cubicBezTo>
                    <a:pt x="17" y="2"/>
                    <a:pt x="18" y="1"/>
                    <a:pt x="19" y="0"/>
                  </a:cubicBezTo>
                  <a:cubicBezTo>
                    <a:pt x="20" y="0"/>
                    <a:pt x="20" y="0"/>
                    <a:pt x="20" y="0"/>
                  </a:cubicBezTo>
                  <a:cubicBezTo>
                    <a:pt x="21" y="0"/>
                    <a:pt x="21" y="2"/>
                    <a:pt x="21" y="2"/>
                  </a:cubicBezTo>
                  <a:cubicBezTo>
                    <a:pt x="21" y="3"/>
                    <a:pt x="22" y="5"/>
                    <a:pt x="22" y="5"/>
                  </a:cubicBezTo>
                  <a:cubicBezTo>
                    <a:pt x="22" y="5"/>
                    <a:pt x="23" y="8"/>
                    <a:pt x="23" y="9"/>
                  </a:cubicBezTo>
                  <a:cubicBezTo>
                    <a:pt x="24" y="10"/>
                    <a:pt x="24" y="12"/>
                    <a:pt x="25" y="13"/>
                  </a:cubicBezTo>
                  <a:cubicBezTo>
                    <a:pt x="25" y="14"/>
                    <a:pt x="26" y="16"/>
                    <a:pt x="27" y="17"/>
                  </a:cubicBezTo>
                  <a:cubicBezTo>
                    <a:pt x="28" y="18"/>
                    <a:pt x="30" y="19"/>
                    <a:pt x="30" y="20"/>
                  </a:cubicBezTo>
                  <a:cubicBezTo>
                    <a:pt x="31" y="21"/>
                    <a:pt x="32" y="24"/>
                    <a:pt x="32" y="25"/>
                  </a:cubicBezTo>
                  <a:cubicBezTo>
                    <a:pt x="33" y="27"/>
                    <a:pt x="36" y="30"/>
                    <a:pt x="37"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3" name="Freeform 99">
              <a:extLst>
                <a:ext uri="{FF2B5EF4-FFF2-40B4-BE49-F238E27FC236}">
                  <a16:creationId xmlns:a16="http://schemas.microsoft.com/office/drawing/2014/main" id="{452E3C7B-EA4C-4CA0-A00A-9D64A9DBEC92}"/>
                </a:ext>
              </a:extLst>
            </p:cNvPr>
            <p:cNvSpPr>
              <a:spLocks/>
            </p:cNvSpPr>
            <p:nvPr/>
          </p:nvSpPr>
          <p:spPr bwMode="auto">
            <a:xfrm>
              <a:off x="6773067" y="4304861"/>
              <a:ext cx="461637" cy="316908"/>
            </a:xfrm>
            <a:custGeom>
              <a:avLst/>
              <a:gdLst/>
              <a:ahLst/>
              <a:cxnLst>
                <a:cxn ang="0">
                  <a:pos x="66" y="18"/>
                </a:cxn>
                <a:cxn ang="0">
                  <a:pos x="72" y="13"/>
                </a:cxn>
                <a:cxn ang="0">
                  <a:pos x="80" y="8"/>
                </a:cxn>
                <a:cxn ang="0">
                  <a:pos x="88" y="2"/>
                </a:cxn>
                <a:cxn ang="0">
                  <a:pos x="91" y="2"/>
                </a:cxn>
                <a:cxn ang="0">
                  <a:pos x="99" y="8"/>
                </a:cxn>
                <a:cxn ang="0">
                  <a:pos x="109" y="13"/>
                </a:cxn>
                <a:cxn ang="0">
                  <a:pos x="118" y="10"/>
                </a:cxn>
                <a:cxn ang="0">
                  <a:pos x="124" y="15"/>
                </a:cxn>
                <a:cxn ang="0">
                  <a:pos x="133" y="12"/>
                </a:cxn>
                <a:cxn ang="0">
                  <a:pos x="140" y="7"/>
                </a:cxn>
                <a:cxn ang="0">
                  <a:pos x="148" y="4"/>
                </a:cxn>
                <a:cxn ang="0">
                  <a:pos x="151" y="10"/>
                </a:cxn>
                <a:cxn ang="0">
                  <a:pos x="151" y="20"/>
                </a:cxn>
                <a:cxn ang="0">
                  <a:pos x="153" y="32"/>
                </a:cxn>
                <a:cxn ang="0">
                  <a:pos x="156" y="39"/>
                </a:cxn>
                <a:cxn ang="0">
                  <a:pos x="153" y="45"/>
                </a:cxn>
                <a:cxn ang="0">
                  <a:pos x="145" y="49"/>
                </a:cxn>
                <a:cxn ang="0">
                  <a:pos x="139" y="51"/>
                </a:cxn>
                <a:cxn ang="0">
                  <a:pos x="132" y="50"/>
                </a:cxn>
                <a:cxn ang="0">
                  <a:pos x="129" y="58"/>
                </a:cxn>
                <a:cxn ang="0">
                  <a:pos x="123" y="65"/>
                </a:cxn>
                <a:cxn ang="0">
                  <a:pos x="117" y="72"/>
                </a:cxn>
                <a:cxn ang="0">
                  <a:pos x="109" y="73"/>
                </a:cxn>
                <a:cxn ang="0">
                  <a:pos x="103" y="79"/>
                </a:cxn>
                <a:cxn ang="0">
                  <a:pos x="98" y="84"/>
                </a:cxn>
                <a:cxn ang="0">
                  <a:pos x="99" y="93"/>
                </a:cxn>
                <a:cxn ang="0">
                  <a:pos x="92" y="97"/>
                </a:cxn>
                <a:cxn ang="0">
                  <a:pos x="88" y="102"/>
                </a:cxn>
                <a:cxn ang="0">
                  <a:pos x="81" y="100"/>
                </a:cxn>
                <a:cxn ang="0">
                  <a:pos x="78" y="104"/>
                </a:cxn>
                <a:cxn ang="0">
                  <a:pos x="74" y="106"/>
                </a:cxn>
                <a:cxn ang="0">
                  <a:pos x="72" y="102"/>
                </a:cxn>
                <a:cxn ang="0">
                  <a:pos x="65" y="102"/>
                </a:cxn>
                <a:cxn ang="0">
                  <a:pos x="64" y="97"/>
                </a:cxn>
                <a:cxn ang="0">
                  <a:pos x="60" y="96"/>
                </a:cxn>
                <a:cxn ang="0">
                  <a:pos x="56" y="97"/>
                </a:cxn>
                <a:cxn ang="0">
                  <a:pos x="50" y="98"/>
                </a:cxn>
                <a:cxn ang="0">
                  <a:pos x="44" y="96"/>
                </a:cxn>
                <a:cxn ang="0">
                  <a:pos x="35" y="95"/>
                </a:cxn>
                <a:cxn ang="0">
                  <a:pos x="31" y="84"/>
                </a:cxn>
                <a:cxn ang="0">
                  <a:pos x="29" y="68"/>
                </a:cxn>
                <a:cxn ang="0">
                  <a:pos x="22" y="64"/>
                </a:cxn>
                <a:cxn ang="0">
                  <a:pos x="17" y="59"/>
                </a:cxn>
                <a:cxn ang="0">
                  <a:pos x="21" y="55"/>
                </a:cxn>
                <a:cxn ang="0">
                  <a:pos x="20" y="44"/>
                </a:cxn>
                <a:cxn ang="0">
                  <a:pos x="10" y="35"/>
                </a:cxn>
                <a:cxn ang="0">
                  <a:pos x="7" y="32"/>
                </a:cxn>
                <a:cxn ang="0">
                  <a:pos x="2" y="24"/>
                </a:cxn>
                <a:cxn ang="0">
                  <a:pos x="4" y="20"/>
                </a:cxn>
                <a:cxn ang="0">
                  <a:pos x="10" y="24"/>
                </a:cxn>
                <a:cxn ang="0">
                  <a:pos x="15" y="25"/>
                </a:cxn>
                <a:cxn ang="0">
                  <a:pos x="25" y="22"/>
                </a:cxn>
                <a:cxn ang="0">
                  <a:pos x="35" y="25"/>
                </a:cxn>
                <a:cxn ang="0">
                  <a:pos x="47" y="22"/>
                </a:cxn>
                <a:cxn ang="0">
                  <a:pos x="58" y="21"/>
                </a:cxn>
              </a:cxnLst>
              <a:rect l="0" t="0" r="r" b="b"/>
              <a:pathLst>
                <a:path w="156" h="107">
                  <a:moveTo>
                    <a:pt x="63" y="18"/>
                  </a:moveTo>
                  <a:cubicBezTo>
                    <a:pt x="63" y="18"/>
                    <a:pt x="63" y="18"/>
                    <a:pt x="63" y="18"/>
                  </a:cubicBezTo>
                  <a:cubicBezTo>
                    <a:pt x="64" y="17"/>
                    <a:pt x="66" y="18"/>
                    <a:pt x="66" y="18"/>
                  </a:cubicBezTo>
                  <a:cubicBezTo>
                    <a:pt x="67" y="17"/>
                    <a:pt x="69" y="17"/>
                    <a:pt x="69" y="17"/>
                  </a:cubicBezTo>
                  <a:cubicBezTo>
                    <a:pt x="70" y="17"/>
                    <a:pt x="71" y="15"/>
                    <a:pt x="71" y="15"/>
                  </a:cubicBezTo>
                  <a:cubicBezTo>
                    <a:pt x="72" y="14"/>
                    <a:pt x="72" y="13"/>
                    <a:pt x="72" y="13"/>
                  </a:cubicBezTo>
                  <a:cubicBezTo>
                    <a:pt x="72" y="12"/>
                    <a:pt x="73" y="11"/>
                    <a:pt x="74" y="10"/>
                  </a:cubicBezTo>
                  <a:cubicBezTo>
                    <a:pt x="74" y="10"/>
                    <a:pt x="75" y="9"/>
                    <a:pt x="76" y="9"/>
                  </a:cubicBezTo>
                  <a:cubicBezTo>
                    <a:pt x="77" y="8"/>
                    <a:pt x="79" y="9"/>
                    <a:pt x="80" y="8"/>
                  </a:cubicBezTo>
                  <a:cubicBezTo>
                    <a:pt x="81" y="8"/>
                    <a:pt x="83" y="8"/>
                    <a:pt x="83" y="7"/>
                  </a:cubicBezTo>
                  <a:cubicBezTo>
                    <a:pt x="84" y="7"/>
                    <a:pt x="85" y="6"/>
                    <a:pt x="85" y="5"/>
                  </a:cubicBezTo>
                  <a:cubicBezTo>
                    <a:pt x="86" y="4"/>
                    <a:pt x="88" y="3"/>
                    <a:pt x="88" y="2"/>
                  </a:cubicBezTo>
                  <a:cubicBezTo>
                    <a:pt x="88" y="1"/>
                    <a:pt x="88" y="0"/>
                    <a:pt x="88" y="0"/>
                  </a:cubicBezTo>
                  <a:cubicBezTo>
                    <a:pt x="88" y="0"/>
                    <a:pt x="88" y="0"/>
                    <a:pt x="89" y="0"/>
                  </a:cubicBezTo>
                  <a:cubicBezTo>
                    <a:pt x="89" y="0"/>
                    <a:pt x="90" y="1"/>
                    <a:pt x="91" y="2"/>
                  </a:cubicBezTo>
                  <a:cubicBezTo>
                    <a:pt x="91" y="3"/>
                    <a:pt x="94" y="3"/>
                    <a:pt x="94" y="4"/>
                  </a:cubicBezTo>
                  <a:cubicBezTo>
                    <a:pt x="95" y="4"/>
                    <a:pt x="95" y="6"/>
                    <a:pt x="96" y="6"/>
                  </a:cubicBezTo>
                  <a:cubicBezTo>
                    <a:pt x="97" y="7"/>
                    <a:pt x="98" y="8"/>
                    <a:pt x="99" y="8"/>
                  </a:cubicBezTo>
                  <a:cubicBezTo>
                    <a:pt x="100" y="8"/>
                    <a:pt x="101" y="8"/>
                    <a:pt x="102" y="8"/>
                  </a:cubicBezTo>
                  <a:cubicBezTo>
                    <a:pt x="103" y="8"/>
                    <a:pt x="106" y="9"/>
                    <a:pt x="107" y="9"/>
                  </a:cubicBezTo>
                  <a:cubicBezTo>
                    <a:pt x="108" y="10"/>
                    <a:pt x="108" y="13"/>
                    <a:pt x="109" y="13"/>
                  </a:cubicBezTo>
                  <a:cubicBezTo>
                    <a:pt x="110" y="14"/>
                    <a:pt x="111" y="13"/>
                    <a:pt x="112" y="13"/>
                  </a:cubicBezTo>
                  <a:cubicBezTo>
                    <a:pt x="113" y="13"/>
                    <a:pt x="115" y="12"/>
                    <a:pt x="115" y="12"/>
                  </a:cubicBezTo>
                  <a:cubicBezTo>
                    <a:pt x="116" y="11"/>
                    <a:pt x="117" y="10"/>
                    <a:pt x="118" y="10"/>
                  </a:cubicBezTo>
                  <a:cubicBezTo>
                    <a:pt x="119" y="10"/>
                    <a:pt x="120" y="10"/>
                    <a:pt x="121" y="10"/>
                  </a:cubicBezTo>
                  <a:cubicBezTo>
                    <a:pt x="121" y="10"/>
                    <a:pt x="123" y="11"/>
                    <a:pt x="123" y="11"/>
                  </a:cubicBezTo>
                  <a:cubicBezTo>
                    <a:pt x="124" y="12"/>
                    <a:pt x="124" y="14"/>
                    <a:pt x="124" y="15"/>
                  </a:cubicBezTo>
                  <a:cubicBezTo>
                    <a:pt x="125" y="15"/>
                    <a:pt x="127" y="16"/>
                    <a:pt x="128" y="16"/>
                  </a:cubicBezTo>
                  <a:cubicBezTo>
                    <a:pt x="129" y="16"/>
                    <a:pt x="130" y="14"/>
                    <a:pt x="131" y="14"/>
                  </a:cubicBezTo>
                  <a:cubicBezTo>
                    <a:pt x="131" y="13"/>
                    <a:pt x="133" y="13"/>
                    <a:pt x="133" y="12"/>
                  </a:cubicBezTo>
                  <a:cubicBezTo>
                    <a:pt x="133" y="11"/>
                    <a:pt x="133" y="9"/>
                    <a:pt x="134" y="9"/>
                  </a:cubicBezTo>
                  <a:cubicBezTo>
                    <a:pt x="134" y="8"/>
                    <a:pt x="136" y="7"/>
                    <a:pt x="137" y="7"/>
                  </a:cubicBezTo>
                  <a:cubicBezTo>
                    <a:pt x="138" y="7"/>
                    <a:pt x="140" y="7"/>
                    <a:pt x="140" y="7"/>
                  </a:cubicBezTo>
                  <a:cubicBezTo>
                    <a:pt x="141" y="7"/>
                    <a:pt x="142" y="8"/>
                    <a:pt x="142" y="8"/>
                  </a:cubicBezTo>
                  <a:cubicBezTo>
                    <a:pt x="143" y="8"/>
                    <a:pt x="145" y="6"/>
                    <a:pt x="146" y="6"/>
                  </a:cubicBezTo>
                  <a:cubicBezTo>
                    <a:pt x="146" y="6"/>
                    <a:pt x="147" y="5"/>
                    <a:pt x="148" y="4"/>
                  </a:cubicBezTo>
                  <a:cubicBezTo>
                    <a:pt x="148" y="4"/>
                    <a:pt x="149" y="4"/>
                    <a:pt x="150" y="4"/>
                  </a:cubicBezTo>
                  <a:cubicBezTo>
                    <a:pt x="150" y="5"/>
                    <a:pt x="150" y="6"/>
                    <a:pt x="150" y="6"/>
                  </a:cubicBezTo>
                  <a:cubicBezTo>
                    <a:pt x="150" y="7"/>
                    <a:pt x="151" y="9"/>
                    <a:pt x="151" y="10"/>
                  </a:cubicBezTo>
                  <a:cubicBezTo>
                    <a:pt x="152" y="11"/>
                    <a:pt x="152" y="12"/>
                    <a:pt x="152" y="13"/>
                  </a:cubicBezTo>
                  <a:cubicBezTo>
                    <a:pt x="151" y="14"/>
                    <a:pt x="150" y="15"/>
                    <a:pt x="150" y="16"/>
                  </a:cubicBezTo>
                  <a:cubicBezTo>
                    <a:pt x="150" y="17"/>
                    <a:pt x="151" y="19"/>
                    <a:pt x="151" y="20"/>
                  </a:cubicBezTo>
                  <a:cubicBezTo>
                    <a:pt x="151" y="21"/>
                    <a:pt x="152" y="23"/>
                    <a:pt x="152" y="24"/>
                  </a:cubicBezTo>
                  <a:cubicBezTo>
                    <a:pt x="152" y="25"/>
                    <a:pt x="152" y="27"/>
                    <a:pt x="153" y="28"/>
                  </a:cubicBezTo>
                  <a:cubicBezTo>
                    <a:pt x="153" y="29"/>
                    <a:pt x="153" y="31"/>
                    <a:pt x="153" y="32"/>
                  </a:cubicBezTo>
                  <a:cubicBezTo>
                    <a:pt x="153" y="34"/>
                    <a:pt x="153" y="36"/>
                    <a:pt x="153" y="37"/>
                  </a:cubicBezTo>
                  <a:cubicBezTo>
                    <a:pt x="154" y="37"/>
                    <a:pt x="155" y="38"/>
                    <a:pt x="156" y="39"/>
                  </a:cubicBezTo>
                  <a:cubicBezTo>
                    <a:pt x="156" y="39"/>
                    <a:pt x="156" y="39"/>
                    <a:pt x="156" y="39"/>
                  </a:cubicBezTo>
                  <a:cubicBezTo>
                    <a:pt x="156" y="40"/>
                    <a:pt x="156" y="41"/>
                    <a:pt x="156" y="41"/>
                  </a:cubicBezTo>
                  <a:cubicBezTo>
                    <a:pt x="156" y="42"/>
                    <a:pt x="154" y="42"/>
                    <a:pt x="154" y="43"/>
                  </a:cubicBezTo>
                  <a:cubicBezTo>
                    <a:pt x="154" y="43"/>
                    <a:pt x="154" y="44"/>
                    <a:pt x="153" y="45"/>
                  </a:cubicBezTo>
                  <a:cubicBezTo>
                    <a:pt x="153" y="45"/>
                    <a:pt x="152" y="45"/>
                    <a:pt x="151" y="45"/>
                  </a:cubicBezTo>
                  <a:cubicBezTo>
                    <a:pt x="150" y="45"/>
                    <a:pt x="148" y="46"/>
                    <a:pt x="147" y="46"/>
                  </a:cubicBezTo>
                  <a:cubicBezTo>
                    <a:pt x="146" y="47"/>
                    <a:pt x="146" y="48"/>
                    <a:pt x="145" y="49"/>
                  </a:cubicBezTo>
                  <a:cubicBezTo>
                    <a:pt x="145" y="49"/>
                    <a:pt x="144" y="50"/>
                    <a:pt x="144" y="50"/>
                  </a:cubicBezTo>
                  <a:cubicBezTo>
                    <a:pt x="143" y="51"/>
                    <a:pt x="142" y="52"/>
                    <a:pt x="141" y="52"/>
                  </a:cubicBezTo>
                  <a:cubicBezTo>
                    <a:pt x="140" y="52"/>
                    <a:pt x="139" y="51"/>
                    <a:pt x="139" y="51"/>
                  </a:cubicBezTo>
                  <a:cubicBezTo>
                    <a:pt x="138" y="51"/>
                    <a:pt x="136" y="50"/>
                    <a:pt x="135" y="50"/>
                  </a:cubicBezTo>
                  <a:cubicBezTo>
                    <a:pt x="134" y="50"/>
                    <a:pt x="133" y="49"/>
                    <a:pt x="132" y="49"/>
                  </a:cubicBezTo>
                  <a:cubicBezTo>
                    <a:pt x="132" y="49"/>
                    <a:pt x="132" y="50"/>
                    <a:pt x="132" y="50"/>
                  </a:cubicBezTo>
                  <a:cubicBezTo>
                    <a:pt x="132" y="51"/>
                    <a:pt x="132" y="52"/>
                    <a:pt x="132" y="53"/>
                  </a:cubicBezTo>
                  <a:cubicBezTo>
                    <a:pt x="132" y="54"/>
                    <a:pt x="131" y="55"/>
                    <a:pt x="131" y="56"/>
                  </a:cubicBezTo>
                  <a:cubicBezTo>
                    <a:pt x="131" y="57"/>
                    <a:pt x="129" y="57"/>
                    <a:pt x="129" y="58"/>
                  </a:cubicBezTo>
                  <a:cubicBezTo>
                    <a:pt x="128" y="58"/>
                    <a:pt x="127" y="60"/>
                    <a:pt x="127" y="61"/>
                  </a:cubicBezTo>
                  <a:cubicBezTo>
                    <a:pt x="126" y="61"/>
                    <a:pt x="125" y="63"/>
                    <a:pt x="125" y="64"/>
                  </a:cubicBezTo>
                  <a:cubicBezTo>
                    <a:pt x="124" y="64"/>
                    <a:pt x="124" y="65"/>
                    <a:pt x="123" y="65"/>
                  </a:cubicBezTo>
                  <a:cubicBezTo>
                    <a:pt x="122" y="66"/>
                    <a:pt x="120" y="66"/>
                    <a:pt x="120" y="66"/>
                  </a:cubicBezTo>
                  <a:cubicBezTo>
                    <a:pt x="119" y="67"/>
                    <a:pt x="118" y="68"/>
                    <a:pt x="118" y="69"/>
                  </a:cubicBezTo>
                  <a:cubicBezTo>
                    <a:pt x="118" y="70"/>
                    <a:pt x="118" y="71"/>
                    <a:pt x="117" y="72"/>
                  </a:cubicBezTo>
                  <a:cubicBezTo>
                    <a:pt x="117" y="73"/>
                    <a:pt x="116" y="73"/>
                    <a:pt x="115" y="73"/>
                  </a:cubicBezTo>
                  <a:cubicBezTo>
                    <a:pt x="114" y="74"/>
                    <a:pt x="113" y="75"/>
                    <a:pt x="112" y="75"/>
                  </a:cubicBezTo>
                  <a:cubicBezTo>
                    <a:pt x="111" y="75"/>
                    <a:pt x="109" y="73"/>
                    <a:pt x="109" y="73"/>
                  </a:cubicBezTo>
                  <a:cubicBezTo>
                    <a:pt x="108" y="73"/>
                    <a:pt x="107" y="74"/>
                    <a:pt x="107" y="74"/>
                  </a:cubicBezTo>
                  <a:cubicBezTo>
                    <a:pt x="106" y="75"/>
                    <a:pt x="106" y="76"/>
                    <a:pt x="105" y="76"/>
                  </a:cubicBezTo>
                  <a:cubicBezTo>
                    <a:pt x="105" y="77"/>
                    <a:pt x="104" y="78"/>
                    <a:pt x="103" y="79"/>
                  </a:cubicBezTo>
                  <a:cubicBezTo>
                    <a:pt x="103" y="79"/>
                    <a:pt x="102" y="80"/>
                    <a:pt x="101" y="80"/>
                  </a:cubicBezTo>
                  <a:cubicBezTo>
                    <a:pt x="100" y="80"/>
                    <a:pt x="99" y="80"/>
                    <a:pt x="98" y="81"/>
                  </a:cubicBezTo>
                  <a:cubicBezTo>
                    <a:pt x="98" y="81"/>
                    <a:pt x="98" y="83"/>
                    <a:pt x="98" y="84"/>
                  </a:cubicBezTo>
                  <a:cubicBezTo>
                    <a:pt x="98" y="85"/>
                    <a:pt x="99" y="86"/>
                    <a:pt x="99" y="87"/>
                  </a:cubicBezTo>
                  <a:cubicBezTo>
                    <a:pt x="100" y="88"/>
                    <a:pt x="100" y="90"/>
                    <a:pt x="100" y="91"/>
                  </a:cubicBezTo>
                  <a:cubicBezTo>
                    <a:pt x="100" y="92"/>
                    <a:pt x="100" y="92"/>
                    <a:pt x="99" y="93"/>
                  </a:cubicBezTo>
                  <a:cubicBezTo>
                    <a:pt x="99" y="93"/>
                    <a:pt x="98" y="95"/>
                    <a:pt x="97" y="95"/>
                  </a:cubicBezTo>
                  <a:cubicBezTo>
                    <a:pt x="97" y="96"/>
                    <a:pt x="95" y="97"/>
                    <a:pt x="94" y="97"/>
                  </a:cubicBezTo>
                  <a:cubicBezTo>
                    <a:pt x="94" y="97"/>
                    <a:pt x="93" y="97"/>
                    <a:pt x="92" y="97"/>
                  </a:cubicBezTo>
                  <a:cubicBezTo>
                    <a:pt x="92" y="97"/>
                    <a:pt x="91" y="98"/>
                    <a:pt x="91" y="98"/>
                  </a:cubicBezTo>
                  <a:cubicBezTo>
                    <a:pt x="90" y="98"/>
                    <a:pt x="90" y="99"/>
                    <a:pt x="90" y="100"/>
                  </a:cubicBezTo>
                  <a:cubicBezTo>
                    <a:pt x="89" y="100"/>
                    <a:pt x="89" y="101"/>
                    <a:pt x="88" y="102"/>
                  </a:cubicBezTo>
                  <a:cubicBezTo>
                    <a:pt x="88" y="102"/>
                    <a:pt x="86" y="103"/>
                    <a:pt x="85" y="103"/>
                  </a:cubicBezTo>
                  <a:cubicBezTo>
                    <a:pt x="84" y="103"/>
                    <a:pt x="83" y="103"/>
                    <a:pt x="82" y="102"/>
                  </a:cubicBezTo>
                  <a:cubicBezTo>
                    <a:pt x="82" y="102"/>
                    <a:pt x="82" y="101"/>
                    <a:pt x="81" y="100"/>
                  </a:cubicBezTo>
                  <a:cubicBezTo>
                    <a:pt x="81" y="100"/>
                    <a:pt x="79" y="99"/>
                    <a:pt x="78" y="100"/>
                  </a:cubicBezTo>
                  <a:cubicBezTo>
                    <a:pt x="78" y="100"/>
                    <a:pt x="78" y="101"/>
                    <a:pt x="78" y="101"/>
                  </a:cubicBezTo>
                  <a:cubicBezTo>
                    <a:pt x="78" y="102"/>
                    <a:pt x="78" y="103"/>
                    <a:pt x="78" y="104"/>
                  </a:cubicBezTo>
                  <a:cubicBezTo>
                    <a:pt x="78" y="104"/>
                    <a:pt x="78" y="105"/>
                    <a:pt x="78" y="105"/>
                  </a:cubicBezTo>
                  <a:cubicBezTo>
                    <a:pt x="78" y="106"/>
                    <a:pt x="77" y="106"/>
                    <a:pt x="76" y="106"/>
                  </a:cubicBezTo>
                  <a:cubicBezTo>
                    <a:pt x="76" y="107"/>
                    <a:pt x="74" y="107"/>
                    <a:pt x="74" y="106"/>
                  </a:cubicBezTo>
                  <a:cubicBezTo>
                    <a:pt x="73" y="106"/>
                    <a:pt x="74" y="105"/>
                    <a:pt x="74" y="104"/>
                  </a:cubicBezTo>
                  <a:cubicBezTo>
                    <a:pt x="74" y="104"/>
                    <a:pt x="74" y="103"/>
                    <a:pt x="73" y="102"/>
                  </a:cubicBezTo>
                  <a:cubicBezTo>
                    <a:pt x="73" y="102"/>
                    <a:pt x="72" y="102"/>
                    <a:pt x="72" y="102"/>
                  </a:cubicBezTo>
                  <a:cubicBezTo>
                    <a:pt x="71" y="102"/>
                    <a:pt x="70" y="103"/>
                    <a:pt x="69" y="104"/>
                  </a:cubicBezTo>
                  <a:cubicBezTo>
                    <a:pt x="69" y="104"/>
                    <a:pt x="68" y="104"/>
                    <a:pt x="67" y="104"/>
                  </a:cubicBezTo>
                  <a:cubicBezTo>
                    <a:pt x="67" y="104"/>
                    <a:pt x="66" y="103"/>
                    <a:pt x="65" y="102"/>
                  </a:cubicBezTo>
                  <a:cubicBezTo>
                    <a:pt x="65" y="102"/>
                    <a:pt x="66" y="101"/>
                    <a:pt x="66" y="100"/>
                  </a:cubicBezTo>
                  <a:cubicBezTo>
                    <a:pt x="66" y="99"/>
                    <a:pt x="66" y="98"/>
                    <a:pt x="66" y="97"/>
                  </a:cubicBezTo>
                  <a:cubicBezTo>
                    <a:pt x="66" y="97"/>
                    <a:pt x="65" y="97"/>
                    <a:pt x="64" y="97"/>
                  </a:cubicBezTo>
                  <a:cubicBezTo>
                    <a:pt x="64" y="97"/>
                    <a:pt x="64" y="97"/>
                    <a:pt x="64" y="97"/>
                  </a:cubicBezTo>
                  <a:cubicBezTo>
                    <a:pt x="63" y="97"/>
                    <a:pt x="62" y="97"/>
                    <a:pt x="62" y="97"/>
                  </a:cubicBezTo>
                  <a:cubicBezTo>
                    <a:pt x="61" y="97"/>
                    <a:pt x="61" y="96"/>
                    <a:pt x="60" y="96"/>
                  </a:cubicBezTo>
                  <a:cubicBezTo>
                    <a:pt x="60" y="96"/>
                    <a:pt x="59" y="96"/>
                    <a:pt x="59" y="96"/>
                  </a:cubicBezTo>
                  <a:cubicBezTo>
                    <a:pt x="58" y="96"/>
                    <a:pt x="58" y="97"/>
                    <a:pt x="57" y="97"/>
                  </a:cubicBezTo>
                  <a:cubicBezTo>
                    <a:pt x="57" y="97"/>
                    <a:pt x="56" y="97"/>
                    <a:pt x="56" y="97"/>
                  </a:cubicBezTo>
                  <a:cubicBezTo>
                    <a:pt x="55" y="97"/>
                    <a:pt x="55" y="97"/>
                    <a:pt x="55" y="97"/>
                  </a:cubicBezTo>
                  <a:cubicBezTo>
                    <a:pt x="54" y="97"/>
                    <a:pt x="53" y="97"/>
                    <a:pt x="52" y="97"/>
                  </a:cubicBezTo>
                  <a:cubicBezTo>
                    <a:pt x="52" y="97"/>
                    <a:pt x="51" y="97"/>
                    <a:pt x="50" y="98"/>
                  </a:cubicBezTo>
                  <a:cubicBezTo>
                    <a:pt x="50" y="97"/>
                    <a:pt x="49" y="97"/>
                    <a:pt x="49" y="96"/>
                  </a:cubicBezTo>
                  <a:cubicBezTo>
                    <a:pt x="48" y="96"/>
                    <a:pt x="46" y="97"/>
                    <a:pt x="45" y="97"/>
                  </a:cubicBezTo>
                  <a:cubicBezTo>
                    <a:pt x="45" y="97"/>
                    <a:pt x="44" y="96"/>
                    <a:pt x="44" y="96"/>
                  </a:cubicBezTo>
                  <a:cubicBezTo>
                    <a:pt x="43" y="96"/>
                    <a:pt x="41" y="96"/>
                    <a:pt x="41" y="96"/>
                  </a:cubicBezTo>
                  <a:cubicBezTo>
                    <a:pt x="40" y="96"/>
                    <a:pt x="39" y="96"/>
                    <a:pt x="38" y="96"/>
                  </a:cubicBezTo>
                  <a:cubicBezTo>
                    <a:pt x="38" y="96"/>
                    <a:pt x="36" y="95"/>
                    <a:pt x="35" y="95"/>
                  </a:cubicBezTo>
                  <a:cubicBezTo>
                    <a:pt x="35" y="94"/>
                    <a:pt x="34" y="93"/>
                    <a:pt x="34" y="92"/>
                  </a:cubicBezTo>
                  <a:cubicBezTo>
                    <a:pt x="34" y="91"/>
                    <a:pt x="34" y="89"/>
                    <a:pt x="34" y="88"/>
                  </a:cubicBezTo>
                  <a:cubicBezTo>
                    <a:pt x="33" y="87"/>
                    <a:pt x="31" y="85"/>
                    <a:pt x="31" y="84"/>
                  </a:cubicBezTo>
                  <a:cubicBezTo>
                    <a:pt x="30" y="82"/>
                    <a:pt x="29" y="78"/>
                    <a:pt x="29" y="77"/>
                  </a:cubicBezTo>
                  <a:cubicBezTo>
                    <a:pt x="29" y="77"/>
                    <a:pt x="29" y="73"/>
                    <a:pt x="29" y="72"/>
                  </a:cubicBezTo>
                  <a:cubicBezTo>
                    <a:pt x="29" y="71"/>
                    <a:pt x="29" y="69"/>
                    <a:pt x="29" y="68"/>
                  </a:cubicBezTo>
                  <a:cubicBezTo>
                    <a:pt x="28" y="67"/>
                    <a:pt x="28" y="65"/>
                    <a:pt x="27" y="64"/>
                  </a:cubicBezTo>
                  <a:cubicBezTo>
                    <a:pt x="27" y="64"/>
                    <a:pt x="26" y="65"/>
                    <a:pt x="25" y="65"/>
                  </a:cubicBezTo>
                  <a:cubicBezTo>
                    <a:pt x="24" y="65"/>
                    <a:pt x="22" y="65"/>
                    <a:pt x="22" y="64"/>
                  </a:cubicBezTo>
                  <a:cubicBezTo>
                    <a:pt x="21" y="64"/>
                    <a:pt x="21" y="63"/>
                    <a:pt x="21" y="63"/>
                  </a:cubicBezTo>
                  <a:cubicBezTo>
                    <a:pt x="20" y="63"/>
                    <a:pt x="19" y="62"/>
                    <a:pt x="19" y="61"/>
                  </a:cubicBezTo>
                  <a:cubicBezTo>
                    <a:pt x="18" y="61"/>
                    <a:pt x="18" y="59"/>
                    <a:pt x="17" y="59"/>
                  </a:cubicBezTo>
                  <a:cubicBezTo>
                    <a:pt x="17" y="58"/>
                    <a:pt x="15" y="58"/>
                    <a:pt x="15" y="57"/>
                  </a:cubicBezTo>
                  <a:cubicBezTo>
                    <a:pt x="15" y="56"/>
                    <a:pt x="17" y="56"/>
                    <a:pt x="17" y="55"/>
                  </a:cubicBezTo>
                  <a:cubicBezTo>
                    <a:pt x="18" y="55"/>
                    <a:pt x="20" y="55"/>
                    <a:pt x="21" y="55"/>
                  </a:cubicBezTo>
                  <a:cubicBezTo>
                    <a:pt x="21" y="55"/>
                    <a:pt x="22" y="54"/>
                    <a:pt x="23" y="53"/>
                  </a:cubicBezTo>
                  <a:cubicBezTo>
                    <a:pt x="23" y="52"/>
                    <a:pt x="23" y="51"/>
                    <a:pt x="23" y="50"/>
                  </a:cubicBezTo>
                  <a:cubicBezTo>
                    <a:pt x="22" y="48"/>
                    <a:pt x="21" y="45"/>
                    <a:pt x="20" y="44"/>
                  </a:cubicBezTo>
                  <a:cubicBezTo>
                    <a:pt x="20" y="43"/>
                    <a:pt x="18" y="40"/>
                    <a:pt x="17" y="38"/>
                  </a:cubicBezTo>
                  <a:cubicBezTo>
                    <a:pt x="16" y="38"/>
                    <a:pt x="15" y="37"/>
                    <a:pt x="14" y="37"/>
                  </a:cubicBezTo>
                  <a:cubicBezTo>
                    <a:pt x="13" y="36"/>
                    <a:pt x="11" y="36"/>
                    <a:pt x="10" y="35"/>
                  </a:cubicBezTo>
                  <a:cubicBezTo>
                    <a:pt x="10" y="35"/>
                    <a:pt x="10" y="34"/>
                    <a:pt x="9" y="34"/>
                  </a:cubicBezTo>
                  <a:cubicBezTo>
                    <a:pt x="9" y="34"/>
                    <a:pt x="8" y="33"/>
                    <a:pt x="7" y="32"/>
                  </a:cubicBezTo>
                  <a:cubicBezTo>
                    <a:pt x="7" y="32"/>
                    <a:pt x="7" y="32"/>
                    <a:pt x="7" y="32"/>
                  </a:cubicBezTo>
                  <a:cubicBezTo>
                    <a:pt x="7" y="32"/>
                    <a:pt x="7" y="31"/>
                    <a:pt x="7" y="31"/>
                  </a:cubicBezTo>
                  <a:cubicBezTo>
                    <a:pt x="7" y="30"/>
                    <a:pt x="6" y="29"/>
                    <a:pt x="6" y="29"/>
                  </a:cubicBezTo>
                  <a:cubicBezTo>
                    <a:pt x="5" y="28"/>
                    <a:pt x="3" y="25"/>
                    <a:pt x="2" y="24"/>
                  </a:cubicBezTo>
                  <a:cubicBezTo>
                    <a:pt x="2" y="24"/>
                    <a:pt x="1" y="23"/>
                    <a:pt x="0" y="22"/>
                  </a:cubicBezTo>
                  <a:cubicBezTo>
                    <a:pt x="1" y="21"/>
                    <a:pt x="1" y="21"/>
                    <a:pt x="2" y="20"/>
                  </a:cubicBezTo>
                  <a:cubicBezTo>
                    <a:pt x="2" y="20"/>
                    <a:pt x="3" y="20"/>
                    <a:pt x="4" y="20"/>
                  </a:cubicBezTo>
                  <a:cubicBezTo>
                    <a:pt x="4" y="21"/>
                    <a:pt x="6" y="21"/>
                    <a:pt x="6" y="22"/>
                  </a:cubicBezTo>
                  <a:cubicBezTo>
                    <a:pt x="7" y="22"/>
                    <a:pt x="7" y="23"/>
                    <a:pt x="7" y="24"/>
                  </a:cubicBezTo>
                  <a:cubicBezTo>
                    <a:pt x="8" y="24"/>
                    <a:pt x="9" y="24"/>
                    <a:pt x="10" y="24"/>
                  </a:cubicBezTo>
                  <a:cubicBezTo>
                    <a:pt x="10" y="24"/>
                    <a:pt x="11" y="23"/>
                    <a:pt x="12" y="22"/>
                  </a:cubicBezTo>
                  <a:cubicBezTo>
                    <a:pt x="12" y="22"/>
                    <a:pt x="13" y="22"/>
                    <a:pt x="13" y="22"/>
                  </a:cubicBezTo>
                  <a:cubicBezTo>
                    <a:pt x="14" y="23"/>
                    <a:pt x="14" y="24"/>
                    <a:pt x="15" y="25"/>
                  </a:cubicBezTo>
                  <a:cubicBezTo>
                    <a:pt x="16" y="25"/>
                    <a:pt x="18" y="25"/>
                    <a:pt x="19" y="25"/>
                  </a:cubicBezTo>
                  <a:cubicBezTo>
                    <a:pt x="20" y="25"/>
                    <a:pt x="23" y="25"/>
                    <a:pt x="24" y="24"/>
                  </a:cubicBezTo>
                  <a:cubicBezTo>
                    <a:pt x="24" y="24"/>
                    <a:pt x="24" y="23"/>
                    <a:pt x="25" y="22"/>
                  </a:cubicBezTo>
                  <a:cubicBezTo>
                    <a:pt x="25" y="23"/>
                    <a:pt x="26" y="23"/>
                    <a:pt x="26" y="24"/>
                  </a:cubicBezTo>
                  <a:cubicBezTo>
                    <a:pt x="27" y="24"/>
                    <a:pt x="29" y="25"/>
                    <a:pt x="30" y="25"/>
                  </a:cubicBezTo>
                  <a:cubicBezTo>
                    <a:pt x="31" y="25"/>
                    <a:pt x="34" y="25"/>
                    <a:pt x="35" y="25"/>
                  </a:cubicBezTo>
                  <a:cubicBezTo>
                    <a:pt x="37" y="25"/>
                    <a:pt x="39" y="23"/>
                    <a:pt x="40" y="22"/>
                  </a:cubicBezTo>
                  <a:cubicBezTo>
                    <a:pt x="40" y="22"/>
                    <a:pt x="41" y="21"/>
                    <a:pt x="42" y="21"/>
                  </a:cubicBezTo>
                  <a:cubicBezTo>
                    <a:pt x="43" y="21"/>
                    <a:pt x="46" y="21"/>
                    <a:pt x="47" y="22"/>
                  </a:cubicBezTo>
                  <a:cubicBezTo>
                    <a:pt x="48" y="22"/>
                    <a:pt x="50" y="22"/>
                    <a:pt x="50" y="22"/>
                  </a:cubicBezTo>
                  <a:cubicBezTo>
                    <a:pt x="52" y="22"/>
                    <a:pt x="54" y="22"/>
                    <a:pt x="55" y="22"/>
                  </a:cubicBezTo>
                  <a:cubicBezTo>
                    <a:pt x="56" y="22"/>
                    <a:pt x="57" y="21"/>
                    <a:pt x="58" y="21"/>
                  </a:cubicBezTo>
                  <a:cubicBezTo>
                    <a:pt x="59" y="21"/>
                    <a:pt x="61" y="20"/>
                    <a:pt x="61" y="19"/>
                  </a:cubicBezTo>
                  <a:cubicBezTo>
                    <a:pt x="62" y="19"/>
                    <a:pt x="62" y="18"/>
                    <a:pt x="63"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00">
              <a:extLst>
                <a:ext uri="{FF2B5EF4-FFF2-40B4-BE49-F238E27FC236}">
                  <a16:creationId xmlns:a16="http://schemas.microsoft.com/office/drawing/2014/main" id="{04F9603B-C7AA-44FF-A8B9-9E79F37DC1FA}"/>
                </a:ext>
              </a:extLst>
            </p:cNvPr>
            <p:cNvSpPr>
              <a:spLocks/>
            </p:cNvSpPr>
            <p:nvPr/>
          </p:nvSpPr>
          <p:spPr bwMode="auto">
            <a:xfrm>
              <a:off x="6723160" y="4574357"/>
              <a:ext cx="421712" cy="484094"/>
            </a:xfrm>
            <a:custGeom>
              <a:avLst/>
              <a:gdLst/>
              <a:ahLst/>
              <a:cxnLst>
                <a:cxn ang="0">
                  <a:pos x="108" y="153"/>
                </a:cxn>
                <a:cxn ang="0">
                  <a:pos x="99" y="155"/>
                </a:cxn>
                <a:cxn ang="0">
                  <a:pos x="91" y="163"/>
                </a:cxn>
                <a:cxn ang="0">
                  <a:pos x="80" y="156"/>
                </a:cxn>
                <a:cxn ang="0">
                  <a:pos x="73" y="162"/>
                </a:cxn>
                <a:cxn ang="0">
                  <a:pos x="71" y="156"/>
                </a:cxn>
                <a:cxn ang="0">
                  <a:pos x="64" y="149"/>
                </a:cxn>
                <a:cxn ang="0">
                  <a:pos x="54" y="144"/>
                </a:cxn>
                <a:cxn ang="0">
                  <a:pos x="46" y="146"/>
                </a:cxn>
                <a:cxn ang="0">
                  <a:pos x="46" y="150"/>
                </a:cxn>
                <a:cxn ang="0">
                  <a:pos x="35" y="153"/>
                </a:cxn>
                <a:cxn ang="0">
                  <a:pos x="15" y="146"/>
                </a:cxn>
                <a:cxn ang="0">
                  <a:pos x="2" y="137"/>
                </a:cxn>
                <a:cxn ang="0">
                  <a:pos x="9" y="124"/>
                </a:cxn>
                <a:cxn ang="0">
                  <a:pos x="28" y="114"/>
                </a:cxn>
                <a:cxn ang="0">
                  <a:pos x="32" y="107"/>
                </a:cxn>
                <a:cxn ang="0">
                  <a:pos x="24" y="102"/>
                </a:cxn>
                <a:cxn ang="0">
                  <a:pos x="16" y="113"/>
                </a:cxn>
                <a:cxn ang="0">
                  <a:pos x="16" y="98"/>
                </a:cxn>
                <a:cxn ang="0">
                  <a:pos x="24" y="84"/>
                </a:cxn>
                <a:cxn ang="0">
                  <a:pos x="29" y="69"/>
                </a:cxn>
                <a:cxn ang="0">
                  <a:pos x="34" y="63"/>
                </a:cxn>
                <a:cxn ang="0">
                  <a:pos x="23" y="56"/>
                </a:cxn>
                <a:cxn ang="0">
                  <a:pos x="17" y="50"/>
                </a:cxn>
                <a:cxn ang="0">
                  <a:pos x="8" y="43"/>
                </a:cxn>
                <a:cxn ang="0">
                  <a:pos x="12" y="30"/>
                </a:cxn>
                <a:cxn ang="0">
                  <a:pos x="18" y="20"/>
                </a:cxn>
                <a:cxn ang="0">
                  <a:pos x="34" y="13"/>
                </a:cxn>
                <a:cxn ang="0">
                  <a:pos x="52" y="22"/>
                </a:cxn>
                <a:cxn ang="0">
                  <a:pos x="68" y="11"/>
                </a:cxn>
                <a:cxn ang="0">
                  <a:pos x="74" y="6"/>
                </a:cxn>
                <a:cxn ang="0">
                  <a:pos x="83" y="6"/>
                </a:cxn>
                <a:cxn ang="0">
                  <a:pos x="90" y="11"/>
                </a:cxn>
                <a:cxn ang="0">
                  <a:pos x="95" y="10"/>
                </a:cxn>
                <a:cxn ang="0">
                  <a:pos x="107" y="9"/>
                </a:cxn>
                <a:cxn ang="0">
                  <a:pos x="117" y="0"/>
                </a:cxn>
                <a:cxn ang="0">
                  <a:pos x="114" y="11"/>
                </a:cxn>
                <a:cxn ang="0">
                  <a:pos x="107" y="21"/>
                </a:cxn>
                <a:cxn ang="0">
                  <a:pos x="120" y="25"/>
                </a:cxn>
                <a:cxn ang="0">
                  <a:pos x="116" y="39"/>
                </a:cxn>
                <a:cxn ang="0">
                  <a:pos x="110" y="49"/>
                </a:cxn>
                <a:cxn ang="0">
                  <a:pos x="99" y="51"/>
                </a:cxn>
                <a:cxn ang="0">
                  <a:pos x="90" y="48"/>
                </a:cxn>
                <a:cxn ang="0">
                  <a:pos x="82" y="56"/>
                </a:cxn>
                <a:cxn ang="0">
                  <a:pos x="89" y="70"/>
                </a:cxn>
                <a:cxn ang="0">
                  <a:pos x="101" y="88"/>
                </a:cxn>
                <a:cxn ang="0">
                  <a:pos x="114" y="85"/>
                </a:cxn>
                <a:cxn ang="0">
                  <a:pos x="120" y="65"/>
                </a:cxn>
                <a:cxn ang="0">
                  <a:pos x="130" y="67"/>
                </a:cxn>
                <a:cxn ang="0">
                  <a:pos x="136" y="76"/>
                </a:cxn>
                <a:cxn ang="0">
                  <a:pos x="142" y="85"/>
                </a:cxn>
                <a:cxn ang="0">
                  <a:pos x="133" y="90"/>
                </a:cxn>
                <a:cxn ang="0">
                  <a:pos x="136" y="101"/>
                </a:cxn>
                <a:cxn ang="0">
                  <a:pos x="138" y="113"/>
                </a:cxn>
                <a:cxn ang="0">
                  <a:pos x="134" y="127"/>
                </a:cxn>
                <a:cxn ang="0">
                  <a:pos x="126" y="133"/>
                </a:cxn>
                <a:cxn ang="0">
                  <a:pos x="129" y="143"/>
                </a:cxn>
                <a:cxn ang="0">
                  <a:pos x="118" y="148"/>
                </a:cxn>
              </a:cxnLst>
              <a:rect l="0" t="0" r="r" b="b"/>
              <a:pathLst>
                <a:path w="143" h="164">
                  <a:moveTo>
                    <a:pt x="116" y="151"/>
                  </a:moveTo>
                  <a:cubicBezTo>
                    <a:pt x="116" y="151"/>
                    <a:pt x="116" y="151"/>
                    <a:pt x="116" y="151"/>
                  </a:cubicBezTo>
                  <a:cubicBezTo>
                    <a:pt x="115" y="151"/>
                    <a:pt x="114" y="150"/>
                    <a:pt x="113" y="150"/>
                  </a:cubicBezTo>
                  <a:cubicBezTo>
                    <a:pt x="113" y="150"/>
                    <a:pt x="111" y="151"/>
                    <a:pt x="111" y="151"/>
                  </a:cubicBezTo>
                  <a:cubicBezTo>
                    <a:pt x="110" y="151"/>
                    <a:pt x="110" y="153"/>
                    <a:pt x="109" y="153"/>
                  </a:cubicBezTo>
                  <a:cubicBezTo>
                    <a:pt x="109" y="153"/>
                    <a:pt x="108" y="153"/>
                    <a:pt x="108" y="153"/>
                  </a:cubicBezTo>
                  <a:cubicBezTo>
                    <a:pt x="107" y="153"/>
                    <a:pt x="108" y="154"/>
                    <a:pt x="108" y="155"/>
                  </a:cubicBezTo>
                  <a:cubicBezTo>
                    <a:pt x="108" y="155"/>
                    <a:pt x="107" y="157"/>
                    <a:pt x="107" y="157"/>
                  </a:cubicBezTo>
                  <a:cubicBezTo>
                    <a:pt x="107" y="158"/>
                    <a:pt x="106" y="158"/>
                    <a:pt x="105" y="158"/>
                  </a:cubicBezTo>
                  <a:cubicBezTo>
                    <a:pt x="105" y="158"/>
                    <a:pt x="103" y="158"/>
                    <a:pt x="103" y="158"/>
                  </a:cubicBezTo>
                  <a:cubicBezTo>
                    <a:pt x="102" y="157"/>
                    <a:pt x="102" y="156"/>
                    <a:pt x="101" y="156"/>
                  </a:cubicBezTo>
                  <a:cubicBezTo>
                    <a:pt x="101" y="156"/>
                    <a:pt x="100" y="155"/>
                    <a:pt x="99" y="155"/>
                  </a:cubicBezTo>
                  <a:cubicBezTo>
                    <a:pt x="99" y="156"/>
                    <a:pt x="98" y="156"/>
                    <a:pt x="98" y="157"/>
                  </a:cubicBezTo>
                  <a:cubicBezTo>
                    <a:pt x="98" y="157"/>
                    <a:pt x="98" y="158"/>
                    <a:pt x="98" y="158"/>
                  </a:cubicBezTo>
                  <a:cubicBezTo>
                    <a:pt x="98" y="159"/>
                    <a:pt x="98" y="161"/>
                    <a:pt x="98" y="161"/>
                  </a:cubicBezTo>
                  <a:cubicBezTo>
                    <a:pt x="98" y="162"/>
                    <a:pt x="97" y="163"/>
                    <a:pt x="97" y="163"/>
                  </a:cubicBezTo>
                  <a:cubicBezTo>
                    <a:pt x="96" y="164"/>
                    <a:pt x="94" y="164"/>
                    <a:pt x="93" y="164"/>
                  </a:cubicBezTo>
                  <a:cubicBezTo>
                    <a:pt x="92" y="164"/>
                    <a:pt x="91" y="163"/>
                    <a:pt x="91" y="163"/>
                  </a:cubicBezTo>
                  <a:cubicBezTo>
                    <a:pt x="90" y="163"/>
                    <a:pt x="90" y="162"/>
                    <a:pt x="89" y="161"/>
                  </a:cubicBezTo>
                  <a:cubicBezTo>
                    <a:pt x="89" y="161"/>
                    <a:pt x="88" y="159"/>
                    <a:pt x="88" y="158"/>
                  </a:cubicBezTo>
                  <a:cubicBezTo>
                    <a:pt x="88" y="158"/>
                    <a:pt x="86" y="157"/>
                    <a:pt x="86" y="156"/>
                  </a:cubicBezTo>
                  <a:cubicBezTo>
                    <a:pt x="85" y="156"/>
                    <a:pt x="84" y="154"/>
                    <a:pt x="84" y="154"/>
                  </a:cubicBezTo>
                  <a:cubicBezTo>
                    <a:pt x="83" y="154"/>
                    <a:pt x="82" y="154"/>
                    <a:pt x="82" y="154"/>
                  </a:cubicBezTo>
                  <a:cubicBezTo>
                    <a:pt x="81" y="155"/>
                    <a:pt x="81" y="156"/>
                    <a:pt x="80" y="156"/>
                  </a:cubicBezTo>
                  <a:cubicBezTo>
                    <a:pt x="80" y="157"/>
                    <a:pt x="79" y="157"/>
                    <a:pt x="79" y="158"/>
                  </a:cubicBezTo>
                  <a:cubicBezTo>
                    <a:pt x="79" y="158"/>
                    <a:pt x="79" y="160"/>
                    <a:pt x="79" y="160"/>
                  </a:cubicBezTo>
                  <a:cubicBezTo>
                    <a:pt x="79" y="161"/>
                    <a:pt x="78" y="161"/>
                    <a:pt x="78" y="162"/>
                  </a:cubicBezTo>
                  <a:cubicBezTo>
                    <a:pt x="77" y="162"/>
                    <a:pt x="76" y="162"/>
                    <a:pt x="76" y="163"/>
                  </a:cubicBezTo>
                  <a:cubicBezTo>
                    <a:pt x="76" y="163"/>
                    <a:pt x="75" y="163"/>
                    <a:pt x="75" y="163"/>
                  </a:cubicBezTo>
                  <a:cubicBezTo>
                    <a:pt x="74" y="163"/>
                    <a:pt x="74" y="162"/>
                    <a:pt x="73" y="162"/>
                  </a:cubicBezTo>
                  <a:cubicBezTo>
                    <a:pt x="73" y="161"/>
                    <a:pt x="72" y="160"/>
                    <a:pt x="71" y="160"/>
                  </a:cubicBezTo>
                  <a:cubicBezTo>
                    <a:pt x="70" y="160"/>
                    <a:pt x="70" y="160"/>
                    <a:pt x="69" y="159"/>
                  </a:cubicBezTo>
                  <a:cubicBezTo>
                    <a:pt x="69" y="159"/>
                    <a:pt x="67" y="159"/>
                    <a:pt x="67" y="158"/>
                  </a:cubicBezTo>
                  <a:cubicBezTo>
                    <a:pt x="67" y="158"/>
                    <a:pt x="68" y="158"/>
                    <a:pt x="68" y="157"/>
                  </a:cubicBezTo>
                  <a:cubicBezTo>
                    <a:pt x="68" y="157"/>
                    <a:pt x="69" y="157"/>
                    <a:pt x="70" y="157"/>
                  </a:cubicBezTo>
                  <a:cubicBezTo>
                    <a:pt x="70" y="157"/>
                    <a:pt x="71" y="156"/>
                    <a:pt x="71" y="156"/>
                  </a:cubicBezTo>
                  <a:cubicBezTo>
                    <a:pt x="71" y="155"/>
                    <a:pt x="72" y="155"/>
                    <a:pt x="72" y="154"/>
                  </a:cubicBezTo>
                  <a:cubicBezTo>
                    <a:pt x="72" y="154"/>
                    <a:pt x="71" y="153"/>
                    <a:pt x="71" y="152"/>
                  </a:cubicBezTo>
                  <a:cubicBezTo>
                    <a:pt x="70" y="152"/>
                    <a:pt x="69" y="152"/>
                    <a:pt x="69" y="152"/>
                  </a:cubicBezTo>
                  <a:cubicBezTo>
                    <a:pt x="68" y="152"/>
                    <a:pt x="67" y="152"/>
                    <a:pt x="66" y="152"/>
                  </a:cubicBezTo>
                  <a:cubicBezTo>
                    <a:pt x="66" y="152"/>
                    <a:pt x="65" y="151"/>
                    <a:pt x="65" y="151"/>
                  </a:cubicBezTo>
                  <a:cubicBezTo>
                    <a:pt x="65" y="151"/>
                    <a:pt x="64" y="150"/>
                    <a:pt x="64" y="149"/>
                  </a:cubicBezTo>
                  <a:cubicBezTo>
                    <a:pt x="64" y="149"/>
                    <a:pt x="63" y="148"/>
                    <a:pt x="63" y="148"/>
                  </a:cubicBezTo>
                  <a:cubicBezTo>
                    <a:pt x="63" y="147"/>
                    <a:pt x="61" y="147"/>
                    <a:pt x="61" y="146"/>
                  </a:cubicBezTo>
                  <a:cubicBezTo>
                    <a:pt x="61" y="146"/>
                    <a:pt x="61" y="145"/>
                    <a:pt x="60" y="145"/>
                  </a:cubicBezTo>
                  <a:cubicBezTo>
                    <a:pt x="60" y="144"/>
                    <a:pt x="59" y="143"/>
                    <a:pt x="59" y="143"/>
                  </a:cubicBezTo>
                  <a:cubicBezTo>
                    <a:pt x="58" y="143"/>
                    <a:pt x="56" y="143"/>
                    <a:pt x="55" y="143"/>
                  </a:cubicBezTo>
                  <a:cubicBezTo>
                    <a:pt x="55" y="143"/>
                    <a:pt x="54" y="144"/>
                    <a:pt x="54" y="144"/>
                  </a:cubicBezTo>
                  <a:cubicBezTo>
                    <a:pt x="54" y="144"/>
                    <a:pt x="53" y="145"/>
                    <a:pt x="53" y="145"/>
                  </a:cubicBezTo>
                  <a:cubicBezTo>
                    <a:pt x="52" y="145"/>
                    <a:pt x="51" y="145"/>
                    <a:pt x="51" y="145"/>
                  </a:cubicBezTo>
                  <a:cubicBezTo>
                    <a:pt x="50" y="145"/>
                    <a:pt x="49" y="145"/>
                    <a:pt x="49" y="146"/>
                  </a:cubicBezTo>
                  <a:cubicBezTo>
                    <a:pt x="49" y="146"/>
                    <a:pt x="49" y="147"/>
                    <a:pt x="49" y="147"/>
                  </a:cubicBezTo>
                  <a:cubicBezTo>
                    <a:pt x="48" y="147"/>
                    <a:pt x="48" y="147"/>
                    <a:pt x="47" y="147"/>
                  </a:cubicBezTo>
                  <a:cubicBezTo>
                    <a:pt x="47" y="147"/>
                    <a:pt x="47" y="146"/>
                    <a:pt x="46" y="146"/>
                  </a:cubicBezTo>
                  <a:cubicBezTo>
                    <a:pt x="46" y="145"/>
                    <a:pt x="45" y="145"/>
                    <a:pt x="45" y="145"/>
                  </a:cubicBezTo>
                  <a:cubicBezTo>
                    <a:pt x="44" y="145"/>
                    <a:pt x="43" y="145"/>
                    <a:pt x="43" y="146"/>
                  </a:cubicBezTo>
                  <a:cubicBezTo>
                    <a:pt x="43" y="146"/>
                    <a:pt x="43" y="147"/>
                    <a:pt x="43" y="147"/>
                  </a:cubicBezTo>
                  <a:cubicBezTo>
                    <a:pt x="44" y="147"/>
                    <a:pt x="45" y="147"/>
                    <a:pt x="45" y="147"/>
                  </a:cubicBezTo>
                  <a:cubicBezTo>
                    <a:pt x="46" y="148"/>
                    <a:pt x="46" y="149"/>
                    <a:pt x="46" y="149"/>
                  </a:cubicBezTo>
                  <a:cubicBezTo>
                    <a:pt x="46" y="149"/>
                    <a:pt x="46" y="150"/>
                    <a:pt x="46" y="150"/>
                  </a:cubicBezTo>
                  <a:cubicBezTo>
                    <a:pt x="45" y="151"/>
                    <a:pt x="44" y="150"/>
                    <a:pt x="44" y="150"/>
                  </a:cubicBezTo>
                  <a:cubicBezTo>
                    <a:pt x="43" y="151"/>
                    <a:pt x="43" y="151"/>
                    <a:pt x="43" y="151"/>
                  </a:cubicBezTo>
                  <a:cubicBezTo>
                    <a:pt x="43" y="152"/>
                    <a:pt x="42" y="152"/>
                    <a:pt x="42" y="153"/>
                  </a:cubicBezTo>
                  <a:cubicBezTo>
                    <a:pt x="41" y="152"/>
                    <a:pt x="41" y="152"/>
                    <a:pt x="41" y="152"/>
                  </a:cubicBezTo>
                  <a:cubicBezTo>
                    <a:pt x="40" y="151"/>
                    <a:pt x="38" y="151"/>
                    <a:pt x="37" y="152"/>
                  </a:cubicBezTo>
                  <a:cubicBezTo>
                    <a:pt x="36" y="152"/>
                    <a:pt x="36" y="152"/>
                    <a:pt x="35" y="153"/>
                  </a:cubicBezTo>
                  <a:cubicBezTo>
                    <a:pt x="34" y="153"/>
                    <a:pt x="33" y="154"/>
                    <a:pt x="32" y="154"/>
                  </a:cubicBezTo>
                  <a:cubicBezTo>
                    <a:pt x="31" y="155"/>
                    <a:pt x="29" y="155"/>
                    <a:pt x="29" y="155"/>
                  </a:cubicBezTo>
                  <a:cubicBezTo>
                    <a:pt x="28" y="155"/>
                    <a:pt x="26" y="154"/>
                    <a:pt x="25" y="154"/>
                  </a:cubicBezTo>
                  <a:cubicBezTo>
                    <a:pt x="24" y="153"/>
                    <a:pt x="22" y="152"/>
                    <a:pt x="21" y="152"/>
                  </a:cubicBezTo>
                  <a:cubicBezTo>
                    <a:pt x="20" y="151"/>
                    <a:pt x="18" y="148"/>
                    <a:pt x="17" y="147"/>
                  </a:cubicBezTo>
                  <a:cubicBezTo>
                    <a:pt x="17" y="147"/>
                    <a:pt x="15" y="146"/>
                    <a:pt x="15" y="146"/>
                  </a:cubicBezTo>
                  <a:cubicBezTo>
                    <a:pt x="14" y="146"/>
                    <a:pt x="12" y="146"/>
                    <a:pt x="12" y="146"/>
                  </a:cubicBezTo>
                  <a:cubicBezTo>
                    <a:pt x="11" y="145"/>
                    <a:pt x="11" y="144"/>
                    <a:pt x="10" y="143"/>
                  </a:cubicBezTo>
                  <a:cubicBezTo>
                    <a:pt x="10" y="143"/>
                    <a:pt x="9" y="141"/>
                    <a:pt x="8" y="141"/>
                  </a:cubicBezTo>
                  <a:cubicBezTo>
                    <a:pt x="8" y="140"/>
                    <a:pt x="7" y="140"/>
                    <a:pt x="6" y="139"/>
                  </a:cubicBezTo>
                  <a:cubicBezTo>
                    <a:pt x="5" y="139"/>
                    <a:pt x="4" y="139"/>
                    <a:pt x="3" y="139"/>
                  </a:cubicBezTo>
                  <a:cubicBezTo>
                    <a:pt x="3" y="139"/>
                    <a:pt x="2" y="137"/>
                    <a:pt x="2" y="137"/>
                  </a:cubicBezTo>
                  <a:cubicBezTo>
                    <a:pt x="2" y="136"/>
                    <a:pt x="0" y="135"/>
                    <a:pt x="0" y="134"/>
                  </a:cubicBezTo>
                  <a:cubicBezTo>
                    <a:pt x="0" y="133"/>
                    <a:pt x="1" y="132"/>
                    <a:pt x="1" y="131"/>
                  </a:cubicBezTo>
                  <a:cubicBezTo>
                    <a:pt x="1" y="130"/>
                    <a:pt x="2" y="129"/>
                    <a:pt x="2" y="128"/>
                  </a:cubicBezTo>
                  <a:cubicBezTo>
                    <a:pt x="2" y="128"/>
                    <a:pt x="3" y="126"/>
                    <a:pt x="3" y="126"/>
                  </a:cubicBezTo>
                  <a:cubicBezTo>
                    <a:pt x="4" y="126"/>
                    <a:pt x="6" y="126"/>
                    <a:pt x="7" y="126"/>
                  </a:cubicBezTo>
                  <a:cubicBezTo>
                    <a:pt x="7" y="126"/>
                    <a:pt x="8" y="124"/>
                    <a:pt x="9" y="124"/>
                  </a:cubicBezTo>
                  <a:cubicBezTo>
                    <a:pt x="10" y="124"/>
                    <a:pt x="11" y="124"/>
                    <a:pt x="12" y="124"/>
                  </a:cubicBezTo>
                  <a:cubicBezTo>
                    <a:pt x="13" y="124"/>
                    <a:pt x="16" y="122"/>
                    <a:pt x="17" y="121"/>
                  </a:cubicBezTo>
                  <a:cubicBezTo>
                    <a:pt x="18" y="121"/>
                    <a:pt x="21" y="120"/>
                    <a:pt x="23" y="119"/>
                  </a:cubicBezTo>
                  <a:cubicBezTo>
                    <a:pt x="24" y="119"/>
                    <a:pt x="26" y="120"/>
                    <a:pt x="27" y="119"/>
                  </a:cubicBezTo>
                  <a:cubicBezTo>
                    <a:pt x="27" y="119"/>
                    <a:pt x="27" y="117"/>
                    <a:pt x="28" y="117"/>
                  </a:cubicBezTo>
                  <a:cubicBezTo>
                    <a:pt x="28" y="116"/>
                    <a:pt x="28" y="114"/>
                    <a:pt x="28" y="114"/>
                  </a:cubicBezTo>
                  <a:cubicBezTo>
                    <a:pt x="28" y="113"/>
                    <a:pt x="28" y="112"/>
                    <a:pt x="29" y="111"/>
                  </a:cubicBezTo>
                  <a:cubicBezTo>
                    <a:pt x="29" y="111"/>
                    <a:pt x="29" y="111"/>
                    <a:pt x="30" y="111"/>
                  </a:cubicBezTo>
                  <a:cubicBezTo>
                    <a:pt x="30" y="111"/>
                    <a:pt x="30" y="112"/>
                    <a:pt x="30" y="112"/>
                  </a:cubicBezTo>
                  <a:cubicBezTo>
                    <a:pt x="31" y="112"/>
                    <a:pt x="32" y="112"/>
                    <a:pt x="33" y="111"/>
                  </a:cubicBezTo>
                  <a:cubicBezTo>
                    <a:pt x="33" y="111"/>
                    <a:pt x="32" y="110"/>
                    <a:pt x="32" y="109"/>
                  </a:cubicBezTo>
                  <a:cubicBezTo>
                    <a:pt x="32" y="109"/>
                    <a:pt x="32" y="107"/>
                    <a:pt x="32" y="107"/>
                  </a:cubicBezTo>
                  <a:cubicBezTo>
                    <a:pt x="32" y="106"/>
                    <a:pt x="32" y="105"/>
                    <a:pt x="33" y="104"/>
                  </a:cubicBezTo>
                  <a:cubicBezTo>
                    <a:pt x="33" y="103"/>
                    <a:pt x="33" y="102"/>
                    <a:pt x="32" y="101"/>
                  </a:cubicBezTo>
                  <a:cubicBezTo>
                    <a:pt x="32" y="100"/>
                    <a:pt x="32" y="99"/>
                    <a:pt x="31" y="99"/>
                  </a:cubicBezTo>
                  <a:cubicBezTo>
                    <a:pt x="30" y="98"/>
                    <a:pt x="29" y="99"/>
                    <a:pt x="28" y="99"/>
                  </a:cubicBezTo>
                  <a:cubicBezTo>
                    <a:pt x="28" y="100"/>
                    <a:pt x="27" y="100"/>
                    <a:pt x="26" y="101"/>
                  </a:cubicBezTo>
                  <a:cubicBezTo>
                    <a:pt x="26" y="101"/>
                    <a:pt x="24" y="102"/>
                    <a:pt x="24" y="102"/>
                  </a:cubicBezTo>
                  <a:cubicBezTo>
                    <a:pt x="23" y="103"/>
                    <a:pt x="22" y="104"/>
                    <a:pt x="21" y="104"/>
                  </a:cubicBezTo>
                  <a:cubicBezTo>
                    <a:pt x="21" y="105"/>
                    <a:pt x="20" y="105"/>
                    <a:pt x="20" y="106"/>
                  </a:cubicBezTo>
                  <a:cubicBezTo>
                    <a:pt x="20" y="106"/>
                    <a:pt x="20" y="107"/>
                    <a:pt x="20" y="108"/>
                  </a:cubicBezTo>
                  <a:cubicBezTo>
                    <a:pt x="20" y="108"/>
                    <a:pt x="20" y="109"/>
                    <a:pt x="19" y="110"/>
                  </a:cubicBezTo>
                  <a:cubicBezTo>
                    <a:pt x="19" y="110"/>
                    <a:pt x="19" y="111"/>
                    <a:pt x="19" y="112"/>
                  </a:cubicBezTo>
                  <a:cubicBezTo>
                    <a:pt x="18" y="112"/>
                    <a:pt x="17" y="113"/>
                    <a:pt x="16" y="113"/>
                  </a:cubicBezTo>
                  <a:cubicBezTo>
                    <a:pt x="16" y="112"/>
                    <a:pt x="15" y="111"/>
                    <a:pt x="15" y="111"/>
                  </a:cubicBezTo>
                  <a:cubicBezTo>
                    <a:pt x="15" y="110"/>
                    <a:pt x="16" y="109"/>
                    <a:pt x="16" y="108"/>
                  </a:cubicBezTo>
                  <a:cubicBezTo>
                    <a:pt x="16" y="108"/>
                    <a:pt x="16" y="107"/>
                    <a:pt x="15" y="106"/>
                  </a:cubicBezTo>
                  <a:cubicBezTo>
                    <a:pt x="15" y="106"/>
                    <a:pt x="14" y="104"/>
                    <a:pt x="14" y="104"/>
                  </a:cubicBezTo>
                  <a:cubicBezTo>
                    <a:pt x="14" y="103"/>
                    <a:pt x="14" y="101"/>
                    <a:pt x="14" y="100"/>
                  </a:cubicBezTo>
                  <a:cubicBezTo>
                    <a:pt x="15" y="99"/>
                    <a:pt x="16" y="98"/>
                    <a:pt x="16" y="98"/>
                  </a:cubicBezTo>
                  <a:cubicBezTo>
                    <a:pt x="17" y="98"/>
                    <a:pt x="18" y="97"/>
                    <a:pt x="18" y="97"/>
                  </a:cubicBezTo>
                  <a:cubicBezTo>
                    <a:pt x="18" y="96"/>
                    <a:pt x="18" y="95"/>
                    <a:pt x="19" y="94"/>
                  </a:cubicBezTo>
                  <a:cubicBezTo>
                    <a:pt x="19" y="94"/>
                    <a:pt x="20" y="92"/>
                    <a:pt x="20" y="91"/>
                  </a:cubicBezTo>
                  <a:cubicBezTo>
                    <a:pt x="20" y="90"/>
                    <a:pt x="21" y="89"/>
                    <a:pt x="21" y="89"/>
                  </a:cubicBezTo>
                  <a:cubicBezTo>
                    <a:pt x="21" y="88"/>
                    <a:pt x="21" y="86"/>
                    <a:pt x="21" y="86"/>
                  </a:cubicBezTo>
                  <a:cubicBezTo>
                    <a:pt x="22" y="85"/>
                    <a:pt x="23" y="84"/>
                    <a:pt x="24" y="84"/>
                  </a:cubicBezTo>
                  <a:cubicBezTo>
                    <a:pt x="24" y="84"/>
                    <a:pt x="25" y="83"/>
                    <a:pt x="25" y="82"/>
                  </a:cubicBezTo>
                  <a:cubicBezTo>
                    <a:pt x="26" y="81"/>
                    <a:pt x="25" y="79"/>
                    <a:pt x="25" y="78"/>
                  </a:cubicBezTo>
                  <a:cubicBezTo>
                    <a:pt x="26" y="78"/>
                    <a:pt x="27" y="76"/>
                    <a:pt x="27" y="76"/>
                  </a:cubicBezTo>
                  <a:cubicBezTo>
                    <a:pt x="28" y="75"/>
                    <a:pt x="28" y="73"/>
                    <a:pt x="29" y="73"/>
                  </a:cubicBezTo>
                  <a:cubicBezTo>
                    <a:pt x="29" y="72"/>
                    <a:pt x="28" y="71"/>
                    <a:pt x="28" y="71"/>
                  </a:cubicBezTo>
                  <a:cubicBezTo>
                    <a:pt x="28" y="70"/>
                    <a:pt x="29" y="69"/>
                    <a:pt x="29" y="69"/>
                  </a:cubicBezTo>
                  <a:cubicBezTo>
                    <a:pt x="30" y="68"/>
                    <a:pt x="31" y="67"/>
                    <a:pt x="32" y="67"/>
                  </a:cubicBezTo>
                  <a:cubicBezTo>
                    <a:pt x="32" y="67"/>
                    <a:pt x="34" y="67"/>
                    <a:pt x="34" y="68"/>
                  </a:cubicBezTo>
                  <a:cubicBezTo>
                    <a:pt x="35" y="68"/>
                    <a:pt x="36" y="69"/>
                    <a:pt x="36" y="68"/>
                  </a:cubicBezTo>
                  <a:cubicBezTo>
                    <a:pt x="36" y="68"/>
                    <a:pt x="36" y="67"/>
                    <a:pt x="36" y="66"/>
                  </a:cubicBezTo>
                  <a:cubicBezTo>
                    <a:pt x="36" y="66"/>
                    <a:pt x="36" y="64"/>
                    <a:pt x="35" y="64"/>
                  </a:cubicBezTo>
                  <a:cubicBezTo>
                    <a:pt x="35" y="64"/>
                    <a:pt x="34" y="64"/>
                    <a:pt x="34" y="63"/>
                  </a:cubicBezTo>
                  <a:cubicBezTo>
                    <a:pt x="33" y="63"/>
                    <a:pt x="33" y="61"/>
                    <a:pt x="33" y="61"/>
                  </a:cubicBezTo>
                  <a:cubicBezTo>
                    <a:pt x="32" y="60"/>
                    <a:pt x="32" y="60"/>
                    <a:pt x="31" y="60"/>
                  </a:cubicBezTo>
                  <a:cubicBezTo>
                    <a:pt x="31" y="60"/>
                    <a:pt x="29" y="59"/>
                    <a:pt x="29" y="59"/>
                  </a:cubicBezTo>
                  <a:cubicBezTo>
                    <a:pt x="29" y="59"/>
                    <a:pt x="28" y="58"/>
                    <a:pt x="28" y="58"/>
                  </a:cubicBezTo>
                  <a:cubicBezTo>
                    <a:pt x="27" y="57"/>
                    <a:pt x="26" y="57"/>
                    <a:pt x="25" y="57"/>
                  </a:cubicBezTo>
                  <a:cubicBezTo>
                    <a:pt x="25" y="57"/>
                    <a:pt x="24" y="56"/>
                    <a:pt x="23" y="56"/>
                  </a:cubicBezTo>
                  <a:cubicBezTo>
                    <a:pt x="23" y="56"/>
                    <a:pt x="22" y="56"/>
                    <a:pt x="21" y="55"/>
                  </a:cubicBezTo>
                  <a:cubicBezTo>
                    <a:pt x="21" y="55"/>
                    <a:pt x="19" y="56"/>
                    <a:pt x="18" y="55"/>
                  </a:cubicBezTo>
                  <a:cubicBezTo>
                    <a:pt x="18" y="55"/>
                    <a:pt x="18" y="54"/>
                    <a:pt x="18" y="54"/>
                  </a:cubicBezTo>
                  <a:cubicBezTo>
                    <a:pt x="18" y="53"/>
                    <a:pt x="19" y="53"/>
                    <a:pt x="19" y="52"/>
                  </a:cubicBezTo>
                  <a:cubicBezTo>
                    <a:pt x="19" y="52"/>
                    <a:pt x="19" y="51"/>
                    <a:pt x="18" y="50"/>
                  </a:cubicBezTo>
                  <a:cubicBezTo>
                    <a:pt x="18" y="50"/>
                    <a:pt x="17" y="50"/>
                    <a:pt x="17" y="50"/>
                  </a:cubicBezTo>
                  <a:cubicBezTo>
                    <a:pt x="17" y="50"/>
                    <a:pt x="17" y="51"/>
                    <a:pt x="16" y="52"/>
                  </a:cubicBezTo>
                  <a:cubicBezTo>
                    <a:pt x="16" y="52"/>
                    <a:pt x="15" y="52"/>
                    <a:pt x="14" y="52"/>
                  </a:cubicBezTo>
                  <a:cubicBezTo>
                    <a:pt x="14" y="52"/>
                    <a:pt x="12" y="51"/>
                    <a:pt x="12" y="50"/>
                  </a:cubicBezTo>
                  <a:cubicBezTo>
                    <a:pt x="12" y="50"/>
                    <a:pt x="11" y="48"/>
                    <a:pt x="11" y="47"/>
                  </a:cubicBezTo>
                  <a:cubicBezTo>
                    <a:pt x="10" y="46"/>
                    <a:pt x="10" y="45"/>
                    <a:pt x="9" y="44"/>
                  </a:cubicBezTo>
                  <a:cubicBezTo>
                    <a:pt x="9" y="44"/>
                    <a:pt x="8" y="43"/>
                    <a:pt x="8" y="43"/>
                  </a:cubicBezTo>
                  <a:cubicBezTo>
                    <a:pt x="8" y="42"/>
                    <a:pt x="10" y="41"/>
                    <a:pt x="10" y="40"/>
                  </a:cubicBezTo>
                  <a:cubicBezTo>
                    <a:pt x="10" y="39"/>
                    <a:pt x="11" y="38"/>
                    <a:pt x="11" y="37"/>
                  </a:cubicBezTo>
                  <a:cubicBezTo>
                    <a:pt x="11" y="36"/>
                    <a:pt x="10" y="35"/>
                    <a:pt x="10" y="35"/>
                  </a:cubicBezTo>
                  <a:cubicBezTo>
                    <a:pt x="10" y="34"/>
                    <a:pt x="11" y="34"/>
                    <a:pt x="11" y="33"/>
                  </a:cubicBezTo>
                  <a:cubicBezTo>
                    <a:pt x="11" y="33"/>
                    <a:pt x="12" y="33"/>
                    <a:pt x="12" y="32"/>
                  </a:cubicBezTo>
                  <a:cubicBezTo>
                    <a:pt x="12" y="32"/>
                    <a:pt x="13" y="31"/>
                    <a:pt x="12" y="30"/>
                  </a:cubicBezTo>
                  <a:cubicBezTo>
                    <a:pt x="12" y="30"/>
                    <a:pt x="11" y="30"/>
                    <a:pt x="11" y="29"/>
                  </a:cubicBezTo>
                  <a:cubicBezTo>
                    <a:pt x="11" y="29"/>
                    <a:pt x="11" y="28"/>
                    <a:pt x="11" y="27"/>
                  </a:cubicBezTo>
                  <a:cubicBezTo>
                    <a:pt x="11" y="27"/>
                    <a:pt x="13" y="26"/>
                    <a:pt x="13" y="25"/>
                  </a:cubicBezTo>
                  <a:cubicBezTo>
                    <a:pt x="14" y="25"/>
                    <a:pt x="15" y="24"/>
                    <a:pt x="15" y="24"/>
                  </a:cubicBezTo>
                  <a:cubicBezTo>
                    <a:pt x="16" y="23"/>
                    <a:pt x="16" y="21"/>
                    <a:pt x="16" y="21"/>
                  </a:cubicBezTo>
                  <a:cubicBezTo>
                    <a:pt x="17" y="20"/>
                    <a:pt x="18" y="20"/>
                    <a:pt x="18" y="20"/>
                  </a:cubicBezTo>
                  <a:cubicBezTo>
                    <a:pt x="19" y="19"/>
                    <a:pt x="21" y="20"/>
                    <a:pt x="22" y="20"/>
                  </a:cubicBezTo>
                  <a:cubicBezTo>
                    <a:pt x="23" y="19"/>
                    <a:pt x="25" y="19"/>
                    <a:pt x="26" y="18"/>
                  </a:cubicBezTo>
                  <a:cubicBezTo>
                    <a:pt x="26" y="18"/>
                    <a:pt x="28" y="17"/>
                    <a:pt x="28" y="16"/>
                  </a:cubicBezTo>
                  <a:cubicBezTo>
                    <a:pt x="28" y="16"/>
                    <a:pt x="28" y="14"/>
                    <a:pt x="29" y="14"/>
                  </a:cubicBezTo>
                  <a:cubicBezTo>
                    <a:pt x="29" y="13"/>
                    <a:pt x="30" y="13"/>
                    <a:pt x="31" y="13"/>
                  </a:cubicBezTo>
                  <a:cubicBezTo>
                    <a:pt x="32" y="13"/>
                    <a:pt x="33" y="13"/>
                    <a:pt x="34" y="13"/>
                  </a:cubicBezTo>
                  <a:cubicBezTo>
                    <a:pt x="35" y="13"/>
                    <a:pt x="36" y="14"/>
                    <a:pt x="37" y="14"/>
                  </a:cubicBezTo>
                  <a:cubicBezTo>
                    <a:pt x="38" y="15"/>
                    <a:pt x="39" y="16"/>
                    <a:pt x="39" y="16"/>
                  </a:cubicBezTo>
                  <a:cubicBezTo>
                    <a:pt x="40" y="16"/>
                    <a:pt x="42" y="15"/>
                    <a:pt x="43" y="15"/>
                  </a:cubicBezTo>
                  <a:cubicBezTo>
                    <a:pt x="44" y="15"/>
                    <a:pt x="44" y="15"/>
                    <a:pt x="45" y="15"/>
                  </a:cubicBezTo>
                  <a:cubicBezTo>
                    <a:pt x="46" y="16"/>
                    <a:pt x="48" y="18"/>
                    <a:pt x="48" y="18"/>
                  </a:cubicBezTo>
                  <a:cubicBezTo>
                    <a:pt x="49" y="19"/>
                    <a:pt x="51" y="21"/>
                    <a:pt x="52" y="22"/>
                  </a:cubicBezTo>
                  <a:cubicBezTo>
                    <a:pt x="53" y="22"/>
                    <a:pt x="57" y="23"/>
                    <a:pt x="57" y="23"/>
                  </a:cubicBezTo>
                  <a:cubicBezTo>
                    <a:pt x="57" y="23"/>
                    <a:pt x="59" y="21"/>
                    <a:pt x="60" y="20"/>
                  </a:cubicBezTo>
                  <a:cubicBezTo>
                    <a:pt x="60" y="20"/>
                    <a:pt x="61" y="20"/>
                    <a:pt x="62" y="20"/>
                  </a:cubicBezTo>
                  <a:cubicBezTo>
                    <a:pt x="63" y="20"/>
                    <a:pt x="65" y="20"/>
                    <a:pt x="65" y="19"/>
                  </a:cubicBezTo>
                  <a:cubicBezTo>
                    <a:pt x="66" y="19"/>
                    <a:pt x="66" y="17"/>
                    <a:pt x="67" y="16"/>
                  </a:cubicBezTo>
                  <a:cubicBezTo>
                    <a:pt x="67" y="15"/>
                    <a:pt x="67" y="12"/>
                    <a:pt x="68" y="11"/>
                  </a:cubicBezTo>
                  <a:cubicBezTo>
                    <a:pt x="68" y="10"/>
                    <a:pt x="68" y="9"/>
                    <a:pt x="67" y="8"/>
                  </a:cubicBezTo>
                  <a:cubicBezTo>
                    <a:pt x="67" y="7"/>
                    <a:pt x="67" y="7"/>
                    <a:pt x="67" y="7"/>
                  </a:cubicBezTo>
                  <a:cubicBezTo>
                    <a:pt x="68" y="6"/>
                    <a:pt x="69" y="6"/>
                    <a:pt x="69" y="6"/>
                  </a:cubicBezTo>
                  <a:cubicBezTo>
                    <a:pt x="70" y="6"/>
                    <a:pt x="71" y="6"/>
                    <a:pt x="72" y="6"/>
                  </a:cubicBezTo>
                  <a:cubicBezTo>
                    <a:pt x="72" y="6"/>
                    <a:pt x="72" y="6"/>
                    <a:pt x="73" y="6"/>
                  </a:cubicBezTo>
                  <a:cubicBezTo>
                    <a:pt x="73" y="6"/>
                    <a:pt x="74" y="6"/>
                    <a:pt x="74" y="6"/>
                  </a:cubicBezTo>
                  <a:cubicBezTo>
                    <a:pt x="75" y="6"/>
                    <a:pt x="75" y="5"/>
                    <a:pt x="76" y="5"/>
                  </a:cubicBezTo>
                  <a:cubicBezTo>
                    <a:pt x="76" y="5"/>
                    <a:pt x="77" y="5"/>
                    <a:pt x="77" y="5"/>
                  </a:cubicBezTo>
                  <a:cubicBezTo>
                    <a:pt x="78" y="5"/>
                    <a:pt x="78" y="6"/>
                    <a:pt x="79" y="6"/>
                  </a:cubicBezTo>
                  <a:cubicBezTo>
                    <a:pt x="79" y="6"/>
                    <a:pt x="80" y="6"/>
                    <a:pt x="81" y="6"/>
                  </a:cubicBezTo>
                  <a:cubicBezTo>
                    <a:pt x="81" y="6"/>
                    <a:pt x="81" y="6"/>
                    <a:pt x="81" y="6"/>
                  </a:cubicBezTo>
                  <a:cubicBezTo>
                    <a:pt x="82" y="6"/>
                    <a:pt x="83" y="6"/>
                    <a:pt x="83" y="6"/>
                  </a:cubicBezTo>
                  <a:cubicBezTo>
                    <a:pt x="83" y="7"/>
                    <a:pt x="83" y="8"/>
                    <a:pt x="83" y="9"/>
                  </a:cubicBezTo>
                  <a:cubicBezTo>
                    <a:pt x="83" y="10"/>
                    <a:pt x="82" y="11"/>
                    <a:pt x="82" y="11"/>
                  </a:cubicBezTo>
                  <a:cubicBezTo>
                    <a:pt x="83" y="12"/>
                    <a:pt x="84" y="13"/>
                    <a:pt x="84" y="13"/>
                  </a:cubicBezTo>
                  <a:cubicBezTo>
                    <a:pt x="85" y="13"/>
                    <a:pt x="86" y="13"/>
                    <a:pt x="86" y="13"/>
                  </a:cubicBezTo>
                  <a:cubicBezTo>
                    <a:pt x="87" y="12"/>
                    <a:pt x="88" y="11"/>
                    <a:pt x="89" y="11"/>
                  </a:cubicBezTo>
                  <a:cubicBezTo>
                    <a:pt x="89" y="11"/>
                    <a:pt x="90" y="11"/>
                    <a:pt x="90" y="11"/>
                  </a:cubicBezTo>
                  <a:cubicBezTo>
                    <a:pt x="91" y="12"/>
                    <a:pt x="91" y="13"/>
                    <a:pt x="91" y="13"/>
                  </a:cubicBezTo>
                  <a:cubicBezTo>
                    <a:pt x="91" y="14"/>
                    <a:pt x="90" y="15"/>
                    <a:pt x="91" y="15"/>
                  </a:cubicBezTo>
                  <a:cubicBezTo>
                    <a:pt x="91" y="16"/>
                    <a:pt x="93" y="16"/>
                    <a:pt x="93" y="15"/>
                  </a:cubicBezTo>
                  <a:cubicBezTo>
                    <a:pt x="94" y="15"/>
                    <a:pt x="95" y="15"/>
                    <a:pt x="95" y="14"/>
                  </a:cubicBezTo>
                  <a:cubicBezTo>
                    <a:pt x="95" y="14"/>
                    <a:pt x="95" y="13"/>
                    <a:pt x="95" y="13"/>
                  </a:cubicBezTo>
                  <a:cubicBezTo>
                    <a:pt x="95" y="12"/>
                    <a:pt x="95" y="11"/>
                    <a:pt x="95" y="10"/>
                  </a:cubicBezTo>
                  <a:cubicBezTo>
                    <a:pt x="95" y="10"/>
                    <a:pt x="95" y="9"/>
                    <a:pt x="95" y="9"/>
                  </a:cubicBezTo>
                  <a:cubicBezTo>
                    <a:pt x="96" y="8"/>
                    <a:pt x="98" y="9"/>
                    <a:pt x="98" y="9"/>
                  </a:cubicBezTo>
                  <a:cubicBezTo>
                    <a:pt x="99" y="10"/>
                    <a:pt x="99" y="11"/>
                    <a:pt x="99" y="11"/>
                  </a:cubicBezTo>
                  <a:cubicBezTo>
                    <a:pt x="100" y="12"/>
                    <a:pt x="101" y="12"/>
                    <a:pt x="102" y="12"/>
                  </a:cubicBezTo>
                  <a:cubicBezTo>
                    <a:pt x="103" y="12"/>
                    <a:pt x="105" y="11"/>
                    <a:pt x="105" y="11"/>
                  </a:cubicBezTo>
                  <a:cubicBezTo>
                    <a:pt x="106" y="10"/>
                    <a:pt x="106" y="9"/>
                    <a:pt x="107" y="9"/>
                  </a:cubicBezTo>
                  <a:cubicBezTo>
                    <a:pt x="107" y="8"/>
                    <a:pt x="107" y="7"/>
                    <a:pt x="108" y="7"/>
                  </a:cubicBezTo>
                  <a:cubicBezTo>
                    <a:pt x="108" y="7"/>
                    <a:pt x="109" y="6"/>
                    <a:pt x="109" y="6"/>
                  </a:cubicBezTo>
                  <a:cubicBezTo>
                    <a:pt x="110" y="6"/>
                    <a:pt x="111" y="6"/>
                    <a:pt x="111" y="6"/>
                  </a:cubicBezTo>
                  <a:cubicBezTo>
                    <a:pt x="112" y="6"/>
                    <a:pt x="114" y="5"/>
                    <a:pt x="114" y="4"/>
                  </a:cubicBezTo>
                  <a:cubicBezTo>
                    <a:pt x="115" y="4"/>
                    <a:pt x="116" y="2"/>
                    <a:pt x="116" y="2"/>
                  </a:cubicBezTo>
                  <a:cubicBezTo>
                    <a:pt x="117" y="1"/>
                    <a:pt x="117" y="1"/>
                    <a:pt x="117" y="0"/>
                  </a:cubicBezTo>
                  <a:cubicBezTo>
                    <a:pt x="117" y="1"/>
                    <a:pt x="117" y="1"/>
                    <a:pt x="117" y="1"/>
                  </a:cubicBezTo>
                  <a:cubicBezTo>
                    <a:pt x="117" y="2"/>
                    <a:pt x="117" y="4"/>
                    <a:pt x="117" y="5"/>
                  </a:cubicBezTo>
                  <a:cubicBezTo>
                    <a:pt x="117" y="6"/>
                    <a:pt x="117" y="7"/>
                    <a:pt x="117" y="8"/>
                  </a:cubicBezTo>
                  <a:cubicBezTo>
                    <a:pt x="116" y="9"/>
                    <a:pt x="117" y="11"/>
                    <a:pt x="116" y="12"/>
                  </a:cubicBezTo>
                  <a:cubicBezTo>
                    <a:pt x="116" y="12"/>
                    <a:pt x="115" y="13"/>
                    <a:pt x="115" y="13"/>
                  </a:cubicBezTo>
                  <a:cubicBezTo>
                    <a:pt x="114" y="12"/>
                    <a:pt x="115" y="11"/>
                    <a:pt x="114" y="11"/>
                  </a:cubicBezTo>
                  <a:cubicBezTo>
                    <a:pt x="114" y="10"/>
                    <a:pt x="112" y="10"/>
                    <a:pt x="111" y="10"/>
                  </a:cubicBezTo>
                  <a:cubicBezTo>
                    <a:pt x="111" y="11"/>
                    <a:pt x="112" y="12"/>
                    <a:pt x="111" y="13"/>
                  </a:cubicBezTo>
                  <a:cubicBezTo>
                    <a:pt x="111" y="13"/>
                    <a:pt x="110" y="13"/>
                    <a:pt x="109" y="13"/>
                  </a:cubicBezTo>
                  <a:cubicBezTo>
                    <a:pt x="108" y="14"/>
                    <a:pt x="107" y="14"/>
                    <a:pt x="107" y="15"/>
                  </a:cubicBezTo>
                  <a:cubicBezTo>
                    <a:pt x="106" y="15"/>
                    <a:pt x="107" y="17"/>
                    <a:pt x="107" y="17"/>
                  </a:cubicBezTo>
                  <a:cubicBezTo>
                    <a:pt x="107" y="18"/>
                    <a:pt x="107" y="20"/>
                    <a:pt x="107" y="21"/>
                  </a:cubicBezTo>
                  <a:cubicBezTo>
                    <a:pt x="107" y="22"/>
                    <a:pt x="107" y="23"/>
                    <a:pt x="107" y="24"/>
                  </a:cubicBezTo>
                  <a:cubicBezTo>
                    <a:pt x="107" y="25"/>
                    <a:pt x="107" y="26"/>
                    <a:pt x="108" y="27"/>
                  </a:cubicBezTo>
                  <a:cubicBezTo>
                    <a:pt x="108" y="27"/>
                    <a:pt x="110" y="27"/>
                    <a:pt x="110" y="27"/>
                  </a:cubicBezTo>
                  <a:cubicBezTo>
                    <a:pt x="111" y="27"/>
                    <a:pt x="113" y="26"/>
                    <a:pt x="114" y="25"/>
                  </a:cubicBezTo>
                  <a:cubicBezTo>
                    <a:pt x="115" y="25"/>
                    <a:pt x="117" y="25"/>
                    <a:pt x="118" y="25"/>
                  </a:cubicBezTo>
                  <a:cubicBezTo>
                    <a:pt x="119" y="25"/>
                    <a:pt x="120" y="25"/>
                    <a:pt x="120" y="25"/>
                  </a:cubicBezTo>
                  <a:cubicBezTo>
                    <a:pt x="120" y="25"/>
                    <a:pt x="120" y="26"/>
                    <a:pt x="120" y="27"/>
                  </a:cubicBezTo>
                  <a:cubicBezTo>
                    <a:pt x="119" y="27"/>
                    <a:pt x="119" y="29"/>
                    <a:pt x="118" y="30"/>
                  </a:cubicBezTo>
                  <a:cubicBezTo>
                    <a:pt x="118" y="30"/>
                    <a:pt x="118" y="31"/>
                    <a:pt x="118" y="32"/>
                  </a:cubicBezTo>
                  <a:cubicBezTo>
                    <a:pt x="118" y="33"/>
                    <a:pt x="118" y="35"/>
                    <a:pt x="118" y="35"/>
                  </a:cubicBezTo>
                  <a:cubicBezTo>
                    <a:pt x="117" y="36"/>
                    <a:pt x="116" y="38"/>
                    <a:pt x="116" y="38"/>
                  </a:cubicBezTo>
                  <a:cubicBezTo>
                    <a:pt x="116" y="39"/>
                    <a:pt x="116" y="39"/>
                    <a:pt x="116" y="39"/>
                  </a:cubicBezTo>
                  <a:cubicBezTo>
                    <a:pt x="115" y="39"/>
                    <a:pt x="114" y="40"/>
                    <a:pt x="113" y="40"/>
                  </a:cubicBezTo>
                  <a:cubicBezTo>
                    <a:pt x="112" y="40"/>
                    <a:pt x="111" y="41"/>
                    <a:pt x="110" y="42"/>
                  </a:cubicBezTo>
                  <a:cubicBezTo>
                    <a:pt x="109" y="42"/>
                    <a:pt x="109" y="42"/>
                    <a:pt x="108" y="43"/>
                  </a:cubicBezTo>
                  <a:cubicBezTo>
                    <a:pt x="108" y="43"/>
                    <a:pt x="107" y="44"/>
                    <a:pt x="107" y="44"/>
                  </a:cubicBezTo>
                  <a:cubicBezTo>
                    <a:pt x="108" y="45"/>
                    <a:pt x="109" y="46"/>
                    <a:pt x="109" y="46"/>
                  </a:cubicBezTo>
                  <a:cubicBezTo>
                    <a:pt x="110" y="47"/>
                    <a:pt x="110" y="48"/>
                    <a:pt x="110" y="49"/>
                  </a:cubicBezTo>
                  <a:cubicBezTo>
                    <a:pt x="110" y="49"/>
                    <a:pt x="109" y="51"/>
                    <a:pt x="109" y="51"/>
                  </a:cubicBezTo>
                  <a:cubicBezTo>
                    <a:pt x="108" y="52"/>
                    <a:pt x="106" y="52"/>
                    <a:pt x="105" y="51"/>
                  </a:cubicBezTo>
                  <a:cubicBezTo>
                    <a:pt x="104" y="51"/>
                    <a:pt x="103" y="50"/>
                    <a:pt x="103" y="49"/>
                  </a:cubicBezTo>
                  <a:cubicBezTo>
                    <a:pt x="103" y="49"/>
                    <a:pt x="103" y="48"/>
                    <a:pt x="103" y="47"/>
                  </a:cubicBezTo>
                  <a:cubicBezTo>
                    <a:pt x="102" y="47"/>
                    <a:pt x="100" y="48"/>
                    <a:pt x="100" y="48"/>
                  </a:cubicBezTo>
                  <a:cubicBezTo>
                    <a:pt x="99" y="49"/>
                    <a:pt x="99" y="50"/>
                    <a:pt x="99" y="51"/>
                  </a:cubicBezTo>
                  <a:cubicBezTo>
                    <a:pt x="98" y="51"/>
                    <a:pt x="97" y="51"/>
                    <a:pt x="97" y="51"/>
                  </a:cubicBezTo>
                  <a:cubicBezTo>
                    <a:pt x="96" y="51"/>
                    <a:pt x="97" y="49"/>
                    <a:pt x="97" y="49"/>
                  </a:cubicBezTo>
                  <a:cubicBezTo>
                    <a:pt x="97" y="48"/>
                    <a:pt x="97" y="47"/>
                    <a:pt x="97" y="47"/>
                  </a:cubicBezTo>
                  <a:cubicBezTo>
                    <a:pt x="96" y="47"/>
                    <a:pt x="95" y="47"/>
                    <a:pt x="94" y="46"/>
                  </a:cubicBezTo>
                  <a:cubicBezTo>
                    <a:pt x="94" y="46"/>
                    <a:pt x="92" y="46"/>
                    <a:pt x="91" y="46"/>
                  </a:cubicBezTo>
                  <a:cubicBezTo>
                    <a:pt x="91" y="47"/>
                    <a:pt x="90" y="47"/>
                    <a:pt x="90" y="48"/>
                  </a:cubicBezTo>
                  <a:cubicBezTo>
                    <a:pt x="90" y="48"/>
                    <a:pt x="91" y="49"/>
                    <a:pt x="91" y="50"/>
                  </a:cubicBezTo>
                  <a:cubicBezTo>
                    <a:pt x="91" y="51"/>
                    <a:pt x="91" y="52"/>
                    <a:pt x="90" y="53"/>
                  </a:cubicBezTo>
                  <a:cubicBezTo>
                    <a:pt x="90" y="53"/>
                    <a:pt x="88" y="53"/>
                    <a:pt x="88" y="53"/>
                  </a:cubicBezTo>
                  <a:cubicBezTo>
                    <a:pt x="87" y="53"/>
                    <a:pt x="87" y="54"/>
                    <a:pt x="87" y="55"/>
                  </a:cubicBezTo>
                  <a:cubicBezTo>
                    <a:pt x="86" y="55"/>
                    <a:pt x="85" y="55"/>
                    <a:pt x="84" y="56"/>
                  </a:cubicBezTo>
                  <a:cubicBezTo>
                    <a:pt x="84" y="56"/>
                    <a:pt x="83" y="56"/>
                    <a:pt x="82" y="56"/>
                  </a:cubicBezTo>
                  <a:cubicBezTo>
                    <a:pt x="82" y="56"/>
                    <a:pt x="82" y="57"/>
                    <a:pt x="82" y="58"/>
                  </a:cubicBezTo>
                  <a:cubicBezTo>
                    <a:pt x="82" y="59"/>
                    <a:pt x="82" y="60"/>
                    <a:pt x="82" y="61"/>
                  </a:cubicBezTo>
                  <a:cubicBezTo>
                    <a:pt x="82" y="62"/>
                    <a:pt x="82" y="63"/>
                    <a:pt x="83" y="63"/>
                  </a:cubicBezTo>
                  <a:cubicBezTo>
                    <a:pt x="83" y="64"/>
                    <a:pt x="84" y="64"/>
                    <a:pt x="85" y="65"/>
                  </a:cubicBezTo>
                  <a:cubicBezTo>
                    <a:pt x="86" y="65"/>
                    <a:pt x="88" y="66"/>
                    <a:pt x="88" y="66"/>
                  </a:cubicBezTo>
                  <a:cubicBezTo>
                    <a:pt x="89" y="67"/>
                    <a:pt x="89" y="69"/>
                    <a:pt x="89" y="70"/>
                  </a:cubicBezTo>
                  <a:cubicBezTo>
                    <a:pt x="90" y="70"/>
                    <a:pt x="90" y="72"/>
                    <a:pt x="90" y="72"/>
                  </a:cubicBezTo>
                  <a:cubicBezTo>
                    <a:pt x="90" y="73"/>
                    <a:pt x="91" y="74"/>
                    <a:pt x="92" y="75"/>
                  </a:cubicBezTo>
                  <a:cubicBezTo>
                    <a:pt x="92" y="76"/>
                    <a:pt x="94" y="77"/>
                    <a:pt x="94" y="78"/>
                  </a:cubicBezTo>
                  <a:cubicBezTo>
                    <a:pt x="95" y="79"/>
                    <a:pt x="97" y="81"/>
                    <a:pt x="97" y="82"/>
                  </a:cubicBezTo>
                  <a:cubicBezTo>
                    <a:pt x="98" y="82"/>
                    <a:pt x="99" y="84"/>
                    <a:pt x="100" y="85"/>
                  </a:cubicBezTo>
                  <a:cubicBezTo>
                    <a:pt x="100" y="85"/>
                    <a:pt x="101" y="87"/>
                    <a:pt x="101" y="88"/>
                  </a:cubicBezTo>
                  <a:cubicBezTo>
                    <a:pt x="102" y="88"/>
                    <a:pt x="102" y="88"/>
                    <a:pt x="103" y="89"/>
                  </a:cubicBezTo>
                  <a:cubicBezTo>
                    <a:pt x="103" y="89"/>
                    <a:pt x="105" y="90"/>
                    <a:pt x="105" y="90"/>
                  </a:cubicBezTo>
                  <a:cubicBezTo>
                    <a:pt x="106" y="90"/>
                    <a:pt x="107" y="91"/>
                    <a:pt x="108" y="91"/>
                  </a:cubicBezTo>
                  <a:cubicBezTo>
                    <a:pt x="109" y="91"/>
                    <a:pt x="111" y="91"/>
                    <a:pt x="112" y="91"/>
                  </a:cubicBezTo>
                  <a:cubicBezTo>
                    <a:pt x="113" y="90"/>
                    <a:pt x="113" y="89"/>
                    <a:pt x="113" y="89"/>
                  </a:cubicBezTo>
                  <a:cubicBezTo>
                    <a:pt x="114" y="88"/>
                    <a:pt x="114" y="86"/>
                    <a:pt x="114" y="85"/>
                  </a:cubicBezTo>
                  <a:cubicBezTo>
                    <a:pt x="114" y="84"/>
                    <a:pt x="115" y="83"/>
                    <a:pt x="115" y="82"/>
                  </a:cubicBezTo>
                  <a:cubicBezTo>
                    <a:pt x="116" y="81"/>
                    <a:pt x="117" y="80"/>
                    <a:pt x="117" y="79"/>
                  </a:cubicBezTo>
                  <a:cubicBezTo>
                    <a:pt x="118" y="78"/>
                    <a:pt x="117" y="76"/>
                    <a:pt x="118" y="75"/>
                  </a:cubicBezTo>
                  <a:cubicBezTo>
                    <a:pt x="118" y="74"/>
                    <a:pt x="118" y="72"/>
                    <a:pt x="119" y="71"/>
                  </a:cubicBezTo>
                  <a:cubicBezTo>
                    <a:pt x="119" y="70"/>
                    <a:pt x="120" y="69"/>
                    <a:pt x="120" y="68"/>
                  </a:cubicBezTo>
                  <a:cubicBezTo>
                    <a:pt x="120" y="68"/>
                    <a:pt x="120" y="66"/>
                    <a:pt x="120" y="65"/>
                  </a:cubicBezTo>
                  <a:cubicBezTo>
                    <a:pt x="121" y="65"/>
                    <a:pt x="121" y="64"/>
                    <a:pt x="121" y="64"/>
                  </a:cubicBezTo>
                  <a:cubicBezTo>
                    <a:pt x="122" y="63"/>
                    <a:pt x="123" y="63"/>
                    <a:pt x="123" y="64"/>
                  </a:cubicBezTo>
                  <a:cubicBezTo>
                    <a:pt x="124" y="64"/>
                    <a:pt x="125" y="65"/>
                    <a:pt x="125" y="65"/>
                  </a:cubicBezTo>
                  <a:cubicBezTo>
                    <a:pt x="125" y="65"/>
                    <a:pt x="125" y="67"/>
                    <a:pt x="126" y="67"/>
                  </a:cubicBezTo>
                  <a:cubicBezTo>
                    <a:pt x="126" y="67"/>
                    <a:pt x="127" y="66"/>
                    <a:pt x="128" y="66"/>
                  </a:cubicBezTo>
                  <a:cubicBezTo>
                    <a:pt x="129" y="66"/>
                    <a:pt x="129" y="67"/>
                    <a:pt x="130" y="67"/>
                  </a:cubicBezTo>
                  <a:cubicBezTo>
                    <a:pt x="130" y="67"/>
                    <a:pt x="131" y="67"/>
                    <a:pt x="131" y="67"/>
                  </a:cubicBezTo>
                  <a:cubicBezTo>
                    <a:pt x="131" y="67"/>
                    <a:pt x="131" y="67"/>
                    <a:pt x="131" y="67"/>
                  </a:cubicBezTo>
                  <a:cubicBezTo>
                    <a:pt x="131" y="68"/>
                    <a:pt x="130" y="69"/>
                    <a:pt x="130" y="69"/>
                  </a:cubicBezTo>
                  <a:cubicBezTo>
                    <a:pt x="129" y="70"/>
                    <a:pt x="130" y="72"/>
                    <a:pt x="131" y="73"/>
                  </a:cubicBezTo>
                  <a:cubicBezTo>
                    <a:pt x="132" y="74"/>
                    <a:pt x="133" y="75"/>
                    <a:pt x="134" y="75"/>
                  </a:cubicBezTo>
                  <a:cubicBezTo>
                    <a:pt x="135" y="76"/>
                    <a:pt x="136" y="76"/>
                    <a:pt x="136" y="76"/>
                  </a:cubicBezTo>
                  <a:cubicBezTo>
                    <a:pt x="137" y="76"/>
                    <a:pt x="139" y="75"/>
                    <a:pt x="140" y="75"/>
                  </a:cubicBezTo>
                  <a:cubicBezTo>
                    <a:pt x="140" y="75"/>
                    <a:pt x="141" y="75"/>
                    <a:pt x="141" y="75"/>
                  </a:cubicBezTo>
                  <a:cubicBezTo>
                    <a:pt x="142" y="76"/>
                    <a:pt x="141" y="77"/>
                    <a:pt x="141" y="78"/>
                  </a:cubicBezTo>
                  <a:cubicBezTo>
                    <a:pt x="141" y="78"/>
                    <a:pt x="141" y="80"/>
                    <a:pt x="142" y="80"/>
                  </a:cubicBezTo>
                  <a:cubicBezTo>
                    <a:pt x="142" y="80"/>
                    <a:pt x="143" y="81"/>
                    <a:pt x="143" y="81"/>
                  </a:cubicBezTo>
                  <a:cubicBezTo>
                    <a:pt x="143" y="82"/>
                    <a:pt x="142" y="84"/>
                    <a:pt x="142" y="85"/>
                  </a:cubicBezTo>
                  <a:cubicBezTo>
                    <a:pt x="142" y="86"/>
                    <a:pt x="142" y="89"/>
                    <a:pt x="142" y="90"/>
                  </a:cubicBezTo>
                  <a:cubicBezTo>
                    <a:pt x="141" y="91"/>
                    <a:pt x="140" y="92"/>
                    <a:pt x="139" y="93"/>
                  </a:cubicBezTo>
                  <a:cubicBezTo>
                    <a:pt x="138" y="93"/>
                    <a:pt x="137" y="92"/>
                    <a:pt x="137" y="92"/>
                  </a:cubicBezTo>
                  <a:cubicBezTo>
                    <a:pt x="136" y="92"/>
                    <a:pt x="136" y="93"/>
                    <a:pt x="135" y="93"/>
                  </a:cubicBezTo>
                  <a:cubicBezTo>
                    <a:pt x="134" y="93"/>
                    <a:pt x="133" y="92"/>
                    <a:pt x="132" y="92"/>
                  </a:cubicBezTo>
                  <a:cubicBezTo>
                    <a:pt x="132" y="91"/>
                    <a:pt x="133" y="90"/>
                    <a:pt x="133" y="90"/>
                  </a:cubicBezTo>
                  <a:cubicBezTo>
                    <a:pt x="132" y="89"/>
                    <a:pt x="130" y="91"/>
                    <a:pt x="130" y="91"/>
                  </a:cubicBezTo>
                  <a:cubicBezTo>
                    <a:pt x="129" y="92"/>
                    <a:pt x="129" y="95"/>
                    <a:pt x="130" y="96"/>
                  </a:cubicBezTo>
                  <a:cubicBezTo>
                    <a:pt x="130" y="96"/>
                    <a:pt x="132" y="96"/>
                    <a:pt x="132" y="96"/>
                  </a:cubicBezTo>
                  <a:cubicBezTo>
                    <a:pt x="133" y="96"/>
                    <a:pt x="135" y="97"/>
                    <a:pt x="136" y="97"/>
                  </a:cubicBezTo>
                  <a:cubicBezTo>
                    <a:pt x="137" y="98"/>
                    <a:pt x="138" y="99"/>
                    <a:pt x="138" y="100"/>
                  </a:cubicBezTo>
                  <a:cubicBezTo>
                    <a:pt x="138" y="101"/>
                    <a:pt x="136" y="100"/>
                    <a:pt x="136" y="101"/>
                  </a:cubicBezTo>
                  <a:cubicBezTo>
                    <a:pt x="136" y="101"/>
                    <a:pt x="136" y="103"/>
                    <a:pt x="136" y="103"/>
                  </a:cubicBezTo>
                  <a:cubicBezTo>
                    <a:pt x="137" y="104"/>
                    <a:pt x="139" y="104"/>
                    <a:pt x="139" y="104"/>
                  </a:cubicBezTo>
                  <a:cubicBezTo>
                    <a:pt x="139" y="105"/>
                    <a:pt x="139" y="106"/>
                    <a:pt x="139" y="106"/>
                  </a:cubicBezTo>
                  <a:cubicBezTo>
                    <a:pt x="138" y="107"/>
                    <a:pt x="138" y="107"/>
                    <a:pt x="138" y="108"/>
                  </a:cubicBezTo>
                  <a:cubicBezTo>
                    <a:pt x="138" y="109"/>
                    <a:pt x="139" y="110"/>
                    <a:pt x="139" y="111"/>
                  </a:cubicBezTo>
                  <a:cubicBezTo>
                    <a:pt x="139" y="111"/>
                    <a:pt x="138" y="113"/>
                    <a:pt x="138" y="113"/>
                  </a:cubicBezTo>
                  <a:cubicBezTo>
                    <a:pt x="138" y="114"/>
                    <a:pt x="137" y="114"/>
                    <a:pt x="136" y="115"/>
                  </a:cubicBezTo>
                  <a:cubicBezTo>
                    <a:pt x="136" y="115"/>
                    <a:pt x="136" y="116"/>
                    <a:pt x="136" y="117"/>
                  </a:cubicBezTo>
                  <a:cubicBezTo>
                    <a:pt x="135" y="117"/>
                    <a:pt x="133" y="118"/>
                    <a:pt x="133" y="118"/>
                  </a:cubicBezTo>
                  <a:cubicBezTo>
                    <a:pt x="133" y="119"/>
                    <a:pt x="132" y="120"/>
                    <a:pt x="132" y="121"/>
                  </a:cubicBezTo>
                  <a:cubicBezTo>
                    <a:pt x="132" y="121"/>
                    <a:pt x="133" y="123"/>
                    <a:pt x="133" y="123"/>
                  </a:cubicBezTo>
                  <a:cubicBezTo>
                    <a:pt x="133" y="124"/>
                    <a:pt x="134" y="126"/>
                    <a:pt x="134" y="127"/>
                  </a:cubicBezTo>
                  <a:cubicBezTo>
                    <a:pt x="134" y="127"/>
                    <a:pt x="134" y="129"/>
                    <a:pt x="133" y="130"/>
                  </a:cubicBezTo>
                  <a:cubicBezTo>
                    <a:pt x="133" y="130"/>
                    <a:pt x="133" y="130"/>
                    <a:pt x="133" y="130"/>
                  </a:cubicBezTo>
                  <a:cubicBezTo>
                    <a:pt x="132" y="130"/>
                    <a:pt x="132" y="130"/>
                    <a:pt x="132" y="130"/>
                  </a:cubicBezTo>
                  <a:cubicBezTo>
                    <a:pt x="131" y="131"/>
                    <a:pt x="131" y="132"/>
                    <a:pt x="130" y="132"/>
                  </a:cubicBezTo>
                  <a:cubicBezTo>
                    <a:pt x="130" y="132"/>
                    <a:pt x="129" y="133"/>
                    <a:pt x="129" y="133"/>
                  </a:cubicBezTo>
                  <a:cubicBezTo>
                    <a:pt x="128" y="133"/>
                    <a:pt x="126" y="132"/>
                    <a:pt x="126" y="133"/>
                  </a:cubicBezTo>
                  <a:cubicBezTo>
                    <a:pt x="126" y="133"/>
                    <a:pt x="126" y="134"/>
                    <a:pt x="126" y="134"/>
                  </a:cubicBezTo>
                  <a:cubicBezTo>
                    <a:pt x="126" y="135"/>
                    <a:pt x="127" y="135"/>
                    <a:pt x="127" y="136"/>
                  </a:cubicBezTo>
                  <a:cubicBezTo>
                    <a:pt x="127" y="136"/>
                    <a:pt x="128" y="137"/>
                    <a:pt x="129" y="138"/>
                  </a:cubicBezTo>
                  <a:cubicBezTo>
                    <a:pt x="129" y="138"/>
                    <a:pt x="128" y="139"/>
                    <a:pt x="128" y="140"/>
                  </a:cubicBezTo>
                  <a:cubicBezTo>
                    <a:pt x="128" y="140"/>
                    <a:pt x="129" y="141"/>
                    <a:pt x="130" y="142"/>
                  </a:cubicBezTo>
                  <a:cubicBezTo>
                    <a:pt x="130" y="142"/>
                    <a:pt x="130" y="143"/>
                    <a:pt x="129" y="143"/>
                  </a:cubicBezTo>
                  <a:cubicBezTo>
                    <a:pt x="129" y="144"/>
                    <a:pt x="128" y="144"/>
                    <a:pt x="128" y="145"/>
                  </a:cubicBezTo>
                  <a:cubicBezTo>
                    <a:pt x="127" y="145"/>
                    <a:pt x="126" y="144"/>
                    <a:pt x="125" y="144"/>
                  </a:cubicBezTo>
                  <a:cubicBezTo>
                    <a:pt x="124" y="144"/>
                    <a:pt x="122" y="145"/>
                    <a:pt x="122" y="145"/>
                  </a:cubicBezTo>
                  <a:cubicBezTo>
                    <a:pt x="122" y="145"/>
                    <a:pt x="122" y="147"/>
                    <a:pt x="121" y="147"/>
                  </a:cubicBezTo>
                  <a:cubicBezTo>
                    <a:pt x="120" y="147"/>
                    <a:pt x="119" y="145"/>
                    <a:pt x="118" y="145"/>
                  </a:cubicBezTo>
                  <a:cubicBezTo>
                    <a:pt x="118" y="146"/>
                    <a:pt x="118" y="147"/>
                    <a:pt x="118" y="148"/>
                  </a:cubicBezTo>
                  <a:cubicBezTo>
                    <a:pt x="118" y="148"/>
                    <a:pt x="118" y="149"/>
                    <a:pt x="117" y="149"/>
                  </a:cubicBezTo>
                  <a:cubicBezTo>
                    <a:pt x="117" y="149"/>
                    <a:pt x="117" y="150"/>
                    <a:pt x="116" y="15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101">
              <a:extLst>
                <a:ext uri="{FF2B5EF4-FFF2-40B4-BE49-F238E27FC236}">
                  <a16:creationId xmlns:a16="http://schemas.microsoft.com/office/drawing/2014/main" id="{292FFC13-7BE7-4646-9FDA-87A22AE85AF1}"/>
                </a:ext>
              </a:extLst>
            </p:cNvPr>
            <p:cNvSpPr>
              <a:spLocks/>
            </p:cNvSpPr>
            <p:nvPr/>
          </p:nvSpPr>
          <p:spPr bwMode="auto">
            <a:xfrm>
              <a:off x="6770571" y="4996067"/>
              <a:ext cx="429197" cy="401749"/>
            </a:xfrm>
            <a:custGeom>
              <a:avLst/>
              <a:gdLst/>
              <a:ahLst/>
              <a:cxnLst>
                <a:cxn ang="0">
                  <a:pos x="141" y="90"/>
                </a:cxn>
                <a:cxn ang="0">
                  <a:pos x="132" y="94"/>
                </a:cxn>
                <a:cxn ang="0">
                  <a:pos x="123" y="102"/>
                </a:cxn>
                <a:cxn ang="0">
                  <a:pos x="115" y="100"/>
                </a:cxn>
                <a:cxn ang="0">
                  <a:pos x="112" y="91"/>
                </a:cxn>
                <a:cxn ang="0">
                  <a:pos x="106" y="96"/>
                </a:cxn>
                <a:cxn ang="0">
                  <a:pos x="100" y="94"/>
                </a:cxn>
                <a:cxn ang="0">
                  <a:pos x="96" y="88"/>
                </a:cxn>
                <a:cxn ang="0">
                  <a:pos x="93" y="93"/>
                </a:cxn>
                <a:cxn ang="0">
                  <a:pos x="91" y="99"/>
                </a:cxn>
                <a:cxn ang="0">
                  <a:pos x="97" y="106"/>
                </a:cxn>
                <a:cxn ang="0">
                  <a:pos x="100" y="117"/>
                </a:cxn>
                <a:cxn ang="0">
                  <a:pos x="95" y="122"/>
                </a:cxn>
                <a:cxn ang="0">
                  <a:pos x="86" y="129"/>
                </a:cxn>
                <a:cxn ang="0">
                  <a:pos x="76" y="132"/>
                </a:cxn>
                <a:cxn ang="0">
                  <a:pos x="68" y="133"/>
                </a:cxn>
                <a:cxn ang="0">
                  <a:pos x="56" y="131"/>
                </a:cxn>
                <a:cxn ang="0">
                  <a:pos x="54" y="123"/>
                </a:cxn>
                <a:cxn ang="0">
                  <a:pos x="45" y="115"/>
                </a:cxn>
                <a:cxn ang="0">
                  <a:pos x="36" y="112"/>
                </a:cxn>
                <a:cxn ang="0">
                  <a:pos x="27" y="118"/>
                </a:cxn>
                <a:cxn ang="0">
                  <a:pos x="18" y="112"/>
                </a:cxn>
                <a:cxn ang="0">
                  <a:pos x="9" y="100"/>
                </a:cxn>
                <a:cxn ang="0">
                  <a:pos x="6" y="87"/>
                </a:cxn>
                <a:cxn ang="0">
                  <a:pos x="2" y="74"/>
                </a:cxn>
                <a:cxn ang="0">
                  <a:pos x="5" y="69"/>
                </a:cxn>
                <a:cxn ang="0">
                  <a:pos x="1" y="60"/>
                </a:cxn>
                <a:cxn ang="0">
                  <a:pos x="8" y="56"/>
                </a:cxn>
                <a:cxn ang="0">
                  <a:pos x="1" y="53"/>
                </a:cxn>
                <a:cxn ang="0">
                  <a:pos x="6" y="46"/>
                </a:cxn>
                <a:cxn ang="0">
                  <a:pos x="11" y="35"/>
                </a:cxn>
                <a:cxn ang="0">
                  <a:pos x="18" y="30"/>
                </a:cxn>
                <a:cxn ang="0">
                  <a:pos x="24" y="26"/>
                </a:cxn>
                <a:cxn ang="0">
                  <a:pos x="16" y="21"/>
                </a:cxn>
                <a:cxn ang="0">
                  <a:pos x="26" y="11"/>
                </a:cxn>
                <a:cxn ang="0">
                  <a:pos x="30" y="6"/>
                </a:cxn>
                <a:cxn ang="0">
                  <a:pos x="30" y="3"/>
                </a:cxn>
                <a:cxn ang="0">
                  <a:pos x="37" y="2"/>
                </a:cxn>
                <a:cxn ang="0">
                  <a:pos x="45" y="3"/>
                </a:cxn>
                <a:cxn ang="0">
                  <a:pos x="53" y="9"/>
                </a:cxn>
                <a:cxn ang="0">
                  <a:pos x="52" y="14"/>
                </a:cxn>
                <a:cxn ang="0">
                  <a:pos x="59" y="20"/>
                </a:cxn>
                <a:cxn ang="0">
                  <a:pos x="64" y="13"/>
                </a:cxn>
                <a:cxn ang="0">
                  <a:pos x="73" y="18"/>
                </a:cxn>
                <a:cxn ang="0">
                  <a:pos x="82" y="15"/>
                </a:cxn>
                <a:cxn ang="0">
                  <a:pos x="89" y="15"/>
                </a:cxn>
                <a:cxn ang="0">
                  <a:pos x="95" y="8"/>
                </a:cxn>
                <a:cxn ang="0">
                  <a:pos x="99" y="13"/>
                </a:cxn>
                <a:cxn ang="0">
                  <a:pos x="105" y="16"/>
                </a:cxn>
                <a:cxn ang="0">
                  <a:pos x="115" y="13"/>
                </a:cxn>
                <a:cxn ang="0">
                  <a:pos x="124" y="18"/>
                </a:cxn>
                <a:cxn ang="0">
                  <a:pos x="126" y="31"/>
                </a:cxn>
                <a:cxn ang="0">
                  <a:pos x="129" y="46"/>
                </a:cxn>
                <a:cxn ang="0">
                  <a:pos x="128" y="53"/>
                </a:cxn>
                <a:cxn ang="0">
                  <a:pos x="137" y="59"/>
                </a:cxn>
                <a:cxn ang="0">
                  <a:pos x="140" y="68"/>
                </a:cxn>
                <a:cxn ang="0">
                  <a:pos x="139" y="77"/>
                </a:cxn>
                <a:cxn ang="0">
                  <a:pos x="141" y="80"/>
                </a:cxn>
              </a:cxnLst>
              <a:rect l="0" t="0" r="r" b="b"/>
              <a:pathLst>
                <a:path w="145" h="135">
                  <a:moveTo>
                    <a:pt x="145" y="83"/>
                  </a:moveTo>
                  <a:cubicBezTo>
                    <a:pt x="145" y="83"/>
                    <a:pt x="145" y="85"/>
                    <a:pt x="145" y="85"/>
                  </a:cubicBezTo>
                  <a:cubicBezTo>
                    <a:pt x="144" y="86"/>
                    <a:pt x="144" y="87"/>
                    <a:pt x="144" y="87"/>
                  </a:cubicBezTo>
                  <a:cubicBezTo>
                    <a:pt x="143" y="88"/>
                    <a:pt x="142" y="88"/>
                    <a:pt x="142" y="89"/>
                  </a:cubicBezTo>
                  <a:cubicBezTo>
                    <a:pt x="142" y="89"/>
                    <a:pt x="142" y="90"/>
                    <a:pt x="141" y="90"/>
                  </a:cubicBezTo>
                  <a:cubicBezTo>
                    <a:pt x="141" y="91"/>
                    <a:pt x="141" y="91"/>
                    <a:pt x="141" y="92"/>
                  </a:cubicBezTo>
                  <a:cubicBezTo>
                    <a:pt x="141" y="92"/>
                    <a:pt x="140" y="92"/>
                    <a:pt x="139" y="92"/>
                  </a:cubicBezTo>
                  <a:cubicBezTo>
                    <a:pt x="139" y="93"/>
                    <a:pt x="138" y="93"/>
                    <a:pt x="138" y="93"/>
                  </a:cubicBezTo>
                  <a:cubicBezTo>
                    <a:pt x="137" y="93"/>
                    <a:pt x="136" y="93"/>
                    <a:pt x="135" y="93"/>
                  </a:cubicBezTo>
                  <a:cubicBezTo>
                    <a:pt x="135" y="93"/>
                    <a:pt x="133" y="94"/>
                    <a:pt x="132" y="94"/>
                  </a:cubicBezTo>
                  <a:cubicBezTo>
                    <a:pt x="132" y="95"/>
                    <a:pt x="131" y="96"/>
                    <a:pt x="131" y="96"/>
                  </a:cubicBezTo>
                  <a:cubicBezTo>
                    <a:pt x="130" y="97"/>
                    <a:pt x="130" y="98"/>
                    <a:pt x="129" y="99"/>
                  </a:cubicBezTo>
                  <a:cubicBezTo>
                    <a:pt x="129" y="99"/>
                    <a:pt x="129" y="100"/>
                    <a:pt x="128" y="101"/>
                  </a:cubicBezTo>
                  <a:cubicBezTo>
                    <a:pt x="128" y="101"/>
                    <a:pt x="127" y="103"/>
                    <a:pt x="127" y="103"/>
                  </a:cubicBezTo>
                  <a:cubicBezTo>
                    <a:pt x="126" y="103"/>
                    <a:pt x="124" y="102"/>
                    <a:pt x="123" y="102"/>
                  </a:cubicBezTo>
                  <a:cubicBezTo>
                    <a:pt x="123" y="102"/>
                    <a:pt x="122" y="101"/>
                    <a:pt x="121" y="101"/>
                  </a:cubicBezTo>
                  <a:cubicBezTo>
                    <a:pt x="120" y="101"/>
                    <a:pt x="119" y="101"/>
                    <a:pt x="119" y="101"/>
                  </a:cubicBezTo>
                  <a:cubicBezTo>
                    <a:pt x="118" y="101"/>
                    <a:pt x="118" y="101"/>
                    <a:pt x="117" y="101"/>
                  </a:cubicBezTo>
                  <a:cubicBezTo>
                    <a:pt x="117" y="101"/>
                    <a:pt x="116" y="102"/>
                    <a:pt x="116" y="102"/>
                  </a:cubicBezTo>
                  <a:cubicBezTo>
                    <a:pt x="115" y="101"/>
                    <a:pt x="115" y="100"/>
                    <a:pt x="115" y="100"/>
                  </a:cubicBezTo>
                  <a:cubicBezTo>
                    <a:pt x="115" y="99"/>
                    <a:pt x="115" y="98"/>
                    <a:pt x="115" y="98"/>
                  </a:cubicBezTo>
                  <a:cubicBezTo>
                    <a:pt x="115" y="97"/>
                    <a:pt x="116" y="96"/>
                    <a:pt x="115" y="95"/>
                  </a:cubicBezTo>
                  <a:cubicBezTo>
                    <a:pt x="115" y="95"/>
                    <a:pt x="115" y="94"/>
                    <a:pt x="114" y="94"/>
                  </a:cubicBezTo>
                  <a:cubicBezTo>
                    <a:pt x="114" y="93"/>
                    <a:pt x="114" y="93"/>
                    <a:pt x="113" y="93"/>
                  </a:cubicBezTo>
                  <a:cubicBezTo>
                    <a:pt x="113" y="92"/>
                    <a:pt x="113" y="91"/>
                    <a:pt x="112" y="91"/>
                  </a:cubicBezTo>
                  <a:cubicBezTo>
                    <a:pt x="112" y="91"/>
                    <a:pt x="111" y="90"/>
                    <a:pt x="111" y="90"/>
                  </a:cubicBezTo>
                  <a:cubicBezTo>
                    <a:pt x="110" y="90"/>
                    <a:pt x="109" y="91"/>
                    <a:pt x="109" y="91"/>
                  </a:cubicBezTo>
                  <a:cubicBezTo>
                    <a:pt x="108" y="91"/>
                    <a:pt x="107" y="92"/>
                    <a:pt x="107" y="92"/>
                  </a:cubicBezTo>
                  <a:cubicBezTo>
                    <a:pt x="107" y="93"/>
                    <a:pt x="107" y="93"/>
                    <a:pt x="106" y="94"/>
                  </a:cubicBezTo>
                  <a:cubicBezTo>
                    <a:pt x="106" y="95"/>
                    <a:pt x="107" y="96"/>
                    <a:pt x="106" y="96"/>
                  </a:cubicBezTo>
                  <a:cubicBezTo>
                    <a:pt x="106" y="97"/>
                    <a:pt x="105" y="97"/>
                    <a:pt x="105" y="97"/>
                  </a:cubicBezTo>
                  <a:cubicBezTo>
                    <a:pt x="104" y="97"/>
                    <a:pt x="103" y="97"/>
                    <a:pt x="103" y="97"/>
                  </a:cubicBezTo>
                  <a:cubicBezTo>
                    <a:pt x="102" y="97"/>
                    <a:pt x="102" y="96"/>
                    <a:pt x="102" y="96"/>
                  </a:cubicBezTo>
                  <a:cubicBezTo>
                    <a:pt x="101" y="95"/>
                    <a:pt x="100" y="95"/>
                    <a:pt x="100" y="95"/>
                  </a:cubicBezTo>
                  <a:cubicBezTo>
                    <a:pt x="100" y="94"/>
                    <a:pt x="100" y="94"/>
                    <a:pt x="100" y="94"/>
                  </a:cubicBezTo>
                  <a:cubicBezTo>
                    <a:pt x="101" y="93"/>
                    <a:pt x="101" y="93"/>
                    <a:pt x="101" y="93"/>
                  </a:cubicBezTo>
                  <a:cubicBezTo>
                    <a:pt x="102" y="92"/>
                    <a:pt x="101" y="91"/>
                    <a:pt x="101" y="91"/>
                  </a:cubicBezTo>
                  <a:cubicBezTo>
                    <a:pt x="100" y="90"/>
                    <a:pt x="99" y="91"/>
                    <a:pt x="99" y="90"/>
                  </a:cubicBezTo>
                  <a:cubicBezTo>
                    <a:pt x="98" y="90"/>
                    <a:pt x="98" y="89"/>
                    <a:pt x="98" y="89"/>
                  </a:cubicBezTo>
                  <a:cubicBezTo>
                    <a:pt x="98" y="88"/>
                    <a:pt x="97" y="87"/>
                    <a:pt x="96" y="88"/>
                  </a:cubicBezTo>
                  <a:cubicBezTo>
                    <a:pt x="96" y="88"/>
                    <a:pt x="96" y="88"/>
                    <a:pt x="95" y="89"/>
                  </a:cubicBezTo>
                  <a:cubicBezTo>
                    <a:pt x="95" y="89"/>
                    <a:pt x="95" y="90"/>
                    <a:pt x="95" y="90"/>
                  </a:cubicBezTo>
                  <a:cubicBezTo>
                    <a:pt x="95" y="90"/>
                    <a:pt x="94" y="90"/>
                    <a:pt x="94" y="90"/>
                  </a:cubicBezTo>
                  <a:cubicBezTo>
                    <a:pt x="93" y="90"/>
                    <a:pt x="93" y="91"/>
                    <a:pt x="93" y="91"/>
                  </a:cubicBezTo>
                  <a:cubicBezTo>
                    <a:pt x="93" y="92"/>
                    <a:pt x="93" y="93"/>
                    <a:pt x="93" y="93"/>
                  </a:cubicBezTo>
                  <a:cubicBezTo>
                    <a:pt x="93" y="93"/>
                    <a:pt x="94" y="93"/>
                    <a:pt x="95" y="93"/>
                  </a:cubicBezTo>
                  <a:cubicBezTo>
                    <a:pt x="95" y="94"/>
                    <a:pt x="95" y="95"/>
                    <a:pt x="95" y="95"/>
                  </a:cubicBezTo>
                  <a:cubicBezTo>
                    <a:pt x="95" y="96"/>
                    <a:pt x="95" y="96"/>
                    <a:pt x="94" y="96"/>
                  </a:cubicBezTo>
                  <a:cubicBezTo>
                    <a:pt x="94" y="97"/>
                    <a:pt x="93" y="97"/>
                    <a:pt x="93" y="97"/>
                  </a:cubicBezTo>
                  <a:cubicBezTo>
                    <a:pt x="92" y="98"/>
                    <a:pt x="91" y="99"/>
                    <a:pt x="91" y="99"/>
                  </a:cubicBezTo>
                  <a:cubicBezTo>
                    <a:pt x="91" y="100"/>
                    <a:pt x="91" y="101"/>
                    <a:pt x="91" y="102"/>
                  </a:cubicBezTo>
                  <a:cubicBezTo>
                    <a:pt x="91" y="103"/>
                    <a:pt x="92" y="103"/>
                    <a:pt x="92" y="104"/>
                  </a:cubicBezTo>
                  <a:cubicBezTo>
                    <a:pt x="93" y="104"/>
                    <a:pt x="94" y="104"/>
                    <a:pt x="94" y="104"/>
                  </a:cubicBezTo>
                  <a:cubicBezTo>
                    <a:pt x="95" y="105"/>
                    <a:pt x="96" y="104"/>
                    <a:pt x="97" y="105"/>
                  </a:cubicBezTo>
                  <a:cubicBezTo>
                    <a:pt x="97" y="105"/>
                    <a:pt x="97" y="106"/>
                    <a:pt x="97" y="106"/>
                  </a:cubicBezTo>
                  <a:cubicBezTo>
                    <a:pt x="97" y="107"/>
                    <a:pt x="97" y="109"/>
                    <a:pt x="97" y="110"/>
                  </a:cubicBezTo>
                  <a:cubicBezTo>
                    <a:pt x="97" y="110"/>
                    <a:pt x="98" y="111"/>
                    <a:pt x="98" y="111"/>
                  </a:cubicBezTo>
                  <a:cubicBezTo>
                    <a:pt x="98" y="112"/>
                    <a:pt x="99" y="112"/>
                    <a:pt x="100" y="113"/>
                  </a:cubicBezTo>
                  <a:cubicBezTo>
                    <a:pt x="100" y="113"/>
                    <a:pt x="100" y="114"/>
                    <a:pt x="100" y="115"/>
                  </a:cubicBezTo>
                  <a:cubicBezTo>
                    <a:pt x="100" y="115"/>
                    <a:pt x="100" y="116"/>
                    <a:pt x="100" y="117"/>
                  </a:cubicBezTo>
                  <a:cubicBezTo>
                    <a:pt x="100" y="117"/>
                    <a:pt x="100" y="119"/>
                    <a:pt x="100" y="119"/>
                  </a:cubicBezTo>
                  <a:cubicBezTo>
                    <a:pt x="100" y="120"/>
                    <a:pt x="99" y="120"/>
                    <a:pt x="99" y="121"/>
                  </a:cubicBezTo>
                  <a:cubicBezTo>
                    <a:pt x="98" y="121"/>
                    <a:pt x="97" y="120"/>
                    <a:pt x="97" y="120"/>
                  </a:cubicBezTo>
                  <a:cubicBezTo>
                    <a:pt x="96" y="120"/>
                    <a:pt x="96" y="120"/>
                    <a:pt x="95" y="120"/>
                  </a:cubicBezTo>
                  <a:cubicBezTo>
                    <a:pt x="95" y="121"/>
                    <a:pt x="95" y="122"/>
                    <a:pt x="95" y="122"/>
                  </a:cubicBezTo>
                  <a:cubicBezTo>
                    <a:pt x="94" y="123"/>
                    <a:pt x="93" y="123"/>
                    <a:pt x="93" y="124"/>
                  </a:cubicBezTo>
                  <a:cubicBezTo>
                    <a:pt x="92" y="124"/>
                    <a:pt x="91" y="123"/>
                    <a:pt x="91" y="124"/>
                  </a:cubicBezTo>
                  <a:cubicBezTo>
                    <a:pt x="90" y="124"/>
                    <a:pt x="90" y="125"/>
                    <a:pt x="89" y="125"/>
                  </a:cubicBezTo>
                  <a:cubicBezTo>
                    <a:pt x="89" y="126"/>
                    <a:pt x="88" y="128"/>
                    <a:pt x="88" y="128"/>
                  </a:cubicBezTo>
                  <a:cubicBezTo>
                    <a:pt x="87" y="128"/>
                    <a:pt x="86" y="129"/>
                    <a:pt x="86" y="129"/>
                  </a:cubicBezTo>
                  <a:cubicBezTo>
                    <a:pt x="85" y="129"/>
                    <a:pt x="83" y="128"/>
                    <a:pt x="83" y="129"/>
                  </a:cubicBezTo>
                  <a:cubicBezTo>
                    <a:pt x="82" y="129"/>
                    <a:pt x="82" y="130"/>
                    <a:pt x="81" y="131"/>
                  </a:cubicBezTo>
                  <a:cubicBezTo>
                    <a:pt x="81" y="131"/>
                    <a:pt x="80" y="131"/>
                    <a:pt x="79" y="131"/>
                  </a:cubicBezTo>
                  <a:cubicBezTo>
                    <a:pt x="79" y="131"/>
                    <a:pt x="78" y="132"/>
                    <a:pt x="78" y="132"/>
                  </a:cubicBezTo>
                  <a:cubicBezTo>
                    <a:pt x="77" y="132"/>
                    <a:pt x="77" y="132"/>
                    <a:pt x="76" y="132"/>
                  </a:cubicBezTo>
                  <a:cubicBezTo>
                    <a:pt x="76" y="132"/>
                    <a:pt x="75" y="132"/>
                    <a:pt x="74" y="132"/>
                  </a:cubicBezTo>
                  <a:cubicBezTo>
                    <a:pt x="74" y="132"/>
                    <a:pt x="73" y="132"/>
                    <a:pt x="73" y="132"/>
                  </a:cubicBezTo>
                  <a:cubicBezTo>
                    <a:pt x="73" y="132"/>
                    <a:pt x="72" y="133"/>
                    <a:pt x="72" y="134"/>
                  </a:cubicBezTo>
                  <a:cubicBezTo>
                    <a:pt x="71" y="134"/>
                    <a:pt x="71" y="134"/>
                    <a:pt x="70" y="135"/>
                  </a:cubicBezTo>
                  <a:cubicBezTo>
                    <a:pt x="70" y="134"/>
                    <a:pt x="69" y="134"/>
                    <a:pt x="68" y="133"/>
                  </a:cubicBezTo>
                  <a:cubicBezTo>
                    <a:pt x="67" y="133"/>
                    <a:pt x="66" y="133"/>
                    <a:pt x="66" y="133"/>
                  </a:cubicBezTo>
                  <a:cubicBezTo>
                    <a:pt x="65" y="133"/>
                    <a:pt x="63" y="133"/>
                    <a:pt x="62" y="132"/>
                  </a:cubicBezTo>
                  <a:cubicBezTo>
                    <a:pt x="62" y="132"/>
                    <a:pt x="61" y="132"/>
                    <a:pt x="60" y="132"/>
                  </a:cubicBezTo>
                  <a:cubicBezTo>
                    <a:pt x="60" y="132"/>
                    <a:pt x="59" y="133"/>
                    <a:pt x="58" y="133"/>
                  </a:cubicBezTo>
                  <a:cubicBezTo>
                    <a:pt x="58" y="133"/>
                    <a:pt x="56" y="132"/>
                    <a:pt x="56" y="131"/>
                  </a:cubicBezTo>
                  <a:cubicBezTo>
                    <a:pt x="55" y="131"/>
                    <a:pt x="54" y="131"/>
                    <a:pt x="54" y="130"/>
                  </a:cubicBezTo>
                  <a:cubicBezTo>
                    <a:pt x="54" y="130"/>
                    <a:pt x="54" y="128"/>
                    <a:pt x="54" y="128"/>
                  </a:cubicBezTo>
                  <a:cubicBezTo>
                    <a:pt x="53" y="127"/>
                    <a:pt x="53" y="127"/>
                    <a:pt x="53" y="126"/>
                  </a:cubicBezTo>
                  <a:cubicBezTo>
                    <a:pt x="53" y="126"/>
                    <a:pt x="54" y="125"/>
                    <a:pt x="54" y="125"/>
                  </a:cubicBezTo>
                  <a:cubicBezTo>
                    <a:pt x="54" y="124"/>
                    <a:pt x="54" y="123"/>
                    <a:pt x="54" y="123"/>
                  </a:cubicBezTo>
                  <a:cubicBezTo>
                    <a:pt x="54" y="122"/>
                    <a:pt x="53" y="121"/>
                    <a:pt x="53" y="121"/>
                  </a:cubicBezTo>
                  <a:cubicBezTo>
                    <a:pt x="52" y="120"/>
                    <a:pt x="51" y="120"/>
                    <a:pt x="51" y="120"/>
                  </a:cubicBezTo>
                  <a:cubicBezTo>
                    <a:pt x="50" y="120"/>
                    <a:pt x="49" y="120"/>
                    <a:pt x="49" y="119"/>
                  </a:cubicBezTo>
                  <a:cubicBezTo>
                    <a:pt x="48" y="119"/>
                    <a:pt x="47" y="118"/>
                    <a:pt x="47" y="118"/>
                  </a:cubicBezTo>
                  <a:cubicBezTo>
                    <a:pt x="47" y="117"/>
                    <a:pt x="46" y="116"/>
                    <a:pt x="45" y="115"/>
                  </a:cubicBezTo>
                  <a:cubicBezTo>
                    <a:pt x="45" y="115"/>
                    <a:pt x="44" y="113"/>
                    <a:pt x="43" y="113"/>
                  </a:cubicBezTo>
                  <a:cubicBezTo>
                    <a:pt x="43" y="112"/>
                    <a:pt x="42" y="111"/>
                    <a:pt x="41" y="111"/>
                  </a:cubicBezTo>
                  <a:cubicBezTo>
                    <a:pt x="41" y="111"/>
                    <a:pt x="40" y="111"/>
                    <a:pt x="39" y="111"/>
                  </a:cubicBezTo>
                  <a:cubicBezTo>
                    <a:pt x="39" y="111"/>
                    <a:pt x="37" y="111"/>
                    <a:pt x="37" y="111"/>
                  </a:cubicBezTo>
                  <a:cubicBezTo>
                    <a:pt x="36" y="112"/>
                    <a:pt x="36" y="112"/>
                    <a:pt x="36" y="112"/>
                  </a:cubicBezTo>
                  <a:cubicBezTo>
                    <a:pt x="35" y="113"/>
                    <a:pt x="35" y="114"/>
                    <a:pt x="34" y="114"/>
                  </a:cubicBezTo>
                  <a:cubicBezTo>
                    <a:pt x="34" y="115"/>
                    <a:pt x="33" y="115"/>
                    <a:pt x="32" y="115"/>
                  </a:cubicBezTo>
                  <a:cubicBezTo>
                    <a:pt x="31" y="115"/>
                    <a:pt x="30" y="115"/>
                    <a:pt x="29" y="116"/>
                  </a:cubicBezTo>
                  <a:cubicBezTo>
                    <a:pt x="29" y="116"/>
                    <a:pt x="29" y="116"/>
                    <a:pt x="29" y="116"/>
                  </a:cubicBezTo>
                  <a:cubicBezTo>
                    <a:pt x="28" y="117"/>
                    <a:pt x="27" y="118"/>
                    <a:pt x="27" y="118"/>
                  </a:cubicBezTo>
                  <a:cubicBezTo>
                    <a:pt x="26" y="118"/>
                    <a:pt x="25" y="117"/>
                    <a:pt x="24" y="117"/>
                  </a:cubicBezTo>
                  <a:cubicBezTo>
                    <a:pt x="24" y="117"/>
                    <a:pt x="24" y="115"/>
                    <a:pt x="23" y="115"/>
                  </a:cubicBezTo>
                  <a:cubicBezTo>
                    <a:pt x="23" y="115"/>
                    <a:pt x="22" y="115"/>
                    <a:pt x="21" y="115"/>
                  </a:cubicBezTo>
                  <a:cubicBezTo>
                    <a:pt x="21" y="115"/>
                    <a:pt x="20" y="115"/>
                    <a:pt x="19" y="115"/>
                  </a:cubicBezTo>
                  <a:cubicBezTo>
                    <a:pt x="19" y="114"/>
                    <a:pt x="18" y="113"/>
                    <a:pt x="18" y="112"/>
                  </a:cubicBezTo>
                  <a:cubicBezTo>
                    <a:pt x="17" y="112"/>
                    <a:pt x="16" y="111"/>
                    <a:pt x="16" y="110"/>
                  </a:cubicBezTo>
                  <a:cubicBezTo>
                    <a:pt x="16" y="110"/>
                    <a:pt x="15" y="109"/>
                    <a:pt x="14" y="109"/>
                  </a:cubicBezTo>
                  <a:cubicBezTo>
                    <a:pt x="14" y="108"/>
                    <a:pt x="14" y="106"/>
                    <a:pt x="14" y="106"/>
                  </a:cubicBezTo>
                  <a:cubicBezTo>
                    <a:pt x="13" y="105"/>
                    <a:pt x="12" y="103"/>
                    <a:pt x="12" y="102"/>
                  </a:cubicBezTo>
                  <a:cubicBezTo>
                    <a:pt x="11" y="102"/>
                    <a:pt x="10" y="101"/>
                    <a:pt x="9" y="100"/>
                  </a:cubicBezTo>
                  <a:cubicBezTo>
                    <a:pt x="9" y="100"/>
                    <a:pt x="8" y="98"/>
                    <a:pt x="8" y="97"/>
                  </a:cubicBezTo>
                  <a:cubicBezTo>
                    <a:pt x="8" y="97"/>
                    <a:pt x="7" y="95"/>
                    <a:pt x="7" y="94"/>
                  </a:cubicBezTo>
                  <a:cubicBezTo>
                    <a:pt x="6" y="94"/>
                    <a:pt x="5" y="93"/>
                    <a:pt x="5" y="92"/>
                  </a:cubicBezTo>
                  <a:cubicBezTo>
                    <a:pt x="5" y="91"/>
                    <a:pt x="5" y="90"/>
                    <a:pt x="5" y="89"/>
                  </a:cubicBezTo>
                  <a:cubicBezTo>
                    <a:pt x="5" y="89"/>
                    <a:pt x="6" y="88"/>
                    <a:pt x="6" y="87"/>
                  </a:cubicBezTo>
                  <a:cubicBezTo>
                    <a:pt x="6" y="87"/>
                    <a:pt x="7" y="86"/>
                    <a:pt x="7" y="85"/>
                  </a:cubicBezTo>
                  <a:cubicBezTo>
                    <a:pt x="6" y="84"/>
                    <a:pt x="6" y="83"/>
                    <a:pt x="5" y="82"/>
                  </a:cubicBezTo>
                  <a:cubicBezTo>
                    <a:pt x="5" y="81"/>
                    <a:pt x="4" y="80"/>
                    <a:pt x="4" y="79"/>
                  </a:cubicBezTo>
                  <a:cubicBezTo>
                    <a:pt x="3" y="78"/>
                    <a:pt x="2" y="77"/>
                    <a:pt x="2" y="76"/>
                  </a:cubicBezTo>
                  <a:cubicBezTo>
                    <a:pt x="2" y="75"/>
                    <a:pt x="2" y="74"/>
                    <a:pt x="2" y="74"/>
                  </a:cubicBezTo>
                  <a:cubicBezTo>
                    <a:pt x="2" y="73"/>
                    <a:pt x="1" y="73"/>
                    <a:pt x="1" y="72"/>
                  </a:cubicBezTo>
                  <a:cubicBezTo>
                    <a:pt x="1" y="72"/>
                    <a:pt x="1" y="70"/>
                    <a:pt x="1" y="70"/>
                  </a:cubicBezTo>
                  <a:cubicBezTo>
                    <a:pt x="1" y="70"/>
                    <a:pt x="2" y="69"/>
                    <a:pt x="2" y="69"/>
                  </a:cubicBezTo>
                  <a:cubicBezTo>
                    <a:pt x="3" y="69"/>
                    <a:pt x="3" y="70"/>
                    <a:pt x="4" y="70"/>
                  </a:cubicBezTo>
                  <a:cubicBezTo>
                    <a:pt x="4" y="70"/>
                    <a:pt x="5" y="70"/>
                    <a:pt x="5" y="69"/>
                  </a:cubicBezTo>
                  <a:cubicBezTo>
                    <a:pt x="5" y="69"/>
                    <a:pt x="5" y="67"/>
                    <a:pt x="4" y="67"/>
                  </a:cubicBezTo>
                  <a:cubicBezTo>
                    <a:pt x="4" y="66"/>
                    <a:pt x="3" y="65"/>
                    <a:pt x="3" y="65"/>
                  </a:cubicBezTo>
                  <a:cubicBezTo>
                    <a:pt x="3" y="65"/>
                    <a:pt x="1" y="64"/>
                    <a:pt x="0" y="64"/>
                  </a:cubicBezTo>
                  <a:cubicBezTo>
                    <a:pt x="0" y="64"/>
                    <a:pt x="0" y="63"/>
                    <a:pt x="0" y="62"/>
                  </a:cubicBezTo>
                  <a:cubicBezTo>
                    <a:pt x="0" y="62"/>
                    <a:pt x="0" y="61"/>
                    <a:pt x="1" y="60"/>
                  </a:cubicBezTo>
                  <a:cubicBezTo>
                    <a:pt x="1" y="60"/>
                    <a:pt x="2" y="61"/>
                    <a:pt x="2" y="60"/>
                  </a:cubicBezTo>
                  <a:cubicBezTo>
                    <a:pt x="3" y="60"/>
                    <a:pt x="4" y="60"/>
                    <a:pt x="4" y="60"/>
                  </a:cubicBezTo>
                  <a:cubicBezTo>
                    <a:pt x="5" y="59"/>
                    <a:pt x="6" y="59"/>
                    <a:pt x="6" y="59"/>
                  </a:cubicBezTo>
                  <a:cubicBezTo>
                    <a:pt x="7" y="59"/>
                    <a:pt x="7" y="58"/>
                    <a:pt x="8" y="57"/>
                  </a:cubicBezTo>
                  <a:cubicBezTo>
                    <a:pt x="8" y="57"/>
                    <a:pt x="8" y="56"/>
                    <a:pt x="8" y="56"/>
                  </a:cubicBezTo>
                  <a:cubicBezTo>
                    <a:pt x="8" y="55"/>
                    <a:pt x="6" y="55"/>
                    <a:pt x="5" y="55"/>
                  </a:cubicBezTo>
                  <a:cubicBezTo>
                    <a:pt x="5" y="55"/>
                    <a:pt x="5" y="56"/>
                    <a:pt x="4" y="56"/>
                  </a:cubicBezTo>
                  <a:cubicBezTo>
                    <a:pt x="4" y="56"/>
                    <a:pt x="3" y="56"/>
                    <a:pt x="2" y="56"/>
                  </a:cubicBezTo>
                  <a:cubicBezTo>
                    <a:pt x="2" y="56"/>
                    <a:pt x="1" y="55"/>
                    <a:pt x="1" y="54"/>
                  </a:cubicBezTo>
                  <a:cubicBezTo>
                    <a:pt x="1" y="54"/>
                    <a:pt x="1" y="53"/>
                    <a:pt x="1" y="53"/>
                  </a:cubicBezTo>
                  <a:cubicBezTo>
                    <a:pt x="1" y="53"/>
                    <a:pt x="2" y="53"/>
                    <a:pt x="2" y="52"/>
                  </a:cubicBezTo>
                  <a:cubicBezTo>
                    <a:pt x="3" y="52"/>
                    <a:pt x="4" y="52"/>
                    <a:pt x="4" y="52"/>
                  </a:cubicBezTo>
                  <a:cubicBezTo>
                    <a:pt x="4" y="51"/>
                    <a:pt x="4" y="50"/>
                    <a:pt x="4" y="49"/>
                  </a:cubicBezTo>
                  <a:cubicBezTo>
                    <a:pt x="4" y="49"/>
                    <a:pt x="4" y="48"/>
                    <a:pt x="5" y="48"/>
                  </a:cubicBezTo>
                  <a:cubicBezTo>
                    <a:pt x="5" y="47"/>
                    <a:pt x="6" y="46"/>
                    <a:pt x="6" y="46"/>
                  </a:cubicBezTo>
                  <a:cubicBezTo>
                    <a:pt x="7" y="45"/>
                    <a:pt x="8" y="44"/>
                    <a:pt x="8" y="44"/>
                  </a:cubicBezTo>
                  <a:cubicBezTo>
                    <a:pt x="8" y="43"/>
                    <a:pt x="8" y="42"/>
                    <a:pt x="8" y="41"/>
                  </a:cubicBezTo>
                  <a:cubicBezTo>
                    <a:pt x="8" y="41"/>
                    <a:pt x="8" y="39"/>
                    <a:pt x="8" y="39"/>
                  </a:cubicBezTo>
                  <a:cubicBezTo>
                    <a:pt x="8" y="38"/>
                    <a:pt x="8" y="36"/>
                    <a:pt x="9" y="36"/>
                  </a:cubicBezTo>
                  <a:cubicBezTo>
                    <a:pt x="9" y="35"/>
                    <a:pt x="11" y="35"/>
                    <a:pt x="11" y="35"/>
                  </a:cubicBezTo>
                  <a:cubicBezTo>
                    <a:pt x="12" y="35"/>
                    <a:pt x="13" y="35"/>
                    <a:pt x="14" y="35"/>
                  </a:cubicBezTo>
                  <a:cubicBezTo>
                    <a:pt x="14" y="34"/>
                    <a:pt x="15" y="34"/>
                    <a:pt x="15" y="33"/>
                  </a:cubicBezTo>
                  <a:cubicBezTo>
                    <a:pt x="15" y="33"/>
                    <a:pt x="14" y="32"/>
                    <a:pt x="15" y="31"/>
                  </a:cubicBezTo>
                  <a:cubicBezTo>
                    <a:pt x="15" y="31"/>
                    <a:pt x="15" y="30"/>
                    <a:pt x="16" y="30"/>
                  </a:cubicBezTo>
                  <a:cubicBezTo>
                    <a:pt x="16" y="30"/>
                    <a:pt x="17" y="30"/>
                    <a:pt x="18" y="30"/>
                  </a:cubicBezTo>
                  <a:cubicBezTo>
                    <a:pt x="18" y="30"/>
                    <a:pt x="19" y="30"/>
                    <a:pt x="20" y="30"/>
                  </a:cubicBezTo>
                  <a:cubicBezTo>
                    <a:pt x="20" y="30"/>
                    <a:pt x="21" y="30"/>
                    <a:pt x="22" y="30"/>
                  </a:cubicBezTo>
                  <a:cubicBezTo>
                    <a:pt x="22" y="30"/>
                    <a:pt x="23" y="29"/>
                    <a:pt x="23" y="29"/>
                  </a:cubicBezTo>
                  <a:cubicBezTo>
                    <a:pt x="24" y="29"/>
                    <a:pt x="25" y="28"/>
                    <a:pt x="25" y="28"/>
                  </a:cubicBezTo>
                  <a:cubicBezTo>
                    <a:pt x="25" y="27"/>
                    <a:pt x="25" y="26"/>
                    <a:pt x="24" y="26"/>
                  </a:cubicBezTo>
                  <a:cubicBezTo>
                    <a:pt x="24" y="26"/>
                    <a:pt x="22" y="26"/>
                    <a:pt x="21" y="26"/>
                  </a:cubicBezTo>
                  <a:cubicBezTo>
                    <a:pt x="21" y="26"/>
                    <a:pt x="20" y="26"/>
                    <a:pt x="19" y="26"/>
                  </a:cubicBezTo>
                  <a:cubicBezTo>
                    <a:pt x="19" y="26"/>
                    <a:pt x="17" y="27"/>
                    <a:pt x="17" y="26"/>
                  </a:cubicBezTo>
                  <a:cubicBezTo>
                    <a:pt x="16" y="26"/>
                    <a:pt x="16" y="25"/>
                    <a:pt x="16" y="24"/>
                  </a:cubicBezTo>
                  <a:cubicBezTo>
                    <a:pt x="16" y="23"/>
                    <a:pt x="16" y="22"/>
                    <a:pt x="16" y="21"/>
                  </a:cubicBezTo>
                  <a:cubicBezTo>
                    <a:pt x="17" y="20"/>
                    <a:pt x="17" y="19"/>
                    <a:pt x="18" y="19"/>
                  </a:cubicBezTo>
                  <a:cubicBezTo>
                    <a:pt x="18" y="18"/>
                    <a:pt x="20" y="17"/>
                    <a:pt x="20" y="16"/>
                  </a:cubicBezTo>
                  <a:cubicBezTo>
                    <a:pt x="21" y="16"/>
                    <a:pt x="23" y="16"/>
                    <a:pt x="23" y="15"/>
                  </a:cubicBezTo>
                  <a:cubicBezTo>
                    <a:pt x="24" y="15"/>
                    <a:pt x="25" y="14"/>
                    <a:pt x="26" y="13"/>
                  </a:cubicBezTo>
                  <a:cubicBezTo>
                    <a:pt x="26" y="13"/>
                    <a:pt x="26" y="12"/>
                    <a:pt x="26" y="11"/>
                  </a:cubicBezTo>
                  <a:cubicBezTo>
                    <a:pt x="26" y="11"/>
                    <a:pt x="26" y="10"/>
                    <a:pt x="26" y="10"/>
                  </a:cubicBezTo>
                  <a:cubicBezTo>
                    <a:pt x="26" y="9"/>
                    <a:pt x="27" y="9"/>
                    <a:pt x="27" y="8"/>
                  </a:cubicBezTo>
                  <a:cubicBezTo>
                    <a:pt x="27" y="8"/>
                    <a:pt x="27" y="8"/>
                    <a:pt x="28" y="7"/>
                  </a:cubicBezTo>
                  <a:cubicBezTo>
                    <a:pt x="28" y="7"/>
                    <a:pt x="29" y="8"/>
                    <a:pt x="30" y="7"/>
                  </a:cubicBezTo>
                  <a:cubicBezTo>
                    <a:pt x="30" y="7"/>
                    <a:pt x="30" y="6"/>
                    <a:pt x="30" y="6"/>
                  </a:cubicBezTo>
                  <a:cubicBezTo>
                    <a:pt x="30" y="6"/>
                    <a:pt x="30" y="5"/>
                    <a:pt x="29" y="4"/>
                  </a:cubicBezTo>
                  <a:cubicBezTo>
                    <a:pt x="29" y="4"/>
                    <a:pt x="28" y="4"/>
                    <a:pt x="27" y="4"/>
                  </a:cubicBezTo>
                  <a:cubicBezTo>
                    <a:pt x="27" y="4"/>
                    <a:pt x="27" y="3"/>
                    <a:pt x="27" y="3"/>
                  </a:cubicBezTo>
                  <a:cubicBezTo>
                    <a:pt x="27" y="2"/>
                    <a:pt x="28" y="2"/>
                    <a:pt x="29" y="2"/>
                  </a:cubicBezTo>
                  <a:cubicBezTo>
                    <a:pt x="29" y="2"/>
                    <a:pt x="30" y="2"/>
                    <a:pt x="30" y="3"/>
                  </a:cubicBezTo>
                  <a:cubicBezTo>
                    <a:pt x="31" y="3"/>
                    <a:pt x="31" y="4"/>
                    <a:pt x="31" y="4"/>
                  </a:cubicBezTo>
                  <a:cubicBezTo>
                    <a:pt x="32" y="4"/>
                    <a:pt x="32" y="4"/>
                    <a:pt x="33" y="4"/>
                  </a:cubicBezTo>
                  <a:cubicBezTo>
                    <a:pt x="33" y="4"/>
                    <a:pt x="33" y="3"/>
                    <a:pt x="33" y="3"/>
                  </a:cubicBezTo>
                  <a:cubicBezTo>
                    <a:pt x="33" y="2"/>
                    <a:pt x="34" y="2"/>
                    <a:pt x="35" y="2"/>
                  </a:cubicBezTo>
                  <a:cubicBezTo>
                    <a:pt x="35" y="2"/>
                    <a:pt x="36" y="2"/>
                    <a:pt x="37" y="2"/>
                  </a:cubicBezTo>
                  <a:cubicBezTo>
                    <a:pt x="37" y="2"/>
                    <a:pt x="38" y="1"/>
                    <a:pt x="38" y="1"/>
                  </a:cubicBezTo>
                  <a:cubicBezTo>
                    <a:pt x="38" y="1"/>
                    <a:pt x="39" y="0"/>
                    <a:pt x="39" y="0"/>
                  </a:cubicBezTo>
                  <a:cubicBezTo>
                    <a:pt x="40" y="0"/>
                    <a:pt x="42" y="0"/>
                    <a:pt x="43" y="0"/>
                  </a:cubicBezTo>
                  <a:cubicBezTo>
                    <a:pt x="43" y="0"/>
                    <a:pt x="44" y="1"/>
                    <a:pt x="44" y="2"/>
                  </a:cubicBezTo>
                  <a:cubicBezTo>
                    <a:pt x="45" y="2"/>
                    <a:pt x="45" y="3"/>
                    <a:pt x="45" y="3"/>
                  </a:cubicBezTo>
                  <a:cubicBezTo>
                    <a:pt x="45" y="4"/>
                    <a:pt x="47" y="4"/>
                    <a:pt x="47" y="5"/>
                  </a:cubicBezTo>
                  <a:cubicBezTo>
                    <a:pt x="47" y="5"/>
                    <a:pt x="48" y="6"/>
                    <a:pt x="48" y="6"/>
                  </a:cubicBezTo>
                  <a:cubicBezTo>
                    <a:pt x="48" y="7"/>
                    <a:pt x="49" y="8"/>
                    <a:pt x="49" y="8"/>
                  </a:cubicBezTo>
                  <a:cubicBezTo>
                    <a:pt x="49" y="8"/>
                    <a:pt x="50" y="9"/>
                    <a:pt x="50" y="9"/>
                  </a:cubicBezTo>
                  <a:cubicBezTo>
                    <a:pt x="51" y="9"/>
                    <a:pt x="52" y="9"/>
                    <a:pt x="53" y="9"/>
                  </a:cubicBezTo>
                  <a:cubicBezTo>
                    <a:pt x="53" y="9"/>
                    <a:pt x="54" y="9"/>
                    <a:pt x="55" y="9"/>
                  </a:cubicBezTo>
                  <a:cubicBezTo>
                    <a:pt x="55" y="10"/>
                    <a:pt x="56" y="11"/>
                    <a:pt x="56" y="11"/>
                  </a:cubicBezTo>
                  <a:cubicBezTo>
                    <a:pt x="56" y="12"/>
                    <a:pt x="55" y="12"/>
                    <a:pt x="55" y="13"/>
                  </a:cubicBezTo>
                  <a:cubicBezTo>
                    <a:pt x="55" y="13"/>
                    <a:pt x="54" y="14"/>
                    <a:pt x="54" y="14"/>
                  </a:cubicBezTo>
                  <a:cubicBezTo>
                    <a:pt x="53" y="14"/>
                    <a:pt x="52" y="14"/>
                    <a:pt x="52" y="14"/>
                  </a:cubicBezTo>
                  <a:cubicBezTo>
                    <a:pt x="52" y="15"/>
                    <a:pt x="51" y="15"/>
                    <a:pt x="51" y="15"/>
                  </a:cubicBezTo>
                  <a:cubicBezTo>
                    <a:pt x="51" y="16"/>
                    <a:pt x="53" y="16"/>
                    <a:pt x="53" y="16"/>
                  </a:cubicBezTo>
                  <a:cubicBezTo>
                    <a:pt x="54" y="17"/>
                    <a:pt x="54" y="17"/>
                    <a:pt x="55" y="17"/>
                  </a:cubicBezTo>
                  <a:cubicBezTo>
                    <a:pt x="56" y="17"/>
                    <a:pt x="57" y="18"/>
                    <a:pt x="57" y="19"/>
                  </a:cubicBezTo>
                  <a:cubicBezTo>
                    <a:pt x="58" y="19"/>
                    <a:pt x="58" y="20"/>
                    <a:pt x="59" y="20"/>
                  </a:cubicBezTo>
                  <a:cubicBezTo>
                    <a:pt x="59" y="20"/>
                    <a:pt x="60" y="20"/>
                    <a:pt x="60" y="20"/>
                  </a:cubicBezTo>
                  <a:cubicBezTo>
                    <a:pt x="60" y="19"/>
                    <a:pt x="61" y="19"/>
                    <a:pt x="62" y="19"/>
                  </a:cubicBezTo>
                  <a:cubicBezTo>
                    <a:pt x="62" y="18"/>
                    <a:pt x="63" y="18"/>
                    <a:pt x="63" y="17"/>
                  </a:cubicBezTo>
                  <a:cubicBezTo>
                    <a:pt x="63" y="17"/>
                    <a:pt x="63" y="15"/>
                    <a:pt x="63" y="15"/>
                  </a:cubicBezTo>
                  <a:cubicBezTo>
                    <a:pt x="63" y="14"/>
                    <a:pt x="64" y="14"/>
                    <a:pt x="64" y="13"/>
                  </a:cubicBezTo>
                  <a:cubicBezTo>
                    <a:pt x="65" y="13"/>
                    <a:pt x="65" y="12"/>
                    <a:pt x="66" y="11"/>
                  </a:cubicBezTo>
                  <a:cubicBezTo>
                    <a:pt x="66" y="11"/>
                    <a:pt x="67" y="11"/>
                    <a:pt x="68" y="11"/>
                  </a:cubicBezTo>
                  <a:cubicBezTo>
                    <a:pt x="68" y="11"/>
                    <a:pt x="69" y="13"/>
                    <a:pt x="70" y="13"/>
                  </a:cubicBezTo>
                  <a:cubicBezTo>
                    <a:pt x="70" y="14"/>
                    <a:pt x="72" y="15"/>
                    <a:pt x="72" y="15"/>
                  </a:cubicBezTo>
                  <a:cubicBezTo>
                    <a:pt x="72" y="16"/>
                    <a:pt x="73" y="18"/>
                    <a:pt x="73" y="18"/>
                  </a:cubicBezTo>
                  <a:cubicBezTo>
                    <a:pt x="74" y="19"/>
                    <a:pt x="74" y="20"/>
                    <a:pt x="75" y="20"/>
                  </a:cubicBezTo>
                  <a:cubicBezTo>
                    <a:pt x="75" y="20"/>
                    <a:pt x="76" y="21"/>
                    <a:pt x="77" y="21"/>
                  </a:cubicBezTo>
                  <a:cubicBezTo>
                    <a:pt x="78" y="21"/>
                    <a:pt x="80" y="21"/>
                    <a:pt x="81" y="20"/>
                  </a:cubicBezTo>
                  <a:cubicBezTo>
                    <a:pt x="81" y="20"/>
                    <a:pt x="82" y="19"/>
                    <a:pt x="82" y="18"/>
                  </a:cubicBezTo>
                  <a:cubicBezTo>
                    <a:pt x="82" y="18"/>
                    <a:pt x="82" y="16"/>
                    <a:pt x="82" y="15"/>
                  </a:cubicBezTo>
                  <a:cubicBezTo>
                    <a:pt x="82" y="15"/>
                    <a:pt x="82" y="14"/>
                    <a:pt x="82" y="14"/>
                  </a:cubicBezTo>
                  <a:cubicBezTo>
                    <a:pt x="82" y="13"/>
                    <a:pt x="83" y="13"/>
                    <a:pt x="83" y="12"/>
                  </a:cubicBezTo>
                  <a:cubicBezTo>
                    <a:pt x="84" y="12"/>
                    <a:pt x="85" y="13"/>
                    <a:pt x="85" y="13"/>
                  </a:cubicBezTo>
                  <a:cubicBezTo>
                    <a:pt x="86" y="13"/>
                    <a:pt x="86" y="14"/>
                    <a:pt x="87" y="15"/>
                  </a:cubicBezTo>
                  <a:cubicBezTo>
                    <a:pt x="87" y="15"/>
                    <a:pt x="89" y="15"/>
                    <a:pt x="89" y="15"/>
                  </a:cubicBezTo>
                  <a:cubicBezTo>
                    <a:pt x="90" y="15"/>
                    <a:pt x="91" y="15"/>
                    <a:pt x="91" y="14"/>
                  </a:cubicBezTo>
                  <a:cubicBezTo>
                    <a:pt x="91" y="14"/>
                    <a:pt x="92" y="12"/>
                    <a:pt x="92" y="12"/>
                  </a:cubicBezTo>
                  <a:cubicBezTo>
                    <a:pt x="92" y="11"/>
                    <a:pt x="91" y="10"/>
                    <a:pt x="92" y="10"/>
                  </a:cubicBezTo>
                  <a:cubicBezTo>
                    <a:pt x="92" y="10"/>
                    <a:pt x="93" y="10"/>
                    <a:pt x="93" y="10"/>
                  </a:cubicBezTo>
                  <a:cubicBezTo>
                    <a:pt x="94" y="10"/>
                    <a:pt x="94" y="8"/>
                    <a:pt x="95" y="8"/>
                  </a:cubicBezTo>
                  <a:cubicBezTo>
                    <a:pt x="95" y="8"/>
                    <a:pt x="97" y="7"/>
                    <a:pt x="97" y="7"/>
                  </a:cubicBezTo>
                  <a:cubicBezTo>
                    <a:pt x="98" y="7"/>
                    <a:pt x="99" y="8"/>
                    <a:pt x="100" y="8"/>
                  </a:cubicBezTo>
                  <a:cubicBezTo>
                    <a:pt x="100" y="8"/>
                    <a:pt x="100" y="9"/>
                    <a:pt x="100" y="10"/>
                  </a:cubicBezTo>
                  <a:cubicBezTo>
                    <a:pt x="101" y="10"/>
                    <a:pt x="101" y="11"/>
                    <a:pt x="100" y="12"/>
                  </a:cubicBezTo>
                  <a:cubicBezTo>
                    <a:pt x="100" y="12"/>
                    <a:pt x="99" y="13"/>
                    <a:pt x="99" y="13"/>
                  </a:cubicBezTo>
                  <a:cubicBezTo>
                    <a:pt x="99" y="13"/>
                    <a:pt x="98" y="14"/>
                    <a:pt x="98" y="15"/>
                  </a:cubicBezTo>
                  <a:cubicBezTo>
                    <a:pt x="98" y="15"/>
                    <a:pt x="99" y="16"/>
                    <a:pt x="99" y="16"/>
                  </a:cubicBezTo>
                  <a:cubicBezTo>
                    <a:pt x="100" y="17"/>
                    <a:pt x="101" y="16"/>
                    <a:pt x="102" y="16"/>
                  </a:cubicBezTo>
                  <a:cubicBezTo>
                    <a:pt x="102" y="16"/>
                    <a:pt x="103" y="16"/>
                    <a:pt x="104" y="16"/>
                  </a:cubicBezTo>
                  <a:cubicBezTo>
                    <a:pt x="104" y="16"/>
                    <a:pt x="105" y="16"/>
                    <a:pt x="105" y="16"/>
                  </a:cubicBezTo>
                  <a:cubicBezTo>
                    <a:pt x="106" y="16"/>
                    <a:pt x="108" y="18"/>
                    <a:pt x="108" y="18"/>
                  </a:cubicBezTo>
                  <a:cubicBezTo>
                    <a:pt x="109" y="18"/>
                    <a:pt x="111" y="18"/>
                    <a:pt x="112" y="17"/>
                  </a:cubicBezTo>
                  <a:cubicBezTo>
                    <a:pt x="112" y="17"/>
                    <a:pt x="113" y="16"/>
                    <a:pt x="113" y="16"/>
                  </a:cubicBezTo>
                  <a:cubicBezTo>
                    <a:pt x="113" y="15"/>
                    <a:pt x="114" y="14"/>
                    <a:pt x="114" y="14"/>
                  </a:cubicBezTo>
                  <a:cubicBezTo>
                    <a:pt x="114" y="14"/>
                    <a:pt x="115" y="13"/>
                    <a:pt x="115" y="13"/>
                  </a:cubicBezTo>
                  <a:cubicBezTo>
                    <a:pt x="116" y="13"/>
                    <a:pt x="117" y="14"/>
                    <a:pt x="117" y="14"/>
                  </a:cubicBezTo>
                  <a:cubicBezTo>
                    <a:pt x="117" y="15"/>
                    <a:pt x="118" y="16"/>
                    <a:pt x="118" y="16"/>
                  </a:cubicBezTo>
                  <a:cubicBezTo>
                    <a:pt x="118" y="17"/>
                    <a:pt x="120" y="17"/>
                    <a:pt x="120" y="17"/>
                  </a:cubicBezTo>
                  <a:cubicBezTo>
                    <a:pt x="121" y="17"/>
                    <a:pt x="122" y="16"/>
                    <a:pt x="122" y="16"/>
                  </a:cubicBezTo>
                  <a:cubicBezTo>
                    <a:pt x="123" y="16"/>
                    <a:pt x="123" y="18"/>
                    <a:pt x="124" y="18"/>
                  </a:cubicBezTo>
                  <a:cubicBezTo>
                    <a:pt x="124" y="19"/>
                    <a:pt x="123" y="20"/>
                    <a:pt x="123" y="21"/>
                  </a:cubicBezTo>
                  <a:cubicBezTo>
                    <a:pt x="123" y="22"/>
                    <a:pt x="123" y="24"/>
                    <a:pt x="123" y="25"/>
                  </a:cubicBezTo>
                  <a:cubicBezTo>
                    <a:pt x="123" y="25"/>
                    <a:pt x="122" y="27"/>
                    <a:pt x="122" y="27"/>
                  </a:cubicBezTo>
                  <a:cubicBezTo>
                    <a:pt x="123" y="28"/>
                    <a:pt x="123" y="29"/>
                    <a:pt x="124" y="30"/>
                  </a:cubicBezTo>
                  <a:cubicBezTo>
                    <a:pt x="124" y="30"/>
                    <a:pt x="126" y="31"/>
                    <a:pt x="126" y="31"/>
                  </a:cubicBezTo>
                  <a:cubicBezTo>
                    <a:pt x="127" y="32"/>
                    <a:pt x="128" y="33"/>
                    <a:pt x="128" y="34"/>
                  </a:cubicBezTo>
                  <a:cubicBezTo>
                    <a:pt x="129" y="34"/>
                    <a:pt x="129" y="36"/>
                    <a:pt x="129" y="37"/>
                  </a:cubicBezTo>
                  <a:cubicBezTo>
                    <a:pt x="129" y="38"/>
                    <a:pt x="129" y="40"/>
                    <a:pt x="129" y="41"/>
                  </a:cubicBezTo>
                  <a:cubicBezTo>
                    <a:pt x="129" y="41"/>
                    <a:pt x="129" y="43"/>
                    <a:pt x="129" y="43"/>
                  </a:cubicBezTo>
                  <a:cubicBezTo>
                    <a:pt x="129" y="44"/>
                    <a:pt x="129" y="45"/>
                    <a:pt x="129" y="46"/>
                  </a:cubicBezTo>
                  <a:cubicBezTo>
                    <a:pt x="129" y="47"/>
                    <a:pt x="129" y="48"/>
                    <a:pt x="129" y="49"/>
                  </a:cubicBezTo>
                  <a:cubicBezTo>
                    <a:pt x="129" y="49"/>
                    <a:pt x="128" y="50"/>
                    <a:pt x="128" y="50"/>
                  </a:cubicBezTo>
                  <a:cubicBezTo>
                    <a:pt x="128" y="51"/>
                    <a:pt x="126" y="51"/>
                    <a:pt x="126" y="52"/>
                  </a:cubicBezTo>
                  <a:cubicBezTo>
                    <a:pt x="126" y="52"/>
                    <a:pt x="125" y="53"/>
                    <a:pt x="125" y="53"/>
                  </a:cubicBezTo>
                  <a:cubicBezTo>
                    <a:pt x="126" y="54"/>
                    <a:pt x="127" y="53"/>
                    <a:pt x="128" y="53"/>
                  </a:cubicBezTo>
                  <a:cubicBezTo>
                    <a:pt x="128" y="53"/>
                    <a:pt x="130" y="54"/>
                    <a:pt x="131" y="54"/>
                  </a:cubicBezTo>
                  <a:cubicBezTo>
                    <a:pt x="131" y="55"/>
                    <a:pt x="132" y="56"/>
                    <a:pt x="133" y="57"/>
                  </a:cubicBezTo>
                  <a:cubicBezTo>
                    <a:pt x="133" y="57"/>
                    <a:pt x="135" y="58"/>
                    <a:pt x="135" y="58"/>
                  </a:cubicBezTo>
                  <a:cubicBezTo>
                    <a:pt x="136" y="58"/>
                    <a:pt x="136" y="58"/>
                    <a:pt x="137" y="58"/>
                  </a:cubicBezTo>
                  <a:cubicBezTo>
                    <a:pt x="137" y="58"/>
                    <a:pt x="137" y="59"/>
                    <a:pt x="137" y="59"/>
                  </a:cubicBezTo>
                  <a:cubicBezTo>
                    <a:pt x="137" y="60"/>
                    <a:pt x="137" y="61"/>
                    <a:pt x="137" y="62"/>
                  </a:cubicBezTo>
                  <a:cubicBezTo>
                    <a:pt x="136" y="62"/>
                    <a:pt x="135" y="62"/>
                    <a:pt x="135" y="63"/>
                  </a:cubicBezTo>
                  <a:cubicBezTo>
                    <a:pt x="134" y="63"/>
                    <a:pt x="134" y="64"/>
                    <a:pt x="135" y="65"/>
                  </a:cubicBezTo>
                  <a:cubicBezTo>
                    <a:pt x="135" y="65"/>
                    <a:pt x="137" y="66"/>
                    <a:pt x="137" y="66"/>
                  </a:cubicBezTo>
                  <a:cubicBezTo>
                    <a:pt x="138" y="67"/>
                    <a:pt x="139" y="67"/>
                    <a:pt x="140" y="68"/>
                  </a:cubicBezTo>
                  <a:cubicBezTo>
                    <a:pt x="140" y="68"/>
                    <a:pt x="140" y="69"/>
                    <a:pt x="140" y="70"/>
                  </a:cubicBezTo>
                  <a:cubicBezTo>
                    <a:pt x="139" y="70"/>
                    <a:pt x="138" y="70"/>
                    <a:pt x="138" y="71"/>
                  </a:cubicBezTo>
                  <a:cubicBezTo>
                    <a:pt x="138" y="71"/>
                    <a:pt x="139" y="73"/>
                    <a:pt x="139" y="73"/>
                  </a:cubicBezTo>
                  <a:cubicBezTo>
                    <a:pt x="139" y="74"/>
                    <a:pt x="140" y="75"/>
                    <a:pt x="140" y="75"/>
                  </a:cubicBezTo>
                  <a:cubicBezTo>
                    <a:pt x="140" y="76"/>
                    <a:pt x="140" y="76"/>
                    <a:pt x="139" y="77"/>
                  </a:cubicBezTo>
                  <a:cubicBezTo>
                    <a:pt x="139" y="77"/>
                    <a:pt x="137" y="77"/>
                    <a:pt x="137" y="78"/>
                  </a:cubicBezTo>
                  <a:cubicBezTo>
                    <a:pt x="137" y="78"/>
                    <a:pt x="137" y="79"/>
                    <a:pt x="137" y="80"/>
                  </a:cubicBezTo>
                  <a:cubicBezTo>
                    <a:pt x="137" y="80"/>
                    <a:pt x="138" y="81"/>
                    <a:pt x="138" y="81"/>
                  </a:cubicBezTo>
                  <a:cubicBezTo>
                    <a:pt x="138" y="81"/>
                    <a:pt x="139" y="81"/>
                    <a:pt x="140" y="81"/>
                  </a:cubicBezTo>
                  <a:cubicBezTo>
                    <a:pt x="140" y="81"/>
                    <a:pt x="141" y="80"/>
                    <a:pt x="141" y="80"/>
                  </a:cubicBezTo>
                  <a:cubicBezTo>
                    <a:pt x="142" y="80"/>
                    <a:pt x="142" y="81"/>
                    <a:pt x="142" y="81"/>
                  </a:cubicBezTo>
                  <a:cubicBezTo>
                    <a:pt x="143" y="82"/>
                    <a:pt x="143" y="81"/>
                    <a:pt x="144" y="81"/>
                  </a:cubicBezTo>
                  <a:cubicBezTo>
                    <a:pt x="144" y="81"/>
                    <a:pt x="144" y="82"/>
                    <a:pt x="145" y="8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102">
              <a:extLst>
                <a:ext uri="{FF2B5EF4-FFF2-40B4-BE49-F238E27FC236}">
                  <a16:creationId xmlns:a16="http://schemas.microsoft.com/office/drawing/2014/main" id="{B5100CEF-CDED-484C-A21A-0A2736A8F932}"/>
                </a:ext>
              </a:extLst>
            </p:cNvPr>
            <p:cNvSpPr>
              <a:spLocks/>
            </p:cNvSpPr>
            <p:nvPr/>
          </p:nvSpPr>
          <p:spPr bwMode="auto">
            <a:xfrm>
              <a:off x="6967702" y="5190703"/>
              <a:ext cx="449159" cy="386777"/>
            </a:xfrm>
            <a:custGeom>
              <a:avLst/>
              <a:gdLst/>
              <a:ahLst/>
              <a:cxnLst>
                <a:cxn ang="0">
                  <a:pos x="82" y="24"/>
                </a:cxn>
                <a:cxn ang="0">
                  <a:pos x="95" y="25"/>
                </a:cxn>
                <a:cxn ang="0">
                  <a:pos x="108" y="21"/>
                </a:cxn>
                <a:cxn ang="0">
                  <a:pos x="117" y="21"/>
                </a:cxn>
                <a:cxn ang="0">
                  <a:pos x="125" y="18"/>
                </a:cxn>
                <a:cxn ang="0">
                  <a:pos x="121" y="11"/>
                </a:cxn>
                <a:cxn ang="0">
                  <a:pos x="126" y="8"/>
                </a:cxn>
                <a:cxn ang="0">
                  <a:pos x="130" y="1"/>
                </a:cxn>
                <a:cxn ang="0">
                  <a:pos x="134" y="9"/>
                </a:cxn>
                <a:cxn ang="0">
                  <a:pos x="145" y="19"/>
                </a:cxn>
                <a:cxn ang="0">
                  <a:pos x="147" y="24"/>
                </a:cxn>
                <a:cxn ang="0">
                  <a:pos x="150" y="39"/>
                </a:cxn>
                <a:cxn ang="0">
                  <a:pos x="145" y="47"/>
                </a:cxn>
                <a:cxn ang="0">
                  <a:pos x="143" y="55"/>
                </a:cxn>
                <a:cxn ang="0">
                  <a:pos x="142" y="66"/>
                </a:cxn>
                <a:cxn ang="0">
                  <a:pos x="138" y="78"/>
                </a:cxn>
                <a:cxn ang="0">
                  <a:pos x="141" y="93"/>
                </a:cxn>
                <a:cxn ang="0">
                  <a:pos x="145" y="99"/>
                </a:cxn>
                <a:cxn ang="0">
                  <a:pos x="138" y="104"/>
                </a:cxn>
                <a:cxn ang="0">
                  <a:pos x="129" y="102"/>
                </a:cxn>
                <a:cxn ang="0">
                  <a:pos x="125" y="99"/>
                </a:cxn>
                <a:cxn ang="0">
                  <a:pos x="128" y="106"/>
                </a:cxn>
                <a:cxn ang="0">
                  <a:pos x="118" y="106"/>
                </a:cxn>
                <a:cxn ang="0">
                  <a:pos x="116" y="109"/>
                </a:cxn>
                <a:cxn ang="0">
                  <a:pos x="109" y="108"/>
                </a:cxn>
                <a:cxn ang="0">
                  <a:pos x="103" y="113"/>
                </a:cxn>
                <a:cxn ang="0">
                  <a:pos x="91" y="110"/>
                </a:cxn>
                <a:cxn ang="0">
                  <a:pos x="83" y="115"/>
                </a:cxn>
                <a:cxn ang="0">
                  <a:pos x="71" y="126"/>
                </a:cxn>
                <a:cxn ang="0">
                  <a:pos x="62" y="130"/>
                </a:cxn>
                <a:cxn ang="0">
                  <a:pos x="55" y="126"/>
                </a:cxn>
                <a:cxn ang="0">
                  <a:pos x="57" y="116"/>
                </a:cxn>
                <a:cxn ang="0">
                  <a:pos x="51" y="119"/>
                </a:cxn>
                <a:cxn ang="0">
                  <a:pos x="43" y="121"/>
                </a:cxn>
                <a:cxn ang="0">
                  <a:pos x="42" y="113"/>
                </a:cxn>
                <a:cxn ang="0">
                  <a:pos x="33" y="114"/>
                </a:cxn>
                <a:cxn ang="0">
                  <a:pos x="22" y="108"/>
                </a:cxn>
                <a:cxn ang="0">
                  <a:pos x="32" y="92"/>
                </a:cxn>
                <a:cxn ang="0">
                  <a:pos x="39" y="80"/>
                </a:cxn>
                <a:cxn ang="0">
                  <a:pos x="40" y="76"/>
                </a:cxn>
                <a:cxn ang="0">
                  <a:pos x="33" y="76"/>
                </a:cxn>
                <a:cxn ang="0">
                  <a:pos x="31" y="90"/>
                </a:cxn>
                <a:cxn ang="0">
                  <a:pos x="4" y="120"/>
                </a:cxn>
                <a:cxn ang="0">
                  <a:pos x="0" y="109"/>
                </a:cxn>
                <a:cxn ang="0">
                  <a:pos x="2" y="101"/>
                </a:cxn>
                <a:cxn ang="0">
                  <a:pos x="0" y="85"/>
                </a:cxn>
                <a:cxn ang="0">
                  <a:pos x="3" y="70"/>
                </a:cxn>
                <a:cxn ang="0">
                  <a:pos x="12" y="66"/>
                </a:cxn>
                <a:cxn ang="0">
                  <a:pos x="24" y="59"/>
                </a:cxn>
                <a:cxn ang="0">
                  <a:pos x="33" y="54"/>
                </a:cxn>
                <a:cxn ang="0">
                  <a:pos x="30" y="41"/>
                </a:cxn>
                <a:cxn ang="0">
                  <a:pos x="26" y="32"/>
                </a:cxn>
                <a:cxn ang="0">
                  <a:pos x="27" y="25"/>
                </a:cxn>
                <a:cxn ang="0">
                  <a:pos x="34" y="26"/>
                </a:cxn>
                <a:cxn ang="0">
                  <a:pos x="38" y="32"/>
                </a:cxn>
                <a:cxn ang="0">
                  <a:pos x="45" y="26"/>
                </a:cxn>
                <a:cxn ang="0">
                  <a:pos x="49" y="37"/>
                </a:cxn>
                <a:cxn ang="0">
                  <a:pos x="61" y="36"/>
                </a:cxn>
                <a:cxn ang="0">
                  <a:pos x="72" y="27"/>
                </a:cxn>
              </a:cxnLst>
              <a:rect l="0" t="0" r="r" b="b"/>
              <a:pathLst>
                <a:path w="151" h="131">
                  <a:moveTo>
                    <a:pt x="74" y="27"/>
                  </a:moveTo>
                  <a:cubicBezTo>
                    <a:pt x="74" y="27"/>
                    <a:pt x="74" y="27"/>
                    <a:pt x="74" y="27"/>
                  </a:cubicBezTo>
                  <a:cubicBezTo>
                    <a:pt x="75" y="27"/>
                    <a:pt x="76" y="27"/>
                    <a:pt x="77" y="26"/>
                  </a:cubicBezTo>
                  <a:cubicBezTo>
                    <a:pt x="77" y="26"/>
                    <a:pt x="78" y="25"/>
                    <a:pt x="79" y="25"/>
                  </a:cubicBezTo>
                  <a:cubicBezTo>
                    <a:pt x="79" y="24"/>
                    <a:pt x="79" y="23"/>
                    <a:pt x="80" y="23"/>
                  </a:cubicBezTo>
                  <a:cubicBezTo>
                    <a:pt x="80" y="23"/>
                    <a:pt x="82" y="23"/>
                    <a:pt x="82" y="24"/>
                  </a:cubicBezTo>
                  <a:cubicBezTo>
                    <a:pt x="83" y="24"/>
                    <a:pt x="82" y="25"/>
                    <a:pt x="83" y="25"/>
                  </a:cubicBezTo>
                  <a:cubicBezTo>
                    <a:pt x="83" y="26"/>
                    <a:pt x="84" y="26"/>
                    <a:pt x="85" y="26"/>
                  </a:cubicBezTo>
                  <a:cubicBezTo>
                    <a:pt x="86" y="26"/>
                    <a:pt x="87" y="26"/>
                    <a:pt x="88" y="27"/>
                  </a:cubicBezTo>
                  <a:cubicBezTo>
                    <a:pt x="89" y="27"/>
                    <a:pt x="90" y="28"/>
                    <a:pt x="91" y="28"/>
                  </a:cubicBezTo>
                  <a:cubicBezTo>
                    <a:pt x="91" y="28"/>
                    <a:pt x="92" y="28"/>
                    <a:pt x="93" y="27"/>
                  </a:cubicBezTo>
                  <a:cubicBezTo>
                    <a:pt x="93" y="27"/>
                    <a:pt x="94" y="26"/>
                    <a:pt x="95" y="25"/>
                  </a:cubicBezTo>
                  <a:cubicBezTo>
                    <a:pt x="95" y="25"/>
                    <a:pt x="96" y="24"/>
                    <a:pt x="96" y="24"/>
                  </a:cubicBezTo>
                  <a:cubicBezTo>
                    <a:pt x="97" y="23"/>
                    <a:pt x="99" y="22"/>
                    <a:pt x="100" y="21"/>
                  </a:cubicBezTo>
                  <a:cubicBezTo>
                    <a:pt x="100" y="21"/>
                    <a:pt x="101" y="21"/>
                    <a:pt x="101" y="20"/>
                  </a:cubicBezTo>
                  <a:cubicBezTo>
                    <a:pt x="101" y="20"/>
                    <a:pt x="102" y="20"/>
                    <a:pt x="102" y="20"/>
                  </a:cubicBezTo>
                  <a:cubicBezTo>
                    <a:pt x="103" y="20"/>
                    <a:pt x="105" y="21"/>
                    <a:pt x="106" y="21"/>
                  </a:cubicBezTo>
                  <a:cubicBezTo>
                    <a:pt x="106" y="21"/>
                    <a:pt x="108" y="21"/>
                    <a:pt x="108" y="21"/>
                  </a:cubicBezTo>
                  <a:cubicBezTo>
                    <a:pt x="109" y="21"/>
                    <a:pt x="110" y="20"/>
                    <a:pt x="110" y="19"/>
                  </a:cubicBezTo>
                  <a:cubicBezTo>
                    <a:pt x="110" y="19"/>
                    <a:pt x="111" y="18"/>
                    <a:pt x="111" y="17"/>
                  </a:cubicBezTo>
                  <a:cubicBezTo>
                    <a:pt x="112" y="17"/>
                    <a:pt x="112" y="17"/>
                    <a:pt x="113" y="17"/>
                  </a:cubicBezTo>
                  <a:cubicBezTo>
                    <a:pt x="113" y="17"/>
                    <a:pt x="114" y="17"/>
                    <a:pt x="114" y="18"/>
                  </a:cubicBezTo>
                  <a:cubicBezTo>
                    <a:pt x="114" y="18"/>
                    <a:pt x="114" y="19"/>
                    <a:pt x="115" y="19"/>
                  </a:cubicBezTo>
                  <a:cubicBezTo>
                    <a:pt x="115" y="20"/>
                    <a:pt x="116" y="21"/>
                    <a:pt x="117" y="21"/>
                  </a:cubicBezTo>
                  <a:cubicBezTo>
                    <a:pt x="117" y="22"/>
                    <a:pt x="118" y="23"/>
                    <a:pt x="118" y="23"/>
                  </a:cubicBezTo>
                  <a:cubicBezTo>
                    <a:pt x="119" y="24"/>
                    <a:pt x="120" y="25"/>
                    <a:pt x="121" y="25"/>
                  </a:cubicBezTo>
                  <a:cubicBezTo>
                    <a:pt x="122" y="25"/>
                    <a:pt x="122" y="24"/>
                    <a:pt x="123" y="24"/>
                  </a:cubicBezTo>
                  <a:cubicBezTo>
                    <a:pt x="123" y="23"/>
                    <a:pt x="123" y="22"/>
                    <a:pt x="124" y="22"/>
                  </a:cubicBezTo>
                  <a:cubicBezTo>
                    <a:pt x="124" y="21"/>
                    <a:pt x="124" y="20"/>
                    <a:pt x="125" y="19"/>
                  </a:cubicBezTo>
                  <a:cubicBezTo>
                    <a:pt x="125" y="19"/>
                    <a:pt x="125" y="18"/>
                    <a:pt x="125" y="18"/>
                  </a:cubicBezTo>
                  <a:cubicBezTo>
                    <a:pt x="124" y="17"/>
                    <a:pt x="124" y="17"/>
                    <a:pt x="123" y="17"/>
                  </a:cubicBezTo>
                  <a:cubicBezTo>
                    <a:pt x="123" y="16"/>
                    <a:pt x="122" y="16"/>
                    <a:pt x="121" y="16"/>
                  </a:cubicBezTo>
                  <a:cubicBezTo>
                    <a:pt x="121" y="16"/>
                    <a:pt x="120" y="15"/>
                    <a:pt x="119" y="15"/>
                  </a:cubicBezTo>
                  <a:cubicBezTo>
                    <a:pt x="119" y="15"/>
                    <a:pt x="119" y="14"/>
                    <a:pt x="119" y="14"/>
                  </a:cubicBezTo>
                  <a:cubicBezTo>
                    <a:pt x="119" y="13"/>
                    <a:pt x="119" y="12"/>
                    <a:pt x="119" y="12"/>
                  </a:cubicBezTo>
                  <a:cubicBezTo>
                    <a:pt x="120" y="12"/>
                    <a:pt x="120" y="12"/>
                    <a:pt x="121" y="11"/>
                  </a:cubicBezTo>
                  <a:cubicBezTo>
                    <a:pt x="121" y="11"/>
                    <a:pt x="121" y="10"/>
                    <a:pt x="121" y="10"/>
                  </a:cubicBezTo>
                  <a:cubicBezTo>
                    <a:pt x="121" y="9"/>
                    <a:pt x="122" y="9"/>
                    <a:pt x="122" y="9"/>
                  </a:cubicBezTo>
                  <a:cubicBezTo>
                    <a:pt x="123" y="9"/>
                    <a:pt x="123" y="9"/>
                    <a:pt x="123" y="9"/>
                  </a:cubicBezTo>
                  <a:cubicBezTo>
                    <a:pt x="123" y="10"/>
                    <a:pt x="124" y="10"/>
                    <a:pt x="124" y="10"/>
                  </a:cubicBezTo>
                  <a:cubicBezTo>
                    <a:pt x="125" y="10"/>
                    <a:pt x="125" y="9"/>
                    <a:pt x="126" y="9"/>
                  </a:cubicBezTo>
                  <a:cubicBezTo>
                    <a:pt x="126" y="9"/>
                    <a:pt x="126" y="8"/>
                    <a:pt x="126" y="8"/>
                  </a:cubicBezTo>
                  <a:cubicBezTo>
                    <a:pt x="127" y="8"/>
                    <a:pt x="127" y="8"/>
                    <a:pt x="127" y="8"/>
                  </a:cubicBezTo>
                  <a:cubicBezTo>
                    <a:pt x="128" y="7"/>
                    <a:pt x="128" y="7"/>
                    <a:pt x="128" y="7"/>
                  </a:cubicBezTo>
                  <a:cubicBezTo>
                    <a:pt x="128" y="6"/>
                    <a:pt x="128" y="5"/>
                    <a:pt x="127" y="5"/>
                  </a:cubicBezTo>
                  <a:cubicBezTo>
                    <a:pt x="127" y="4"/>
                    <a:pt x="127" y="3"/>
                    <a:pt x="127" y="3"/>
                  </a:cubicBezTo>
                  <a:cubicBezTo>
                    <a:pt x="127" y="2"/>
                    <a:pt x="128" y="2"/>
                    <a:pt x="128" y="2"/>
                  </a:cubicBezTo>
                  <a:cubicBezTo>
                    <a:pt x="129" y="1"/>
                    <a:pt x="129" y="1"/>
                    <a:pt x="130" y="1"/>
                  </a:cubicBezTo>
                  <a:cubicBezTo>
                    <a:pt x="130" y="1"/>
                    <a:pt x="130" y="0"/>
                    <a:pt x="130" y="0"/>
                  </a:cubicBezTo>
                  <a:cubicBezTo>
                    <a:pt x="131" y="0"/>
                    <a:pt x="131" y="0"/>
                    <a:pt x="131" y="0"/>
                  </a:cubicBezTo>
                  <a:cubicBezTo>
                    <a:pt x="132" y="0"/>
                    <a:pt x="133" y="1"/>
                    <a:pt x="133" y="1"/>
                  </a:cubicBezTo>
                  <a:cubicBezTo>
                    <a:pt x="134" y="2"/>
                    <a:pt x="135" y="3"/>
                    <a:pt x="135" y="4"/>
                  </a:cubicBezTo>
                  <a:cubicBezTo>
                    <a:pt x="135" y="4"/>
                    <a:pt x="135" y="6"/>
                    <a:pt x="135" y="7"/>
                  </a:cubicBezTo>
                  <a:cubicBezTo>
                    <a:pt x="135" y="7"/>
                    <a:pt x="134" y="9"/>
                    <a:pt x="134" y="9"/>
                  </a:cubicBezTo>
                  <a:cubicBezTo>
                    <a:pt x="134" y="10"/>
                    <a:pt x="134" y="11"/>
                    <a:pt x="135" y="11"/>
                  </a:cubicBezTo>
                  <a:cubicBezTo>
                    <a:pt x="135" y="12"/>
                    <a:pt x="137" y="11"/>
                    <a:pt x="137" y="11"/>
                  </a:cubicBezTo>
                  <a:cubicBezTo>
                    <a:pt x="138" y="11"/>
                    <a:pt x="138" y="12"/>
                    <a:pt x="139" y="13"/>
                  </a:cubicBezTo>
                  <a:cubicBezTo>
                    <a:pt x="139" y="14"/>
                    <a:pt x="140" y="15"/>
                    <a:pt x="141" y="15"/>
                  </a:cubicBezTo>
                  <a:cubicBezTo>
                    <a:pt x="141" y="16"/>
                    <a:pt x="142" y="17"/>
                    <a:pt x="143" y="18"/>
                  </a:cubicBezTo>
                  <a:cubicBezTo>
                    <a:pt x="143" y="18"/>
                    <a:pt x="144" y="19"/>
                    <a:pt x="145" y="19"/>
                  </a:cubicBezTo>
                  <a:cubicBezTo>
                    <a:pt x="145" y="18"/>
                    <a:pt x="146" y="18"/>
                    <a:pt x="146" y="18"/>
                  </a:cubicBezTo>
                  <a:cubicBezTo>
                    <a:pt x="147" y="18"/>
                    <a:pt x="148" y="17"/>
                    <a:pt x="148" y="18"/>
                  </a:cubicBezTo>
                  <a:cubicBezTo>
                    <a:pt x="149" y="18"/>
                    <a:pt x="149" y="19"/>
                    <a:pt x="149" y="19"/>
                  </a:cubicBezTo>
                  <a:cubicBezTo>
                    <a:pt x="150" y="19"/>
                    <a:pt x="150" y="20"/>
                    <a:pt x="149" y="21"/>
                  </a:cubicBezTo>
                  <a:cubicBezTo>
                    <a:pt x="149" y="21"/>
                    <a:pt x="148" y="22"/>
                    <a:pt x="148" y="22"/>
                  </a:cubicBezTo>
                  <a:cubicBezTo>
                    <a:pt x="148" y="23"/>
                    <a:pt x="147" y="24"/>
                    <a:pt x="147" y="24"/>
                  </a:cubicBezTo>
                  <a:cubicBezTo>
                    <a:pt x="146" y="25"/>
                    <a:pt x="145" y="28"/>
                    <a:pt x="145" y="29"/>
                  </a:cubicBezTo>
                  <a:cubicBezTo>
                    <a:pt x="145" y="29"/>
                    <a:pt x="145" y="30"/>
                    <a:pt x="145" y="30"/>
                  </a:cubicBezTo>
                  <a:cubicBezTo>
                    <a:pt x="145" y="31"/>
                    <a:pt x="145" y="32"/>
                    <a:pt x="145" y="33"/>
                  </a:cubicBezTo>
                  <a:cubicBezTo>
                    <a:pt x="145" y="34"/>
                    <a:pt x="144" y="35"/>
                    <a:pt x="145" y="36"/>
                  </a:cubicBezTo>
                  <a:cubicBezTo>
                    <a:pt x="145" y="37"/>
                    <a:pt x="147" y="37"/>
                    <a:pt x="148" y="38"/>
                  </a:cubicBezTo>
                  <a:cubicBezTo>
                    <a:pt x="148" y="38"/>
                    <a:pt x="150" y="38"/>
                    <a:pt x="150" y="39"/>
                  </a:cubicBezTo>
                  <a:cubicBezTo>
                    <a:pt x="150" y="39"/>
                    <a:pt x="151" y="41"/>
                    <a:pt x="151" y="41"/>
                  </a:cubicBezTo>
                  <a:cubicBezTo>
                    <a:pt x="150" y="42"/>
                    <a:pt x="150" y="42"/>
                    <a:pt x="149" y="43"/>
                  </a:cubicBezTo>
                  <a:cubicBezTo>
                    <a:pt x="149" y="43"/>
                    <a:pt x="148" y="43"/>
                    <a:pt x="148" y="43"/>
                  </a:cubicBezTo>
                  <a:cubicBezTo>
                    <a:pt x="147" y="44"/>
                    <a:pt x="147" y="43"/>
                    <a:pt x="147" y="43"/>
                  </a:cubicBezTo>
                  <a:cubicBezTo>
                    <a:pt x="146" y="44"/>
                    <a:pt x="146" y="45"/>
                    <a:pt x="145" y="45"/>
                  </a:cubicBezTo>
                  <a:cubicBezTo>
                    <a:pt x="145" y="45"/>
                    <a:pt x="145" y="46"/>
                    <a:pt x="145" y="47"/>
                  </a:cubicBezTo>
                  <a:cubicBezTo>
                    <a:pt x="145" y="47"/>
                    <a:pt x="146" y="48"/>
                    <a:pt x="146" y="48"/>
                  </a:cubicBezTo>
                  <a:cubicBezTo>
                    <a:pt x="147" y="49"/>
                    <a:pt x="147" y="50"/>
                    <a:pt x="148" y="50"/>
                  </a:cubicBezTo>
                  <a:cubicBezTo>
                    <a:pt x="148" y="50"/>
                    <a:pt x="148" y="51"/>
                    <a:pt x="148" y="52"/>
                  </a:cubicBezTo>
                  <a:cubicBezTo>
                    <a:pt x="147" y="52"/>
                    <a:pt x="146" y="52"/>
                    <a:pt x="146" y="52"/>
                  </a:cubicBezTo>
                  <a:cubicBezTo>
                    <a:pt x="145" y="52"/>
                    <a:pt x="144" y="52"/>
                    <a:pt x="144" y="52"/>
                  </a:cubicBezTo>
                  <a:cubicBezTo>
                    <a:pt x="143" y="53"/>
                    <a:pt x="143" y="54"/>
                    <a:pt x="143" y="55"/>
                  </a:cubicBezTo>
                  <a:cubicBezTo>
                    <a:pt x="143" y="55"/>
                    <a:pt x="143" y="56"/>
                    <a:pt x="143" y="56"/>
                  </a:cubicBezTo>
                  <a:cubicBezTo>
                    <a:pt x="142" y="57"/>
                    <a:pt x="142" y="57"/>
                    <a:pt x="142" y="57"/>
                  </a:cubicBezTo>
                  <a:cubicBezTo>
                    <a:pt x="142" y="58"/>
                    <a:pt x="142" y="60"/>
                    <a:pt x="142" y="60"/>
                  </a:cubicBezTo>
                  <a:cubicBezTo>
                    <a:pt x="142" y="60"/>
                    <a:pt x="143" y="61"/>
                    <a:pt x="143" y="61"/>
                  </a:cubicBezTo>
                  <a:cubicBezTo>
                    <a:pt x="143" y="62"/>
                    <a:pt x="143" y="63"/>
                    <a:pt x="143" y="64"/>
                  </a:cubicBezTo>
                  <a:cubicBezTo>
                    <a:pt x="143" y="64"/>
                    <a:pt x="142" y="65"/>
                    <a:pt x="142" y="66"/>
                  </a:cubicBezTo>
                  <a:cubicBezTo>
                    <a:pt x="142" y="66"/>
                    <a:pt x="141" y="67"/>
                    <a:pt x="141" y="67"/>
                  </a:cubicBezTo>
                  <a:cubicBezTo>
                    <a:pt x="141" y="68"/>
                    <a:pt x="142" y="69"/>
                    <a:pt x="142" y="70"/>
                  </a:cubicBezTo>
                  <a:cubicBezTo>
                    <a:pt x="142" y="71"/>
                    <a:pt x="142" y="72"/>
                    <a:pt x="142" y="73"/>
                  </a:cubicBezTo>
                  <a:cubicBezTo>
                    <a:pt x="142" y="73"/>
                    <a:pt x="141" y="74"/>
                    <a:pt x="141" y="75"/>
                  </a:cubicBezTo>
                  <a:cubicBezTo>
                    <a:pt x="141" y="75"/>
                    <a:pt x="140" y="76"/>
                    <a:pt x="140" y="77"/>
                  </a:cubicBezTo>
                  <a:cubicBezTo>
                    <a:pt x="139" y="77"/>
                    <a:pt x="138" y="78"/>
                    <a:pt x="138" y="78"/>
                  </a:cubicBezTo>
                  <a:cubicBezTo>
                    <a:pt x="138" y="79"/>
                    <a:pt x="138" y="79"/>
                    <a:pt x="138" y="80"/>
                  </a:cubicBezTo>
                  <a:cubicBezTo>
                    <a:pt x="139" y="80"/>
                    <a:pt x="140" y="81"/>
                    <a:pt x="140" y="81"/>
                  </a:cubicBezTo>
                  <a:cubicBezTo>
                    <a:pt x="141" y="82"/>
                    <a:pt x="140" y="84"/>
                    <a:pt x="140" y="84"/>
                  </a:cubicBezTo>
                  <a:cubicBezTo>
                    <a:pt x="140" y="85"/>
                    <a:pt x="141" y="86"/>
                    <a:pt x="141" y="87"/>
                  </a:cubicBezTo>
                  <a:cubicBezTo>
                    <a:pt x="141" y="87"/>
                    <a:pt x="140" y="90"/>
                    <a:pt x="140" y="90"/>
                  </a:cubicBezTo>
                  <a:cubicBezTo>
                    <a:pt x="140" y="90"/>
                    <a:pt x="140" y="93"/>
                    <a:pt x="141" y="93"/>
                  </a:cubicBezTo>
                  <a:cubicBezTo>
                    <a:pt x="141" y="94"/>
                    <a:pt x="142" y="95"/>
                    <a:pt x="143" y="95"/>
                  </a:cubicBezTo>
                  <a:cubicBezTo>
                    <a:pt x="143" y="95"/>
                    <a:pt x="145" y="96"/>
                    <a:pt x="145" y="96"/>
                  </a:cubicBezTo>
                  <a:cubicBezTo>
                    <a:pt x="146" y="96"/>
                    <a:pt x="147" y="97"/>
                    <a:pt x="148" y="98"/>
                  </a:cubicBezTo>
                  <a:cubicBezTo>
                    <a:pt x="148" y="98"/>
                    <a:pt x="148" y="99"/>
                    <a:pt x="148" y="99"/>
                  </a:cubicBezTo>
                  <a:cubicBezTo>
                    <a:pt x="147" y="100"/>
                    <a:pt x="146" y="99"/>
                    <a:pt x="146" y="99"/>
                  </a:cubicBezTo>
                  <a:cubicBezTo>
                    <a:pt x="146" y="99"/>
                    <a:pt x="145" y="99"/>
                    <a:pt x="145" y="99"/>
                  </a:cubicBezTo>
                  <a:cubicBezTo>
                    <a:pt x="145" y="99"/>
                    <a:pt x="145" y="99"/>
                    <a:pt x="145" y="99"/>
                  </a:cubicBezTo>
                  <a:cubicBezTo>
                    <a:pt x="145" y="99"/>
                    <a:pt x="144" y="98"/>
                    <a:pt x="144" y="98"/>
                  </a:cubicBezTo>
                  <a:cubicBezTo>
                    <a:pt x="143" y="98"/>
                    <a:pt x="142" y="98"/>
                    <a:pt x="142" y="98"/>
                  </a:cubicBezTo>
                  <a:cubicBezTo>
                    <a:pt x="141" y="98"/>
                    <a:pt x="140" y="99"/>
                    <a:pt x="140" y="99"/>
                  </a:cubicBezTo>
                  <a:cubicBezTo>
                    <a:pt x="140" y="100"/>
                    <a:pt x="139" y="101"/>
                    <a:pt x="139" y="101"/>
                  </a:cubicBezTo>
                  <a:cubicBezTo>
                    <a:pt x="139" y="102"/>
                    <a:pt x="138" y="104"/>
                    <a:pt x="138" y="104"/>
                  </a:cubicBezTo>
                  <a:cubicBezTo>
                    <a:pt x="137" y="105"/>
                    <a:pt x="136" y="106"/>
                    <a:pt x="136" y="106"/>
                  </a:cubicBezTo>
                  <a:cubicBezTo>
                    <a:pt x="135" y="106"/>
                    <a:pt x="134" y="106"/>
                    <a:pt x="133" y="107"/>
                  </a:cubicBezTo>
                  <a:cubicBezTo>
                    <a:pt x="133" y="107"/>
                    <a:pt x="133" y="107"/>
                    <a:pt x="133" y="107"/>
                  </a:cubicBezTo>
                  <a:cubicBezTo>
                    <a:pt x="132" y="107"/>
                    <a:pt x="132" y="106"/>
                    <a:pt x="132" y="106"/>
                  </a:cubicBezTo>
                  <a:cubicBezTo>
                    <a:pt x="131" y="105"/>
                    <a:pt x="131" y="104"/>
                    <a:pt x="131" y="103"/>
                  </a:cubicBezTo>
                  <a:cubicBezTo>
                    <a:pt x="130" y="103"/>
                    <a:pt x="129" y="102"/>
                    <a:pt x="129" y="102"/>
                  </a:cubicBezTo>
                  <a:cubicBezTo>
                    <a:pt x="129" y="101"/>
                    <a:pt x="128" y="99"/>
                    <a:pt x="128" y="98"/>
                  </a:cubicBezTo>
                  <a:cubicBezTo>
                    <a:pt x="128" y="98"/>
                    <a:pt x="127" y="96"/>
                    <a:pt x="127" y="96"/>
                  </a:cubicBezTo>
                  <a:cubicBezTo>
                    <a:pt x="127" y="95"/>
                    <a:pt x="126" y="94"/>
                    <a:pt x="125" y="94"/>
                  </a:cubicBezTo>
                  <a:cubicBezTo>
                    <a:pt x="125" y="94"/>
                    <a:pt x="124" y="95"/>
                    <a:pt x="124" y="95"/>
                  </a:cubicBezTo>
                  <a:cubicBezTo>
                    <a:pt x="124" y="96"/>
                    <a:pt x="124" y="97"/>
                    <a:pt x="124" y="97"/>
                  </a:cubicBezTo>
                  <a:cubicBezTo>
                    <a:pt x="124" y="98"/>
                    <a:pt x="125" y="98"/>
                    <a:pt x="125" y="99"/>
                  </a:cubicBezTo>
                  <a:cubicBezTo>
                    <a:pt x="126" y="99"/>
                    <a:pt x="126" y="99"/>
                    <a:pt x="126" y="100"/>
                  </a:cubicBezTo>
                  <a:cubicBezTo>
                    <a:pt x="126" y="100"/>
                    <a:pt x="126" y="101"/>
                    <a:pt x="126" y="101"/>
                  </a:cubicBezTo>
                  <a:cubicBezTo>
                    <a:pt x="126" y="101"/>
                    <a:pt x="126" y="102"/>
                    <a:pt x="126" y="102"/>
                  </a:cubicBezTo>
                  <a:cubicBezTo>
                    <a:pt x="126" y="102"/>
                    <a:pt x="126" y="103"/>
                    <a:pt x="126" y="103"/>
                  </a:cubicBezTo>
                  <a:cubicBezTo>
                    <a:pt x="126" y="104"/>
                    <a:pt x="127" y="104"/>
                    <a:pt x="127" y="104"/>
                  </a:cubicBezTo>
                  <a:cubicBezTo>
                    <a:pt x="127" y="104"/>
                    <a:pt x="128" y="105"/>
                    <a:pt x="128" y="106"/>
                  </a:cubicBezTo>
                  <a:cubicBezTo>
                    <a:pt x="127" y="106"/>
                    <a:pt x="127" y="107"/>
                    <a:pt x="126" y="107"/>
                  </a:cubicBezTo>
                  <a:cubicBezTo>
                    <a:pt x="126" y="108"/>
                    <a:pt x="125" y="108"/>
                    <a:pt x="125" y="108"/>
                  </a:cubicBezTo>
                  <a:cubicBezTo>
                    <a:pt x="124" y="108"/>
                    <a:pt x="124" y="109"/>
                    <a:pt x="123" y="109"/>
                  </a:cubicBezTo>
                  <a:cubicBezTo>
                    <a:pt x="123" y="109"/>
                    <a:pt x="122" y="109"/>
                    <a:pt x="122" y="109"/>
                  </a:cubicBezTo>
                  <a:cubicBezTo>
                    <a:pt x="121" y="108"/>
                    <a:pt x="120" y="108"/>
                    <a:pt x="119" y="107"/>
                  </a:cubicBezTo>
                  <a:cubicBezTo>
                    <a:pt x="119" y="107"/>
                    <a:pt x="118" y="106"/>
                    <a:pt x="118" y="106"/>
                  </a:cubicBezTo>
                  <a:cubicBezTo>
                    <a:pt x="117" y="105"/>
                    <a:pt x="117" y="104"/>
                    <a:pt x="116" y="103"/>
                  </a:cubicBezTo>
                  <a:cubicBezTo>
                    <a:pt x="116" y="103"/>
                    <a:pt x="115" y="102"/>
                    <a:pt x="114" y="102"/>
                  </a:cubicBezTo>
                  <a:cubicBezTo>
                    <a:pt x="114" y="102"/>
                    <a:pt x="114" y="103"/>
                    <a:pt x="113" y="103"/>
                  </a:cubicBezTo>
                  <a:cubicBezTo>
                    <a:pt x="113" y="104"/>
                    <a:pt x="113" y="105"/>
                    <a:pt x="114" y="105"/>
                  </a:cubicBezTo>
                  <a:cubicBezTo>
                    <a:pt x="114" y="106"/>
                    <a:pt x="115" y="107"/>
                    <a:pt x="115" y="107"/>
                  </a:cubicBezTo>
                  <a:cubicBezTo>
                    <a:pt x="116" y="108"/>
                    <a:pt x="116" y="108"/>
                    <a:pt x="116" y="109"/>
                  </a:cubicBezTo>
                  <a:cubicBezTo>
                    <a:pt x="116" y="109"/>
                    <a:pt x="116" y="110"/>
                    <a:pt x="115" y="110"/>
                  </a:cubicBezTo>
                  <a:cubicBezTo>
                    <a:pt x="115" y="110"/>
                    <a:pt x="114" y="111"/>
                    <a:pt x="114" y="111"/>
                  </a:cubicBezTo>
                  <a:cubicBezTo>
                    <a:pt x="114" y="110"/>
                    <a:pt x="113" y="110"/>
                    <a:pt x="113" y="110"/>
                  </a:cubicBezTo>
                  <a:cubicBezTo>
                    <a:pt x="112" y="109"/>
                    <a:pt x="112" y="108"/>
                    <a:pt x="112" y="107"/>
                  </a:cubicBezTo>
                  <a:cubicBezTo>
                    <a:pt x="111" y="107"/>
                    <a:pt x="111" y="107"/>
                    <a:pt x="110" y="107"/>
                  </a:cubicBezTo>
                  <a:cubicBezTo>
                    <a:pt x="110" y="107"/>
                    <a:pt x="109" y="108"/>
                    <a:pt x="109" y="108"/>
                  </a:cubicBezTo>
                  <a:cubicBezTo>
                    <a:pt x="108" y="108"/>
                    <a:pt x="107" y="107"/>
                    <a:pt x="107" y="107"/>
                  </a:cubicBezTo>
                  <a:cubicBezTo>
                    <a:pt x="107" y="107"/>
                    <a:pt x="107" y="106"/>
                    <a:pt x="106" y="106"/>
                  </a:cubicBezTo>
                  <a:cubicBezTo>
                    <a:pt x="106" y="106"/>
                    <a:pt x="105" y="106"/>
                    <a:pt x="105" y="106"/>
                  </a:cubicBezTo>
                  <a:cubicBezTo>
                    <a:pt x="104" y="106"/>
                    <a:pt x="104" y="108"/>
                    <a:pt x="104" y="108"/>
                  </a:cubicBezTo>
                  <a:cubicBezTo>
                    <a:pt x="104" y="109"/>
                    <a:pt x="104" y="110"/>
                    <a:pt x="104" y="111"/>
                  </a:cubicBezTo>
                  <a:cubicBezTo>
                    <a:pt x="104" y="111"/>
                    <a:pt x="103" y="113"/>
                    <a:pt x="103" y="113"/>
                  </a:cubicBezTo>
                  <a:cubicBezTo>
                    <a:pt x="102" y="113"/>
                    <a:pt x="101" y="113"/>
                    <a:pt x="101" y="113"/>
                  </a:cubicBezTo>
                  <a:cubicBezTo>
                    <a:pt x="100" y="113"/>
                    <a:pt x="99" y="112"/>
                    <a:pt x="98" y="111"/>
                  </a:cubicBezTo>
                  <a:cubicBezTo>
                    <a:pt x="98" y="111"/>
                    <a:pt x="97" y="111"/>
                    <a:pt x="97" y="111"/>
                  </a:cubicBezTo>
                  <a:cubicBezTo>
                    <a:pt x="96" y="111"/>
                    <a:pt x="95" y="112"/>
                    <a:pt x="95" y="112"/>
                  </a:cubicBezTo>
                  <a:cubicBezTo>
                    <a:pt x="94" y="111"/>
                    <a:pt x="94" y="111"/>
                    <a:pt x="94" y="110"/>
                  </a:cubicBezTo>
                  <a:cubicBezTo>
                    <a:pt x="93" y="110"/>
                    <a:pt x="92" y="110"/>
                    <a:pt x="91" y="110"/>
                  </a:cubicBezTo>
                  <a:cubicBezTo>
                    <a:pt x="91" y="110"/>
                    <a:pt x="90" y="109"/>
                    <a:pt x="90" y="109"/>
                  </a:cubicBezTo>
                  <a:cubicBezTo>
                    <a:pt x="89" y="109"/>
                    <a:pt x="88" y="107"/>
                    <a:pt x="88" y="107"/>
                  </a:cubicBezTo>
                  <a:cubicBezTo>
                    <a:pt x="87" y="107"/>
                    <a:pt x="86" y="108"/>
                    <a:pt x="86" y="109"/>
                  </a:cubicBezTo>
                  <a:cubicBezTo>
                    <a:pt x="86" y="109"/>
                    <a:pt x="85" y="110"/>
                    <a:pt x="85" y="111"/>
                  </a:cubicBezTo>
                  <a:cubicBezTo>
                    <a:pt x="85" y="111"/>
                    <a:pt x="85" y="112"/>
                    <a:pt x="84" y="113"/>
                  </a:cubicBezTo>
                  <a:cubicBezTo>
                    <a:pt x="84" y="113"/>
                    <a:pt x="84" y="115"/>
                    <a:pt x="83" y="115"/>
                  </a:cubicBezTo>
                  <a:cubicBezTo>
                    <a:pt x="83" y="116"/>
                    <a:pt x="82" y="118"/>
                    <a:pt x="81" y="119"/>
                  </a:cubicBezTo>
                  <a:cubicBezTo>
                    <a:pt x="80" y="120"/>
                    <a:pt x="79" y="122"/>
                    <a:pt x="78" y="123"/>
                  </a:cubicBezTo>
                  <a:cubicBezTo>
                    <a:pt x="78" y="124"/>
                    <a:pt x="77" y="125"/>
                    <a:pt x="76" y="126"/>
                  </a:cubicBezTo>
                  <a:cubicBezTo>
                    <a:pt x="76" y="126"/>
                    <a:pt x="75" y="127"/>
                    <a:pt x="74" y="127"/>
                  </a:cubicBezTo>
                  <a:cubicBezTo>
                    <a:pt x="74" y="127"/>
                    <a:pt x="73" y="127"/>
                    <a:pt x="72" y="127"/>
                  </a:cubicBezTo>
                  <a:cubicBezTo>
                    <a:pt x="72" y="127"/>
                    <a:pt x="72" y="126"/>
                    <a:pt x="71" y="126"/>
                  </a:cubicBezTo>
                  <a:cubicBezTo>
                    <a:pt x="71" y="126"/>
                    <a:pt x="70" y="127"/>
                    <a:pt x="69" y="127"/>
                  </a:cubicBezTo>
                  <a:cubicBezTo>
                    <a:pt x="69" y="127"/>
                    <a:pt x="68" y="127"/>
                    <a:pt x="68" y="127"/>
                  </a:cubicBezTo>
                  <a:cubicBezTo>
                    <a:pt x="67" y="127"/>
                    <a:pt x="68" y="125"/>
                    <a:pt x="67" y="125"/>
                  </a:cubicBezTo>
                  <a:cubicBezTo>
                    <a:pt x="67" y="125"/>
                    <a:pt x="66" y="125"/>
                    <a:pt x="65" y="126"/>
                  </a:cubicBezTo>
                  <a:cubicBezTo>
                    <a:pt x="65" y="126"/>
                    <a:pt x="64" y="127"/>
                    <a:pt x="63" y="127"/>
                  </a:cubicBezTo>
                  <a:cubicBezTo>
                    <a:pt x="63" y="128"/>
                    <a:pt x="62" y="129"/>
                    <a:pt x="62" y="130"/>
                  </a:cubicBezTo>
                  <a:cubicBezTo>
                    <a:pt x="61" y="130"/>
                    <a:pt x="60" y="131"/>
                    <a:pt x="59" y="131"/>
                  </a:cubicBezTo>
                  <a:cubicBezTo>
                    <a:pt x="59" y="131"/>
                    <a:pt x="59" y="131"/>
                    <a:pt x="59" y="131"/>
                  </a:cubicBezTo>
                  <a:cubicBezTo>
                    <a:pt x="59" y="131"/>
                    <a:pt x="58" y="131"/>
                    <a:pt x="58" y="131"/>
                  </a:cubicBezTo>
                  <a:cubicBezTo>
                    <a:pt x="58" y="130"/>
                    <a:pt x="57" y="130"/>
                    <a:pt x="56" y="130"/>
                  </a:cubicBezTo>
                  <a:cubicBezTo>
                    <a:pt x="56" y="129"/>
                    <a:pt x="55" y="128"/>
                    <a:pt x="55" y="128"/>
                  </a:cubicBezTo>
                  <a:cubicBezTo>
                    <a:pt x="55" y="127"/>
                    <a:pt x="55" y="126"/>
                    <a:pt x="55" y="126"/>
                  </a:cubicBezTo>
                  <a:cubicBezTo>
                    <a:pt x="56" y="125"/>
                    <a:pt x="56" y="124"/>
                    <a:pt x="56" y="124"/>
                  </a:cubicBezTo>
                  <a:cubicBezTo>
                    <a:pt x="56" y="123"/>
                    <a:pt x="56" y="122"/>
                    <a:pt x="57" y="122"/>
                  </a:cubicBezTo>
                  <a:cubicBezTo>
                    <a:pt x="57" y="121"/>
                    <a:pt x="57" y="121"/>
                    <a:pt x="57" y="121"/>
                  </a:cubicBezTo>
                  <a:cubicBezTo>
                    <a:pt x="58" y="120"/>
                    <a:pt x="58" y="120"/>
                    <a:pt x="58" y="120"/>
                  </a:cubicBezTo>
                  <a:cubicBezTo>
                    <a:pt x="59" y="119"/>
                    <a:pt x="59" y="118"/>
                    <a:pt x="59" y="118"/>
                  </a:cubicBezTo>
                  <a:cubicBezTo>
                    <a:pt x="59" y="117"/>
                    <a:pt x="57" y="116"/>
                    <a:pt x="57" y="116"/>
                  </a:cubicBezTo>
                  <a:cubicBezTo>
                    <a:pt x="56" y="115"/>
                    <a:pt x="56" y="114"/>
                    <a:pt x="55" y="113"/>
                  </a:cubicBezTo>
                  <a:cubicBezTo>
                    <a:pt x="54" y="113"/>
                    <a:pt x="53" y="113"/>
                    <a:pt x="52" y="113"/>
                  </a:cubicBezTo>
                  <a:cubicBezTo>
                    <a:pt x="52" y="114"/>
                    <a:pt x="51" y="114"/>
                    <a:pt x="51" y="115"/>
                  </a:cubicBezTo>
                  <a:cubicBezTo>
                    <a:pt x="51" y="115"/>
                    <a:pt x="51" y="115"/>
                    <a:pt x="51" y="116"/>
                  </a:cubicBezTo>
                  <a:cubicBezTo>
                    <a:pt x="51" y="116"/>
                    <a:pt x="52" y="117"/>
                    <a:pt x="52" y="117"/>
                  </a:cubicBezTo>
                  <a:cubicBezTo>
                    <a:pt x="52" y="117"/>
                    <a:pt x="51" y="118"/>
                    <a:pt x="51" y="119"/>
                  </a:cubicBezTo>
                  <a:cubicBezTo>
                    <a:pt x="51" y="119"/>
                    <a:pt x="50" y="119"/>
                    <a:pt x="49" y="119"/>
                  </a:cubicBezTo>
                  <a:cubicBezTo>
                    <a:pt x="49" y="119"/>
                    <a:pt x="48" y="118"/>
                    <a:pt x="47" y="118"/>
                  </a:cubicBezTo>
                  <a:cubicBezTo>
                    <a:pt x="47" y="118"/>
                    <a:pt x="47" y="119"/>
                    <a:pt x="46" y="119"/>
                  </a:cubicBezTo>
                  <a:cubicBezTo>
                    <a:pt x="46" y="120"/>
                    <a:pt x="46" y="120"/>
                    <a:pt x="46" y="121"/>
                  </a:cubicBezTo>
                  <a:cubicBezTo>
                    <a:pt x="46" y="121"/>
                    <a:pt x="45" y="122"/>
                    <a:pt x="45" y="122"/>
                  </a:cubicBezTo>
                  <a:cubicBezTo>
                    <a:pt x="44" y="122"/>
                    <a:pt x="44" y="122"/>
                    <a:pt x="43" y="121"/>
                  </a:cubicBezTo>
                  <a:cubicBezTo>
                    <a:pt x="43" y="121"/>
                    <a:pt x="42" y="120"/>
                    <a:pt x="42" y="120"/>
                  </a:cubicBezTo>
                  <a:cubicBezTo>
                    <a:pt x="42" y="120"/>
                    <a:pt x="41" y="120"/>
                    <a:pt x="41" y="119"/>
                  </a:cubicBezTo>
                  <a:cubicBezTo>
                    <a:pt x="40" y="119"/>
                    <a:pt x="40" y="118"/>
                    <a:pt x="40" y="118"/>
                  </a:cubicBezTo>
                  <a:cubicBezTo>
                    <a:pt x="40" y="117"/>
                    <a:pt x="41" y="116"/>
                    <a:pt x="41" y="116"/>
                  </a:cubicBezTo>
                  <a:cubicBezTo>
                    <a:pt x="42" y="115"/>
                    <a:pt x="42" y="115"/>
                    <a:pt x="42" y="115"/>
                  </a:cubicBezTo>
                  <a:cubicBezTo>
                    <a:pt x="43" y="114"/>
                    <a:pt x="42" y="114"/>
                    <a:pt x="42" y="113"/>
                  </a:cubicBezTo>
                  <a:cubicBezTo>
                    <a:pt x="42" y="113"/>
                    <a:pt x="41" y="112"/>
                    <a:pt x="41" y="112"/>
                  </a:cubicBezTo>
                  <a:cubicBezTo>
                    <a:pt x="41" y="111"/>
                    <a:pt x="40" y="111"/>
                    <a:pt x="39" y="111"/>
                  </a:cubicBezTo>
                  <a:cubicBezTo>
                    <a:pt x="39" y="111"/>
                    <a:pt x="38" y="110"/>
                    <a:pt x="38" y="110"/>
                  </a:cubicBezTo>
                  <a:cubicBezTo>
                    <a:pt x="37" y="110"/>
                    <a:pt x="37" y="111"/>
                    <a:pt x="36" y="111"/>
                  </a:cubicBezTo>
                  <a:cubicBezTo>
                    <a:pt x="36" y="112"/>
                    <a:pt x="35" y="112"/>
                    <a:pt x="34" y="113"/>
                  </a:cubicBezTo>
                  <a:cubicBezTo>
                    <a:pt x="34" y="113"/>
                    <a:pt x="33" y="114"/>
                    <a:pt x="33" y="114"/>
                  </a:cubicBezTo>
                  <a:cubicBezTo>
                    <a:pt x="32" y="114"/>
                    <a:pt x="31" y="114"/>
                    <a:pt x="30" y="114"/>
                  </a:cubicBezTo>
                  <a:cubicBezTo>
                    <a:pt x="29" y="114"/>
                    <a:pt x="28" y="113"/>
                    <a:pt x="27" y="113"/>
                  </a:cubicBezTo>
                  <a:cubicBezTo>
                    <a:pt x="27" y="113"/>
                    <a:pt x="26" y="112"/>
                    <a:pt x="26" y="112"/>
                  </a:cubicBezTo>
                  <a:cubicBezTo>
                    <a:pt x="26" y="112"/>
                    <a:pt x="26" y="111"/>
                    <a:pt x="26" y="110"/>
                  </a:cubicBezTo>
                  <a:cubicBezTo>
                    <a:pt x="25" y="110"/>
                    <a:pt x="25" y="109"/>
                    <a:pt x="24" y="109"/>
                  </a:cubicBezTo>
                  <a:cubicBezTo>
                    <a:pt x="24" y="109"/>
                    <a:pt x="23" y="108"/>
                    <a:pt x="22" y="108"/>
                  </a:cubicBezTo>
                  <a:cubicBezTo>
                    <a:pt x="22" y="108"/>
                    <a:pt x="21" y="107"/>
                    <a:pt x="21" y="107"/>
                  </a:cubicBezTo>
                  <a:cubicBezTo>
                    <a:pt x="22" y="106"/>
                    <a:pt x="23" y="105"/>
                    <a:pt x="23" y="105"/>
                  </a:cubicBezTo>
                  <a:cubicBezTo>
                    <a:pt x="24" y="104"/>
                    <a:pt x="26" y="102"/>
                    <a:pt x="27" y="100"/>
                  </a:cubicBezTo>
                  <a:cubicBezTo>
                    <a:pt x="28" y="99"/>
                    <a:pt x="28" y="97"/>
                    <a:pt x="29" y="96"/>
                  </a:cubicBezTo>
                  <a:cubicBezTo>
                    <a:pt x="29" y="95"/>
                    <a:pt x="30" y="94"/>
                    <a:pt x="31" y="93"/>
                  </a:cubicBezTo>
                  <a:cubicBezTo>
                    <a:pt x="31" y="93"/>
                    <a:pt x="31" y="92"/>
                    <a:pt x="32" y="92"/>
                  </a:cubicBezTo>
                  <a:cubicBezTo>
                    <a:pt x="32" y="92"/>
                    <a:pt x="33" y="91"/>
                    <a:pt x="34" y="91"/>
                  </a:cubicBezTo>
                  <a:cubicBezTo>
                    <a:pt x="35" y="91"/>
                    <a:pt x="36" y="91"/>
                    <a:pt x="37" y="91"/>
                  </a:cubicBezTo>
                  <a:cubicBezTo>
                    <a:pt x="38" y="90"/>
                    <a:pt x="39" y="89"/>
                    <a:pt x="39" y="89"/>
                  </a:cubicBezTo>
                  <a:cubicBezTo>
                    <a:pt x="40" y="88"/>
                    <a:pt x="41" y="86"/>
                    <a:pt x="41" y="85"/>
                  </a:cubicBezTo>
                  <a:cubicBezTo>
                    <a:pt x="42" y="84"/>
                    <a:pt x="42" y="83"/>
                    <a:pt x="41" y="82"/>
                  </a:cubicBezTo>
                  <a:cubicBezTo>
                    <a:pt x="41" y="81"/>
                    <a:pt x="40" y="80"/>
                    <a:pt x="39" y="80"/>
                  </a:cubicBezTo>
                  <a:cubicBezTo>
                    <a:pt x="39" y="79"/>
                    <a:pt x="37" y="79"/>
                    <a:pt x="36" y="78"/>
                  </a:cubicBezTo>
                  <a:cubicBezTo>
                    <a:pt x="36" y="78"/>
                    <a:pt x="36" y="77"/>
                    <a:pt x="36" y="77"/>
                  </a:cubicBezTo>
                  <a:cubicBezTo>
                    <a:pt x="36" y="77"/>
                    <a:pt x="36" y="76"/>
                    <a:pt x="36" y="76"/>
                  </a:cubicBezTo>
                  <a:cubicBezTo>
                    <a:pt x="36" y="76"/>
                    <a:pt x="37" y="75"/>
                    <a:pt x="37" y="75"/>
                  </a:cubicBezTo>
                  <a:cubicBezTo>
                    <a:pt x="38" y="75"/>
                    <a:pt x="38" y="75"/>
                    <a:pt x="39" y="75"/>
                  </a:cubicBezTo>
                  <a:cubicBezTo>
                    <a:pt x="39" y="75"/>
                    <a:pt x="40" y="76"/>
                    <a:pt x="40" y="76"/>
                  </a:cubicBezTo>
                  <a:cubicBezTo>
                    <a:pt x="40" y="76"/>
                    <a:pt x="41" y="75"/>
                    <a:pt x="41" y="75"/>
                  </a:cubicBezTo>
                  <a:cubicBezTo>
                    <a:pt x="41" y="75"/>
                    <a:pt x="40" y="74"/>
                    <a:pt x="40" y="74"/>
                  </a:cubicBezTo>
                  <a:cubicBezTo>
                    <a:pt x="39" y="74"/>
                    <a:pt x="39" y="73"/>
                    <a:pt x="39" y="73"/>
                  </a:cubicBezTo>
                  <a:cubicBezTo>
                    <a:pt x="38" y="72"/>
                    <a:pt x="37" y="72"/>
                    <a:pt x="37" y="73"/>
                  </a:cubicBezTo>
                  <a:cubicBezTo>
                    <a:pt x="36" y="73"/>
                    <a:pt x="35" y="74"/>
                    <a:pt x="35" y="74"/>
                  </a:cubicBezTo>
                  <a:cubicBezTo>
                    <a:pt x="34" y="75"/>
                    <a:pt x="33" y="76"/>
                    <a:pt x="33" y="76"/>
                  </a:cubicBezTo>
                  <a:cubicBezTo>
                    <a:pt x="33" y="77"/>
                    <a:pt x="33" y="78"/>
                    <a:pt x="34" y="79"/>
                  </a:cubicBezTo>
                  <a:cubicBezTo>
                    <a:pt x="34" y="80"/>
                    <a:pt x="35" y="81"/>
                    <a:pt x="35" y="81"/>
                  </a:cubicBezTo>
                  <a:cubicBezTo>
                    <a:pt x="36" y="82"/>
                    <a:pt x="37" y="81"/>
                    <a:pt x="38" y="82"/>
                  </a:cubicBezTo>
                  <a:cubicBezTo>
                    <a:pt x="38" y="82"/>
                    <a:pt x="38" y="84"/>
                    <a:pt x="38" y="84"/>
                  </a:cubicBezTo>
                  <a:cubicBezTo>
                    <a:pt x="38" y="85"/>
                    <a:pt x="36" y="86"/>
                    <a:pt x="36" y="87"/>
                  </a:cubicBezTo>
                  <a:cubicBezTo>
                    <a:pt x="35" y="88"/>
                    <a:pt x="32" y="89"/>
                    <a:pt x="31" y="90"/>
                  </a:cubicBezTo>
                  <a:cubicBezTo>
                    <a:pt x="30" y="92"/>
                    <a:pt x="28" y="94"/>
                    <a:pt x="27" y="95"/>
                  </a:cubicBezTo>
                  <a:cubicBezTo>
                    <a:pt x="26" y="96"/>
                    <a:pt x="25" y="99"/>
                    <a:pt x="23" y="100"/>
                  </a:cubicBezTo>
                  <a:cubicBezTo>
                    <a:pt x="22" y="101"/>
                    <a:pt x="19" y="103"/>
                    <a:pt x="18" y="104"/>
                  </a:cubicBezTo>
                  <a:cubicBezTo>
                    <a:pt x="16" y="106"/>
                    <a:pt x="12" y="109"/>
                    <a:pt x="10" y="111"/>
                  </a:cubicBezTo>
                  <a:cubicBezTo>
                    <a:pt x="9" y="113"/>
                    <a:pt x="7" y="117"/>
                    <a:pt x="5" y="118"/>
                  </a:cubicBezTo>
                  <a:cubicBezTo>
                    <a:pt x="5" y="119"/>
                    <a:pt x="4" y="120"/>
                    <a:pt x="4" y="120"/>
                  </a:cubicBezTo>
                  <a:cubicBezTo>
                    <a:pt x="4" y="120"/>
                    <a:pt x="3" y="119"/>
                    <a:pt x="3" y="119"/>
                  </a:cubicBezTo>
                  <a:cubicBezTo>
                    <a:pt x="3" y="119"/>
                    <a:pt x="2" y="118"/>
                    <a:pt x="1" y="118"/>
                  </a:cubicBezTo>
                  <a:cubicBezTo>
                    <a:pt x="1" y="117"/>
                    <a:pt x="2" y="116"/>
                    <a:pt x="2" y="115"/>
                  </a:cubicBezTo>
                  <a:cubicBezTo>
                    <a:pt x="2" y="114"/>
                    <a:pt x="2" y="113"/>
                    <a:pt x="2" y="113"/>
                  </a:cubicBezTo>
                  <a:cubicBezTo>
                    <a:pt x="2" y="112"/>
                    <a:pt x="1" y="112"/>
                    <a:pt x="0" y="111"/>
                  </a:cubicBezTo>
                  <a:cubicBezTo>
                    <a:pt x="0" y="111"/>
                    <a:pt x="0" y="110"/>
                    <a:pt x="0" y="109"/>
                  </a:cubicBezTo>
                  <a:cubicBezTo>
                    <a:pt x="0" y="109"/>
                    <a:pt x="1" y="108"/>
                    <a:pt x="2" y="107"/>
                  </a:cubicBezTo>
                  <a:cubicBezTo>
                    <a:pt x="2" y="107"/>
                    <a:pt x="4" y="107"/>
                    <a:pt x="4" y="107"/>
                  </a:cubicBezTo>
                  <a:cubicBezTo>
                    <a:pt x="4" y="106"/>
                    <a:pt x="3" y="106"/>
                    <a:pt x="2" y="105"/>
                  </a:cubicBezTo>
                  <a:cubicBezTo>
                    <a:pt x="2" y="105"/>
                    <a:pt x="1" y="104"/>
                    <a:pt x="1" y="104"/>
                  </a:cubicBezTo>
                  <a:cubicBezTo>
                    <a:pt x="1" y="104"/>
                    <a:pt x="1" y="103"/>
                    <a:pt x="1" y="103"/>
                  </a:cubicBezTo>
                  <a:cubicBezTo>
                    <a:pt x="1" y="102"/>
                    <a:pt x="2" y="101"/>
                    <a:pt x="2" y="101"/>
                  </a:cubicBezTo>
                  <a:cubicBezTo>
                    <a:pt x="3" y="101"/>
                    <a:pt x="3" y="100"/>
                    <a:pt x="3" y="99"/>
                  </a:cubicBezTo>
                  <a:cubicBezTo>
                    <a:pt x="3" y="98"/>
                    <a:pt x="1" y="97"/>
                    <a:pt x="1" y="96"/>
                  </a:cubicBezTo>
                  <a:cubicBezTo>
                    <a:pt x="1" y="96"/>
                    <a:pt x="1" y="95"/>
                    <a:pt x="1" y="94"/>
                  </a:cubicBezTo>
                  <a:cubicBezTo>
                    <a:pt x="1" y="93"/>
                    <a:pt x="1" y="91"/>
                    <a:pt x="2" y="91"/>
                  </a:cubicBezTo>
                  <a:cubicBezTo>
                    <a:pt x="2" y="90"/>
                    <a:pt x="1" y="88"/>
                    <a:pt x="1" y="87"/>
                  </a:cubicBezTo>
                  <a:cubicBezTo>
                    <a:pt x="1" y="86"/>
                    <a:pt x="0" y="85"/>
                    <a:pt x="0" y="85"/>
                  </a:cubicBezTo>
                  <a:cubicBezTo>
                    <a:pt x="0" y="84"/>
                    <a:pt x="0" y="82"/>
                    <a:pt x="0" y="81"/>
                  </a:cubicBezTo>
                  <a:cubicBezTo>
                    <a:pt x="0" y="80"/>
                    <a:pt x="1" y="79"/>
                    <a:pt x="1" y="78"/>
                  </a:cubicBezTo>
                  <a:cubicBezTo>
                    <a:pt x="1" y="77"/>
                    <a:pt x="2" y="76"/>
                    <a:pt x="2" y="75"/>
                  </a:cubicBezTo>
                  <a:cubicBezTo>
                    <a:pt x="3" y="75"/>
                    <a:pt x="3" y="73"/>
                    <a:pt x="3" y="73"/>
                  </a:cubicBezTo>
                  <a:cubicBezTo>
                    <a:pt x="3" y="72"/>
                    <a:pt x="3" y="71"/>
                    <a:pt x="3" y="70"/>
                  </a:cubicBezTo>
                  <a:cubicBezTo>
                    <a:pt x="3" y="70"/>
                    <a:pt x="3" y="70"/>
                    <a:pt x="3" y="70"/>
                  </a:cubicBezTo>
                  <a:cubicBezTo>
                    <a:pt x="4" y="69"/>
                    <a:pt x="4" y="69"/>
                    <a:pt x="5" y="69"/>
                  </a:cubicBezTo>
                  <a:cubicBezTo>
                    <a:pt x="5" y="68"/>
                    <a:pt x="6" y="67"/>
                    <a:pt x="6" y="67"/>
                  </a:cubicBezTo>
                  <a:cubicBezTo>
                    <a:pt x="6" y="67"/>
                    <a:pt x="7" y="67"/>
                    <a:pt x="7" y="67"/>
                  </a:cubicBezTo>
                  <a:cubicBezTo>
                    <a:pt x="8" y="67"/>
                    <a:pt x="9" y="67"/>
                    <a:pt x="9" y="67"/>
                  </a:cubicBezTo>
                  <a:cubicBezTo>
                    <a:pt x="10" y="67"/>
                    <a:pt x="10" y="67"/>
                    <a:pt x="11" y="67"/>
                  </a:cubicBezTo>
                  <a:cubicBezTo>
                    <a:pt x="11" y="67"/>
                    <a:pt x="12" y="66"/>
                    <a:pt x="12" y="66"/>
                  </a:cubicBezTo>
                  <a:cubicBezTo>
                    <a:pt x="13" y="66"/>
                    <a:pt x="14" y="66"/>
                    <a:pt x="14" y="66"/>
                  </a:cubicBezTo>
                  <a:cubicBezTo>
                    <a:pt x="15" y="65"/>
                    <a:pt x="15" y="64"/>
                    <a:pt x="16" y="64"/>
                  </a:cubicBezTo>
                  <a:cubicBezTo>
                    <a:pt x="16" y="63"/>
                    <a:pt x="18" y="64"/>
                    <a:pt x="19" y="64"/>
                  </a:cubicBezTo>
                  <a:cubicBezTo>
                    <a:pt x="19" y="64"/>
                    <a:pt x="20" y="63"/>
                    <a:pt x="21" y="63"/>
                  </a:cubicBezTo>
                  <a:cubicBezTo>
                    <a:pt x="21" y="63"/>
                    <a:pt x="22" y="61"/>
                    <a:pt x="22" y="60"/>
                  </a:cubicBezTo>
                  <a:cubicBezTo>
                    <a:pt x="23" y="60"/>
                    <a:pt x="23" y="59"/>
                    <a:pt x="24" y="59"/>
                  </a:cubicBezTo>
                  <a:cubicBezTo>
                    <a:pt x="24" y="58"/>
                    <a:pt x="25" y="59"/>
                    <a:pt x="26" y="59"/>
                  </a:cubicBezTo>
                  <a:cubicBezTo>
                    <a:pt x="26" y="58"/>
                    <a:pt x="27" y="58"/>
                    <a:pt x="28" y="57"/>
                  </a:cubicBezTo>
                  <a:cubicBezTo>
                    <a:pt x="28" y="57"/>
                    <a:pt x="28" y="56"/>
                    <a:pt x="28" y="55"/>
                  </a:cubicBezTo>
                  <a:cubicBezTo>
                    <a:pt x="29" y="55"/>
                    <a:pt x="29" y="55"/>
                    <a:pt x="30" y="55"/>
                  </a:cubicBezTo>
                  <a:cubicBezTo>
                    <a:pt x="30" y="55"/>
                    <a:pt x="31" y="56"/>
                    <a:pt x="32" y="56"/>
                  </a:cubicBezTo>
                  <a:cubicBezTo>
                    <a:pt x="32" y="55"/>
                    <a:pt x="33" y="55"/>
                    <a:pt x="33" y="54"/>
                  </a:cubicBezTo>
                  <a:cubicBezTo>
                    <a:pt x="33" y="54"/>
                    <a:pt x="33" y="52"/>
                    <a:pt x="33" y="52"/>
                  </a:cubicBezTo>
                  <a:cubicBezTo>
                    <a:pt x="33" y="51"/>
                    <a:pt x="33" y="50"/>
                    <a:pt x="33" y="50"/>
                  </a:cubicBezTo>
                  <a:cubicBezTo>
                    <a:pt x="33" y="49"/>
                    <a:pt x="33" y="48"/>
                    <a:pt x="33" y="48"/>
                  </a:cubicBezTo>
                  <a:cubicBezTo>
                    <a:pt x="32" y="47"/>
                    <a:pt x="31" y="47"/>
                    <a:pt x="31" y="46"/>
                  </a:cubicBezTo>
                  <a:cubicBezTo>
                    <a:pt x="31" y="46"/>
                    <a:pt x="30" y="45"/>
                    <a:pt x="30" y="45"/>
                  </a:cubicBezTo>
                  <a:cubicBezTo>
                    <a:pt x="30" y="44"/>
                    <a:pt x="30" y="42"/>
                    <a:pt x="30" y="41"/>
                  </a:cubicBezTo>
                  <a:cubicBezTo>
                    <a:pt x="30" y="41"/>
                    <a:pt x="30" y="40"/>
                    <a:pt x="30" y="40"/>
                  </a:cubicBezTo>
                  <a:cubicBezTo>
                    <a:pt x="29" y="39"/>
                    <a:pt x="28" y="40"/>
                    <a:pt x="27" y="39"/>
                  </a:cubicBezTo>
                  <a:cubicBezTo>
                    <a:pt x="27" y="39"/>
                    <a:pt x="26" y="39"/>
                    <a:pt x="25" y="39"/>
                  </a:cubicBezTo>
                  <a:cubicBezTo>
                    <a:pt x="25" y="38"/>
                    <a:pt x="24" y="38"/>
                    <a:pt x="24" y="37"/>
                  </a:cubicBezTo>
                  <a:cubicBezTo>
                    <a:pt x="24" y="36"/>
                    <a:pt x="24" y="35"/>
                    <a:pt x="24" y="34"/>
                  </a:cubicBezTo>
                  <a:cubicBezTo>
                    <a:pt x="24" y="34"/>
                    <a:pt x="25" y="33"/>
                    <a:pt x="26" y="32"/>
                  </a:cubicBezTo>
                  <a:cubicBezTo>
                    <a:pt x="26" y="32"/>
                    <a:pt x="27" y="32"/>
                    <a:pt x="27" y="31"/>
                  </a:cubicBezTo>
                  <a:cubicBezTo>
                    <a:pt x="28" y="31"/>
                    <a:pt x="28" y="31"/>
                    <a:pt x="28" y="30"/>
                  </a:cubicBezTo>
                  <a:cubicBezTo>
                    <a:pt x="28" y="30"/>
                    <a:pt x="28" y="29"/>
                    <a:pt x="28" y="28"/>
                  </a:cubicBezTo>
                  <a:cubicBezTo>
                    <a:pt x="27" y="28"/>
                    <a:pt x="26" y="28"/>
                    <a:pt x="26" y="28"/>
                  </a:cubicBezTo>
                  <a:cubicBezTo>
                    <a:pt x="26" y="28"/>
                    <a:pt x="26" y="27"/>
                    <a:pt x="26" y="26"/>
                  </a:cubicBezTo>
                  <a:cubicBezTo>
                    <a:pt x="26" y="26"/>
                    <a:pt x="26" y="25"/>
                    <a:pt x="27" y="25"/>
                  </a:cubicBezTo>
                  <a:cubicBezTo>
                    <a:pt x="27" y="25"/>
                    <a:pt x="28" y="25"/>
                    <a:pt x="28" y="25"/>
                  </a:cubicBezTo>
                  <a:cubicBezTo>
                    <a:pt x="28" y="25"/>
                    <a:pt x="28" y="24"/>
                    <a:pt x="28" y="24"/>
                  </a:cubicBezTo>
                  <a:cubicBezTo>
                    <a:pt x="29" y="23"/>
                    <a:pt x="29" y="23"/>
                    <a:pt x="29" y="23"/>
                  </a:cubicBezTo>
                  <a:cubicBezTo>
                    <a:pt x="30" y="22"/>
                    <a:pt x="31" y="23"/>
                    <a:pt x="31" y="24"/>
                  </a:cubicBezTo>
                  <a:cubicBezTo>
                    <a:pt x="31" y="24"/>
                    <a:pt x="31" y="25"/>
                    <a:pt x="32" y="25"/>
                  </a:cubicBezTo>
                  <a:cubicBezTo>
                    <a:pt x="32" y="26"/>
                    <a:pt x="33" y="25"/>
                    <a:pt x="34" y="26"/>
                  </a:cubicBezTo>
                  <a:cubicBezTo>
                    <a:pt x="34" y="26"/>
                    <a:pt x="35" y="27"/>
                    <a:pt x="34" y="28"/>
                  </a:cubicBezTo>
                  <a:cubicBezTo>
                    <a:pt x="34" y="28"/>
                    <a:pt x="34" y="28"/>
                    <a:pt x="33" y="29"/>
                  </a:cubicBezTo>
                  <a:cubicBezTo>
                    <a:pt x="33" y="29"/>
                    <a:pt x="33" y="29"/>
                    <a:pt x="33" y="30"/>
                  </a:cubicBezTo>
                  <a:cubicBezTo>
                    <a:pt x="33" y="30"/>
                    <a:pt x="34" y="30"/>
                    <a:pt x="35" y="31"/>
                  </a:cubicBezTo>
                  <a:cubicBezTo>
                    <a:pt x="35" y="31"/>
                    <a:pt x="35" y="32"/>
                    <a:pt x="36" y="32"/>
                  </a:cubicBezTo>
                  <a:cubicBezTo>
                    <a:pt x="36" y="32"/>
                    <a:pt x="37" y="32"/>
                    <a:pt x="38" y="32"/>
                  </a:cubicBezTo>
                  <a:cubicBezTo>
                    <a:pt x="38" y="32"/>
                    <a:pt x="39" y="32"/>
                    <a:pt x="39" y="31"/>
                  </a:cubicBezTo>
                  <a:cubicBezTo>
                    <a:pt x="40" y="31"/>
                    <a:pt x="39" y="30"/>
                    <a:pt x="39" y="29"/>
                  </a:cubicBezTo>
                  <a:cubicBezTo>
                    <a:pt x="40" y="28"/>
                    <a:pt x="40" y="28"/>
                    <a:pt x="40" y="27"/>
                  </a:cubicBezTo>
                  <a:cubicBezTo>
                    <a:pt x="40" y="27"/>
                    <a:pt x="41" y="26"/>
                    <a:pt x="42" y="26"/>
                  </a:cubicBezTo>
                  <a:cubicBezTo>
                    <a:pt x="42" y="26"/>
                    <a:pt x="43" y="25"/>
                    <a:pt x="44" y="25"/>
                  </a:cubicBezTo>
                  <a:cubicBezTo>
                    <a:pt x="44" y="25"/>
                    <a:pt x="45" y="26"/>
                    <a:pt x="45" y="26"/>
                  </a:cubicBezTo>
                  <a:cubicBezTo>
                    <a:pt x="46" y="26"/>
                    <a:pt x="46" y="27"/>
                    <a:pt x="46" y="28"/>
                  </a:cubicBezTo>
                  <a:cubicBezTo>
                    <a:pt x="47" y="28"/>
                    <a:pt x="47" y="28"/>
                    <a:pt x="47" y="29"/>
                  </a:cubicBezTo>
                  <a:cubicBezTo>
                    <a:pt x="48" y="29"/>
                    <a:pt x="48" y="30"/>
                    <a:pt x="48" y="30"/>
                  </a:cubicBezTo>
                  <a:cubicBezTo>
                    <a:pt x="49" y="31"/>
                    <a:pt x="48" y="32"/>
                    <a:pt x="48" y="33"/>
                  </a:cubicBezTo>
                  <a:cubicBezTo>
                    <a:pt x="48" y="33"/>
                    <a:pt x="48" y="34"/>
                    <a:pt x="48" y="35"/>
                  </a:cubicBezTo>
                  <a:cubicBezTo>
                    <a:pt x="48" y="35"/>
                    <a:pt x="48" y="36"/>
                    <a:pt x="49" y="37"/>
                  </a:cubicBezTo>
                  <a:cubicBezTo>
                    <a:pt x="49" y="37"/>
                    <a:pt x="50" y="36"/>
                    <a:pt x="50" y="36"/>
                  </a:cubicBezTo>
                  <a:cubicBezTo>
                    <a:pt x="51" y="36"/>
                    <a:pt x="51" y="36"/>
                    <a:pt x="52" y="36"/>
                  </a:cubicBezTo>
                  <a:cubicBezTo>
                    <a:pt x="52" y="36"/>
                    <a:pt x="53" y="36"/>
                    <a:pt x="54" y="36"/>
                  </a:cubicBezTo>
                  <a:cubicBezTo>
                    <a:pt x="55" y="36"/>
                    <a:pt x="56" y="37"/>
                    <a:pt x="56" y="37"/>
                  </a:cubicBezTo>
                  <a:cubicBezTo>
                    <a:pt x="57" y="37"/>
                    <a:pt x="59" y="38"/>
                    <a:pt x="60" y="38"/>
                  </a:cubicBezTo>
                  <a:cubicBezTo>
                    <a:pt x="60" y="38"/>
                    <a:pt x="61" y="36"/>
                    <a:pt x="61" y="36"/>
                  </a:cubicBezTo>
                  <a:cubicBezTo>
                    <a:pt x="62" y="35"/>
                    <a:pt x="62" y="34"/>
                    <a:pt x="62" y="34"/>
                  </a:cubicBezTo>
                  <a:cubicBezTo>
                    <a:pt x="63" y="33"/>
                    <a:pt x="63" y="32"/>
                    <a:pt x="64" y="31"/>
                  </a:cubicBezTo>
                  <a:cubicBezTo>
                    <a:pt x="64" y="31"/>
                    <a:pt x="65" y="30"/>
                    <a:pt x="65" y="29"/>
                  </a:cubicBezTo>
                  <a:cubicBezTo>
                    <a:pt x="66" y="29"/>
                    <a:pt x="68" y="28"/>
                    <a:pt x="68" y="28"/>
                  </a:cubicBezTo>
                  <a:cubicBezTo>
                    <a:pt x="69" y="28"/>
                    <a:pt x="70" y="28"/>
                    <a:pt x="71" y="28"/>
                  </a:cubicBezTo>
                  <a:cubicBezTo>
                    <a:pt x="71" y="28"/>
                    <a:pt x="72" y="28"/>
                    <a:pt x="72" y="27"/>
                  </a:cubicBezTo>
                  <a:cubicBezTo>
                    <a:pt x="73" y="27"/>
                    <a:pt x="74" y="27"/>
                    <a:pt x="74"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103">
              <a:extLst>
                <a:ext uri="{FF2B5EF4-FFF2-40B4-BE49-F238E27FC236}">
                  <a16:creationId xmlns:a16="http://schemas.microsoft.com/office/drawing/2014/main" id="{B9B7096B-CF45-45A2-8A5D-C9EBCD7BF099}"/>
                </a:ext>
              </a:extLst>
            </p:cNvPr>
            <p:cNvSpPr>
              <a:spLocks/>
            </p:cNvSpPr>
            <p:nvPr/>
          </p:nvSpPr>
          <p:spPr bwMode="auto">
            <a:xfrm>
              <a:off x="6832955" y="5624890"/>
              <a:ext cx="179664" cy="162197"/>
            </a:xfrm>
            <a:custGeom>
              <a:avLst/>
              <a:gdLst/>
              <a:ahLst/>
              <a:cxnLst>
                <a:cxn ang="0">
                  <a:pos x="61" y="28"/>
                </a:cxn>
                <a:cxn ang="0">
                  <a:pos x="55" y="28"/>
                </a:cxn>
                <a:cxn ang="0">
                  <a:pos x="52" y="30"/>
                </a:cxn>
                <a:cxn ang="0">
                  <a:pos x="52" y="34"/>
                </a:cxn>
                <a:cxn ang="0">
                  <a:pos x="49" y="37"/>
                </a:cxn>
                <a:cxn ang="0">
                  <a:pos x="49" y="32"/>
                </a:cxn>
                <a:cxn ang="0">
                  <a:pos x="47" y="30"/>
                </a:cxn>
                <a:cxn ang="0">
                  <a:pos x="46" y="32"/>
                </a:cxn>
                <a:cxn ang="0">
                  <a:pos x="46" y="36"/>
                </a:cxn>
                <a:cxn ang="0">
                  <a:pos x="45" y="38"/>
                </a:cxn>
                <a:cxn ang="0">
                  <a:pos x="47" y="41"/>
                </a:cxn>
                <a:cxn ang="0">
                  <a:pos x="47" y="44"/>
                </a:cxn>
                <a:cxn ang="0">
                  <a:pos x="45" y="46"/>
                </a:cxn>
                <a:cxn ang="0">
                  <a:pos x="43" y="47"/>
                </a:cxn>
                <a:cxn ang="0">
                  <a:pos x="39" y="47"/>
                </a:cxn>
                <a:cxn ang="0">
                  <a:pos x="34" y="46"/>
                </a:cxn>
                <a:cxn ang="0">
                  <a:pos x="31" y="44"/>
                </a:cxn>
                <a:cxn ang="0">
                  <a:pos x="26" y="43"/>
                </a:cxn>
                <a:cxn ang="0">
                  <a:pos x="25" y="46"/>
                </a:cxn>
                <a:cxn ang="0">
                  <a:pos x="29" y="47"/>
                </a:cxn>
                <a:cxn ang="0">
                  <a:pos x="31" y="51"/>
                </a:cxn>
                <a:cxn ang="0">
                  <a:pos x="26" y="50"/>
                </a:cxn>
                <a:cxn ang="0">
                  <a:pos x="18" y="51"/>
                </a:cxn>
                <a:cxn ang="0">
                  <a:pos x="16" y="53"/>
                </a:cxn>
                <a:cxn ang="0">
                  <a:pos x="12" y="54"/>
                </a:cxn>
                <a:cxn ang="0">
                  <a:pos x="9" y="51"/>
                </a:cxn>
                <a:cxn ang="0">
                  <a:pos x="4" y="52"/>
                </a:cxn>
                <a:cxn ang="0">
                  <a:pos x="2" y="50"/>
                </a:cxn>
                <a:cxn ang="0">
                  <a:pos x="2" y="44"/>
                </a:cxn>
                <a:cxn ang="0">
                  <a:pos x="0" y="42"/>
                </a:cxn>
                <a:cxn ang="0">
                  <a:pos x="1" y="38"/>
                </a:cxn>
                <a:cxn ang="0">
                  <a:pos x="3" y="34"/>
                </a:cxn>
                <a:cxn ang="0">
                  <a:pos x="3" y="30"/>
                </a:cxn>
                <a:cxn ang="0">
                  <a:pos x="6" y="28"/>
                </a:cxn>
                <a:cxn ang="0">
                  <a:pos x="13" y="30"/>
                </a:cxn>
                <a:cxn ang="0">
                  <a:pos x="17" y="29"/>
                </a:cxn>
                <a:cxn ang="0">
                  <a:pos x="14" y="25"/>
                </a:cxn>
                <a:cxn ang="0">
                  <a:pos x="16" y="19"/>
                </a:cxn>
                <a:cxn ang="0">
                  <a:pos x="24" y="10"/>
                </a:cxn>
                <a:cxn ang="0">
                  <a:pos x="34" y="3"/>
                </a:cxn>
                <a:cxn ang="0">
                  <a:pos x="41" y="0"/>
                </a:cxn>
                <a:cxn ang="0">
                  <a:pos x="44" y="4"/>
                </a:cxn>
                <a:cxn ang="0">
                  <a:pos x="47" y="6"/>
                </a:cxn>
                <a:cxn ang="0">
                  <a:pos x="51" y="8"/>
                </a:cxn>
                <a:cxn ang="0">
                  <a:pos x="51" y="12"/>
                </a:cxn>
                <a:cxn ang="0">
                  <a:pos x="52" y="17"/>
                </a:cxn>
                <a:cxn ang="0">
                  <a:pos x="51" y="22"/>
                </a:cxn>
                <a:cxn ang="0">
                  <a:pos x="56" y="24"/>
                </a:cxn>
                <a:cxn ang="0">
                  <a:pos x="60" y="25"/>
                </a:cxn>
                <a:cxn ang="0">
                  <a:pos x="60" y="26"/>
                </a:cxn>
              </a:cxnLst>
              <a:rect l="0" t="0" r="r" b="b"/>
              <a:pathLst>
                <a:path w="61" h="55">
                  <a:moveTo>
                    <a:pt x="60" y="26"/>
                  </a:moveTo>
                  <a:cubicBezTo>
                    <a:pt x="60" y="27"/>
                    <a:pt x="61" y="27"/>
                    <a:pt x="61" y="28"/>
                  </a:cubicBezTo>
                  <a:cubicBezTo>
                    <a:pt x="61" y="28"/>
                    <a:pt x="59" y="28"/>
                    <a:pt x="58" y="28"/>
                  </a:cubicBezTo>
                  <a:cubicBezTo>
                    <a:pt x="57" y="28"/>
                    <a:pt x="56" y="28"/>
                    <a:pt x="55" y="28"/>
                  </a:cubicBezTo>
                  <a:cubicBezTo>
                    <a:pt x="55" y="29"/>
                    <a:pt x="54" y="30"/>
                    <a:pt x="54" y="30"/>
                  </a:cubicBezTo>
                  <a:cubicBezTo>
                    <a:pt x="53" y="30"/>
                    <a:pt x="52" y="30"/>
                    <a:pt x="52" y="30"/>
                  </a:cubicBezTo>
                  <a:cubicBezTo>
                    <a:pt x="51" y="31"/>
                    <a:pt x="51" y="32"/>
                    <a:pt x="51" y="32"/>
                  </a:cubicBezTo>
                  <a:cubicBezTo>
                    <a:pt x="51" y="33"/>
                    <a:pt x="52" y="34"/>
                    <a:pt x="52" y="34"/>
                  </a:cubicBezTo>
                  <a:cubicBezTo>
                    <a:pt x="52" y="35"/>
                    <a:pt x="52" y="36"/>
                    <a:pt x="51" y="36"/>
                  </a:cubicBezTo>
                  <a:cubicBezTo>
                    <a:pt x="51" y="37"/>
                    <a:pt x="50" y="37"/>
                    <a:pt x="49" y="37"/>
                  </a:cubicBezTo>
                  <a:cubicBezTo>
                    <a:pt x="49" y="36"/>
                    <a:pt x="49" y="35"/>
                    <a:pt x="49" y="35"/>
                  </a:cubicBezTo>
                  <a:cubicBezTo>
                    <a:pt x="49" y="34"/>
                    <a:pt x="49" y="33"/>
                    <a:pt x="49" y="32"/>
                  </a:cubicBezTo>
                  <a:cubicBezTo>
                    <a:pt x="49" y="32"/>
                    <a:pt x="48" y="32"/>
                    <a:pt x="48" y="31"/>
                  </a:cubicBezTo>
                  <a:cubicBezTo>
                    <a:pt x="48" y="31"/>
                    <a:pt x="48" y="30"/>
                    <a:pt x="47" y="30"/>
                  </a:cubicBezTo>
                  <a:cubicBezTo>
                    <a:pt x="47" y="30"/>
                    <a:pt x="47" y="30"/>
                    <a:pt x="46" y="30"/>
                  </a:cubicBezTo>
                  <a:cubicBezTo>
                    <a:pt x="46" y="30"/>
                    <a:pt x="46" y="31"/>
                    <a:pt x="46" y="32"/>
                  </a:cubicBezTo>
                  <a:cubicBezTo>
                    <a:pt x="46" y="32"/>
                    <a:pt x="47" y="33"/>
                    <a:pt x="47" y="33"/>
                  </a:cubicBezTo>
                  <a:cubicBezTo>
                    <a:pt x="47" y="34"/>
                    <a:pt x="46" y="35"/>
                    <a:pt x="46" y="36"/>
                  </a:cubicBezTo>
                  <a:cubicBezTo>
                    <a:pt x="46" y="36"/>
                    <a:pt x="46" y="37"/>
                    <a:pt x="46" y="37"/>
                  </a:cubicBezTo>
                  <a:cubicBezTo>
                    <a:pt x="46" y="37"/>
                    <a:pt x="45" y="37"/>
                    <a:pt x="45" y="38"/>
                  </a:cubicBezTo>
                  <a:cubicBezTo>
                    <a:pt x="44" y="38"/>
                    <a:pt x="45" y="40"/>
                    <a:pt x="45" y="40"/>
                  </a:cubicBezTo>
                  <a:cubicBezTo>
                    <a:pt x="45" y="40"/>
                    <a:pt x="46" y="41"/>
                    <a:pt x="47" y="41"/>
                  </a:cubicBezTo>
                  <a:cubicBezTo>
                    <a:pt x="47" y="41"/>
                    <a:pt x="47" y="42"/>
                    <a:pt x="47" y="42"/>
                  </a:cubicBezTo>
                  <a:cubicBezTo>
                    <a:pt x="47" y="43"/>
                    <a:pt x="47" y="44"/>
                    <a:pt x="47" y="44"/>
                  </a:cubicBezTo>
                  <a:cubicBezTo>
                    <a:pt x="47" y="45"/>
                    <a:pt x="46" y="45"/>
                    <a:pt x="46" y="45"/>
                  </a:cubicBezTo>
                  <a:cubicBezTo>
                    <a:pt x="45" y="46"/>
                    <a:pt x="45" y="46"/>
                    <a:pt x="45" y="46"/>
                  </a:cubicBezTo>
                  <a:cubicBezTo>
                    <a:pt x="45" y="46"/>
                    <a:pt x="45" y="46"/>
                    <a:pt x="45" y="46"/>
                  </a:cubicBezTo>
                  <a:cubicBezTo>
                    <a:pt x="45" y="46"/>
                    <a:pt x="44" y="47"/>
                    <a:pt x="43" y="47"/>
                  </a:cubicBezTo>
                  <a:cubicBezTo>
                    <a:pt x="42" y="47"/>
                    <a:pt x="41" y="47"/>
                    <a:pt x="41" y="47"/>
                  </a:cubicBezTo>
                  <a:cubicBezTo>
                    <a:pt x="40" y="47"/>
                    <a:pt x="39" y="47"/>
                    <a:pt x="39" y="47"/>
                  </a:cubicBezTo>
                  <a:cubicBezTo>
                    <a:pt x="38" y="47"/>
                    <a:pt x="37" y="47"/>
                    <a:pt x="36" y="47"/>
                  </a:cubicBezTo>
                  <a:cubicBezTo>
                    <a:pt x="36" y="47"/>
                    <a:pt x="34" y="46"/>
                    <a:pt x="34" y="46"/>
                  </a:cubicBezTo>
                  <a:cubicBezTo>
                    <a:pt x="34" y="46"/>
                    <a:pt x="33" y="45"/>
                    <a:pt x="33" y="45"/>
                  </a:cubicBezTo>
                  <a:cubicBezTo>
                    <a:pt x="32" y="45"/>
                    <a:pt x="31" y="44"/>
                    <a:pt x="31" y="44"/>
                  </a:cubicBezTo>
                  <a:cubicBezTo>
                    <a:pt x="30" y="44"/>
                    <a:pt x="29" y="43"/>
                    <a:pt x="29" y="43"/>
                  </a:cubicBezTo>
                  <a:cubicBezTo>
                    <a:pt x="28" y="43"/>
                    <a:pt x="27" y="43"/>
                    <a:pt x="26" y="43"/>
                  </a:cubicBezTo>
                  <a:cubicBezTo>
                    <a:pt x="26" y="43"/>
                    <a:pt x="25" y="44"/>
                    <a:pt x="25" y="44"/>
                  </a:cubicBezTo>
                  <a:cubicBezTo>
                    <a:pt x="24" y="44"/>
                    <a:pt x="24" y="45"/>
                    <a:pt x="25" y="46"/>
                  </a:cubicBezTo>
                  <a:cubicBezTo>
                    <a:pt x="25" y="46"/>
                    <a:pt x="26" y="47"/>
                    <a:pt x="27" y="47"/>
                  </a:cubicBezTo>
                  <a:cubicBezTo>
                    <a:pt x="27" y="47"/>
                    <a:pt x="29" y="47"/>
                    <a:pt x="29" y="47"/>
                  </a:cubicBezTo>
                  <a:cubicBezTo>
                    <a:pt x="30" y="47"/>
                    <a:pt x="32" y="48"/>
                    <a:pt x="32" y="49"/>
                  </a:cubicBezTo>
                  <a:cubicBezTo>
                    <a:pt x="32" y="50"/>
                    <a:pt x="31" y="51"/>
                    <a:pt x="31" y="51"/>
                  </a:cubicBezTo>
                  <a:cubicBezTo>
                    <a:pt x="30" y="51"/>
                    <a:pt x="29" y="51"/>
                    <a:pt x="29" y="51"/>
                  </a:cubicBezTo>
                  <a:cubicBezTo>
                    <a:pt x="28" y="51"/>
                    <a:pt x="27" y="50"/>
                    <a:pt x="26" y="50"/>
                  </a:cubicBezTo>
                  <a:cubicBezTo>
                    <a:pt x="25" y="50"/>
                    <a:pt x="24" y="50"/>
                    <a:pt x="23" y="50"/>
                  </a:cubicBezTo>
                  <a:cubicBezTo>
                    <a:pt x="22" y="50"/>
                    <a:pt x="19" y="50"/>
                    <a:pt x="18" y="51"/>
                  </a:cubicBezTo>
                  <a:cubicBezTo>
                    <a:pt x="18" y="51"/>
                    <a:pt x="18" y="52"/>
                    <a:pt x="17" y="52"/>
                  </a:cubicBezTo>
                  <a:cubicBezTo>
                    <a:pt x="17" y="53"/>
                    <a:pt x="16" y="53"/>
                    <a:pt x="16" y="53"/>
                  </a:cubicBezTo>
                  <a:cubicBezTo>
                    <a:pt x="16" y="54"/>
                    <a:pt x="15" y="55"/>
                    <a:pt x="14" y="55"/>
                  </a:cubicBezTo>
                  <a:cubicBezTo>
                    <a:pt x="14" y="55"/>
                    <a:pt x="13" y="55"/>
                    <a:pt x="12" y="54"/>
                  </a:cubicBezTo>
                  <a:cubicBezTo>
                    <a:pt x="12" y="54"/>
                    <a:pt x="11" y="53"/>
                    <a:pt x="10" y="53"/>
                  </a:cubicBezTo>
                  <a:cubicBezTo>
                    <a:pt x="10" y="52"/>
                    <a:pt x="10" y="52"/>
                    <a:pt x="9" y="51"/>
                  </a:cubicBezTo>
                  <a:cubicBezTo>
                    <a:pt x="9" y="51"/>
                    <a:pt x="7" y="51"/>
                    <a:pt x="7" y="51"/>
                  </a:cubicBezTo>
                  <a:cubicBezTo>
                    <a:pt x="6" y="51"/>
                    <a:pt x="5" y="52"/>
                    <a:pt x="4" y="52"/>
                  </a:cubicBezTo>
                  <a:cubicBezTo>
                    <a:pt x="4" y="52"/>
                    <a:pt x="3" y="52"/>
                    <a:pt x="3" y="52"/>
                  </a:cubicBezTo>
                  <a:cubicBezTo>
                    <a:pt x="3" y="51"/>
                    <a:pt x="2" y="50"/>
                    <a:pt x="2" y="50"/>
                  </a:cubicBezTo>
                  <a:cubicBezTo>
                    <a:pt x="2" y="49"/>
                    <a:pt x="2" y="48"/>
                    <a:pt x="2" y="47"/>
                  </a:cubicBezTo>
                  <a:cubicBezTo>
                    <a:pt x="2" y="46"/>
                    <a:pt x="2" y="45"/>
                    <a:pt x="2" y="44"/>
                  </a:cubicBezTo>
                  <a:cubicBezTo>
                    <a:pt x="2" y="44"/>
                    <a:pt x="1" y="43"/>
                    <a:pt x="0" y="43"/>
                  </a:cubicBezTo>
                  <a:cubicBezTo>
                    <a:pt x="0" y="43"/>
                    <a:pt x="0" y="42"/>
                    <a:pt x="0" y="42"/>
                  </a:cubicBezTo>
                  <a:cubicBezTo>
                    <a:pt x="0" y="42"/>
                    <a:pt x="0" y="42"/>
                    <a:pt x="0" y="41"/>
                  </a:cubicBezTo>
                  <a:cubicBezTo>
                    <a:pt x="0" y="41"/>
                    <a:pt x="1" y="39"/>
                    <a:pt x="1" y="38"/>
                  </a:cubicBezTo>
                  <a:cubicBezTo>
                    <a:pt x="1" y="37"/>
                    <a:pt x="1" y="36"/>
                    <a:pt x="1" y="35"/>
                  </a:cubicBezTo>
                  <a:cubicBezTo>
                    <a:pt x="1" y="35"/>
                    <a:pt x="3" y="35"/>
                    <a:pt x="3" y="34"/>
                  </a:cubicBezTo>
                  <a:cubicBezTo>
                    <a:pt x="4" y="34"/>
                    <a:pt x="4" y="33"/>
                    <a:pt x="4" y="32"/>
                  </a:cubicBezTo>
                  <a:cubicBezTo>
                    <a:pt x="4" y="31"/>
                    <a:pt x="3" y="31"/>
                    <a:pt x="3" y="30"/>
                  </a:cubicBezTo>
                  <a:cubicBezTo>
                    <a:pt x="3" y="30"/>
                    <a:pt x="2" y="29"/>
                    <a:pt x="3" y="29"/>
                  </a:cubicBezTo>
                  <a:cubicBezTo>
                    <a:pt x="3" y="28"/>
                    <a:pt x="5" y="28"/>
                    <a:pt x="6" y="28"/>
                  </a:cubicBezTo>
                  <a:cubicBezTo>
                    <a:pt x="7" y="27"/>
                    <a:pt x="9" y="27"/>
                    <a:pt x="10" y="28"/>
                  </a:cubicBezTo>
                  <a:cubicBezTo>
                    <a:pt x="11" y="28"/>
                    <a:pt x="13" y="29"/>
                    <a:pt x="13" y="30"/>
                  </a:cubicBezTo>
                  <a:cubicBezTo>
                    <a:pt x="14" y="30"/>
                    <a:pt x="15" y="31"/>
                    <a:pt x="16" y="31"/>
                  </a:cubicBezTo>
                  <a:cubicBezTo>
                    <a:pt x="16" y="31"/>
                    <a:pt x="17" y="29"/>
                    <a:pt x="17" y="29"/>
                  </a:cubicBezTo>
                  <a:cubicBezTo>
                    <a:pt x="16" y="28"/>
                    <a:pt x="16" y="28"/>
                    <a:pt x="16" y="27"/>
                  </a:cubicBezTo>
                  <a:cubicBezTo>
                    <a:pt x="15" y="27"/>
                    <a:pt x="14" y="25"/>
                    <a:pt x="14" y="25"/>
                  </a:cubicBezTo>
                  <a:cubicBezTo>
                    <a:pt x="14" y="24"/>
                    <a:pt x="14" y="23"/>
                    <a:pt x="15" y="22"/>
                  </a:cubicBezTo>
                  <a:cubicBezTo>
                    <a:pt x="15" y="21"/>
                    <a:pt x="16" y="19"/>
                    <a:pt x="16" y="19"/>
                  </a:cubicBezTo>
                  <a:cubicBezTo>
                    <a:pt x="17" y="17"/>
                    <a:pt x="19" y="15"/>
                    <a:pt x="20" y="14"/>
                  </a:cubicBezTo>
                  <a:cubicBezTo>
                    <a:pt x="21" y="13"/>
                    <a:pt x="23" y="11"/>
                    <a:pt x="24" y="10"/>
                  </a:cubicBezTo>
                  <a:cubicBezTo>
                    <a:pt x="25" y="9"/>
                    <a:pt x="27" y="6"/>
                    <a:pt x="29" y="5"/>
                  </a:cubicBezTo>
                  <a:cubicBezTo>
                    <a:pt x="30" y="4"/>
                    <a:pt x="33" y="4"/>
                    <a:pt x="34" y="3"/>
                  </a:cubicBezTo>
                  <a:cubicBezTo>
                    <a:pt x="36" y="3"/>
                    <a:pt x="39" y="1"/>
                    <a:pt x="41" y="0"/>
                  </a:cubicBezTo>
                  <a:cubicBezTo>
                    <a:pt x="41" y="0"/>
                    <a:pt x="41" y="0"/>
                    <a:pt x="41" y="0"/>
                  </a:cubicBezTo>
                  <a:cubicBezTo>
                    <a:pt x="41" y="1"/>
                    <a:pt x="41" y="2"/>
                    <a:pt x="42" y="2"/>
                  </a:cubicBezTo>
                  <a:cubicBezTo>
                    <a:pt x="42" y="3"/>
                    <a:pt x="43" y="3"/>
                    <a:pt x="44" y="4"/>
                  </a:cubicBezTo>
                  <a:cubicBezTo>
                    <a:pt x="44" y="4"/>
                    <a:pt x="45" y="5"/>
                    <a:pt x="45" y="5"/>
                  </a:cubicBezTo>
                  <a:cubicBezTo>
                    <a:pt x="46" y="6"/>
                    <a:pt x="46" y="6"/>
                    <a:pt x="47" y="6"/>
                  </a:cubicBezTo>
                  <a:cubicBezTo>
                    <a:pt x="47" y="6"/>
                    <a:pt x="49" y="7"/>
                    <a:pt x="49" y="7"/>
                  </a:cubicBezTo>
                  <a:cubicBezTo>
                    <a:pt x="50" y="7"/>
                    <a:pt x="50" y="8"/>
                    <a:pt x="51" y="8"/>
                  </a:cubicBezTo>
                  <a:cubicBezTo>
                    <a:pt x="51" y="8"/>
                    <a:pt x="52" y="9"/>
                    <a:pt x="52" y="10"/>
                  </a:cubicBezTo>
                  <a:cubicBezTo>
                    <a:pt x="52" y="11"/>
                    <a:pt x="51" y="12"/>
                    <a:pt x="51" y="12"/>
                  </a:cubicBezTo>
                  <a:cubicBezTo>
                    <a:pt x="51" y="13"/>
                    <a:pt x="52" y="14"/>
                    <a:pt x="52" y="15"/>
                  </a:cubicBezTo>
                  <a:cubicBezTo>
                    <a:pt x="52" y="15"/>
                    <a:pt x="52" y="16"/>
                    <a:pt x="52" y="17"/>
                  </a:cubicBezTo>
                  <a:cubicBezTo>
                    <a:pt x="51" y="18"/>
                    <a:pt x="51" y="19"/>
                    <a:pt x="51" y="20"/>
                  </a:cubicBezTo>
                  <a:cubicBezTo>
                    <a:pt x="51" y="20"/>
                    <a:pt x="51" y="21"/>
                    <a:pt x="51" y="22"/>
                  </a:cubicBezTo>
                  <a:cubicBezTo>
                    <a:pt x="51" y="22"/>
                    <a:pt x="52" y="23"/>
                    <a:pt x="53" y="23"/>
                  </a:cubicBezTo>
                  <a:cubicBezTo>
                    <a:pt x="53" y="24"/>
                    <a:pt x="55" y="23"/>
                    <a:pt x="56" y="24"/>
                  </a:cubicBezTo>
                  <a:cubicBezTo>
                    <a:pt x="56" y="24"/>
                    <a:pt x="57" y="25"/>
                    <a:pt x="58" y="25"/>
                  </a:cubicBezTo>
                  <a:cubicBezTo>
                    <a:pt x="58" y="25"/>
                    <a:pt x="59" y="25"/>
                    <a:pt x="60" y="25"/>
                  </a:cubicBezTo>
                  <a:cubicBezTo>
                    <a:pt x="60" y="25"/>
                    <a:pt x="60" y="25"/>
                    <a:pt x="60" y="25"/>
                  </a:cubicBezTo>
                  <a:cubicBezTo>
                    <a:pt x="60" y="26"/>
                    <a:pt x="60" y="26"/>
                    <a:pt x="60"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104">
              <a:extLst>
                <a:ext uri="{FF2B5EF4-FFF2-40B4-BE49-F238E27FC236}">
                  <a16:creationId xmlns:a16="http://schemas.microsoft.com/office/drawing/2014/main" id="{4BCD4CD0-EC2B-480C-89E2-AFE3CB3AE85D}"/>
                </a:ext>
              </a:extLst>
            </p:cNvPr>
            <p:cNvSpPr>
              <a:spLocks/>
            </p:cNvSpPr>
            <p:nvPr/>
          </p:nvSpPr>
          <p:spPr bwMode="auto">
            <a:xfrm>
              <a:off x="6952730" y="5594946"/>
              <a:ext cx="102309" cy="107300"/>
            </a:xfrm>
            <a:custGeom>
              <a:avLst/>
              <a:gdLst/>
              <a:ahLst/>
              <a:cxnLst>
                <a:cxn ang="0">
                  <a:pos x="19" y="35"/>
                </a:cxn>
                <a:cxn ang="0">
                  <a:pos x="19" y="35"/>
                </a:cxn>
                <a:cxn ang="0">
                  <a:pos x="17" y="35"/>
                </a:cxn>
                <a:cxn ang="0">
                  <a:pos x="15" y="34"/>
                </a:cxn>
                <a:cxn ang="0">
                  <a:pos x="12" y="33"/>
                </a:cxn>
                <a:cxn ang="0">
                  <a:pos x="10" y="32"/>
                </a:cxn>
                <a:cxn ang="0">
                  <a:pos x="10" y="30"/>
                </a:cxn>
                <a:cxn ang="0">
                  <a:pos x="11" y="27"/>
                </a:cxn>
                <a:cxn ang="0">
                  <a:pos x="11" y="25"/>
                </a:cxn>
                <a:cxn ang="0">
                  <a:pos x="10" y="22"/>
                </a:cxn>
                <a:cxn ang="0">
                  <a:pos x="11" y="20"/>
                </a:cxn>
                <a:cxn ang="0">
                  <a:pos x="10" y="18"/>
                </a:cxn>
                <a:cxn ang="0">
                  <a:pos x="8" y="17"/>
                </a:cxn>
                <a:cxn ang="0">
                  <a:pos x="6" y="16"/>
                </a:cxn>
                <a:cxn ang="0">
                  <a:pos x="4" y="15"/>
                </a:cxn>
                <a:cxn ang="0">
                  <a:pos x="3" y="14"/>
                </a:cxn>
                <a:cxn ang="0">
                  <a:pos x="1" y="12"/>
                </a:cxn>
                <a:cxn ang="0">
                  <a:pos x="0" y="10"/>
                </a:cxn>
                <a:cxn ang="0">
                  <a:pos x="3" y="7"/>
                </a:cxn>
                <a:cxn ang="0">
                  <a:pos x="5" y="2"/>
                </a:cxn>
                <a:cxn ang="0">
                  <a:pos x="6" y="0"/>
                </a:cxn>
                <a:cxn ang="0">
                  <a:pos x="7" y="1"/>
                </a:cxn>
                <a:cxn ang="0">
                  <a:pos x="9" y="0"/>
                </a:cxn>
                <a:cxn ang="0">
                  <a:pos x="11" y="1"/>
                </a:cxn>
                <a:cxn ang="0">
                  <a:pos x="12" y="3"/>
                </a:cxn>
                <a:cxn ang="0">
                  <a:pos x="11" y="5"/>
                </a:cxn>
                <a:cxn ang="0">
                  <a:pos x="13" y="6"/>
                </a:cxn>
                <a:cxn ang="0">
                  <a:pos x="15" y="6"/>
                </a:cxn>
                <a:cxn ang="0">
                  <a:pos x="17" y="6"/>
                </a:cxn>
                <a:cxn ang="0">
                  <a:pos x="19" y="6"/>
                </a:cxn>
                <a:cxn ang="0">
                  <a:pos x="20" y="9"/>
                </a:cxn>
                <a:cxn ang="0">
                  <a:pos x="21" y="11"/>
                </a:cxn>
                <a:cxn ang="0">
                  <a:pos x="25" y="11"/>
                </a:cxn>
                <a:cxn ang="0">
                  <a:pos x="29" y="10"/>
                </a:cxn>
                <a:cxn ang="0">
                  <a:pos x="31" y="10"/>
                </a:cxn>
                <a:cxn ang="0">
                  <a:pos x="32" y="12"/>
                </a:cxn>
                <a:cxn ang="0">
                  <a:pos x="32" y="14"/>
                </a:cxn>
                <a:cxn ang="0">
                  <a:pos x="34" y="16"/>
                </a:cxn>
                <a:cxn ang="0">
                  <a:pos x="34" y="19"/>
                </a:cxn>
                <a:cxn ang="0">
                  <a:pos x="32" y="21"/>
                </a:cxn>
                <a:cxn ang="0">
                  <a:pos x="30" y="22"/>
                </a:cxn>
                <a:cxn ang="0">
                  <a:pos x="30" y="24"/>
                </a:cxn>
                <a:cxn ang="0">
                  <a:pos x="30" y="26"/>
                </a:cxn>
                <a:cxn ang="0">
                  <a:pos x="31" y="27"/>
                </a:cxn>
                <a:cxn ang="0">
                  <a:pos x="32" y="29"/>
                </a:cxn>
                <a:cxn ang="0">
                  <a:pos x="32" y="30"/>
                </a:cxn>
                <a:cxn ang="0">
                  <a:pos x="31" y="32"/>
                </a:cxn>
                <a:cxn ang="0">
                  <a:pos x="29" y="33"/>
                </a:cxn>
                <a:cxn ang="0">
                  <a:pos x="28" y="35"/>
                </a:cxn>
                <a:cxn ang="0">
                  <a:pos x="26" y="36"/>
                </a:cxn>
                <a:cxn ang="0">
                  <a:pos x="24" y="36"/>
                </a:cxn>
                <a:cxn ang="0">
                  <a:pos x="22" y="36"/>
                </a:cxn>
                <a:cxn ang="0">
                  <a:pos x="20" y="36"/>
                </a:cxn>
                <a:cxn ang="0">
                  <a:pos x="19" y="35"/>
                </a:cxn>
              </a:cxnLst>
              <a:rect l="0" t="0" r="r" b="b"/>
              <a:pathLst>
                <a:path w="34" h="36">
                  <a:moveTo>
                    <a:pt x="19" y="35"/>
                  </a:moveTo>
                  <a:cubicBezTo>
                    <a:pt x="19" y="35"/>
                    <a:pt x="19" y="35"/>
                    <a:pt x="19" y="35"/>
                  </a:cubicBezTo>
                  <a:cubicBezTo>
                    <a:pt x="18" y="35"/>
                    <a:pt x="17" y="35"/>
                    <a:pt x="17" y="35"/>
                  </a:cubicBezTo>
                  <a:cubicBezTo>
                    <a:pt x="16" y="35"/>
                    <a:pt x="15" y="34"/>
                    <a:pt x="15" y="34"/>
                  </a:cubicBezTo>
                  <a:cubicBezTo>
                    <a:pt x="14" y="33"/>
                    <a:pt x="12" y="34"/>
                    <a:pt x="12" y="33"/>
                  </a:cubicBezTo>
                  <a:cubicBezTo>
                    <a:pt x="11" y="33"/>
                    <a:pt x="10" y="32"/>
                    <a:pt x="10" y="32"/>
                  </a:cubicBezTo>
                  <a:cubicBezTo>
                    <a:pt x="10" y="31"/>
                    <a:pt x="10" y="30"/>
                    <a:pt x="10" y="30"/>
                  </a:cubicBezTo>
                  <a:cubicBezTo>
                    <a:pt x="10" y="29"/>
                    <a:pt x="10" y="28"/>
                    <a:pt x="11" y="27"/>
                  </a:cubicBezTo>
                  <a:cubicBezTo>
                    <a:pt x="11" y="26"/>
                    <a:pt x="11" y="25"/>
                    <a:pt x="11" y="25"/>
                  </a:cubicBezTo>
                  <a:cubicBezTo>
                    <a:pt x="11" y="24"/>
                    <a:pt x="10" y="23"/>
                    <a:pt x="10" y="22"/>
                  </a:cubicBezTo>
                  <a:cubicBezTo>
                    <a:pt x="10" y="22"/>
                    <a:pt x="11" y="21"/>
                    <a:pt x="11" y="20"/>
                  </a:cubicBezTo>
                  <a:cubicBezTo>
                    <a:pt x="11" y="19"/>
                    <a:pt x="10" y="18"/>
                    <a:pt x="10" y="18"/>
                  </a:cubicBezTo>
                  <a:cubicBezTo>
                    <a:pt x="9" y="18"/>
                    <a:pt x="9" y="17"/>
                    <a:pt x="8" y="17"/>
                  </a:cubicBezTo>
                  <a:cubicBezTo>
                    <a:pt x="8" y="17"/>
                    <a:pt x="6" y="16"/>
                    <a:pt x="6" y="16"/>
                  </a:cubicBezTo>
                  <a:cubicBezTo>
                    <a:pt x="5" y="16"/>
                    <a:pt x="5" y="16"/>
                    <a:pt x="4" y="15"/>
                  </a:cubicBezTo>
                  <a:cubicBezTo>
                    <a:pt x="4" y="15"/>
                    <a:pt x="3" y="14"/>
                    <a:pt x="3" y="14"/>
                  </a:cubicBezTo>
                  <a:cubicBezTo>
                    <a:pt x="2" y="13"/>
                    <a:pt x="1" y="13"/>
                    <a:pt x="1" y="12"/>
                  </a:cubicBezTo>
                  <a:cubicBezTo>
                    <a:pt x="0" y="12"/>
                    <a:pt x="0" y="11"/>
                    <a:pt x="0" y="10"/>
                  </a:cubicBezTo>
                  <a:cubicBezTo>
                    <a:pt x="1" y="9"/>
                    <a:pt x="2" y="8"/>
                    <a:pt x="3" y="7"/>
                  </a:cubicBezTo>
                  <a:cubicBezTo>
                    <a:pt x="3" y="6"/>
                    <a:pt x="4" y="4"/>
                    <a:pt x="5" y="2"/>
                  </a:cubicBezTo>
                  <a:cubicBezTo>
                    <a:pt x="5" y="2"/>
                    <a:pt x="5" y="1"/>
                    <a:pt x="6" y="0"/>
                  </a:cubicBezTo>
                  <a:cubicBezTo>
                    <a:pt x="6" y="0"/>
                    <a:pt x="7" y="1"/>
                    <a:pt x="7" y="1"/>
                  </a:cubicBezTo>
                  <a:cubicBezTo>
                    <a:pt x="8" y="1"/>
                    <a:pt x="9" y="0"/>
                    <a:pt x="9" y="0"/>
                  </a:cubicBezTo>
                  <a:cubicBezTo>
                    <a:pt x="10" y="1"/>
                    <a:pt x="11" y="1"/>
                    <a:pt x="11" y="1"/>
                  </a:cubicBezTo>
                  <a:cubicBezTo>
                    <a:pt x="12" y="2"/>
                    <a:pt x="12" y="3"/>
                    <a:pt x="12" y="3"/>
                  </a:cubicBezTo>
                  <a:cubicBezTo>
                    <a:pt x="12" y="4"/>
                    <a:pt x="11" y="5"/>
                    <a:pt x="11" y="5"/>
                  </a:cubicBezTo>
                  <a:cubicBezTo>
                    <a:pt x="11" y="6"/>
                    <a:pt x="12" y="6"/>
                    <a:pt x="13" y="6"/>
                  </a:cubicBezTo>
                  <a:cubicBezTo>
                    <a:pt x="13" y="6"/>
                    <a:pt x="14" y="6"/>
                    <a:pt x="15" y="6"/>
                  </a:cubicBezTo>
                  <a:cubicBezTo>
                    <a:pt x="15" y="6"/>
                    <a:pt x="16" y="6"/>
                    <a:pt x="17" y="6"/>
                  </a:cubicBezTo>
                  <a:cubicBezTo>
                    <a:pt x="17" y="6"/>
                    <a:pt x="19" y="6"/>
                    <a:pt x="19" y="6"/>
                  </a:cubicBezTo>
                  <a:cubicBezTo>
                    <a:pt x="20" y="7"/>
                    <a:pt x="20" y="9"/>
                    <a:pt x="20" y="9"/>
                  </a:cubicBezTo>
                  <a:cubicBezTo>
                    <a:pt x="20" y="10"/>
                    <a:pt x="21" y="11"/>
                    <a:pt x="21" y="11"/>
                  </a:cubicBezTo>
                  <a:cubicBezTo>
                    <a:pt x="22" y="12"/>
                    <a:pt x="24" y="12"/>
                    <a:pt x="25" y="11"/>
                  </a:cubicBezTo>
                  <a:cubicBezTo>
                    <a:pt x="26" y="11"/>
                    <a:pt x="28" y="10"/>
                    <a:pt x="29" y="10"/>
                  </a:cubicBezTo>
                  <a:cubicBezTo>
                    <a:pt x="29" y="10"/>
                    <a:pt x="31" y="10"/>
                    <a:pt x="31" y="10"/>
                  </a:cubicBezTo>
                  <a:cubicBezTo>
                    <a:pt x="32" y="11"/>
                    <a:pt x="32" y="12"/>
                    <a:pt x="32" y="12"/>
                  </a:cubicBezTo>
                  <a:cubicBezTo>
                    <a:pt x="32" y="13"/>
                    <a:pt x="32" y="14"/>
                    <a:pt x="32" y="14"/>
                  </a:cubicBezTo>
                  <a:cubicBezTo>
                    <a:pt x="33" y="15"/>
                    <a:pt x="33" y="16"/>
                    <a:pt x="34" y="16"/>
                  </a:cubicBezTo>
                  <a:cubicBezTo>
                    <a:pt x="34" y="17"/>
                    <a:pt x="34" y="18"/>
                    <a:pt x="34" y="19"/>
                  </a:cubicBezTo>
                  <a:cubicBezTo>
                    <a:pt x="33" y="20"/>
                    <a:pt x="33" y="21"/>
                    <a:pt x="32" y="21"/>
                  </a:cubicBezTo>
                  <a:cubicBezTo>
                    <a:pt x="32" y="21"/>
                    <a:pt x="31" y="22"/>
                    <a:pt x="30" y="22"/>
                  </a:cubicBezTo>
                  <a:cubicBezTo>
                    <a:pt x="30" y="22"/>
                    <a:pt x="30" y="24"/>
                    <a:pt x="30" y="24"/>
                  </a:cubicBezTo>
                  <a:cubicBezTo>
                    <a:pt x="30" y="25"/>
                    <a:pt x="30" y="26"/>
                    <a:pt x="30" y="26"/>
                  </a:cubicBezTo>
                  <a:cubicBezTo>
                    <a:pt x="30" y="27"/>
                    <a:pt x="31" y="27"/>
                    <a:pt x="31" y="27"/>
                  </a:cubicBezTo>
                  <a:cubicBezTo>
                    <a:pt x="31" y="27"/>
                    <a:pt x="32" y="28"/>
                    <a:pt x="32" y="29"/>
                  </a:cubicBezTo>
                  <a:cubicBezTo>
                    <a:pt x="32" y="29"/>
                    <a:pt x="32" y="29"/>
                    <a:pt x="32" y="30"/>
                  </a:cubicBezTo>
                  <a:cubicBezTo>
                    <a:pt x="31" y="30"/>
                    <a:pt x="31" y="31"/>
                    <a:pt x="31" y="32"/>
                  </a:cubicBezTo>
                  <a:cubicBezTo>
                    <a:pt x="30" y="32"/>
                    <a:pt x="29" y="32"/>
                    <a:pt x="29" y="33"/>
                  </a:cubicBezTo>
                  <a:cubicBezTo>
                    <a:pt x="28" y="33"/>
                    <a:pt x="28" y="35"/>
                    <a:pt x="28" y="35"/>
                  </a:cubicBezTo>
                  <a:cubicBezTo>
                    <a:pt x="28" y="36"/>
                    <a:pt x="26" y="36"/>
                    <a:pt x="26" y="36"/>
                  </a:cubicBezTo>
                  <a:cubicBezTo>
                    <a:pt x="25" y="36"/>
                    <a:pt x="24" y="36"/>
                    <a:pt x="24" y="36"/>
                  </a:cubicBezTo>
                  <a:cubicBezTo>
                    <a:pt x="23" y="36"/>
                    <a:pt x="22" y="36"/>
                    <a:pt x="22" y="36"/>
                  </a:cubicBezTo>
                  <a:cubicBezTo>
                    <a:pt x="21" y="36"/>
                    <a:pt x="20" y="36"/>
                    <a:pt x="20" y="36"/>
                  </a:cubicBezTo>
                  <a:cubicBezTo>
                    <a:pt x="20" y="36"/>
                    <a:pt x="20" y="36"/>
                    <a:pt x="19" y="3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105">
              <a:extLst>
                <a:ext uri="{FF2B5EF4-FFF2-40B4-BE49-F238E27FC236}">
                  <a16:creationId xmlns:a16="http://schemas.microsoft.com/office/drawing/2014/main" id="{3C0049B0-8999-4AFE-AF2C-83020B0E2E90}"/>
                </a:ext>
              </a:extLst>
            </p:cNvPr>
            <p:cNvSpPr>
              <a:spLocks/>
            </p:cNvSpPr>
            <p:nvPr/>
          </p:nvSpPr>
          <p:spPr bwMode="auto">
            <a:xfrm>
              <a:off x="6970197" y="5507610"/>
              <a:ext cx="182160" cy="179664"/>
            </a:xfrm>
            <a:custGeom>
              <a:avLst/>
              <a:gdLst/>
              <a:ahLst/>
              <a:cxnLst>
                <a:cxn ang="0">
                  <a:pos x="59" y="26"/>
                </a:cxn>
                <a:cxn ang="0">
                  <a:pos x="61" y="32"/>
                </a:cxn>
                <a:cxn ang="0">
                  <a:pos x="59" y="39"/>
                </a:cxn>
                <a:cxn ang="0">
                  <a:pos x="54" y="42"/>
                </a:cxn>
                <a:cxn ang="0">
                  <a:pos x="51" y="43"/>
                </a:cxn>
                <a:cxn ang="0">
                  <a:pos x="54" y="45"/>
                </a:cxn>
                <a:cxn ang="0">
                  <a:pos x="56" y="48"/>
                </a:cxn>
                <a:cxn ang="0">
                  <a:pos x="56" y="51"/>
                </a:cxn>
                <a:cxn ang="0">
                  <a:pos x="58" y="52"/>
                </a:cxn>
                <a:cxn ang="0">
                  <a:pos x="57" y="56"/>
                </a:cxn>
                <a:cxn ang="0">
                  <a:pos x="55" y="57"/>
                </a:cxn>
                <a:cxn ang="0">
                  <a:pos x="52" y="56"/>
                </a:cxn>
                <a:cxn ang="0">
                  <a:pos x="47" y="55"/>
                </a:cxn>
                <a:cxn ang="0">
                  <a:pos x="42" y="57"/>
                </a:cxn>
                <a:cxn ang="0">
                  <a:pos x="36" y="59"/>
                </a:cxn>
                <a:cxn ang="0">
                  <a:pos x="32" y="61"/>
                </a:cxn>
                <a:cxn ang="0">
                  <a:pos x="27" y="59"/>
                </a:cxn>
                <a:cxn ang="0">
                  <a:pos x="26" y="59"/>
                </a:cxn>
                <a:cxn ang="0">
                  <a:pos x="24" y="56"/>
                </a:cxn>
                <a:cxn ang="0">
                  <a:pos x="24" y="52"/>
                </a:cxn>
                <a:cxn ang="0">
                  <a:pos x="28" y="49"/>
                </a:cxn>
                <a:cxn ang="0">
                  <a:pos x="26" y="44"/>
                </a:cxn>
                <a:cxn ang="0">
                  <a:pos x="25" y="40"/>
                </a:cxn>
                <a:cxn ang="0">
                  <a:pos x="19" y="41"/>
                </a:cxn>
                <a:cxn ang="0">
                  <a:pos x="14" y="39"/>
                </a:cxn>
                <a:cxn ang="0">
                  <a:pos x="11" y="36"/>
                </a:cxn>
                <a:cxn ang="0">
                  <a:pos x="7" y="36"/>
                </a:cxn>
                <a:cxn ang="0">
                  <a:pos x="6" y="33"/>
                </a:cxn>
                <a:cxn ang="0">
                  <a:pos x="3" y="30"/>
                </a:cxn>
                <a:cxn ang="0">
                  <a:pos x="0" y="30"/>
                </a:cxn>
                <a:cxn ang="0">
                  <a:pos x="0" y="25"/>
                </a:cxn>
                <a:cxn ang="0">
                  <a:pos x="5" y="20"/>
                </a:cxn>
                <a:cxn ang="0">
                  <a:pos x="14" y="7"/>
                </a:cxn>
                <a:cxn ang="0">
                  <a:pos x="20" y="0"/>
                </a:cxn>
                <a:cxn ang="0">
                  <a:pos x="23" y="2"/>
                </a:cxn>
                <a:cxn ang="0">
                  <a:pos x="25" y="5"/>
                </a:cxn>
                <a:cxn ang="0">
                  <a:pos x="29" y="7"/>
                </a:cxn>
                <a:cxn ang="0">
                  <a:pos x="33" y="6"/>
                </a:cxn>
                <a:cxn ang="0">
                  <a:pos x="37" y="3"/>
                </a:cxn>
                <a:cxn ang="0">
                  <a:pos x="40" y="5"/>
                </a:cxn>
                <a:cxn ang="0">
                  <a:pos x="41" y="8"/>
                </a:cxn>
                <a:cxn ang="0">
                  <a:pos x="39" y="11"/>
                </a:cxn>
                <a:cxn ang="0">
                  <a:pos x="41" y="13"/>
                </a:cxn>
                <a:cxn ang="0">
                  <a:pos x="44" y="15"/>
                </a:cxn>
                <a:cxn ang="0">
                  <a:pos x="45" y="12"/>
                </a:cxn>
                <a:cxn ang="0">
                  <a:pos x="48" y="12"/>
                </a:cxn>
                <a:cxn ang="0">
                  <a:pos x="51" y="10"/>
                </a:cxn>
                <a:cxn ang="0">
                  <a:pos x="50" y="8"/>
                </a:cxn>
                <a:cxn ang="0">
                  <a:pos x="54" y="6"/>
                </a:cxn>
                <a:cxn ang="0">
                  <a:pos x="58" y="11"/>
                </a:cxn>
                <a:cxn ang="0">
                  <a:pos x="56" y="14"/>
                </a:cxn>
                <a:cxn ang="0">
                  <a:pos x="55" y="17"/>
                </a:cxn>
                <a:cxn ang="0">
                  <a:pos x="54" y="21"/>
                </a:cxn>
                <a:cxn ang="0">
                  <a:pos x="57" y="24"/>
                </a:cxn>
              </a:cxnLst>
              <a:rect l="0" t="0" r="r" b="b"/>
              <a:pathLst>
                <a:path w="61" h="61">
                  <a:moveTo>
                    <a:pt x="58" y="24"/>
                  </a:moveTo>
                  <a:cubicBezTo>
                    <a:pt x="58" y="25"/>
                    <a:pt x="58" y="26"/>
                    <a:pt x="59" y="26"/>
                  </a:cubicBezTo>
                  <a:cubicBezTo>
                    <a:pt x="59" y="27"/>
                    <a:pt x="60" y="28"/>
                    <a:pt x="60" y="29"/>
                  </a:cubicBezTo>
                  <a:cubicBezTo>
                    <a:pt x="61" y="30"/>
                    <a:pt x="61" y="31"/>
                    <a:pt x="61" y="32"/>
                  </a:cubicBezTo>
                  <a:cubicBezTo>
                    <a:pt x="61" y="33"/>
                    <a:pt x="61" y="35"/>
                    <a:pt x="61" y="36"/>
                  </a:cubicBezTo>
                  <a:cubicBezTo>
                    <a:pt x="61" y="37"/>
                    <a:pt x="59" y="38"/>
                    <a:pt x="59" y="39"/>
                  </a:cubicBezTo>
                  <a:cubicBezTo>
                    <a:pt x="58" y="40"/>
                    <a:pt x="56" y="40"/>
                    <a:pt x="55" y="41"/>
                  </a:cubicBezTo>
                  <a:cubicBezTo>
                    <a:pt x="55" y="41"/>
                    <a:pt x="54" y="42"/>
                    <a:pt x="54" y="42"/>
                  </a:cubicBezTo>
                  <a:cubicBezTo>
                    <a:pt x="53" y="43"/>
                    <a:pt x="52" y="43"/>
                    <a:pt x="52" y="43"/>
                  </a:cubicBezTo>
                  <a:cubicBezTo>
                    <a:pt x="52" y="43"/>
                    <a:pt x="51" y="43"/>
                    <a:pt x="51" y="43"/>
                  </a:cubicBezTo>
                  <a:cubicBezTo>
                    <a:pt x="51" y="44"/>
                    <a:pt x="52" y="45"/>
                    <a:pt x="52" y="45"/>
                  </a:cubicBezTo>
                  <a:cubicBezTo>
                    <a:pt x="52" y="45"/>
                    <a:pt x="54" y="45"/>
                    <a:pt x="54" y="45"/>
                  </a:cubicBezTo>
                  <a:cubicBezTo>
                    <a:pt x="55" y="45"/>
                    <a:pt x="56" y="45"/>
                    <a:pt x="56" y="45"/>
                  </a:cubicBezTo>
                  <a:cubicBezTo>
                    <a:pt x="57" y="46"/>
                    <a:pt x="57" y="48"/>
                    <a:pt x="56" y="48"/>
                  </a:cubicBezTo>
                  <a:cubicBezTo>
                    <a:pt x="56" y="49"/>
                    <a:pt x="56" y="49"/>
                    <a:pt x="56" y="50"/>
                  </a:cubicBezTo>
                  <a:cubicBezTo>
                    <a:pt x="56" y="50"/>
                    <a:pt x="56" y="51"/>
                    <a:pt x="56" y="51"/>
                  </a:cubicBezTo>
                  <a:cubicBezTo>
                    <a:pt x="57" y="51"/>
                    <a:pt x="57" y="51"/>
                    <a:pt x="58" y="51"/>
                  </a:cubicBezTo>
                  <a:cubicBezTo>
                    <a:pt x="58" y="51"/>
                    <a:pt x="58" y="51"/>
                    <a:pt x="58" y="52"/>
                  </a:cubicBezTo>
                  <a:cubicBezTo>
                    <a:pt x="58" y="52"/>
                    <a:pt x="58" y="53"/>
                    <a:pt x="58" y="53"/>
                  </a:cubicBezTo>
                  <a:cubicBezTo>
                    <a:pt x="57" y="54"/>
                    <a:pt x="57" y="55"/>
                    <a:pt x="57" y="56"/>
                  </a:cubicBezTo>
                  <a:cubicBezTo>
                    <a:pt x="57" y="57"/>
                    <a:pt x="57" y="58"/>
                    <a:pt x="57" y="58"/>
                  </a:cubicBezTo>
                  <a:cubicBezTo>
                    <a:pt x="57" y="58"/>
                    <a:pt x="56" y="58"/>
                    <a:pt x="55" y="57"/>
                  </a:cubicBezTo>
                  <a:cubicBezTo>
                    <a:pt x="55" y="57"/>
                    <a:pt x="54" y="57"/>
                    <a:pt x="53" y="57"/>
                  </a:cubicBezTo>
                  <a:cubicBezTo>
                    <a:pt x="53" y="57"/>
                    <a:pt x="52" y="56"/>
                    <a:pt x="52" y="56"/>
                  </a:cubicBezTo>
                  <a:cubicBezTo>
                    <a:pt x="51" y="56"/>
                    <a:pt x="50" y="55"/>
                    <a:pt x="50" y="55"/>
                  </a:cubicBezTo>
                  <a:cubicBezTo>
                    <a:pt x="49" y="55"/>
                    <a:pt x="48" y="55"/>
                    <a:pt x="47" y="55"/>
                  </a:cubicBezTo>
                  <a:cubicBezTo>
                    <a:pt x="46" y="55"/>
                    <a:pt x="45" y="55"/>
                    <a:pt x="45" y="55"/>
                  </a:cubicBezTo>
                  <a:cubicBezTo>
                    <a:pt x="44" y="56"/>
                    <a:pt x="42" y="57"/>
                    <a:pt x="42" y="57"/>
                  </a:cubicBezTo>
                  <a:cubicBezTo>
                    <a:pt x="41" y="57"/>
                    <a:pt x="39" y="57"/>
                    <a:pt x="38" y="58"/>
                  </a:cubicBezTo>
                  <a:cubicBezTo>
                    <a:pt x="37" y="58"/>
                    <a:pt x="36" y="59"/>
                    <a:pt x="36" y="59"/>
                  </a:cubicBezTo>
                  <a:cubicBezTo>
                    <a:pt x="36" y="59"/>
                    <a:pt x="35" y="60"/>
                    <a:pt x="35" y="60"/>
                  </a:cubicBezTo>
                  <a:cubicBezTo>
                    <a:pt x="35" y="60"/>
                    <a:pt x="33" y="61"/>
                    <a:pt x="32" y="61"/>
                  </a:cubicBezTo>
                  <a:cubicBezTo>
                    <a:pt x="31" y="61"/>
                    <a:pt x="30" y="61"/>
                    <a:pt x="30" y="60"/>
                  </a:cubicBezTo>
                  <a:cubicBezTo>
                    <a:pt x="29" y="60"/>
                    <a:pt x="28" y="59"/>
                    <a:pt x="27" y="59"/>
                  </a:cubicBezTo>
                  <a:cubicBezTo>
                    <a:pt x="27" y="59"/>
                    <a:pt x="26" y="59"/>
                    <a:pt x="26" y="60"/>
                  </a:cubicBezTo>
                  <a:cubicBezTo>
                    <a:pt x="26" y="59"/>
                    <a:pt x="26" y="59"/>
                    <a:pt x="26" y="59"/>
                  </a:cubicBezTo>
                  <a:cubicBezTo>
                    <a:pt x="26" y="58"/>
                    <a:pt x="25" y="57"/>
                    <a:pt x="25" y="57"/>
                  </a:cubicBezTo>
                  <a:cubicBezTo>
                    <a:pt x="25" y="57"/>
                    <a:pt x="24" y="57"/>
                    <a:pt x="24" y="56"/>
                  </a:cubicBezTo>
                  <a:cubicBezTo>
                    <a:pt x="24" y="56"/>
                    <a:pt x="24" y="55"/>
                    <a:pt x="24" y="54"/>
                  </a:cubicBezTo>
                  <a:cubicBezTo>
                    <a:pt x="24" y="54"/>
                    <a:pt x="24" y="52"/>
                    <a:pt x="24" y="52"/>
                  </a:cubicBezTo>
                  <a:cubicBezTo>
                    <a:pt x="25" y="52"/>
                    <a:pt x="26" y="51"/>
                    <a:pt x="26" y="51"/>
                  </a:cubicBezTo>
                  <a:cubicBezTo>
                    <a:pt x="27" y="51"/>
                    <a:pt x="27" y="50"/>
                    <a:pt x="28" y="49"/>
                  </a:cubicBezTo>
                  <a:cubicBezTo>
                    <a:pt x="28" y="48"/>
                    <a:pt x="28" y="47"/>
                    <a:pt x="28" y="46"/>
                  </a:cubicBezTo>
                  <a:cubicBezTo>
                    <a:pt x="27" y="46"/>
                    <a:pt x="27" y="45"/>
                    <a:pt x="26" y="44"/>
                  </a:cubicBezTo>
                  <a:cubicBezTo>
                    <a:pt x="26" y="44"/>
                    <a:pt x="26" y="43"/>
                    <a:pt x="26" y="42"/>
                  </a:cubicBezTo>
                  <a:cubicBezTo>
                    <a:pt x="26" y="42"/>
                    <a:pt x="26" y="41"/>
                    <a:pt x="25" y="40"/>
                  </a:cubicBezTo>
                  <a:cubicBezTo>
                    <a:pt x="25" y="40"/>
                    <a:pt x="23" y="40"/>
                    <a:pt x="23" y="40"/>
                  </a:cubicBezTo>
                  <a:cubicBezTo>
                    <a:pt x="22" y="40"/>
                    <a:pt x="20" y="41"/>
                    <a:pt x="19" y="41"/>
                  </a:cubicBezTo>
                  <a:cubicBezTo>
                    <a:pt x="18" y="42"/>
                    <a:pt x="16" y="42"/>
                    <a:pt x="15" y="41"/>
                  </a:cubicBezTo>
                  <a:cubicBezTo>
                    <a:pt x="15" y="41"/>
                    <a:pt x="14" y="40"/>
                    <a:pt x="14" y="39"/>
                  </a:cubicBezTo>
                  <a:cubicBezTo>
                    <a:pt x="14" y="39"/>
                    <a:pt x="14" y="37"/>
                    <a:pt x="13" y="36"/>
                  </a:cubicBezTo>
                  <a:cubicBezTo>
                    <a:pt x="13" y="36"/>
                    <a:pt x="11" y="36"/>
                    <a:pt x="11" y="36"/>
                  </a:cubicBezTo>
                  <a:cubicBezTo>
                    <a:pt x="10" y="36"/>
                    <a:pt x="9" y="36"/>
                    <a:pt x="9" y="36"/>
                  </a:cubicBezTo>
                  <a:cubicBezTo>
                    <a:pt x="8" y="36"/>
                    <a:pt x="7" y="36"/>
                    <a:pt x="7" y="36"/>
                  </a:cubicBezTo>
                  <a:cubicBezTo>
                    <a:pt x="6" y="36"/>
                    <a:pt x="5" y="36"/>
                    <a:pt x="5" y="35"/>
                  </a:cubicBezTo>
                  <a:cubicBezTo>
                    <a:pt x="5" y="35"/>
                    <a:pt x="6" y="34"/>
                    <a:pt x="6" y="33"/>
                  </a:cubicBezTo>
                  <a:cubicBezTo>
                    <a:pt x="6" y="33"/>
                    <a:pt x="6" y="32"/>
                    <a:pt x="5" y="31"/>
                  </a:cubicBezTo>
                  <a:cubicBezTo>
                    <a:pt x="5" y="31"/>
                    <a:pt x="4" y="31"/>
                    <a:pt x="3" y="30"/>
                  </a:cubicBezTo>
                  <a:cubicBezTo>
                    <a:pt x="3" y="30"/>
                    <a:pt x="2" y="31"/>
                    <a:pt x="1" y="31"/>
                  </a:cubicBezTo>
                  <a:cubicBezTo>
                    <a:pt x="1" y="31"/>
                    <a:pt x="0" y="30"/>
                    <a:pt x="0" y="30"/>
                  </a:cubicBezTo>
                  <a:cubicBezTo>
                    <a:pt x="0" y="29"/>
                    <a:pt x="0" y="29"/>
                    <a:pt x="0" y="28"/>
                  </a:cubicBezTo>
                  <a:cubicBezTo>
                    <a:pt x="1" y="27"/>
                    <a:pt x="0" y="26"/>
                    <a:pt x="0" y="25"/>
                  </a:cubicBezTo>
                  <a:cubicBezTo>
                    <a:pt x="1" y="24"/>
                    <a:pt x="2" y="23"/>
                    <a:pt x="2" y="22"/>
                  </a:cubicBezTo>
                  <a:cubicBezTo>
                    <a:pt x="3" y="22"/>
                    <a:pt x="4" y="20"/>
                    <a:pt x="5" y="20"/>
                  </a:cubicBezTo>
                  <a:cubicBezTo>
                    <a:pt x="6" y="18"/>
                    <a:pt x="9" y="15"/>
                    <a:pt x="10" y="14"/>
                  </a:cubicBezTo>
                  <a:cubicBezTo>
                    <a:pt x="11" y="12"/>
                    <a:pt x="13" y="9"/>
                    <a:pt x="14" y="7"/>
                  </a:cubicBezTo>
                  <a:cubicBezTo>
                    <a:pt x="15" y="6"/>
                    <a:pt x="17" y="3"/>
                    <a:pt x="18" y="2"/>
                  </a:cubicBezTo>
                  <a:cubicBezTo>
                    <a:pt x="18" y="1"/>
                    <a:pt x="19" y="1"/>
                    <a:pt x="20" y="0"/>
                  </a:cubicBezTo>
                  <a:cubicBezTo>
                    <a:pt x="20" y="0"/>
                    <a:pt x="21" y="1"/>
                    <a:pt x="21" y="1"/>
                  </a:cubicBezTo>
                  <a:cubicBezTo>
                    <a:pt x="22" y="1"/>
                    <a:pt x="23" y="2"/>
                    <a:pt x="23" y="2"/>
                  </a:cubicBezTo>
                  <a:cubicBezTo>
                    <a:pt x="24" y="2"/>
                    <a:pt x="24" y="3"/>
                    <a:pt x="25" y="3"/>
                  </a:cubicBezTo>
                  <a:cubicBezTo>
                    <a:pt x="25" y="4"/>
                    <a:pt x="25" y="5"/>
                    <a:pt x="25" y="5"/>
                  </a:cubicBezTo>
                  <a:cubicBezTo>
                    <a:pt x="25" y="5"/>
                    <a:pt x="26" y="6"/>
                    <a:pt x="26" y="6"/>
                  </a:cubicBezTo>
                  <a:cubicBezTo>
                    <a:pt x="27" y="6"/>
                    <a:pt x="28" y="7"/>
                    <a:pt x="29" y="7"/>
                  </a:cubicBezTo>
                  <a:cubicBezTo>
                    <a:pt x="30" y="7"/>
                    <a:pt x="31" y="7"/>
                    <a:pt x="32" y="7"/>
                  </a:cubicBezTo>
                  <a:cubicBezTo>
                    <a:pt x="32" y="7"/>
                    <a:pt x="33" y="6"/>
                    <a:pt x="33" y="6"/>
                  </a:cubicBezTo>
                  <a:cubicBezTo>
                    <a:pt x="34" y="5"/>
                    <a:pt x="35" y="5"/>
                    <a:pt x="35" y="4"/>
                  </a:cubicBezTo>
                  <a:cubicBezTo>
                    <a:pt x="36" y="4"/>
                    <a:pt x="36" y="3"/>
                    <a:pt x="37" y="3"/>
                  </a:cubicBezTo>
                  <a:cubicBezTo>
                    <a:pt x="37" y="3"/>
                    <a:pt x="38" y="4"/>
                    <a:pt x="38" y="4"/>
                  </a:cubicBezTo>
                  <a:cubicBezTo>
                    <a:pt x="39" y="4"/>
                    <a:pt x="40" y="4"/>
                    <a:pt x="40" y="5"/>
                  </a:cubicBezTo>
                  <a:cubicBezTo>
                    <a:pt x="40" y="5"/>
                    <a:pt x="41" y="6"/>
                    <a:pt x="41" y="6"/>
                  </a:cubicBezTo>
                  <a:cubicBezTo>
                    <a:pt x="41" y="7"/>
                    <a:pt x="42" y="7"/>
                    <a:pt x="41" y="8"/>
                  </a:cubicBezTo>
                  <a:cubicBezTo>
                    <a:pt x="41" y="8"/>
                    <a:pt x="41" y="8"/>
                    <a:pt x="40" y="9"/>
                  </a:cubicBezTo>
                  <a:cubicBezTo>
                    <a:pt x="40" y="9"/>
                    <a:pt x="39" y="10"/>
                    <a:pt x="39" y="11"/>
                  </a:cubicBezTo>
                  <a:cubicBezTo>
                    <a:pt x="39" y="11"/>
                    <a:pt x="39" y="12"/>
                    <a:pt x="40" y="12"/>
                  </a:cubicBezTo>
                  <a:cubicBezTo>
                    <a:pt x="40" y="13"/>
                    <a:pt x="41" y="13"/>
                    <a:pt x="41" y="13"/>
                  </a:cubicBezTo>
                  <a:cubicBezTo>
                    <a:pt x="41" y="13"/>
                    <a:pt x="42" y="14"/>
                    <a:pt x="42" y="14"/>
                  </a:cubicBezTo>
                  <a:cubicBezTo>
                    <a:pt x="43" y="15"/>
                    <a:pt x="43" y="15"/>
                    <a:pt x="44" y="15"/>
                  </a:cubicBezTo>
                  <a:cubicBezTo>
                    <a:pt x="44" y="15"/>
                    <a:pt x="45" y="14"/>
                    <a:pt x="45" y="14"/>
                  </a:cubicBezTo>
                  <a:cubicBezTo>
                    <a:pt x="45" y="13"/>
                    <a:pt x="45" y="13"/>
                    <a:pt x="45" y="12"/>
                  </a:cubicBezTo>
                  <a:cubicBezTo>
                    <a:pt x="46" y="12"/>
                    <a:pt x="46" y="11"/>
                    <a:pt x="46" y="11"/>
                  </a:cubicBezTo>
                  <a:cubicBezTo>
                    <a:pt x="47" y="11"/>
                    <a:pt x="48" y="12"/>
                    <a:pt x="48" y="12"/>
                  </a:cubicBezTo>
                  <a:cubicBezTo>
                    <a:pt x="49" y="12"/>
                    <a:pt x="50" y="12"/>
                    <a:pt x="50" y="12"/>
                  </a:cubicBezTo>
                  <a:cubicBezTo>
                    <a:pt x="50" y="11"/>
                    <a:pt x="51" y="10"/>
                    <a:pt x="51" y="10"/>
                  </a:cubicBezTo>
                  <a:cubicBezTo>
                    <a:pt x="51" y="10"/>
                    <a:pt x="50" y="9"/>
                    <a:pt x="50" y="9"/>
                  </a:cubicBezTo>
                  <a:cubicBezTo>
                    <a:pt x="50" y="8"/>
                    <a:pt x="50" y="8"/>
                    <a:pt x="50" y="8"/>
                  </a:cubicBezTo>
                  <a:cubicBezTo>
                    <a:pt x="50" y="7"/>
                    <a:pt x="51" y="7"/>
                    <a:pt x="51" y="6"/>
                  </a:cubicBezTo>
                  <a:cubicBezTo>
                    <a:pt x="52" y="6"/>
                    <a:pt x="53" y="6"/>
                    <a:pt x="54" y="6"/>
                  </a:cubicBezTo>
                  <a:cubicBezTo>
                    <a:pt x="55" y="7"/>
                    <a:pt x="55" y="8"/>
                    <a:pt x="56" y="9"/>
                  </a:cubicBezTo>
                  <a:cubicBezTo>
                    <a:pt x="56" y="9"/>
                    <a:pt x="58" y="10"/>
                    <a:pt x="58" y="11"/>
                  </a:cubicBezTo>
                  <a:cubicBezTo>
                    <a:pt x="58" y="11"/>
                    <a:pt x="58" y="12"/>
                    <a:pt x="57" y="13"/>
                  </a:cubicBezTo>
                  <a:cubicBezTo>
                    <a:pt x="57" y="13"/>
                    <a:pt x="57" y="13"/>
                    <a:pt x="56" y="14"/>
                  </a:cubicBezTo>
                  <a:cubicBezTo>
                    <a:pt x="56" y="14"/>
                    <a:pt x="56" y="14"/>
                    <a:pt x="56" y="15"/>
                  </a:cubicBezTo>
                  <a:cubicBezTo>
                    <a:pt x="55" y="15"/>
                    <a:pt x="55" y="16"/>
                    <a:pt x="55" y="17"/>
                  </a:cubicBezTo>
                  <a:cubicBezTo>
                    <a:pt x="55" y="17"/>
                    <a:pt x="55" y="18"/>
                    <a:pt x="54" y="19"/>
                  </a:cubicBezTo>
                  <a:cubicBezTo>
                    <a:pt x="54" y="19"/>
                    <a:pt x="54" y="20"/>
                    <a:pt x="54" y="21"/>
                  </a:cubicBezTo>
                  <a:cubicBezTo>
                    <a:pt x="54" y="21"/>
                    <a:pt x="55" y="22"/>
                    <a:pt x="55" y="23"/>
                  </a:cubicBezTo>
                  <a:cubicBezTo>
                    <a:pt x="56" y="23"/>
                    <a:pt x="57" y="23"/>
                    <a:pt x="57" y="24"/>
                  </a:cubicBezTo>
                  <a:cubicBezTo>
                    <a:pt x="57" y="24"/>
                    <a:pt x="58" y="24"/>
                    <a:pt x="58" y="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106">
              <a:extLst>
                <a:ext uri="{FF2B5EF4-FFF2-40B4-BE49-F238E27FC236}">
                  <a16:creationId xmlns:a16="http://schemas.microsoft.com/office/drawing/2014/main" id="{99C3C398-9A92-4196-A42C-D35D7E7F13C4}"/>
                </a:ext>
              </a:extLst>
            </p:cNvPr>
            <p:cNvSpPr>
              <a:spLocks/>
            </p:cNvSpPr>
            <p:nvPr/>
          </p:nvSpPr>
          <p:spPr bwMode="auto">
            <a:xfrm>
              <a:off x="6962712" y="5669806"/>
              <a:ext cx="182160" cy="117281"/>
            </a:xfrm>
            <a:custGeom>
              <a:avLst/>
              <a:gdLst/>
              <a:ahLst/>
              <a:cxnLst>
                <a:cxn ang="0">
                  <a:pos x="62" y="7"/>
                </a:cxn>
                <a:cxn ang="0">
                  <a:pos x="61" y="11"/>
                </a:cxn>
                <a:cxn ang="0">
                  <a:pos x="60" y="14"/>
                </a:cxn>
                <a:cxn ang="0">
                  <a:pos x="60" y="16"/>
                </a:cxn>
                <a:cxn ang="0">
                  <a:pos x="57" y="20"/>
                </a:cxn>
                <a:cxn ang="0">
                  <a:pos x="54" y="23"/>
                </a:cxn>
                <a:cxn ang="0">
                  <a:pos x="58" y="26"/>
                </a:cxn>
                <a:cxn ang="0">
                  <a:pos x="57" y="28"/>
                </a:cxn>
                <a:cxn ang="0">
                  <a:pos x="53" y="30"/>
                </a:cxn>
                <a:cxn ang="0">
                  <a:pos x="53" y="33"/>
                </a:cxn>
                <a:cxn ang="0">
                  <a:pos x="48" y="35"/>
                </a:cxn>
                <a:cxn ang="0">
                  <a:pos x="43" y="36"/>
                </a:cxn>
                <a:cxn ang="0">
                  <a:pos x="39" y="39"/>
                </a:cxn>
                <a:cxn ang="0">
                  <a:pos x="34" y="40"/>
                </a:cxn>
                <a:cxn ang="0">
                  <a:pos x="31" y="40"/>
                </a:cxn>
                <a:cxn ang="0">
                  <a:pos x="29" y="38"/>
                </a:cxn>
                <a:cxn ang="0">
                  <a:pos x="26" y="37"/>
                </a:cxn>
                <a:cxn ang="0">
                  <a:pos x="25" y="33"/>
                </a:cxn>
                <a:cxn ang="0">
                  <a:pos x="22" y="34"/>
                </a:cxn>
                <a:cxn ang="0">
                  <a:pos x="18" y="36"/>
                </a:cxn>
                <a:cxn ang="0">
                  <a:pos x="13" y="35"/>
                </a:cxn>
                <a:cxn ang="0">
                  <a:pos x="9" y="36"/>
                </a:cxn>
                <a:cxn ang="0">
                  <a:pos x="5" y="37"/>
                </a:cxn>
                <a:cxn ang="0">
                  <a:pos x="3" y="35"/>
                </a:cxn>
                <a:cxn ang="0">
                  <a:pos x="1" y="32"/>
                </a:cxn>
                <a:cxn ang="0">
                  <a:pos x="1" y="31"/>
                </a:cxn>
                <a:cxn ang="0">
                  <a:pos x="3" y="29"/>
                </a:cxn>
                <a:cxn ang="0">
                  <a:pos x="3" y="26"/>
                </a:cxn>
                <a:cxn ang="0">
                  <a:pos x="1" y="23"/>
                </a:cxn>
                <a:cxn ang="0">
                  <a:pos x="2" y="21"/>
                </a:cxn>
                <a:cxn ang="0">
                  <a:pos x="2" y="17"/>
                </a:cxn>
                <a:cxn ang="0">
                  <a:pos x="3" y="15"/>
                </a:cxn>
                <a:cxn ang="0">
                  <a:pos x="5" y="17"/>
                </a:cxn>
                <a:cxn ang="0">
                  <a:pos x="5" y="22"/>
                </a:cxn>
                <a:cxn ang="0">
                  <a:pos x="8" y="19"/>
                </a:cxn>
                <a:cxn ang="0">
                  <a:pos x="8" y="15"/>
                </a:cxn>
                <a:cxn ang="0">
                  <a:pos x="11" y="13"/>
                </a:cxn>
                <a:cxn ang="0">
                  <a:pos x="17" y="13"/>
                </a:cxn>
                <a:cxn ang="0">
                  <a:pos x="16" y="10"/>
                </a:cxn>
                <a:cxn ang="0">
                  <a:pos x="19" y="11"/>
                </a:cxn>
                <a:cxn ang="0">
                  <a:pos x="23" y="11"/>
                </a:cxn>
                <a:cxn ang="0">
                  <a:pos x="26" y="8"/>
                </a:cxn>
                <a:cxn ang="0">
                  <a:pos x="29" y="5"/>
                </a:cxn>
                <a:cxn ang="0">
                  <a:pos x="33" y="5"/>
                </a:cxn>
                <a:cxn ang="0">
                  <a:pos x="38" y="5"/>
                </a:cxn>
                <a:cxn ang="0">
                  <a:pos x="41" y="3"/>
                </a:cxn>
                <a:cxn ang="0">
                  <a:pos x="48" y="0"/>
                </a:cxn>
                <a:cxn ang="0">
                  <a:pos x="53" y="0"/>
                </a:cxn>
                <a:cxn ang="0">
                  <a:pos x="56" y="2"/>
                </a:cxn>
                <a:cxn ang="0">
                  <a:pos x="60" y="3"/>
                </a:cxn>
              </a:cxnLst>
              <a:rect l="0" t="0" r="r" b="b"/>
              <a:pathLst>
                <a:path w="62" h="40">
                  <a:moveTo>
                    <a:pt x="61" y="5"/>
                  </a:moveTo>
                  <a:cubicBezTo>
                    <a:pt x="61" y="6"/>
                    <a:pt x="62" y="7"/>
                    <a:pt x="62" y="7"/>
                  </a:cubicBezTo>
                  <a:cubicBezTo>
                    <a:pt x="62" y="8"/>
                    <a:pt x="61" y="8"/>
                    <a:pt x="61" y="9"/>
                  </a:cubicBezTo>
                  <a:cubicBezTo>
                    <a:pt x="60" y="9"/>
                    <a:pt x="61" y="11"/>
                    <a:pt x="61" y="11"/>
                  </a:cubicBezTo>
                  <a:cubicBezTo>
                    <a:pt x="61" y="11"/>
                    <a:pt x="60" y="12"/>
                    <a:pt x="60" y="12"/>
                  </a:cubicBezTo>
                  <a:cubicBezTo>
                    <a:pt x="60" y="13"/>
                    <a:pt x="60" y="14"/>
                    <a:pt x="60" y="14"/>
                  </a:cubicBezTo>
                  <a:cubicBezTo>
                    <a:pt x="61" y="15"/>
                    <a:pt x="61" y="15"/>
                    <a:pt x="61" y="16"/>
                  </a:cubicBezTo>
                  <a:cubicBezTo>
                    <a:pt x="61" y="16"/>
                    <a:pt x="60" y="16"/>
                    <a:pt x="60" y="16"/>
                  </a:cubicBezTo>
                  <a:cubicBezTo>
                    <a:pt x="60" y="17"/>
                    <a:pt x="59" y="17"/>
                    <a:pt x="59" y="18"/>
                  </a:cubicBezTo>
                  <a:cubicBezTo>
                    <a:pt x="58" y="18"/>
                    <a:pt x="58" y="19"/>
                    <a:pt x="57" y="20"/>
                  </a:cubicBezTo>
                  <a:cubicBezTo>
                    <a:pt x="57" y="20"/>
                    <a:pt x="55" y="20"/>
                    <a:pt x="55" y="21"/>
                  </a:cubicBezTo>
                  <a:cubicBezTo>
                    <a:pt x="54" y="21"/>
                    <a:pt x="54" y="22"/>
                    <a:pt x="54" y="23"/>
                  </a:cubicBezTo>
                  <a:cubicBezTo>
                    <a:pt x="55" y="23"/>
                    <a:pt x="55" y="24"/>
                    <a:pt x="56" y="24"/>
                  </a:cubicBezTo>
                  <a:cubicBezTo>
                    <a:pt x="56" y="25"/>
                    <a:pt x="57" y="26"/>
                    <a:pt x="58" y="26"/>
                  </a:cubicBezTo>
                  <a:cubicBezTo>
                    <a:pt x="58" y="26"/>
                    <a:pt x="59" y="26"/>
                    <a:pt x="59" y="26"/>
                  </a:cubicBezTo>
                  <a:cubicBezTo>
                    <a:pt x="59" y="27"/>
                    <a:pt x="58" y="28"/>
                    <a:pt x="57" y="28"/>
                  </a:cubicBezTo>
                  <a:cubicBezTo>
                    <a:pt x="57" y="28"/>
                    <a:pt x="56" y="29"/>
                    <a:pt x="55" y="29"/>
                  </a:cubicBezTo>
                  <a:cubicBezTo>
                    <a:pt x="55" y="29"/>
                    <a:pt x="54" y="29"/>
                    <a:pt x="53" y="30"/>
                  </a:cubicBezTo>
                  <a:cubicBezTo>
                    <a:pt x="53" y="30"/>
                    <a:pt x="52" y="31"/>
                    <a:pt x="52" y="31"/>
                  </a:cubicBezTo>
                  <a:cubicBezTo>
                    <a:pt x="52" y="32"/>
                    <a:pt x="53" y="33"/>
                    <a:pt x="53" y="33"/>
                  </a:cubicBezTo>
                  <a:cubicBezTo>
                    <a:pt x="52" y="34"/>
                    <a:pt x="51" y="34"/>
                    <a:pt x="50" y="34"/>
                  </a:cubicBezTo>
                  <a:cubicBezTo>
                    <a:pt x="50" y="35"/>
                    <a:pt x="49" y="35"/>
                    <a:pt x="48" y="35"/>
                  </a:cubicBezTo>
                  <a:cubicBezTo>
                    <a:pt x="47" y="35"/>
                    <a:pt x="46" y="35"/>
                    <a:pt x="45" y="35"/>
                  </a:cubicBezTo>
                  <a:cubicBezTo>
                    <a:pt x="44" y="35"/>
                    <a:pt x="43" y="35"/>
                    <a:pt x="43" y="36"/>
                  </a:cubicBezTo>
                  <a:cubicBezTo>
                    <a:pt x="43" y="36"/>
                    <a:pt x="42" y="37"/>
                    <a:pt x="42" y="37"/>
                  </a:cubicBezTo>
                  <a:cubicBezTo>
                    <a:pt x="41" y="37"/>
                    <a:pt x="39" y="38"/>
                    <a:pt x="39" y="39"/>
                  </a:cubicBezTo>
                  <a:cubicBezTo>
                    <a:pt x="38" y="39"/>
                    <a:pt x="37" y="40"/>
                    <a:pt x="37" y="40"/>
                  </a:cubicBezTo>
                  <a:cubicBezTo>
                    <a:pt x="36" y="40"/>
                    <a:pt x="35" y="40"/>
                    <a:pt x="34" y="40"/>
                  </a:cubicBezTo>
                  <a:cubicBezTo>
                    <a:pt x="34" y="40"/>
                    <a:pt x="33" y="40"/>
                    <a:pt x="33" y="40"/>
                  </a:cubicBezTo>
                  <a:cubicBezTo>
                    <a:pt x="32" y="40"/>
                    <a:pt x="31" y="40"/>
                    <a:pt x="31" y="40"/>
                  </a:cubicBezTo>
                  <a:cubicBezTo>
                    <a:pt x="30" y="40"/>
                    <a:pt x="29" y="40"/>
                    <a:pt x="29" y="39"/>
                  </a:cubicBezTo>
                  <a:cubicBezTo>
                    <a:pt x="29" y="39"/>
                    <a:pt x="29" y="38"/>
                    <a:pt x="29" y="38"/>
                  </a:cubicBezTo>
                  <a:cubicBezTo>
                    <a:pt x="29" y="38"/>
                    <a:pt x="28" y="37"/>
                    <a:pt x="28" y="37"/>
                  </a:cubicBezTo>
                  <a:cubicBezTo>
                    <a:pt x="28" y="37"/>
                    <a:pt x="27" y="37"/>
                    <a:pt x="26" y="37"/>
                  </a:cubicBezTo>
                  <a:cubicBezTo>
                    <a:pt x="26" y="36"/>
                    <a:pt x="25" y="36"/>
                    <a:pt x="25" y="35"/>
                  </a:cubicBezTo>
                  <a:cubicBezTo>
                    <a:pt x="25" y="35"/>
                    <a:pt x="25" y="33"/>
                    <a:pt x="25" y="33"/>
                  </a:cubicBezTo>
                  <a:cubicBezTo>
                    <a:pt x="24" y="33"/>
                    <a:pt x="23" y="33"/>
                    <a:pt x="23" y="33"/>
                  </a:cubicBezTo>
                  <a:cubicBezTo>
                    <a:pt x="23" y="33"/>
                    <a:pt x="22" y="34"/>
                    <a:pt x="22" y="34"/>
                  </a:cubicBezTo>
                  <a:cubicBezTo>
                    <a:pt x="21" y="34"/>
                    <a:pt x="20" y="35"/>
                    <a:pt x="20" y="35"/>
                  </a:cubicBezTo>
                  <a:cubicBezTo>
                    <a:pt x="19" y="35"/>
                    <a:pt x="18" y="36"/>
                    <a:pt x="18" y="36"/>
                  </a:cubicBezTo>
                  <a:cubicBezTo>
                    <a:pt x="17" y="36"/>
                    <a:pt x="16" y="35"/>
                    <a:pt x="15" y="35"/>
                  </a:cubicBezTo>
                  <a:cubicBezTo>
                    <a:pt x="14" y="34"/>
                    <a:pt x="13" y="34"/>
                    <a:pt x="13" y="35"/>
                  </a:cubicBezTo>
                  <a:cubicBezTo>
                    <a:pt x="12" y="35"/>
                    <a:pt x="11" y="35"/>
                    <a:pt x="11" y="36"/>
                  </a:cubicBezTo>
                  <a:cubicBezTo>
                    <a:pt x="11" y="36"/>
                    <a:pt x="10" y="36"/>
                    <a:pt x="9" y="36"/>
                  </a:cubicBezTo>
                  <a:cubicBezTo>
                    <a:pt x="9" y="36"/>
                    <a:pt x="8" y="37"/>
                    <a:pt x="8" y="37"/>
                  </a:cubicBezTo>
                  <a:cubicBezTo>
                    <a:pt x="7" y="37"/>
                    <a:pt x="6" y="37"/>
                    <a:pt x="5" y="37"/>
                  </a:cubicBezTo>
                  <a:cubicBezTo>
                    <a:pt x="5" y="37"/>
                    <a:pt x="5" y="36"/>
                    <a:pt x="4" y="36"/>
                  </a:cubicBezTo>
                  <a:cubicBezTo>
                    <a:pt x="4" y="35"/>
                    <a:pt x="3" y="35"/>
                    <a:pt x="3" y="35"/>
                  </a:cubicBezTo>
                  <a:cubicBezTo>
                    <a:pt x="2" y="35"/>
                    <a:pt x="2" y="35"/>
                    <a:pt x="1" y="34"/>
                  </a:cubicBezTo>
                  <a:cubicBezTo>
                    <a:pt x="1" y="34"/>
                    <a:pt x="1" y="33"/>
                    <a:pt x="1" y="32"/>
                  </a:cubicBezTo>
                  <a:cubicBezTo>
                    <a:pt x="1" y="32"/>
                    <a:pt x="1" y="32"/>
                    <a:pt x="1" y="31"/>
                  </a:cubicBezTo>
                  <a:cubicBezTo>
                    <a:pt x="1" y="31"/>
                    <a:pt x="1" y="31"/>
                    <a:pt x="1" y="31"/>
                  </a:cubicBezTo>
                  <a:cubicBezTo>
                    <a:pt x="1" y="31"/>
                    <a:pt x="1" y="31"/>
                    <a:pt x="2" y="30"/>
                  </a:cubicBezTo>
                  <a:cubicBezTo>
                    <a:pt x="2" y="30"/>
                    <a:pt x="3" y="30"/>
                    <a:pt x="3" y="29"/>
                  </a:cubicBezTo>
                  <a:cubicBezTo>
                    <a:pt x="3" y="29"/>
                    <a:pt x="3" y="28"/>
                    <a:pt x="3" y="27"/>
                  </a:cubicBezTo>
                  <a:cubicBezTo>
                    <a:pt x="3" y="27"/>
                    <a:pt x="3" y="26"/>
                    <a:pt x="3" y="26"/>
                  </a:cubicBezTo>
                  <a:cubicBezTo>
                    <a:pt x="2" y="26"/>
                    <a:pt x="1" y="25"/>
                    <a:pt x="1" y="25"/>
                  </a:cubicBezTo>
                  <a:cubicBezTo>
                    <a:pt x="1" y="25"/>
                    <a:pt x="0" y="23"/>
                    <a:pt x="1" y="23"/>
                  </a:cubicBezTo>
                  <a:cubicBezTo>
                    <a:pt x="1" y="22"/>
                    <a:pt x="2" y="22"/>
                    <a:pt x="2" y="22"/>
                  </a:cubicBezTo>
                  <a:cubicBezTo>
                    <a:pt x="2" y="22"/>
                    <a:pt x="2" y="21"/>
                    <a:pt x="2" y="21"/>
                  </a:cubicBezTo>
                  <a:cubicBezTo>
                    <a:pt x="2" y="20"/>
                    <a:pt x="3" y="19"/>
                    <a:pt x="3" y="18"/>
                  </a:cubicBezTo>
                  <a:cubicBezTo>
                    <a:pt x="3" y="18"/>
                    <a:pt x="2" y="17"/>
                    <a:pt x="2" y="17"/>
                  </a:cubicBezTo>
                  <a:cubicBezTo>
                    <a:pt x="2" y="16"/>
                    <a:pt x="2" y="15"/>
                    <a:pt x="2" y="15"/>
                  </a:cubicBezTo>
                  <a:cubicBezTo>
                    <a:pt x="3" y="15"/>
                    <a:pt x="3" y="15"/>
                    <a:pt x="3" y="15"/>
                  </a:cubicBezTo>
                  <a:cubicBezTo>
                    <a:pt x="4" y="15"/>
                    <a:pt x="4" y="16"/>
                    <a:pt x="4" y="16"/>
                  </a:cubicBezTo>
                  <a:cubicBezTo>
                    <a:pt x="4" y="17"/>
                    <a:pt x="5" y="17"/>
                    <a:pt x="5" y="17"/>
                  </a:cubicBezTo>
                  <a:cubicBezTo>
                    <a:pt x="5" y="18"/>
                    <a:pt x="5" y="19"/>
                    <a:pt x="5" y="20"/>
                  </a:cubicBezTo>
                  <a:cubicBezTo>
                    <a:pt x="5" y="20"/>
                    <a:pt x="5" y="21"/>
                    <a:pt x="5" y="22"/>
                  </a:cubicBezTo>
                  <a:cubicBezTo>
                    <a:pt x="6" y="22"/>
                    <a:pt x="7" y="22"/>
                    <a:pt x="7" y="21"/>
                  </a:cubicBezTo>
                  <a:cubicBezTo>
                    <a:pt x="8" y="21"/>
                    <a:pt x="8" y="20"/>
                    <a:pt x="8" y="19"/>
                  </a:cubicBezTo>
                  <a:cubicBezTo>
                    <a:pt x="8" y="19"/>
                    <a:pt x="7" y="18"/>
                    <a:pt x="7" y="17"/>
                  </a:cubicBezTo>
                  <a:cubicBezTo>
                    <a:pt x="7" y="17"/>
                    <a:pt x="7" y="16"/>
                    <a:pt x="8" y="15"/>
                  </a:cubicBezTo>
                  <a:cubicBezTo>
                    <a:pt x="8" y="15"/>
                    <a:pt x="9" y="15"/>
                    <a:pt x="10" y="15"/>
                  </a:cubicBezTo>
                  <a:cubicBezTo>
                    <a:pt x="10" y="15"/>
                    <a:pt x="11" y="14"/>
                    <a:pt x="11" y="13"/>
                  </a:cubicBezTo>
                  <a:cubicBezTo>
                    <a:pt x="12" y="13"/>
                    <a:pt x="13" y="13"/>
                    <a:pt x="14" y="13"/>
                  </a:cubicBezTo>
                  <a:cubicBezTo>
                    <a:pt x="15" y="13"/>
                    <a:pt x="17" y="13"/>
                    <a:pt x="17" y="13"/>
                  </a:cubicBezTo>
                  <a:cubicBezTo>
                    <a:pt x="17" y="12"/>
                    <a:pt x="16" y="12"/>
                    <a:pt x="16" y="11"/>
                  </a:cubicBezTo>
                  <a:cubicBezTo>
                    <a:pt x="16" y="11"/>
                    <a:pt x="16" y="11"/>
                    <a:pt x="16" y="10"/>
                  </a:cubicBezTo>
                  <a:cubicBezTo>
                    <a:pt x="17" y="11"/>
                    <a:pt x="17" y="11"/>
                    <a:pt x="17" y="11"/>
                  </a:cubicBezTo>
                  <a:cubicBezTo>
                    <a:pt x="17" y="11"/>
                    <a:pt x="18" y="11"/>
                    <a:pt x="19" y="11"/>
                  </a:cubicBezTo>
                  <a:cubicBezTo>
                    <a:pt x="19" y="11"/>
                    <a:pt x="20" y="11"/>
                    <a:pt x="21" y="11"/>
                  </a:cubicBezTo>
                  <a:cubicBezTo>
                    <a:pt x="21" y="11"/>
                    <a:pt x="22" y="11"/>
                    <a:pt x="23" y="11"/>
                  </a:cubicBezTo>
                  <a:cubicBezTo>
                    <a:pt x="23" y="11"/>
                    <a:pt x="25" y="11"/>
                    <a:pt x="25" y="10"/>
                  </a:cubicBezTo>
                  <a:cubicBezTo>
                    <a:pt x="25" y="10"/>
                    <a:pt x="25" y="8"/>
                    <a:pt x="26" y="8"/>
                  </a:cubicBezTo>
                  <a:cubicBezTo>
                    <a:pt x="26" y="7"/>
                    <a:pt x="27" y="7"/>
                    <a:pt x="28" y="7"/>
                  </a:cubicBezTo>
                  <a:cubicBezTo>
                    <a:pt x="28" y="6"/>
                    <a:pt x="28" y="5"/>
                    <a:pt x="29" y="5"/>
                  </a:cubicBezTo>
                  <a:cubicBezTo>
                    <a:pt x="29" y="4"/>
                    <a:pt x="30" y="4"/>
                    <a:pt x="30" y="4"/>
                  </a:cubicBezTo>
                  <a:cubicBezTo>
                    <a:pt x="31" y="4"/>
                    <a:pt x="32" y="5"/>
                    <a:pt x="33" y="5"/>
                  </a:cubicBezTo>
                  <a:cubicBezTo>
                    <a:pt x="33" y="6"/>
                    <a:pt x="34" y="6"/>
                    <a:pt x="35" y="6"/>
                  </a:cubicBezTo>
                  <a:cubicBezTo>
                    <a:pt x="36" y="6"/>
                    <a:pt x="38" y="5"/>
                    <a:pt x="38" y="5"/>
                  </a:cubicBezTo>
                  <a:cubicBezTo>
                    <a:pt x="38" y="5"/>
                    <a:pt x="39" y="4"/>
                    <a:pt x="39" y="4"/>
                  </a:cubicBezTo>
                  <a:cubicBezTo>
                    <a:pt x="39" y="4"/>
                    <a:pt x="40" y="3"/>
                    <a:pt x="41" y="3"/>
                  </a:cubicBezTo>
                  <a:cubicBezTo>
                    <a:pt x="42" y="2"/>
                    <a:pt x="44" y="2"/>
                    <a:pt x="45" y="2"/>
                  </a:cubicBezTo>
                  <a:cubicBezTo>
                    <a:pt x="45" y="2"/>
                    <a:pt x="47" y="1"/>
                    <a:pt x="48" y="0"/>
                  </a:cubicBezTo>
                  <a:cubicBezTo>
                    <a:pt x="48" y="0"/>
                    <a:pt x="49" y="0"/>
                    <a:pt x="50" y="0"/>
                  </a:cubicBezTo>
                  <a:cubicBezTo>
                    <a:pt x="51" y="0"/>
                    <a:pt x="52" y="0"/>
                    <a:pt x="53" y="0"/>
                  </a:cubicBezTo>
                  <a:cubicBezTo>
                    <a:pt x="53" y="0"/>
                    <a:pt x="54" y="1"/>
                    <a:pt x="55" y="1"/>
                  </a:cubicBezTo>
                  <a:cubicBezTo>
                    <a:pt x="55" y="1"/>
                    <a:pt x="56" y="2"/>
                    <a:pt x="56" y="2"/>
                  </a:cubicBezTo>
                  <a:cubicBezTo>
                    <a:pt x="57" y="2"/>
                    <a:pt x="58" y="2"/>
                    <a:pt x="58" y="2"/>
                  </a:cubicBezTo>
                  <a:cubicBezTo>
                    <a:pt x="59" y="3"/>
                    <a:pt x="60" y="3"/>
                    <a:pt x="60" y="3"/>
                  </a:cubicBezTo>
                  <a:cubicBezTo>
                    <a:pt x="60" y="4"/>
                    <a:pt x="61" y="5"/>
                    <a:pt x="61"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107">
              <a:extLst>
                <a:ext uri="{FF2B5EF4-FFF2-40B4-BE49-F238E27FC236}">
                  <a16:creationId xmlns:a16="http://schemas.microsoft.com/office/drawing/2014/main" id="{1E046677-FE17-466A-AD31-7A7D3C6616EC}"/>
                </a:ext>
              </a:extLst>
            </p:cNvPr>
            <p:cNvSpPr>
              <a:spLocks/>
            </p:cNvSpPr>
            <p:nvPr/>
          </p:nvSpPr>
          <p:spPr bwMode="auto">
            <a:xfrm>
              <a:off x="7109936" y="5467685"/>
              <a:ext cx="374300" cy="541487"/>
            </a:xfrm>
            <a:custGeom>
              <a:avLst/>
              <a:gdLst/>
              <a:ahLst/>
              <a:cxnLst>
                <a:cxn ang="0">
                  <a:pos x="5" y="89"/>
                </a:cxn>
                <a:cxn ang="0">
                  <a:pos x="10" y="82"/>
                </a:cxn>
                <a:cxn ang="0">
                  <a:pos x="11" y="73"/>
                </a:cxn>
                <a:cxn ang="0">
                  <a:pos x="11" y="64"/>
                </a:cxn>
                <a:cxn ang="0">
                  <a:pos x="7" y="58"/>
                </a:cxn>
                <a:cxn ang="0">
                  <a:pos x="8" y="54"/>
                </a:cxn>
                <a:cxn ang="0">
                  <a:pos x="12" y="39"/>
                </a:cxn>
                <a:cxn ang="0">
                  <a:pos x="17" y="32"/>
                </a:cxn>
                <a:cxn ang="0">
                  <a:pos x="24" y="33"/>
                </a:cxn>
                <a:cxn ang="0">
                  <a:pos x="35" y="21"/>
                </a:cxn>
                <a:cxn ang="0">
                  <a:pos x="42" y="15"/>
                </a:cxn>
                <a:cxn ang="0">
                  <a:pos x="50" y="17"/>
                </a:cxn>
                <a:cxn ang="0">
                  <a:pos x="57" y="12"/>
                </a:cxn>
                <a:cxn ang="0">
                  <a:pos x="64" y="13"/>
                </a:cxn>
                <a:cxn ang="0">
                  <a:pos x="67" y="13"/>
                </a:cxn>
                <a:cxn ang="0">
                  <a:pos x="70" y="12"/>
                </a:cxn>
                <a:cxn ang="0">
                  <a:pos x="78" y="13"/>
                </a:cxn>
                <a:cxn ang="0">
                  <a:pos x="78" y="7"/>
                </a:cxn>
                <a:cxn ang="0">
                  <a:pos x="77" y="0"/>
                </a:cxn>
                <a:cxn ang="0">
                  <a:pos x="84" y="12"/>
                </a:cxn>
                <a:cxn ang="0">
                  <a:pos x="82" y="19"/>
                </a:cxn>
                <a:cxn ang="0">
                  <a:pos x="74" y="33"/>
                </a:cxn>
                <a:cxn ang="0">
                  <a:pos x="70" y="37"/>
                </a:cxn>
                <a:cxn ang="0">
                  <a:pos x="76" y="49"/>
                </a:cxn>
                <a:cxn ang="0">
                  <a:pos x="83" y="52"/>
                </a:cxn>
                <a:cxn ang="0">
                  <a:pos x="91" y="48"/>
                </a:cxn>
                <a:cxn ang="0">
                  <a:pos x="105" y="44"/>
                </a:cxn>
                <a:cxn ang="0">
                  <a:pos x="116" y="55"/>
                </a:cxn>
                <a:cxn ang="0">
                  <a:pos x="117" y="69"/>
                </a:cxn>
                <a:cxn ang="0">
                  <a:pos x="111" y="73"/>
                </a:cxn>
                <a:cxn ang="0">
                  <a:pos x="119" y="79"/>
                </a:cxn>
                <a:cxn ang="0">
                  <a:pos x="126" y="89"/>
                </a:cxn>
                <a:cxn ang="0">
                  <a:pos x="120" y="91"/>
                </a:cxn>
                <a:cxn ang="0">
                  <a:pos x="122" y="99"/>
                </a:cxn>
                <a:cxn ang="0">
                  <a:pos x="119" y="107"/>
                </a:cxn>
                <a:cxn ang="0">
                  <a:pos x="117" y="111"/>
                </a:cxn>
                <a:cxn ang="0">
                  <a:pos x="108" y="114"/>
                </a:cxn>
                <a:cxn ang="0">
                  <a:pos x="98" y="114"/>
                </a:cxn>
                <a:cxn ang="0">
                  <a:pos x="100" y="121"/>
                </a:cxn>
                <a:cxn ang="0">
                  <a:pos x="103" y="128"/>
                </a:cxn>
                <a:cxn ang="0">
                  <a:pos x="105" y="139"/>
                </a:cxn>
                <a:cxn ang="0">
                  <a:pos x="107" y="148"/>
                </a:cxn>
                <a:cxn ang="0">
                  <a:pos x="110" y="162"/>
                </a:cxn>
                <a:cxn ang="0">
                  <a:pos x="112" y="169"/>
                </a:cxn>
                <a:cxn ang="0">
                  <a:pos x="111" y="178"/>
                </a:cxn>
                <a:cxn ang="0">
                  <a:pos x="102" y="178"/>
                </a:cxn>
                <a:cxn ang="0">
                  <a:pos x="94" y="174"/>
                </a:cxn>
                <a:cxn ang="0">
                  <a:pos x="82" y="171"/>
                </a:cxn>
                <a:cxn ang="0">
                  <a:pos x="73" y="170"/>
                </a:cxn>
                <a:cxn ang="0">
                  <a:pos x="67" y="171"/>
                </a:cxn>
                <a:cxn ang="0">
                  <a:pos x="60" y="175"/>
                </a:cxn>
                <a:cxn ang="0">
                  <a:pos x="46" y="180"/>
                </a:cxn>
                <a:cxn ang="0">
                  <a:pos x="35" y="179"/>
                </a:cxn>
                <a:cxn ang="0">
                  <a:pos x="27" y="164"/>
                </a:cxn>
                <a:cxn ang="0">
                  <a:pos x="15" y="152"/>
                </a:cxn>
                <a:cxn ang="0">
                  <a:pos x="3" y="151"/>
                </a:cxn>
                <a:cxn ang="0">
                  <a:pos x="3" y="142"/>
                </a:cxn>
                <a:cxn ang="0">
                  <a:pos x="9" y="130"/>
                </a:cxn>
                <a:cxn ang="0">
                  <a:pos x="15" y="107"/>
                </a:cxn>
                <a:cxn ang="0">
                  <a:pos x="12" y="100"/>
                </a:cxn>
              </a:cxnLst>
              <a:rect l="0" t="0" r="r" b="b"/>
              <a:pathLst>
                <a:path w="126" h="183">
                  <a:moveTo>
                    <a:pt x="9" y="94"/>
                  </a:moveTo>
                  <a:cubicBezTo>
                    <a:pt x="9" y="94"/>
                    <a:pt x="8" y="94"/>
                    <a:pt x="8" y="94"/>
                  </a:cubicBezTo>
                  <a:cubicBezTo>
                    <a:pt x="7" y="94"/>
                    <a:pt x="6" y="93"/>
                    <a:pt x="6" y="92"/>
                  </a:cubicBezTo>
                  <a:cubicBezTo>
                    <a:pt x="5" y="92"/>
                    <a:pt x="5" y="91"/>
                    <a:pt x="4" y="91"/>
                  </a:cubicBezTo>
                  <a:cubicBezTo>
                    <a:pt x="4" y="90"/>
                    <a:pt x="4" y="89"/>
                    <a:pt x="5" y="89"/>
                  </a:cubicBezTo>
                  <a:cubicBezTo>
                    <a:pt x="5" y="88"/>
                    <a:pt x="7" y="88"/>
                    <a:pt x="7" y="88"/>
                  </a:cubicBezTo>
                  <a:cubicBezTo>
                    <a:pt x="8" y="87"/>
                    <a:pt x="8" y="86"/>
                    <a:pt x="9" y="86"/>
                  </a:cubicBezTo>
                  <a:cubicBezTo>
                    <a:pt x="9" y="85"/>
                    <a:pt x="10" y="85"/>
                    <a:pt x="10" y="84"/>
                  </a:cubicBezTo>
                  <a:cubicBezTo>
                    <a:pt x="10" y="84"/>
                    <a:pt x="11" y="84"/>
                    <a:pt x="11" y="84"/>
                  </a:cubicBezTo>
                  <a:cubicBezTo>
                    <a:pt x="11" y="83"/>
                    <a:pt x="11" y="83"/>
                    <a:pt x="10" y="82"/>
                  </a:cubicBezTo>
                  <a:cubicBezTo>
                    <a:pt x="10" y="82"/>
                    <a:pt x="10" y="81"/>
                    <a:pt x="10" y="80"/>
                  </a:cubicBezTo>
                  <a:cubicBezTo>
                    <a:pt x="10" y="80"/>
                    <a:pt x="11" y="79"/>
                    <a:pt x="11" y="79"/>
                  </a:cubicBezTo>
                  <a:cubicBezTo>
                    <a:pt x="11" y="79"/>
                    <a:pt x="10" y="77"/>
                    <a:pt x="11" y="77"/>
                  </a:cubicBezTo>
                  <a:cubicBezTo>
                    <a:pt x="11" y="76"/>
                    <a:pt x="12" y="76"/>
                    <a:pt x="12" y="75"/>
                  </a:cubicBezTo>
                  <a:cubicBezTo>
                    <a:pt x="12" y="75"/>
                    <a:pt x="11" y="74"/>
                    <a:pt x="11" y="73"/>
                  </a:cubicBezTo>
                  <a:cubicBezTo>
                    <a:pt x="11" y="73"/>
                    <a:pt x="10" y="72"/>
                    <a:pt x="10" y="71"/>
                  </a:cubicBezTo>
                  <a:cubicBezTo>
                    <a:pt x="10" y="71"/>
                    <a:pt x="10" y="70"/>
                    <a:pt x="10" y="69"/>
                  </a:cubicBezTo>
                  <a:cubicBezTo>
                    <a:pt x="10" y="68"/>
                    <a:pt x="10" y="67"/>
                    <a:pt x="11" y="66"/>
                  </a:cubicBezTo>
                  <a:cubicBezTo>
                    <a:pt x="11" y="66"/>
                    <a:pt x="11" y="65"/>
                    <a:pt x="11" y="65"/>
                  </a:cubicBezTo>
                  <a:cubicBezTo>
                    <a:pt x="11" y="64"/>
                    <a:pt x="11" y="64"/>
                    <a:pt x="11" y="64"/>
                  </a:cubicBezTo>
                  <a:cubicBezTo>
                    <a:pt x="10" y="64"/>
                    <a:pt x="10" y="64"/>
                    <a:pt x="9" y="64"/>
                  </a:cubicBezTo>
                  <a:cubicBezTo>
                    <a:pt x="9" y="64"/>
                    <a:pt x="9" y="63"/>
                    <a:pt x="9" y="63"/>
                  </a:cubicBezTo>
                  <a:cubicBezTo>
                    <a:pt x="9" y="62"/>
                    <a:pt x="9" y="62"/>
                    <a:pt x="9" y="61"/>
                  </a:cubicBezTo>
                  <a:cubicBezTo>
                    <a:pt x="10" y="61"/>
                    <a:pt x="10" y="59"/>
                    <a:pt x="9" y="58"/>
                  </a:cubicBezTo>
                  <a:cubicBezTo>
                    <a:pt x="9" y="58"/>
                    <a:pt x="8" y="58"/>
                    <a:pt x="7" y="58"/>
                  </a:cubicBezTo>
                  <a:cubicBezTo>
                    <a:pt x="7" y="58"/>
                    <a:pt x="5" y="58"/>
                    <a:pt x="5" y="58"/>
                  </a:cubicBezTo>
                  <a:cubicBezTo>
                    <a:pt x="5" y="58"/>
                    <a:pt x="4" y="57"/>
                    <a:pt x="4" y="56"/>
                  </a:cubicBezTo>
                  <a:cubicBezTo>
                    <a:pt x="4" y="56"/>
                    <a:pt x="5" y="56"/>
                    <a:pt x="5" y="56"/>
                  </a:cubicBezTo>
                  <a:cubicBezTo>
                    <a:pt x="5" y="56"/>
                    <a:pt x="6" y="56"/>
                    <a:pt x="7" y="55"/>
                  </a:cubicBezTo>
                  <a:cubicBezTo>
                    <a:pt x="7" y="55"/>
                    <a:pt x="8" y="54"/>
                    <a:pt x="8" y="54"/>
                  </a:cubicBezTo>
                  <a:cubicBezTo>
                    <a:pt x="9" y="53"/>
                    <a:pt x="11" y="53"/>
                    <a:pt x="12" y="52"/>
                  </a:cubicBezTo>
                  <a:cubicBezTo>
                    <a:pt x="12" y="51"/>
                    <a:pt x="14" y="50"/>
                    <a:pt x="14" y="49"/>
                  </a:cubicBezTo>
                  <a:cubicBezTo>
                    <a:pt x="14" y="48"/>
                    <a:pt x="14" y="46"/>
                    <a:pt x="14" y="45"/>
                  </a:cubicBezTo>
                  <a:cubicBezTo>
                    <a:pt x="14" y="44"/>
                    <a:pt x="14" y="43"/>
                    <a:pt x="13" y="42"/>
                  </a:cubicBezTo>
                  <a:cubicBezTo>
                    <a:pt x="13" y="41"/>
                    <a:pt x="12" y="40"/>
                    <a:pt x="12" y="39"/>
                  </a:cubicBezTo>
                  <a:cubicBezTo>
                    <a:pt x="11" y="39"/>
                    <a:pt x="11" y="38"/>
                    <a:pt x="11" y="37"/>
                  </a:cubicBezTo>
                  <a:cubicBezTo>
                    <a:pt x="11" y="37"/>
                    <a:pt x="11" y="37"/>
                    <a:pt x="11" y="37"/>
                  </a:cubicBezTo>
                  <a:cubicBezTo>
                    <a:pt x="12" y="37"/>
                    <a:pt x="13" y="36"/>
                    <a:pt x="14" y="36"/>
                  </a:cubicBezTo>
                  <a:cubicBezTo>
                    <a:pt x="14" y="35"/>
                    <a:pt x="15" y="34"/>
                    <a:pt x="15" y="33"/>
                  </a:cubicBezTo>
                  <a:cubicBezTo>
                    <a:pt x="16" y="33"/>
                    <a:pt x="17" y="32"/>
                    <a:pt x="17" y="32"/>
                  </a:cubicBezTo>
                  <a:cubicBezTo>
                    <a:pt x="18" y="31"/>
                    <a:pt x="19" y="31"/>
                    <a:pt x="19" y="31"/>
                  </a:cubicBezTo>
                  <a:cubicBezTo>
                    <a:pt x="20" y="31"/>
                    <a:pt x="19" y="33"/>
                    <a:pt x="20" y="33"/>
                  </a:cubicBezTo>
                  <a:cubicBezTo>
                    <a:pt x="20" y="33"/>
                    <a:pt x="21" y="33"/>
                    <a:pt x="21" y="33"/>
                  </a:cubicBezTo>
                  <a:cubicBezTo>
                    <a:pt x="22" y="33"/>
                    <a:pt x="23" y="32"/>
                    <a:pt x="23" y="32"/>
                  </a:cubicBezTo>
                  <a:cubicBezTo>
                    <a:pt x="24" y="32"/>
                    <a:pt x="24" y="33"/>
                    <a:pt x="24" y="33"/>
                  </a:cubicBezTo>
                  <a:cubicBezTo>
                    <a:pt x="25" y="33"/>
                    <a:pt x="26" y="33"/>
                    <a:pt x="26" y="33"/>
                  </a:cubicBezTo>
                  <a:cubicBezTo>
                    <a:pt x="27" y="33"/>
                    <a:pt x="28" y="32"/>
                    <a:pt x="28" y="32"/>
                  </a:cubicBezTo>
                  <a:cubicBezTo>
                    <a:pt x="29" y="31"/>
                    <a:pt x="30" y="30"/>
                    <a:pt x="30" y="29"/>
                  </a:cubicBezTo>
                  <a:cubicBezTo>
                    <a:pt x="31" y="28"/>
                    <a:pt x="32" y="26"/>
                    <a:pt x="33" y="25"/>
                  </a:cubicBezTo>
                  <a:cubicBezTo>
                    <a:pt x="34" y="24"/>
                    <a:pt x="35" y="22"/>
                    <a:pt x="35" y="21"/>
                  </a:cubicBezTo>
                  <a:cubicBezTo>
                    <a:pt x="36" y="21"/>
                    <a:pt x="36" y="19"/>
                    <a:pt x="36" y="19"/>
                  </a:cubicBezTo>
                  <a:cubicBezTo>
                    <a:pt x="37" y="18"/>
                    <a:pt x="37" y="17"/>
                    <a:pt x="37" y="17"/>
                  </a:cubicBezTo>
                  <a:cubicBezTo>
                    <a:pt x="37" y="16"/>
                    <a:pt x="38" y="15"/>
                    <a:pt x="38" y="15"/>
                  </a:cubicBezTo>
                  <a:cubicBezTo>
                    <a:pt x="38" y="14"/>
                    <a:pt x="39" y="13"/>
                    <a:pt x="40" y="13"/>
                  </a:cubicBezTo>
                  <a:cubicBezTo>
                    <a:pt x="40" y="13"/>
                    <a:pt x="41" y="15"/>
                    <a:pt x="42" y="15"/>
                  </a:cubicBezTo>
                  <a:cubicBezTo>
                    <a:pt x="42" y="15"/>
                    <a:pt x="43" y="16"/>
                    <a:pt x="43" y="16"/>
                  </a:cubicBezTo>
                  <a:cubicBezTo>
                    <a:pt x="44" y="16"/>
                    <a:pt x="45" y="16"/>
                    <a:pt x="46" y="16"/>
                  </a:cubicBezTo>
                  <a:cubicBezTo>
                    <a:pt x="46" y="17"/>
                    <a:pt x="46" y="17"/>
                    <a:pt x="47" y="18"/>
                  </a:cubicBezTo>
                  <a:cubicBezTo>
                    <a:pt x="47" y="18"/>
                    <a:pt x="48" y="17"/>
                    <a:pt x="49" y="17"/>
                  </a:cubicBezTo>
                  <a:cubicBezTo>
                    <a:pt x="49" y="17"/>
                    <a:pt x="50" y="17"/>
                    <a:pt x="50" y="17"/>
                  </a:cubicBezTo>
                  <a:cubicBezTo>
                    <a:pt x="51" y="18"/>
                    <a:pt x="52" y="19"/>
                    <a:pt x="53" y="19"/>
                  </a:cubicBezTo>
                  <a:cubicBezTo>
                    <a:pt x="53" y="19"/>
                    <a:pt x="54" y="19"/>
                    <a:pt x="55" y="19"/>
                  </a:cubicBezTo>
                  <a:cubicBezTo>
                    <a:pt x="55" y="19"/>
                    <a:pt x="56" y="17"/>
                    <a:pt x="56" y="17"/>
                  </a:cubicBezTo>
                  <a:cubicBezTo>
                    <a:pt x="56" y="16"/>
                    <a:pt x="56" y="15"/>
                    <a:pt x="56" y="14"/>
                  </a:cubicBezTo>
                  <a:cubicBezTo>
                    <a:pt x="56" y="14"/>
                    <a:pt x="56" y="12"/>
                    <a:pt x="57" y="12"/>
                  </a:cubicBezTo>
                  <a:cubicBezTo>
                    <a:pt x="57" y="12"/>
                    <a:pt x="58" y="12"/>
                    <a:pt x="58" y="12"/>
                  </a:cubicBezTo>
                  <a:cubicBezTo>
                    <a:pt x="59" y="12"/>
                    <a:pt x="59" y="13"/>
                    <a:pt x="59" y="13"/>
                  </a:cubicBezTo>
                  <a:cubicBezTo>
                    <a:pt x="59" y="13"/>
                    <a:pt x="60" y="14"/>
                    <a:pt x="61" y="14"/>
                  </a:cubicBezTo>
                  <a:cubicBezTo>
                    <a:pt x="61" y="14"/>
                    <a:pt x="62" y="13"/>
                    <a:pt x="62" y="13"/>
                  </a:cubicBezTo>
                  <a:cubicBezTo>
                    <a:pt x="63" y="13"/>
                    <a:pt x="63" y="13"/>
                    <a:pt x="64" y="13"/>
                  </a:cubicBezTo>
                  <a:cubicBezTo>
                    <a:pt x="64" y="14"/>
                    <a:pt x="64" y="15"/>
                    <a:pt x="65" y="16"/>
                  </a:cubicBezTo>
                  <a:cubicBezTo>
                    <a:pt x="65" y="16"/>
                    <a:pt x="66" y="16"/>
                    <a:pt x="66" y="17"/>
                  </a:cubicBezTo>
                  <a:cubicBezTo>
                    <a:pt x="66" y="17"/>
                    <a:pt x="67" y="16"/>
                    <a:pt x="67" y="16"/>
                  </a:cubicBezTo>
                  <a:cubicBezTo>
                    <a:pt x="68" y="16"/>
                    <a:pt x="68" y="15"/>
                    <a:pt x="68" y="15"/>
                  </a:cubicBezTo>
                  <a:cubicBezTo>
                    <a:pt x="68" y="14"/>
                    <a:pt x="68" y="14"/>
                    <a:pt x="67" y="13"/>
                  </a:cubicBezTo>
                  <a:cubicBezTo>
                    <a:pt x="67" y="13"/>
                    <a:pt x="66" y="12"/>
                    <a:pt x="66" y="11"/>
                  </a:cubicBezTo>
                  <a:cubicBezTo>
                    <a:pt x="65" y="11"/>
                    <a:pt x="65" y="10"/>
                    <a:pt x="65" y="9"/>
                  </a:cubicBezTo>
                  <a:cubicBezTo>
                    <a:pt x="66" y="9"/>
                    <a:pt x="66" y="8"/>
                    <a:pt x="66" y="8"/>
                  </a:cubicBezTo>
                  <a:cubicBezTo>
                    <a:pt x="67" y="8"/>
                    <a:pt x="68" y="9"/>
                    <a:pt x="68" y="9"/>
                  </a:cubicBezTo>
                  <a:cubicBezTo>
                    <a:pt x="69" y="10"/>
                    <a:pt x="69" y="11"/>
                    <a:pt x="70" y="12"/>
                  </a:cubicBezTo>
                  <a:cubicBezTo>
                    <a:pt x="70" y="12"/>
                    <a:pt x="71" y="13"/>
                    <a:pt x="71" y="13"/>
                  </a:cubicBezTo>
                  <a:cubicBezTo>
                    <a:pt x="72" y="14"/>
                    <a:pt x="73" y="14"/>
                    <a:pt x="74" y="15"/>
                  </a:cubicBezTo>
                  <a:cubicBezTo>
                    <a:pt x="74" y="15"/>
                    <a:pt x="75" y="15"/>
                    <a:pt x="75" y="15"/>
                  </a:cubicBezTo>
                  <a:cubicBezTo>
                    <a:pt x="76" y="15"/>
                    <a:pt x="76" y="14"/>
                    <a:pt x="77" y="14"/>
                  </a:cubicBezTo>
                  <a:cubicBezTo>
                    <a:pt x="77" y="14"/>
                    <a:pt x="78" y="14"/>
                    <a:pt x="78" y="13"/>
                  </a:cubicBezTo>
                  <a:cubicBezTo>
                    <a:pt x="79" y="13"/>
                    <a:pt x="79" y="12"/>
                    <a:pt x="80" y="12"/>
                  </a:cubicBezTo>
                  <a:cubicBezTo>
                    <a:pt x="80" y="11"/>
                    <a:pt x="79" y="10"/>
                    <a:pt x="79" y="10"/>
                  </a:cubicBezTo>
                  <a:cubicBezTo>
                    <a:pt x="79" y="10"/>
                    <a:pt x="78" y="10"/>
                    <a:pt x="78" y="9"/>
                  </a:cubicBezTo>
                  <a:cubicBezTo>
                    <a:pt x="78" y="9"/>
                    <a:pt x="78" y="8"/>
                    <a:pt x="78" y="8"/>
                  </a:cubicBezTo>
                  <a:cubicBezTo>
                    <a:pt x="78" y="8"/>
                    <a:pt x="78" y="7"/>
                    <a:pt x="78" y="7"/>
                  </a:cubicBezTo>
                  <a:cubicBezTo>
                    <a:pt x="78" y="7"/>
                    <a:pt x="78" y="6"/>
                    <a:pt x="78" y="6"/>
                  </a:cubicBezTo>
                  <a:cubicBezTo>
                    <a:pt x="78" y="5"/>
                    <a:pt x="78" y="5"/>
                    <a:pt x="77" y="5"/>
                  </a:cubicBezTo>
                  <a:cubicBezTo>
                    <a:pt x="77" y="4"/>
                    <a:pt x="76" y="4"/>
                    <a:pt x="76" y="3"/>
                  </a:cubicBezTo>
                  <a:cubicBezTo>
                    <a:pt x="76" y="3"/>
                    <a:pt x="76" y="2"/>
                    <a:pt x="76" y="1"/>
                  </a:cubicBezTo>
                  <a:cubicBezTo>
                    <a:pt x="76" y="1"/>
                    <a:pt x="77" y="0"/>
                    <a:pt x="77" y="0"/>
                  </a:cubicBezTo>
                  <a:cubicBezTo>
                    <a:pt x="78" y="0"/>
                    <a:pt x="79" y="1"/>
                    <a:pt x="79" y="2"/>
                  </a:cubicBezTo>
                  <a:cubicBezTo>
                    <a:pt x="79" y="2"/>
                    <a:pt x="80" y="4"/>
                    <a:pt x="80" y="4"/>
                  </a:cubicBezTo>
                  <a:cubicBezTo>
                    <a:pt x="80" y="5"/>
                    <a:pt x="81" y="7"/>
                    <a:pt x="81" y="8"/>
                  </a:cubicBezTo>
                  <a:cubicBezTo>
                    <a:pt x="81" y="8"/>
                    <a:pt x="82" y="9"/>
                    <a:pt x="83" y="9"/>
                  </a:cubicBezTo>
                  <a:cubicBezTo>
                    <a:pt x="83" y="10"/>
                    <a:pt x="83" y="11"/>
                    <a:pt x="84" y="12"/>
                  </a:cubicBezTo>
                  <a:cubicBezTo>
                    <a:pt x="84" y="12"/>
                    <a:pt x="84" y="13"/>
                    <a:pt x="85" y="13"/>
                  </a:cubicBezTo>
                  <a:cubicBezTo>
                    <a:pt x="84" y="13"/>
                    <a:pt x="84" y="14"/>
                    <a:pt x="84" y="14"/>
                  </a:cubicBezTo>
                  <a:cubicBezTo>
                    <a:pt x="83" y="14"/>
                    <a:pt x="83" y="15"/>
                    <a:pt x="82" y="15"/>
                  </a:cubicBezTo>
                  <a:cubicBezTo>
                    <a:pt x="82" y="16"/>
                    <a:pt x="81" y="17"/>
                    <a:pt x="81" y="17"/>
                  </a:cubicBezTo>
                  <a:cubicBezTo>
                    <a:pt x="81" y="18"/>
                    <a:pt x="82" y="19"/>
                    <a:pt x="82" y="19"/>
                  </a:cubicBezTo>
                  <a:cubicBezTo>
                    <a:pt x="82" y="20"/>
                    <a:pt x="80" y="21"/>
                    <a:pt x="80" y="21"/>
                  </a:cubicBezTo>
                  <a:cubicBezTo>
                    <a:pt x="80" y="21"/>
                    <a:pt x="77" y="23"/>
                    <a:pt x="76" y="23"/>
                  </a:cubicBezTo>
                  <a:cubicBezTo>
                    <a:pt x="75" y="24"/>
                    <a:pt x="74" y="25"/>
                    <a:pt x="74" y="26"/>
                  </a:cubicBezTo>
                  <a:cubicBezTo>
                    <a:pt x="74" y="27"/>
                    <a:pt x="74" y="29"/>
                    <a:pt x="74" y="30"/>
                  </a:cubicBezTo>
                  <a:cubicBezTo>
                    <a:pt x="74" y="31"/>
                    <a:pt x="74" y="32"/>
                    <a:pt x="74" y="33"/>
                  </a:cubicBezTo>
                  <a:cubicBezTo>
                    <a:pt x="74" y="34"/>
                    <a:pt x="73" y="35"/>
                    <a:pt x="72" y="35"/>
                  </a:cubicBezTo>
                  <a:cubicBezTo>
                    <a:pt x="72" y="35"/>
                    <a:pt x="71" y="34"/>
                    <a:pt x="71" y="34"/>
                  </a:cubicBezTo>
                  <a:cubicBezTo>
                    <a:pt x="70" y="34"/>
                    <a:pt x="70" y="34"/>
                    <a:pt x="69" y="34"/>
                  </a:cubicBezTo>
                  <a:cubicBezTo>
                    <a:pt x="69" y="34"/>
                    <a:pt x="69" y="35"/>
                    <a:pt x="69" y="35"/>
                  </a:cubicBezTo>
                  <a:cubicBezTo>
                    <a:pt x="69" y="36"/>
                    <a:pt x="70" y="36"/>
                    <a:pt x="70" y="37"/>
                  </a:cubicBezTo>
                  <a:cubicBezTo>
                    <a:pt x="70" y="37"/>
                    <a:pt x="71" y="37"/>
                    <a:pt x="72" y="38"/>
                  </a:cubicBezTo>
                  <a:cubicBezTo>
                    <a:pt x="72" y="38"/>
                    <a:pt x="74" y="40"/>
                    <a:pt x="74" y="41"/>
                  </a:cubicBezTo>
                  <a:cubicBezTo>
                    <a:pt x="75" y="42"/>
                    <a:pt x="75" y="44"/>
                    <a:pt x="76" y="45"/>
                  </a:cubicBezTo>
                  <a:cubicBezTo>
                    <a:pt x="76" y="45"/>
                    <a:pt x="77" y="46"/>
                    <a:pt x="77" y="47"/>
                  </a:cubicBezTo>
                  <a:cubicBezTo>
                    <a:pt x="77" y="47"/>
                    <a:pt x="76" y="48"/>
                    <a:pt x="76" y="49"/>
                  </a:cubicBezTo>
                  <a:cubicBezTo>
                    <a:pt x="76" y="49"/>
                    <a:pt x="77" y="50"/>
                    <a:pt x="77" y="51"/>
                  </a:cubicBezTo>
                  <a:cubicBezTo>
                    <a:pt x="77" y="51"/>
                    <a:pt x="78" y="51"/>
                    <a:pt x="78" y="51"/>
                  </a:cubicBezTo>
                  <a:cubicBezTo>
                    <a:pt x="79" y="51"/>
                    <a:pt x="79" y="50"/>
                    <a:pt x="80" y="50"/>
                  </a:cubicBezTo>
                  <a:cubicBezTo>
                    <a:pt x="80" y="50"/>
                    <a:pt x="81" y="51"/>
                    <a:pt x="81" y="51"/>
                  </a:cubicBezTo>
                  <a:cubicBezTo>
                    <a:pt x="82" y="51"/>
                    <a:pt x="82" y="52"/>
                    <a:pt x="83" y="52"/>
                  </a:cubicBezTo>
                  <a:cubicBezTo>
                    <a:pt x="83" y="52"/>
                    <a:pt x="85" y="52"/>
                    <a:pt x="85" y="51"/>
                  </a:cubicBezTo>
                  <a:cubicBezTo>
                    <a:pt x="86" y="51"/>
                    <a:pt x="86" y="51"/>
                    <a:pt x="87" y="51"/>
                  </a:cubicBezTo>
                  <a:cubicBezTo>
                    <a:pt x="87" y="50"/>
                    <a:pt x="89" y="51"/>
                    <a:pt x="89" y="51"/>
                  </a:cubicBezTo>
                  <a:cubicBezTo>
                    <a:pt x="90" y="51"/>
                    <a:pt x="90" y="50"/>
                    <a:pt x="91" y="49"/>
                  </a:cubicBezTo>
                  <a:cubicBezTo>
                    <a:pt x="91" y="49"/>
                    <a:pt x="91" y="48"/>
                    <a:pt x="91" y="48"/>
                  </a:cubicBezTo>
                  <a:cubicBezTo>
                    <a:pt x="92" y="47"/>
                    <a:pt x="93" y="48"/>
                    <a:pt x="94" y="48"/>
                  </a:cubicBezTo>
                  <a:cubicBezTo>
                    <a:pt x="95" y="47"/>
                    <a:pt x="97" y="47"/>
                    <a:pt x="97" y="47"/>
                  </a:cubicBezTo>
                  <a:cubicBezTo>
                    <a:pt x="98" y="46"/>
                    <a:pt x="99" y="46"/>
                    <a:pt x="100" y="46"/>
                  </a:cubicBezTo>
                  <a:cubicBezTo>
                    <a:pt x="100" y="46"/>
                    <a:pt x="101" y="45"/>
                    <a:pt x="102" y="45"/>
                  </a:cubicBezTo>
                  <a:cubicBezTo>
                    <a:pt x="103" y="45"/>
                    <a:pt x="104" y="44"/>
                    <a:pt x="105" y="44"/>
                  </a:cubicBezTo>
                  <a:cubicBezTo>
                    <a:pt x="105" y="44"/>
                    <a:pt x="105" y="44"/>
                    <a:pt x="106" y="43"/>
                  </a:cubicBezTo>
                  <a:cubicBezTo>
                    <a:pt x="106" y="44"/>
                    <a:pt x="107" y="45"/>
                    <a:pt x="107" y="45"/>
                  </a:cubicBezTo>
                  <a:cubicBezTo>
                    <a:pt x="108" y="46"/>
                    <a:pt x="108" y="46"/>
                    <a:pt x="109" y="47"/>
                  </a:cubicBezTo>
                  <a:cubicBezTo>
                    <a:pt x="109" y="48"/>
                    <a:pt x="110" y="48"/>
                    <a:pt x="110" y="49"/>
                  </a:cubicBezTo>
                  <a:cubicBezTo>
                    <a:pt x="111" y="50"/>
                    <a:pt x="115" y="54"/>
                    <a:pt x="116" y="55"/>
                  </a:cubicBezTo>
                  <a:cubicBezTo>
                    <a:pt x="118" y="57"/>
                    <a:pt x="121" y="59"/>
                    <a:pt x="122" y="61"/>
                  </a:cubicBezTo>
                  <a:cubicBezTo>
                    <a:pt x="122" y="62"/>
                    <a:pt x="122" y="64"/>
                    <a:pt x="122" y="65"/>
                  </a:cubicBezTo>
                  <a:cubicBezTo>
                    <a:pt x="122" y="65"/>
                    <a:pt x="121" y="66"/>
                    <a:pt x="120" y="66"/>
                  </a:cubicBezTo>
                  <a:cubicBezTo>
                    <a:pt x="120" y="67"/>
                    <a:pt x="119" y="68"/>
                    <a:pt x="119" y="69"/>
                  </a:cubicBezTo>
                  <a:cubicBezTo>
                    <a:pt x="118" y="69"/>
                    <a:pt x="117" y="69"/>
                    <a:pt x="117" y="69"/>
                  </a:cubicBezTo>
                  <a:cubicBezTo>
                    <a:pt x="116" y="70"/>
                    <a:pt x="115" y="69"/>
                    <a:pt x="114" y="69"/>
                  </a:cubicBezTo>
                  <a:cubicBezTo>
                    <a:pt x="113" y="69"/>
                    <a:pt x="113" y="70"/>
                    <a:pt x="112" y="70"/>
                  </a:cubicBezTo>
                  <a:cubicBezTo>
                    <a:pt x="112" y="70"/>
                    <a:pt x="111" y="71"/>
                    <a:pt x="111" y="71"/>
                  </a:cubicBezTo>
                  <a:cubicBezTo>
                    <a:pt x="110" y="71"/>
                    <a:pt x="110" y="72"/>
                    <a:pt x="110" y="73"/>
                  </a:cubicBezTo>
                  <a:cubicBezTo>
                    <a:pt x="110" y="73"/>
                    <a:pt x="110" y="73"/>
                    <a:pt x="111" y="73"/>
                  </a:cubicBezTo>
                  <a:cubicBezTo>
                    <a:pt x="111" y="74"/>
                    <a:pt x="112" y="74"/>
                    <a:pt x="112" y="74"/>
                  </a:cubicBezTo>
                  <a:cubicBezTo>
                    <a:pt x="113" y="74"/>
                    <a:pt x="114" y="74"/>
                    <a:pt x="114" y="74"/>
                  </a:cubicBezTo>
                  <a:cubicBezTo>
                    <a:pt x="115" y="74"/>
                    <a:pt x="116" y="74"/>
                    <a:pt x="117" y="75"/>
                  </a:cubicBezTo>
                  <a:cubicBezTo>
                    <a:pt x="117" y="75"/>
                    <a:pt x="118" y="77"/>
                    <a:pt x="118" y="78"/>
                  </a:cubicBezTo>
                  <a:cubicBezTo>
                    <a:pt x="119" y="78"/>
                    <a:pt x="119" y="79"/>
                    <a:pt x="119" y="79"/>
                  </a:cubicBezTo>
                  <a:cubicBezTo>
                    <a:pt x="120" y="79"/>
                    <a:pt x="121" y="79"/>
                    <a:pt x="122" y="79"/>
                  </a:cubicBezTo>
                  <a:cubicBezTo>
                    <a:pt x="122" y="80"/>
                    <a:pt x="124" y="80"/>
                    <a:pt x="124" y="81"/>
                  </a:cubicBezTo>
                  <a:cubicBezTo>
                    <a:pt x="125" y="81"/>
                    <a:pt x="125" y="82"/>
                    <a:pt x="125" y="83"/>
                  </a:cubicBezTo>
                  <a:cubicBezTo>
                    <a:pt x="125" y="84"/>
                    <a:pt x="126" y="85"/>
                    <a:pt x="126" y="85"/>
                  </a:cubicBezTo>
                  <a:cubicBezTo>
                    <a:pt x="126" y="86"/>
                    <a:pt x="126" y="88"/>
                    <a:pt x="126" y="89"/>
                  </a:cubicBezTo>
                  <a:cubicBezTo>
                    <a:pt x="126" y="89"/>
                    <a:pt x="125" y="90"/>
                    <a:pt x="124" y="90"/>
                  </a:cubicBezTo>
                  <a:cubicBezTo>
                    <a:pt x="124" y="90"/>
                    <a:pt x="124" y="90"/>
                    <a:pt x="124" y="89"/>
                  </a:cubicBezTo>
                  <a:cubicBezTo>
                    <a:pt x="123" y="89"/>
                    <a:pt x="122" y="89"/>
                    <a:pt x="122" y="89"/>
                  </a:cubicBezTo>
                  <a:cubicBezTo>
                    <a:pt x="122" y="89"/>
                    <a:pt x="121" y="89"/>
                    <a:pt x="120" y="89"/>
                  </a:cubicBezTo>
                  <a:cubicBezTo>
                    <a:pt x="120" y="90"/>
                    <a:pt x="120" y="90"/>
                    <a:pt x="120" y="91"/>
                  </a:cubicBezTo>
                  <a:cubicBezTo>
                    <a:pt x="120" y="91"/>
                    <a:pt x="120" y="92"/>
                    <a:pt x="120" y="92"/>
                  </a:cubicBezTo>
                  <a:cubicBezTo>
                    <a:pt x="121" y="92"/>
                    <a:pt x="122" y="93"/>
                    <a:pt x="122" y="93"/>
                  </a:cubicBezTo>
                  <a:cubicBezTo>
                    <a:pt x="122" y="94"/>
                    <a:pt x="122" y="95"/>
                    <a:pt x="122" y="95"/>
                  </a:cubicBezTo>
                  <a:cubicBezTo>
                    <a:pt x="122" y="96"/>
                    <a:pt x="122" y="96"/>
                    <a:pt x="121" y="97"/>
                  </a:cubicBezTo>
                  <a:cubicBezTo>
                    <a:pt x="121" y="97"/>
                    <a:pt x="122" y="98"/>
                    <a:pt x="122" y="99"/>
                  </a:cubicBezTo>
                  <a:cubicBezTo>
                    <a:pt x="122" y="100"/>
                    <a:pt x="122" y="102"/>
                    <a:pt x="122" y="102"/>
                  </a:cubicBezTo>
                  <a:cubicBezTo>
                    <a:pt x="121" y="103"/>
                    <a:pt x="121" y="104"/>
                    <a:pt x="121" y="104"/>
                  </a:cubicBezTo>
                  <a:cubicBezTo>
                    <a:pt x="120" y="104"/>
                    <a:pt x="120" y="104"/>
                    <a:pt x="120" y="105"/>
                  </a:cubicBezTo>
                  <a:cubicBezTo>
                    <a:pt x="119" y="105"/>
                    <a:pt x="119" y="105"/>
                    <a:pt x="119" y="105"/>
                  </a:cubicBezTo>
                  <a:cubicBezTo>
                    <a:pt x="119" y="106"/>
                    <a:pt x="119" y="107"/>
                    <a:pt x="119" y="107"/>
                  </a:cubicBezTo>
                  <a:cubicBezTo>
                    <a:pt x="119" y="107"/>
                    <a:pt x="120" y="108"/>
                    <a:pt x="120" y="108"/>
                  </a:cubicBezTo>
                  <a:cubicBezTo>
                    <a:pt x="120" y="109"/>
                    <a:pt x="121" y="109"/>
                    <a:pt x="121" y="109"/>
                  </a:cubicBezTo>
                  <a:cubicBezTo>
                    <a:pt x="121" y="109"/>
                    <a:pt x="122" y="111"/>
                    <a:pt x="122" y="111"/>
                  </a:cubicBezTo>
                  <a:cubicBezTo>
                    <a:pt x="121" y="112"/>
                    <a:pt x="120" y="112"/>
                    <a:pt x="119" y="112"/>
                  </a:cubicBezTo>
                  <a:cubicBezTo>
                    <a:pt x="119" y="112"/>
                    <a:pt x="118" y="111"/>
                    <a:pt x="117" y="111"/>
                  </a:cubicBezTo>
                  <a:cubicBezTo>
                    <a:pt x="117" y="111"/>
                    <a:pt x="116" y="110"/>
                    <a:pt x="116" y="110"/>
                  </a:cubicBezTo>
                  <a:cubicBezTo>
                    <a:pt x="115" y="110"/>
                    <a:pt x="114" y="110"/>
                    <a:pt x="113" y="110"/>
                  </a:cubicBezTo>
                  <a:cubicBezTo>
                    <a:pt x="113" y="110"/>
                    <a:pt x="112" y="111"/>
                    <a:pt x="112" y="112"/>
                  </a:cubicBezTo>
                  <a:cubicBezTo>
                    <a:pt x="111" y="112"/>
                    <a:pt x="111" y="113"/>
                    <a:pt x="111" y="114"/>
                  </a:cubicBezTo>
                  <a:cubicBezTo>
                    <a:pt x="110" y="114"/>
                    <a:pt x="109" y="114"/>
                    <a:pt x="108" y="114"/>
                  </a:cubicBezTo>
                  <a:cubicBezTo>
                    <a:pt x="108" y="114"/>
                    <a:pt x="107" y="114"/>
                    <a:pt x="106" y="113"/>
                  </a:cubicBezTo>
                  <a:cubicBezTo>
                    <a:pt x="106" y="113"/>
                    <a:pt x="105" y="113"/>
                    <a:pt x="105" y="112"/>
                  </a:cubicBezTo>
                  <a:cubicBezTo>
                    <a:pt x="104" y="112"/>
                    <a:pt x="102" y="112"/>
                    <a:pt x="102" y="113"/>
                  </a:cubicBezTo>
                  <a:cubicBezTo>
                    <a:pt x="101" y="113"/>
                    <a:pt x="101" y="114"/>
                    <a:pt x="100" y="114"/>
                  </a:cubicBezTo>
                  <a:cubicBezTo>
                    <a:pt x="100" y="114"/>
                    <a:pt x="99" y="114"/>
                    <a:pt x="98" y="114"/>
                  </a:cubicBezTo>
                  <a:cubicBezTo>
                    <a:pt x="98" y="114"/>
                    <a:pt x="97" y="113"/>
                    <a:pt x="97" y="114"/>
                  </a:cubicBezTo>
                  <a:cubicBezTo>
                    <a:pt x="97" y="114"/>
                    <a:pt x="97" y="115"/>
                    <a:pt x="97" y="116"/>
                  </a:cubicBezTo>
                  <a:cubicBezTo>
                    <a:pt x="97" y="116"/>
                    <a:pt x="98" y="116"/>
                    <a:pt x="98" y="117"/>
                  </a:cubicBezTo>
                  <a:cubicBezTo>
                    <a:pt x="99" y="117"/>
                    <a:pt x="99" y="118"/>
                    <a:pt x="99" y="119"/>
                  </a:cubicBezTo>
                  <a:cubicBezTo>
                    <a:pt x="100" y="119"/>
                    <a:pt x="99" y="120"/>
                    <a:pt x="100" y="121"/>
                  </a:cubicBezTo>
                  <a:cubicBezTo>
                    <a:pt x="100" y="121"/>
                    <a:pt x="100" y="122"/>
                    <a:pt x="100" y="122"/>
                  </a:cubicBezTo>
                  <a:cubicBezTo>
                    <a:pt x="101" y="123"/>
                    <a:pt x="103" y="122"/>
                    <a:pt x="103" y="122"/>
                  </a:cubicBezTo>
                  <a:cubicBezTo>
                    <a:pt x="104" y="123"/>
                    <a:pt x="105" y="124"/>
                    <a:pt x="105" y="125"/>
                  </a:cubicBezTo>
                  <a:cubicBezTo>
                    <a:pt x="104" y="125"/>
                    <a:pt x="103" y="125"/>
                    <a:pt x="103" y="126"/>
                  </a:cubicBezTo>
                  <a:cubicBezTo>
                    <a:pt x="103" y="126"/>
                    <a:pt x="102" y="127"/>
                    <a:pt x="103" y="128"/>
                  </a:cubicBezTo>
                  <a:cubicBezTo>
                    <a:pt x="103" y="128"/>
                    <a:pt x="104" y="129"/>
                    <a:pt x="104" y="130"/>
                  </a:cubicBezTo>
                  <a:cubicBezTo>
                    <a:pt x="104" y="130"/>
                    <a:pt x="105" y="131"/>
                    <a:pt x="105" y="131"/>
                  </a:cubicBezTo>
                  <a:cubicBezTo>
                    <a:pt x="105" y="132"/>
                    <a:pt x="105" y="134"/>
                    <a:pt x="106" y="135"/>
                  </a:cubicBezTo>
                  <a:cubicBezTo>
                    <a:pt x="106" y="136"/>
                    <a:pt x="106" y="137"/>
                    <a:pt x="105" y="138"/>
                  </a:cubicBezTo>
                  <a:cubicBezTo>
                    <a:pt x="105" y="138"/>
                    <a:pt x="105" y="139"/>
                    <a:pt x="105" y="139"/>
                  </a:cubicBezTo>
                  <a:cubicBezTo>
                    <a:pt x="105" y="140"/>
                    <a:pt x="106" y="140"/>
                    <a:pt x="106" y="141"/>
                  </a:cubicBezTo>
                  <a:cubicBezTo>
                    <a:pt x="106" y="141"/>
                    <a:pt x="107" y="141"/>
                    <a:pt x="108" y="141"/>
                  </a:cubicBezTo>
                  <a:cubicBezTo>
                    <a:pt x="108" y="142"/>
                    <a:pt x="109" y="143"/>
                    <a:pt x="109" y="143"/>
                  </a:cubicBezTo>
                  <a:cubicBezTo>
                    <a:pt x="109" y="144"/>
                    <a:pt x="108" y="145"/>
                    <a:pt x="108" y="145"/>
                  </a:cubicBezTo>
                  <a:cubicBezTo>
                    <a:pt x="108" y="146"/>
                    <a:pt x="107" y="147"/>
                    <a:pt x="107" y="148"/>
                  </a:cubicBezTo>
                  <a:cubicBezTo>
                    <a:pt x="107" y="149"/>
                    <a:pt x="107" y="150"/>
                    <a:pt x="107" y="151"/>
                  </a:cubicBezTo>
                  <a:cubicBezTo>
                    <a:pt x="107" y="152"/>
                    <a:pt x="108" y="152"/>
                    <a:pt x="108" y="153"/>
                  </a:cubicBezTo>
                  <a:cubicBezTo>
                    <a:pt x="108" y="154"/>
                    <a:pt x="109" y="156"/>
                    <a:pt x="109" y="157"/>
                  </a:cubicBezTo>
                  <a:cubicBezTo>
                    <a:pt x="109" y="158"/>
                    <a:pt x="108" y="160"/>
                    <a:pt x="108" y="161"/>
                  </a:cubicBezTo>
                  <a:cubicBezTo>
                    <a:pt x="109" y="161"/>
                    <a:pt x="110" y="162"/>
                    <a:pt x="110" y="162"/>
                  </a:cubicBezTo>
                  <a:cubicBezTo>
                    <a:pt x="111" y="162"/>
                    <a:pt x="112" y="162"/>
                    <a:pt x="112" y="162"/>
                  </a:cubicBezTo>
                  <a:cubicBezTo>
                    <a:pt x="113" y="162"/>
                    <a:pt x="113" y="163"/>
                    <a:pt x="113" y="163"/>
                  </a:cubicBezTo>
                  <a:cubicBezTo>
                    <a:pt x="114" y="164"/>
                    <a:pt x="113" y="165"/>
                    <a:pt x="113" y="165"/>
                  </a:cubicBezTo>
                  <a:cubicBezTo>
                    <a:pt x="113" y="166"/>
                    <a:pt x="113" y="167"/>
                    <a:pt x="113" y="167"/>
                  </a:cubicBezTo>
                  <a:cubicBezTo>
                    <a:pt x="113" y="168"/>
                    <a:pt x="113" y="168"/>
                    <a:pt x="112" y="169"/>
                  </a:cubicBezTo>
                  <a:cubicBezTo>
                    <a:pt x="112" y="169"/>
                    <a:pt x="111" y="169"/>
                    <a:pt x="110" y="170"/>
                  </a:cubicBezTo>
                  <a:cubicBezTo>
                    <a:pt x="110" y="170"/>
                    <a:pt x="110" y="171"/>
                    <a:pt x="111" y="172"/>
                  </a:cubicBezTo>
                  <a:cubicBezTo>
                    <a:pt x="111" y="173"/>
                    <a:pt x="112" y="174"/>
                    <a:pt x="112" y="175"/>
                  </a:cubicBezTo>
                  <a:cubicBezTo>
                    <a:pt x="112" y="175"/>
                    <a:pt x="113" y="176"/>
                    <a:pt x="113" y="176"/>
                  </a:cubicBezTo>
                  <a:cubicBezTo>
                    <a:pt x="113" y="177"/>
                    <a:pt x="112" y="177"/>
                    <a:pt x="111" y="178"/>
                  </a:cubicBezTo>
                  <a:cubicBezTo>
                    <a:pt x="111" y="178"/>
                    <a:pt x="110" y="179"/>
                    <a:pt x="109" y="180"/>
                  </a:cubicBezTo>
                  <a:cubicBezTo>
                    <a:pt x="109" y="180"/>
                    <a:pt x="108" y="178"/>
                    <a:pt x="107" y="178"/>
                  </a:cubicBezTo>
                  <a:cubicBezTo>
                    <a:pt x="107" y="178"/>
                    <a:pt x="106" y="178"/>
                    <a:pt x="106" y="179"/>
                  </a:cubicBezTo>
                  <a:cubicBezTo>
                    <a:pt x="105" y="179"/>
                    <a:pt x="104" y="180"/>
                    <a:pt x="103" y="180"/>
                  </a:cubicBezTo>
                  <a:cubicBezTo>
                    <a:pt x="103" y="180"/>
                    <a:pt x="102" y="179"/>
                    <a:pt x="102" y="178"/>
                  </a:cubicBezTo>
                  <a:cubicBezTo>
                    <a:pt x="101" y="178"/>
                    <a:pt x="100" y="179"/>
                    <a:pt x="100" y="178"/>
                  </a:cubicBezTo>
                  <a:cubicBezTo>
                    <a:pt x="99" y="178"/>
                    <a:pt x="99" y="178"/>
                    <a:pt x="99" y="177"/>
                  </a:cubicBezTo>
                  <a:cubicBezTo>
                    <a:pt x="98" y="177"/>
                    <a:pt x="98" y="175"/>
                    <a:pt x="98" y="175"/>
                  </a:cubicBezTo>
                  <a:cubicBezTo>
                    <a:pt x="98" y="175"/>
                    <a:pt x="97" y="174"/>
                    <a:pt x="96" y="174"/>
                  </a:cubicBezTo>
                  <a:cubicBezTo>
                    <a:pt x="96" y="174"/>
                    <a:pt x="94" y="174"/>
                    <a:pt x="94" y="174"/>
                  </a:cubicBezTo>
                  <a:cubicBezTo>
                    <a:pt x="93" y="174"/>
                    <a:pt x="91" y="173"/>
                    <a:pt x="91" y="172"/>
                  </a:cubicBezTo>
                  <a:cubicBezTo>
                    <a:pt x="90" y="172"/>
                    <a:pt x="90" y="172"/>
                    <a:pt x="89" y="172"/>
                  </a:cubicBezTo>
                  <a:cubicBezTo>
                    <a:pt x="89" y="171"/>
                    <a:pt x="87" y="172"/>
                    <a:pt x="87" y="172"/>
                  </a:cubicBezTo>
                  <a:cubicBezTo>
                    <a:pt x="86" y="172"/>
                    <a:pt x="85" y="171"/>
                    <a:pt x="85" y="171"/>
                  </a:cubicBezTo>
                  <a:cubicBezTo>
                    <a:pt x="84" y="171"/>
                    <a:pt x="83" y="171"/>
                    <a:pt x="82" y="171"/>
                  </a:cubicBezTo>
                  <a:cubicBezTo>
                    <a:pt x="81" y="171"/>
                    <a:pt x="80" y="172"/>
                    <a:pt x="79" y="171"/>
                  </a:cubicBezTo>
                  <a:cubicBezTo>
                    <a:pt x="79" y="171"/>
                    <a:pt x="79" y="171"/>
                    <a:pt x="78" y="171"/>
                  </a:cubicBezTo>
                  <a:cubicBezTo>
                    <a:pt x="78" y="170"/>
                    <a:pt x="76" y="169"/>
                    <a:pt x="76" y="170"/>
                  </a:cubicBezTo>
                  <a:cubicBezTo>
                    <a:pt x="76" y="170"/>
                    <a:pt x="75" y="170"/>
                    <a:pt x="75" y="170"/>
                  </a:cubicBezTo>
                  <a:cubicBezTo>
                    <a:pt x="75" y="170"/>
                    <a:pt x="74" y="170"/>
                    <a:pt x="73" y="170"/>
                  </a:cubicBezTo>
                  <a:cubicBezTo>
                    <a:pt x="73" y="170"/>
                    <a:pt x="72" y="171"/>
                    <a:pt x="72" y="171"/>
                  </a:cubicBezTo>
                  <a:cubicBezTo>
                    <a:pt x="71" y="171"/>
                    <a:pt x="71" y="172"/>
                    <a:pt x="70" y="172"/>
                  </a:cubicBezTo>
                  <a:cubicBezTo>
                    <a:pt x="70" y="173"/>
                    <a:pt x="68" y="173"/>
                    <a:pt x="68" y="173"/>
                  </a:cubicBezTo>
                  <a:cubicBezTo>
                    <a:pt x="67" y="173"/>
                    <a:pt x="67" y="172"/>
                    <a:pt x="67" y="172"/>
                  </a:cubicBezTo>
                  <a:cubicBezTo>
                    <a:pt x="66" y="172"/>
                    <a:pt x="67" y="171"/>
                    <a:pt x="67" y="171"/>
                  </a:cubicBezTo>
                  <a:cubicBezTo>
                    <a:pt x="67" y="170"/>
                    <a:pt x="65" y="170"/>
                    <a:pt x="65" y="170"/>
                  </a:cubicBezTo>
                  <a:cubicBezTo>
                    <a:pt x="64" y="170"/>
                    <a:pt x="63" y="170"/>
                    <a:pt x="63" y="170"/>
                  </a:cubicBezTo>
                  <a:cubicBezTo>
                    <a:pt x="62" y="170"/>
                    <a:pt x="62" y="171"/>
                    <a:pt x="61" y="171"/>
                  </a:cubicBezTo>
                  <a:cubicBezTo>
                    <a:pt x="61" y="172"/>
                    <a:pt x="61" y="173"/>
                    <a:pt x="61" y="174"/>
                  </a:cubicBezTo>
                  <a:cubicBezTo>
                    <a:pt x="61" y="174"/>
                    <a:pt x="61" y="175"/>
                    <a:pt x="60" y="175"/>
                  </a:cubicBezTo>
                  <a:cubicBezTo>
                    <a:pt x="60" y="176"/>
                    <a:pt x="60" y="176"/>
                    <a:pt x="59" y="176"/>
                  </a:cubicBezTo>
                  <a:cubicBezTo>
                    <a:pt x="58" y="176"/>
                    <a:pt x="58" y="176"/>
                    <a:pt x="57" y="176"/>
                  </a:cubicBezTo>
                  <a:cubicBezTo>
                    <a:pt x="56" y="176"/>
                    <a:pt x="54" y="176"/>
                    <a:pt x="53" y="176"/>
                  </a:cubicBezTo>
                  <a:cubicBezTo>
                    <a:pt x="52" y="177"/>
                    <a:pt x="51" y="178"/>
                    <a:pt x="50" y="179"/>
                  </a:cubicBezTo>
                  <a:cubicBezTo>
                    <a:pt x="49" y="179"/>
                    <a:pt x="47" y="180"/>
                    <a:pt x="46" y="180"/>
                  </a:cubicBezTo>
                  <a:cubicBezTo>
                    <a:pt x="45" y="181"/>
                    <a:pt x="43" y="181"/>
                    <a:pt x="42" y="182"/>
                  </a:cubicBezTo>
                  <a:cubicBezTo>
                    <a:pt x="42" y="182"/>
                    <a:pt x="41" y="183"/>
                    <a:pt x="40" y="183"/>
                  </a:cubicBezTo>
                  <a:cubicBezTo>
                    <a:pt x="40" y="183"/>
                    <a:pt x="38" y="183"/>
                    <a:pt x="38" y="183"/>
                  </a:cubicBezTo>
                  <a:cubicBezTo>
                    <a:pt x="37" y="183"/>
                    <a:pt x="37" y="182"/>
                    <a:pt x="36" y="181"/>
                  </a:cubicBezTo>
                  <a:cubicBezTo>
                    <a:pt x="36" y="181"/>
                    <a:pt x="36" y="180"/>
                    <a:pt x="35" y="179"/>
                  </a:cubicBezTo>
                  <a:cubicBezTo>
                    <a:pt x="35" y="178"/>
                    <a:pt x="35" y="176"/>
                    <a:pt x="34" y="175"/>
                  </a:cubicBezTo>
                  <a:cubicBezTo>
                    <a:pt x="34" y="174"/>
                    <a:pt x="32" y="173"/>
                    <a:pt x="32" y="173"/>
                  </a:cubicBezTo>
                  <a:cubicBezTo>
                    <a:pt x="31" y="173"/>
                    <a:pt x="30" y="172"/>
                    <a:pt x="29" y="171"/>
                  </a:cubicBezTo>
                  <a:cubicBezTo>
                    <a:pt x="29" y="170"/>
                    <a:pt x="28" y="169"/>
                    <a:pt x="27" y="168"/>
                  </a:cubicBezTo>
                  <a:cubicBezTo>
                    <a:pt x="27" y="167"/>
                    <a:pt x="27" y="165"/>
                    <a:pt x="27" y="164"/>
                  </a:cubicBezTo>
                  <a:cubicBezTo>
                    <a:pt x="26" y="163"/>
                    <a:pt x="26" y="161"/>
                    <a:pt x="25" y="160"/>
                  </a:cubicBezTo>
                  <a:cubicBezTo>
                    <a:pt x="24" y="160"/>
                    <a:pt x="22" y="159"/>
                    <a:pt x="22" y="158"/>
                  </a:cubicBezTo>
                  <a:cubicBezTo>
                    <a:pt x="21" y="157"/>
                    <a:pt x="21" y="156"/>
                    <a:pt x="20" y="155"/>
                  </a:cubicBezTo>
                  <a:cubicBezTo>
                    <a:pt x="20" y="155"/>
                    <a:pt x="19" y="153"/>
                    <a:pt x="19" y="153"/>
                  </a:cubicBezTo>
                  <a:cubicBezTo>
                    <a:pt x="18" y="152"/>
                    <a:pt x="16" y="152"/>
                    <a:pt x="15" y="152"/>
                  </a:cubicBezTo>
                  <a:cubicBezTo>
                    <a:pt x="15" y="152"/>
                    <a:pt x="13" y="153"/>
                    <a:pt x="13" y="153"/>
                  </a:cubicBezTo>
                  <a:cubicBezTo>
                    <a:pt x="12" y="153"/>
                    <a:pt x="10" y="152"/>
                    <a:pt x="10" y="152"/>
                  </a:cubicBezTo>
                  <a:cubicBezTo>
                    <a:pt x="9" y="152"/>
                    <a:pt x="8" y="151"/>
                    <a:pt x="7" y="151"/>
                  </a:cubicBezTo>
                  <a:cubicBezTo>
                    <a:pt x="6" y="150"/>
                    <a:pt x="5" y="151"/>
                    <a:pt x="4" y="151"/>
                  </a:cubicBezTo>
                  <a:cubicBezTo>
                    <a:pt x="4" y="151"/>
                    <a:pt x="3" y="151"/>
                    <a:pt x="3" y="151"/>
                  </a:cubicBezTo>
                  <a:cubicBezTo>
                    <a:pt x="2" y="151"/>
                    <a:pt x="2" y="150"/>
                    <a:pt x="2" y="150"/>
                  </a:cubicBezTo>
                  <a:cubicBezTo>
                    <a:pt x="1" y="150"/>
                    <a:pt x="1" y="149"/>
                    <a:pt x="1" y="148"/>
                  </a:cubicBezTo>
                  <a:cubicBezTo>
                    <a:pt x="1" y="148"/>
                    <a:pt x="0" y="146"/>
                    <a:pt x="0" y="146"/>
                  </a:cubicBezTo>
                  <a:cubicBezTo>
                    <a:pt x="0" y="145"/>
                    <a:pt x="1" y="144"/>
                    <a:pt x="1" y="144"/>
                  </a:cubicBezTo>
                  <a:cubicBezTo>
                    <a:pt x="1" y="143"/>
                    <a:pt x="2" y="143"/>
                    <a:pt x="3" y="142"/>
                  </a:cubicBezTo>
                  <a:cubicBezTo>
                    <a:pt x="3" y="142"/>
                    <a:pt x="4" y="141"/>
                    <a:pt x="4" y="141"/>
                  </a:cubicBezTo>
                  <a:cubicBezTo>
                    <a:pt x="4" y="141"/>
                    <a:pt x="4" y="140"/>
                    <a:pt x="5" y="139"/>
                  </a:cubicBezTo>
                  <a:cubicBezTo>
                    <a:pt x="5" y="139"/>
                    <a:pt x="6" y="137"/>
                    <a:pt x="6" y="136"/>
                  </a:cubicBezTo>
                  <a:cubicBezTo>
                    <a:pt x="7" y="135"/>
                    <a:pt x="8" y="134"/>
                    <a:pt x="8" y="133"/>
                  </a:cubicBezTo>
                  <a:cubicBezTo>
                    <a:pt x="8" y="132"/>
                    <a:pt x="9" y="131"/>
                    <a:pt x="9" y="130"/>
                  </a:cubicBezTo>
                  <a:cubicBezTo>
                    <a:pt x="10" y="129"/>
                    <a:pt x="11" y="127"/>
                    <a:pt x="12" y="126"/>
                  </a:cubicBezTo>
                  <a:cubicBezTo>
                    <a:pt x="12" y="125"/>
                    <a:pt x="12" y="122"/>
                    <a:pt x="13" y="121"/>
                  </a:cubicBezTo>
                  <a:cubicBezTo>
                    <a:pt x="13" y="120"/>
                    <a:pt x="14" y="118"/>
                    <a:pt x="14" y="117"/>
                  </a:cubicBezTo>
                  <a:cubicBezTo>
                    <a:pt x="15" y="116"/>
                    <a:pt x="15" y="114"/>
                    <a:pt x="15" y="113"/>
                  </a:cubicBezTo>
                  <a:cubicBezTo>
                    <a:pt x="15" y="112"/>
                    <a:pt x="15" y="109"/>
                    <a:pt x="15" y="107"/>
                  </a:cubicBezTo>
                  <a:cubicBezTo>
                    <a:pt x="15" y="106"/>
                    <a:pt x="15" y="104"/>
                    <a:pt x="14" y="104"/>
                  </a:cubicBezTo>
                  <a:cubicBezTo>
                    <a:pt x="14" y="103"/>
                    <a:pt x="13" y="104"/>
                    <a:pt x="12" y="104"/>
                  </a:cubicBezTo>
                  <a:cubicBezTo>
                    <a:pt x="12" y="104"/>
                    <a:pt x="11" y="104"/>
                    <a:pt x="11" y="103"/>
                  </a:cubicBezTo>
                  <a:cubicBezTo>
                    <a:pt x="10" y="103"/>
                    <a:pt x="10" y="102"/>
                    <a:pt x="11" y="102"/>
                  </a:cubicBezTo>
                  <a:cubicBezTo>
                    <a:pt x="11" y="101"/>
                    <a:pt x="12" y="100"/>
                    <a:pt x="12" y="100"/>
                  </a:cubicBezTo>
                  <a:cubicBezTo>
                    <a:pt x="12" y="99"/>
                    <a:pt x="12" y="98"/>
                    <a:pt x="12" y="98"/>
                  </a:cubicBezTo>
                  <a:cubicBezTo>
                    <a:pt x="12" y="97"/>
                    <a:pt x="11" y="96"/>
                    <a:pt x="11" y="95"/>
                  </a:cubicBezTo>
                  <a:cubicBezTo>
                    <a:pt x="11" y="95"/>
                    <a:pt x="10" y="95"/>
                    <a:pt x="10" y="95"/>
                  </a:cubicBezTo>
                  <a:cubicBezTo>
                    <a:pt x="9" y="95"/>
                    <a:pt x="9" y="95"/>
                    <a:pt x="9" y="9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108">
              <a:extLst>
                <a:ext uri="{FF2B5EF4-FFF2-40B4-BE49-F238E27FC236}">
                  <a16:creationId xmlns:a16="http://schemas.microsoft.com/office/drawing/2014/main" id="{83FF9D40-E2B4-41BF-A9A6-99F774976160}"/>
                </a:ext>
              </a:extLst>
            </p:cNvPr>
            <p:cNvSpPr>
              <a:spLocks/>
            </p:cNvSpPr>
            <p:nvPr/>
          </p:nvSpPr>
          <p:spPr bwMode="auto">
            <a:xfrm>
              <a:off x="6852917" y="5911854"/>
              <a:ext cx="571431" cy="406740"/>
            </a:xfrm>
            <a:custGeom>
              <a:avLst/>
              <a:gdLst/>
              <a:ahLst/>
              <a:cxnLst>
                <a:cxn ang="0">
                  <a:pos x="154" y="32"/>
                </a:cxn>
                <a:cxn ang="0">
                  <a:pos x="162" y="35"/>
                </a:cxn>
                <a:cxn ang="0">
                  <a:pos x="168" y="39"/>
                </a:cxn>
                <a:cxn ang="0">
                  <a:pos x="164" y="48"/>
                </a:cxn>
                <a:cxn ang="0">
                  <a:pos x="170" y="48"/>
                </a:cxn>
                <a:cxn ang="0">
                  <a:pos x="173" y="58"/>
                </a:cxn>
                <a:cxn ang="0">
                  <a:pos x="174" y="70"/>
                </a:cxn>
                <a:cxn ang="0">
                  <a:pos x="183" y="70"/>
                </a:cxn>
                <a:cxn ang="0">
                  <a:pos x="187" y="75"/>
                </a:cxn>
                <a:cxn ang="0">
                  <a:pos x="191" y="80"/>
                </a:cxn>
                <a:cxn ang="0">
                  <a:pos x="177" y="84"/>
                </a:cxn>
                <a:cxn ang="0">
                  <a:pos x="172" y="79"/>
                </a:cxn>
                <a:cxn ang="0">
                  <a:pos x="161" y="76"/>
                </a:cxn>
                <a:cxn ang="0">
                  <a:pos x="152" y="70"/>
                </a:cxn>
                <a:cxn ang="0">
                  <a:pos x="144" y="68"/>
                </a:cxn>
                <a:cxn ang="0">
                  <a:pos x="139" y="71"/>
                </a:cxn>
                <a:cxn ang="0">
                  <a:pos x="136" y="84"/>
                </a:cxn>
                <a:cxn ang="0">
                  <a:pos x="130" y="93"/>
                </a:cxn>
                <a:cxn ang="0">
                  <a:pos x="136" y="90"/>
                </a:cxn>
                <a:cxn ang="0">
                  <a:pos x="139" y="94"/>
                </a:cxn>
                <a:cxn ang="0">
                  <a:pos x="144" y="95"/>
                </a:cxn>
                <a:cxn ang="0">
                  <a:pos x="148" y="97"/>
                </a:cxn>
                <a:cxn ang="0">
                  <a:pos x="152" y="105"/>
                </a:cxn>
                <a:cxn ang="0">
                  <a:pos x="149" y="117"/>
                </a:cxn>
                <a:cxn ang="0">
                  <a:pos x="134" y="120"/>
                </a:cxn>
                <a:cxn ang="0">
                  <a:pos x="123" y="113"/>
                </a:cxn>
                <a:cxn ang="0">
                  <a:pos x="97" y="111"/>
                </a:cxn>
                <a:cxn ang="0">
                  <a:pos x="79" y="109"/>
                </a:cxn>
                <a:cxn ang="0">
                  <a:pos x="72" y="109"/>
                </a:cxn>
                <a:cxn ang="0">
                  <a:pos x="74" y="117"/>
                </a:cxn>
                <a:cxn ang="0">
                  <a:pos x="64" y="111"/>
                </a:cxn>
                <a:cxn ang="0">
                  <a:pos x="59" y="109"/>
                </a:cxn>
                <a:cxn ang="0">
                  <a:pos x="74" y="122"/>
                </a:cxn>
                <a:cxn ang="0">
                  <a:pos x="83" y="128"/>
                </a:cxn>
                <a:cxn ang="0">
                  <a:pos x="77" y="136"/>
                </a:cxn>
                <a:cxn ang="0">
                  <a:pos x="76" y="128"/>
                </a:cxn>
                <a:cxn ang="0">
                  <a:pos x="56" y="109"/>
                </a:cxn>
                <a:cxn ang="0">
                  <a:pos x="28" y="91"/>
                </a:cxn>
                <a:cxn ang="0">
                  <a:pos x="7" y="85"/>
                </a:cxn>
                <a:cxn ang="0">
                  <a:pos x="1" y="85"/>
                </a:cxn>
                <a:cxn ang="0">
                  <a:pos x="2" y="77"/>
                </a:cxn>
                <a:cxn ang="0">
                  <a:pos x="10" y="70"/>
                </a:cxn>
                <a:cxn ang="0">
                  <a:pos x="5" y="62"/>
                </a:cxn>
                <a:cxn ang="0">
                  <a:pos x="18" y="57"/>
                </a:cxn>
                <a:cxn ang="0">
                  <a:pos x="27" y="55"/>
                </a:cxn>
                <a:cxn ang="0">
                  <a:pos x="37" y="54"/>
                </a:cxn>
                <a:cxn ang="0">
                  <a:pos x="49" y="47"/>
                </a:cxn>
                <a:cxn ang="0">
                  <a:pos x="52" y="42"/>
                </a:cxn>
                <a:cxn ang="0">
                  <a:pos x="50" y="35"/>
                </a:cxn>
                <a:cxn ang="0">
                  <a:pos x="57" y="27"/>
                </a:cxn>
                <a:cxn ang="0">
                  <a:pos x="66" y="25"/>
                </a:cxn>
                <a:cxn ang="0">
                  <a:pos x="75" y="35"/>
                </a:cxn>
                <a:cxn ang="0">
                  <a:pos x="77" y="29"/>
                </a:cxn>
                <a:cxn ang="0">
                  <a:pos x="84" y="31"/>
                </a:cxn>
                <a:cxn ang="0">
                  <a:pos x="88" y="23"/>
                </a:cxn>
                <a:cxn ang="0">
                  <a:pos x="90" y="13"/>
                </a:cxn>
                <a:cxn ang="0">
                  <a:pos x="90" y="4"/>
                </a:cxn>
                <a:cxn ang="0">
                  <a:pos x="94" y="1"/>
                </a:cxn>
                <a:cxn ang="0">
                  <a:pos x="107" y="5"/>
                </a:cxn>
                <a:cxn ang="0">
                  <a:pos x="116" y="21"/>
                </a:cxn>
                <a:cxn ang="0">
                  <a:pos x="125" y="33"/>
                </a:cxn>
                <a:cxn ang="0">
                  <a:pos x="140" y="26"/>
                </a:cxn>
              </a:cxnLst>
              <a:rect l="0" t="0" r="r" b="b"/>
              <a:pathLst>
                <a:path w="193" h="137">
                  <a:moveTo>
                    <a:pt x="146" y="26"/>
                  </a:moveTo>
                  <a:cubicBezTo>
                    <a:pt x="147" y="26"/>
                    <a:pt x="147" y="26"/>
                    <a:pt x="147" y="27"/>
                  </a:cubicBezTo>
                  <a:cubicBezTo>
                    <a:pt x="148" y="27"/>
                    <a:pt x="148" y="29"/>
                    <a:pt x="149" y="29"/>
                  </a:cubicBezTo>
                  <a:cubicBezTo>
                    <a:pt x="149" y="30"/>
                    <a:pt x="150" y="31"/>
                    <a:pt x="151" y="31"/>
                  </a:cubicBezTo>
                  <a:cubicBezTo>
                    <a:pt x="152" y="32"/>
                    <a:pt x="153" y="32"/>
                    <a:pt x="154" y="32"/>
                  </a:cubicBezTo>
                  <a:cubicBezTo>
                    <a:pt x="154" y="33"/>
                    <a:pt x="156" y="34"/>
                    <a:pt x="156" y="35"/>
                  </a:cubicBezTo>
                  <a:cubicBezTo>
                    <a:pt x="156" y="35"/>
                    <a:pt x="157" y="37"/>
                    <a:pt x="157" y="37"/>
                  </a:cubicBezTo>
                  <a:cubicBezTo>
                    <a:pt x="157" y="37"/>
                    <a:pt x="158" y="38"/>
                    <a:pt x="159" y="38"/>
                  </a:cubicBezTo>
                  <a:cubicBezTo>
                    <a:pt x="159" y="38"/>
                    <a:pt x="160" y="37"/>
                    <a:pt x="161" y="37"/>
                  </a:cubicBezTo>
                  <a:cubicBezTo>
                    <a:pt x="161" y="36"/>
                    <a:pt x="161" y="35"/>
                    <a:pt x="162" y="35"/>
                  </a:cubicBezTo>
                  <a:cubicBezTo>
                    <a:pt x="162" y="35"/>
                    <a:pt x="163" y="35"/>
                    <a:pt x="164" y="35"/>
                  </a:cubicBezTo>
                  <a:cubicBezTo>
                    <a:pt x="164" y="35"/>
                    <a:pt x="165" y="36"/>
                    <a:pt x="166" y="36"/>
                  </a:cubicBezTo>
                  <a:cubicBezTo>
                    <a:pt x="166" y="36"/>
                    <a:pt x="168" y="35"/>
                    <a:pt x="168" y="35"/>
                  </a:cubicBezTo>
                  <a:cubicBezTo>
                    <a:pt x="169" y="35"/>
                    <a:pt x="168" y="37"/>
                    <a:pt x="168" y="37"/>
                  </a:cubicBezTo>
                  <a:cubicBezTo>
                    <a:pt x="168" y="38"/>
                    <a:pt x="168" y="39"/>
                    <a:pt x="168" y="39"/>
                  </a:cubicBezTo>
                  <a:cubicBezTo>
                    <a:pt x="167" y="40"/>
                    <a:pt x="167" y="42"/>
                    <a:pt x="167" y="42"/>
                  </a:cubicBezTo>
                  <a:cubicBezTo>
                    <a:pt x="167" y="43"/>
                    <a:pt x="167" y="44"/>
                    <a:pt x="167" y="44"/>
                  </a:cubicBezTo>
                  <a:cubicBezTo>
                    <a:pt x="167" y="44"/>
                    <a:pt x="165" y="44"/>
                    <a:pt x="165" y="44"/>
                  </a:cubicBezTo>
                  <a:cubicBezTo>
                    <a:pt x="164" y="44"/>
                    <a:pt x="164" y="45"/>
                    <a:pt x="164" y="46"/>
                  </a:cubicBezTo>
                  <a:cubicBezTo>
                    <a:pt x="164" y="47"/>
                    <a:pt x="164" y="47"/>
                    <a:pt x="164" y="48"/>
                  </a:cubicBezTo>
                  <a:cubicBezTo>
                    <a:pt x="164" y="49"/>
                    <a:pt x="164" y="50"/>
                    <a:pt x="164" y="50"/>
                  </a:cubicBezTo>
                  <a:cubicBezTo>
                    <a:pt x="164" y="51"/>
                    <a:pt x="164" y="51"/>
                    <a:pt x="164" y="51"/>
                  </a:cubicBezTo>
                  <a:cubicBezTo>
                    <a:pt x="165" y="51"/>
                    <a:pt x="166" y="51"/>
                    <a:pt x="167" y="51"/>
                  </a:cubicBezTo>
                  <a:cubicBezTo>
                    <a:pt x="167" y="51"/>
                    <a:pt x="168" y="50"/>
                    <a:pt x="169" y="50"/>
                  </a:cubicBezTo>
                  <a:cubicBezTo>
                    <a:pt x="169" y="49"/>
                    <a:pt x="170" y="48"/>
                    <a:pt x="170" y="48"/>
                  </a:cubicBezTo>
                  <a:cubicBezTo>
                    <a:pt x="170" y="48"/>
                    <a:pt x="171" y="48"/>
                    <a:pt x="171" y="48"/>
                  </a:cubicBezTo>
                  <a:cubicBezTo>
                    <a:pt x="172" y="49"/>
                    <a:pt x="171" y="50"/>
                    <a:pt x="172" y="51"/>
                  </a:cubicBezTo>
                  <a:cubicBezTo>
                    <a:pt x="172" y="52"/>
                    <a:pt x="172" y="53"/>
                    <a:pt x="172" y="53"/>
                  </a:cubicBezTo>
                  <a:cubicBezTo>
                    <a:pt x="172" y="54"/>
                    <a:pt x="173" y="54"/>
                    <a:pt x="173" y="55"/>
                  </a:cubicBezTo>
                  <a:cubicBezTo>
                    <a:pt x="173" y="55"/>
                    <a:pt x="174" y="57"/>
                    <a:pt x="173" y="58"/>
                  </a:cubicBezTo>
                  <a:cubicBezTo>
                    <a:pt x="173" y="59"/>
                    <a:pt x="173" y="60"/>
                    <a:pt x="172" y="61"/>
                  </a:cubicBezTo>
                  <a:cubicBezTo>
                    <a:pt x="172" y="62"/>
                    <a:pt x="171" y="62"/>
                    <a:pt x="170" y="63"/>
                  </a:cubicBezTo>
                  <a:cubicBezTo>
                    <a:pt x="170" y="64"/>
                    <a:pt x="171" y="65"/>
                    <a:pt x="171" y="66"/>
                  </a:cubicBezTo>
                  <a:cubicBezTo>
                    <a:pt x="171" y="66"/>
                    <a:pt x="172" y="68"/>
                    <a:pt x="172" y="68"/>
                  </a:cubicBezTo>
                  <a:cubicBezTo>
                    <a:pt x="173" y="69"/>
                    <a:pt x="173" y="70"/>
                    <a:pt x="174" y="70"/>
                  </a:cubicBezTo>
                  <a:cubicBezTo>
                    <a:pt x="174" y="71"/>
                    <a:pt x="175" y="71"/>
                    <a:pt x="176" y="71"/>
                  </a:cubicBezTo>
                  <a:cubicBezTo>
                    <a:pt x="176" y="71"/>
                    <a:pt x="178" y="70"/>
                    <a:pt x="178" y="70"/>
                  </a:cubicBezTo>
                  <a:cubicBezTo>
                    <a:pt x="179" y="69"/>
                    <a:pt x="179" y="68"/>
                    <a:pt x="179" y="68"/>
                  </a:cubicBezTo>
                  <a:cubicBezTo>
                    <a:pt x="180" y="68"/>
                    <a:pt x="181" y="68"/>
                    <a:pt x="181" y="68"/>
                  </a:cubicBezTo>
                  <a:cubicBezTo>
                    <a:pt x="182" y="69"/>
                    <a:pt x="183" y="70"/>
                    <a:pt x="183" y="70"/>
                  </a:cubicBezTo>
                  <a:cubicBezTo>
                    <a:pt x="184" y="71"/>
                    <a:pt x="184" y="72"/>
                    <a:pt x="184" y="73"/>
                  </a:cubicBezTo>
                  <a:cubicBezTo>
                    <a:pt x="184" y="74"/>
                    <a:pt x="183" y="75"/>
                    <a:pt x="183" y="76"/>
                  </a:cubicBezTo>
                  <a:cubicBezTo>
                    <a:pt x="183" y="76"/>
                    <a:pt x="184" y="76"/>
                    <a:pt x="185" y="77"/>
                  </a:cubicBezTo>
                  <a:cubicBezTo>
                    <a:pt x="185" y="77"/>
                    <a:pt x="186" y="77"/>
                    <a:pt x="186" y="76"/>
                  </a:cubicBezTo>
                  <a:cubicBezTo>
                    <a:pt x="187" y="76"/>
                    <a:pt x="187" y="75"/>
                    <a:pt x="187" y="75"/>
                  </a:cubicBezTo>
                  <a:cubicBezTo>
                    <a:pt x="188" y="75"/>
                    <a:pt x="188" y="74"/>
                    <a:pt x="188" y="74"/>
                  </a:cubicBezTo>
                  <a:cubicBezTo>
                    <a:pt x="189" y="74"/>
                    <a:pt x="190" y="73"/>
                    <a:pt x="191" y="73"/>
                  </a:cubicBezTo>
                  <a:cubicBezTo>
                    <a:pt x="192" y="74"/>
                    <a:pt x="193" y="74"/>
                    <a:pt x="193" y="75"/>
                  </a:cubicBezTo>
                  <a:cubicBezTo>
                    <a:pt x="193" y="75"/>
                    <a:pt x="192" y="77"/>
                    <a:pt x="192" y="77"/>
                  </a:cubicBezTo>
                  <a:cubicBezTo>
                    <a:pt x="191" y="78"/>
                    <a:pt x="191" y="79"/>
                    <a:pt x="191" y="80"/>
                  </a:cubicBezTo>
                  <a:cubicBezTo>
                    <a:pt x="190" y="80"/>
                    <a:pt x="190" y="80"/>
                    <a:pt x="191" y="81"/>
                  </a:cubicBezTo>
                  <a:cubicBezTo>
                    <a:pt x="190" y="81"/>
                    <a:pt x="190" y="81"/>
                    <a:pt x="189" y="81"/>
                  </a:cubicBezTo>
                  <a:cubicBezTo>
                    <a:pt x="188" y="81"/>
                    <a:pt x="184" y="81"/>
                    <a:pt x="182" y="82"/>
                  </a:cubicBezTo>
                  <a:cubicBezTo>
                    <a:pt x="181" y="82"/>
                    <a:pt x="180" y="83"/>
                    <a:pt x="179" y="83"/>
                  </a:cubicBezTo>
                  <a:cubicBezTo>
                    <a:pt x="179" y="83"/>
                    <a:pt x="177" y="83"/>
                    <a:pt x="177" y="84"/>
                  </a:cubicBezTo>
                  <a:cubicBezTo>
                    <a:pt x="177" y="84"/>
                    <a:pt x="177" y="84"/>
                    <a:pt x="177" y="84"/>
                  </a:cubicBezTo>
                  <a:cubicBezTo>
                    <a:pt x="177" y="84"/>
                    <a:pt x="176" y="84"/>
                    <a:pt x="176" y="84"/>
                  </a:cubicBezTo>
                  <a:cubicBezTo>
                    <a:pt x="175" y="84"/>
                    <a:pt x="175" y="83"/>
                    <a:pt x="175" y="83"/>
                  </a:cubicBezTo>
                  <a:cubicBezTo>
                    <a:pt x="174" y="82"/>
                    <a:pt x="174" y="82"/>
                    <a:pt x="173" y="81"/>
                  </a:cubicBezTo>
                  <a:cubicBezTo>
                    <a:pt x="173" y="81"/>
                    <a:pt x="173" y="80"/>
                    <a:pt x="172" y="79"/>
                  </a:cubicBezTo>
                  <a:cubicBezTo>
                    <a:pt x="172" y="78"/>
                    <a:pt x="171" y="77"/>
                    <a:pt x="171" y="76"/>
                  </a:cubicBezTo>
                  <a:cubicBezTo>
                    <a:pt x="170" y="76"/>
                    <a:pt x="169" y="77"/>
                    <a:pt x="168" y="77"/>
                  </a:cubicBezTo>
                  <a:cubicBezTo>
                    <a:pt x="167" y="76"/>
                    <a:pt x="166" y="76"/>
                    <a:pt x="166" y="76"/>
                  </a:cubicBezTo>
                  <a:cubicBezTo>
                    <a:pt x="165" y="75"/>
                    <a:pt x="164" y="75"/>
                    <a:pt x="164" y="75"/>
                  </a:cubicBezTo>
                  <a:cubicBezTo>
                    <a:pt x="163" y="75"/>
                    <a:pt x="162" y="76"/>
                    <a:pt x="161" y="76"/>
                  </a:cubicBezTo>
                  <a:cubicBezTo>
                    <a:pt x="161" y="76"/>
                    <a:pt x="159" y="75"/>
                    <a:pt x="159" y="75"/>
                  </a:cubicBezTo>
                  <a:cubicBezTo>
                    <a:pt x="158" y="74"/>
                    <a:pt x="158" y="73"/>
                    <a:pt x="157" y="73"/>
                  </a:cubicBezTo>
                  <a:cubicBezTo>
                    <a:pt x="156" y="73"/>
                    <a:pt x="155" y="74"/>
                    <a:pt x="154" y="73"/>
                  </a:cubicBezTo>
                  <a:cubicBezTo>
                    <a:pt x="154" y="73"/>
                    <a:pt x="153" y="73"/>
                    <a:pt x="152" y="73"/>
                  </a:cubicBezTo>
                  <a:cubicBezTo>
                    <a:pt x="152" y="72"/>
                    <a:pt x="152" y="71"/>
                    <a:pt x="152" y="70"/>
                  </a:cubicBezTo>
                  <a:cubicBezTo>
                    <a:pt x="152" y="70"/>
                    <a:pt x="152" y="70"/>
                    <a:pt x="152" y="70"/>
                  </a:cubicBezTo>
                  <a:cubicBezTo>
                    <a:pt x="152" y="70"/>
                    <a:pt x="150" y="69"/>
                    <a:pt x="150" y="69"/>
                  </a:cubicBezTo>
                  <a:cubicBezTo>
                    <a:pt x="149" y="68"/>
                    <a:pt x="148" y="68"/>
                    <a:pt x="148" y="69"/>
                  </a:cubicBezTo>
                  <a:cubicBezTo>
                    <a:pt x="148" y="69"/>
                    <a:pt x="147" y="69"/>
                    <a:pt x="147" y="69"/>
                  </a:cubicBezTo>
                  <a:cubicBezTo>
                    <a:pt x="146" y="70"/>
                    <a:pt x="145" y="69"/>
                    <a:pt x="144" y="68"/>
                  </a:cubicBezTo>
                  <a:cubicBezTo>
                    <a:pt x="144" y="68"/>
                    <a:pt x="143" y="68"/>
                    <a:pt x="142" y="68"/>
                  </a:cubicBezTo>
                  <a:cubicBezTo>
                    <a:pt x="142" y="68"/>
                    <a:pt x="142" y="67"/>
                    <a:pt x="141" y="66"/>
                  </a:cubicBezTo>
                  <a:cubicBezTo>
                    <a:pt x="141" y="66"/>
                    <a:pt x="140" y="67"/>
                    <a:pt x="140" y="67"/>
                  </a:cubicBezTo>
                  <a:cubicBezTo>
                    <a:pt x="139" y="67"/>
                    <a:pt x="139" y="68"/>
                    <a:pt x="139" y="69"/>
                  </a:cubicBezTo>
                  <a:cubicBezTo>
                    <a:pt x="139" y="69"/>
                    <a:pt x="139" y="71"/>
                    <a:pt x="139" y="71"/>
                  </a:cubicBezTo>
                  <a:cubicBezTo>
                    <a:pt x="139" y="72"/>
                    <a:pt x="138" y="74"/>
                    <a:pt x="138" y="75"/>
                  </a:cubicBezTo>
                  <a:cubicBezTo>
                    <a:pt x="138" y="76"/>
                    <a:pt x="138" y="78"/>
                    <a:pt x="138" y="79"/>
                  </a:cubicBezTo>
                  <a:cubicBezTo>
                    <a:pt x="138" y="80"/>
                    <a:pt x="137" y="82"/>
                    <a:pt x="137" y="83"/>
                  </a:cubicBezTo>
                  <a:cubicBezTo>
                    <a:pt x="136" y="83"/>
                    <a:pt x="136" y="84"/>
                    <a:pt x="136" y="84"/>
                  </a:cubicBezTo>
                  <a:cubicBezTo>
                    <a:pt x="136" y="84"/>
                    <a:pt x="136" y="84"/>
                    <a:pt x="136" y="84"/>
                  </a:cubicBezTo>
                  <a:cubicBezTo>
                    <a:pt x="136" y="84"/>
                    <a:pt x="135" y="85"/>
                    <a:pt x="135" y="85"/>
                  </a:cubicBezTo>
                  <a:cubicBezTo>
                    <a:pt x="134" y="85"/>
                    <a:pt x="134" y="86"/>
                    <a:pt x="133" y="87"/>
                  </a:cubicBezTo>
                  <a:cubicBezTo>
                    <a:pt x="133" y="87"/>
                    <a:pt x="133" y="89"/>
                    <a:pt x="132" y="89"/>
                  </a:cubicBezTo>
                  <a:cubicBezTo>
                    <a:pt x="132" y="90"/>
                    <a:pt x="131" y="90"/>
                    <a:pt x="131" y="91"/>
                  </a:cubicBezTo>
                  <a:cubicBezTo>
                    <a:pt x="130" y="91"/>
                    <a:pt x="130" y="93"/>
                    <a:pt x="130" y="93"/>
                  </a:cubicBezTo>
                  <a:cubicBezTo>
                    <a:pt x="130" y="93"/>
                    <a:pt x="130" y="94"/>
                    <a:pt x="130" y="94"/>
                  </a:cubicBezTo>
                  <a:cubicBezTo>
                    <a:pt x="131" y="94"/>
                    <a:pt x="132" y="94"/>
                    <a:pt x="132" y="94"/>
                  </a:cubicBezTo>
                  <a:cubicBezTo>
                    <a:pt x="132" y="94"/>
                    <a:pt x="133" y="93"/>
                    <a:pt x="133" y="93"/>
                  </a:cubicBezTo>
                  <a:cubicBezTo>
                    <a:pt x="134" y="92"/>
                    <a:pt x="134" y="91"/>
                    <a:pt x="134" y="91"/>
                  </a:cubicBezTo>
                  <a:cubicBezTo>
                    <a:pt x="135" y="91"/>
                    <a:pt x="136" y="90"/>
                    <a:pt x="136" y="90"/>
                  </a:cubicBezTo>
                  <a:cubicBezTo>
                    <a:pt x="136" y="91"/>
                    <a:pt x="136" y="92"/>
                    <a:pt x="136" y="92"/>
                  </a:cubicBezTo>
                  <a:cubicBezTo>
                    <a:pt x="136" y="93"/>
                    <a:pt x="136" y="94"/>
                    <a:pt x="136" y="95"/>
                  </a:cubicBezTo>
                  <a:cubicBezTo>
                    <a:pt x="136" y="95"/>
                    <a:pt x="136" y="97"/>
                    <a:pt x="136" y="97"/>
                  </a:cubicBezTo>
                  <a:cubicBezTo>
                    <a:pt x="137" y="97"/>
                    <a:pt x="138" y="96"/>
                    <a:pt x="138" y="96"/>
                  </a:cubicBezTo>
                  <a:cubicBezTo>
                    <a:pt x="138" y="95"/>
                    <a:pt x="139" y="95"/>
                    <a:pt x="139" y="94"/>
                  </a:cubicBezTo>
                  <a:cubicBezTo>
                    <a:pt x="139" y="94"/>
                    <a:pt x="140" y="94"/>
                    <a:pt x="140" y="95"/>
                  </a:cubicBezTo>
                  <a:cubicBezTo>
                    <a:pt x="140" y="95"/>
                    <a:pt x="140" y="96"/>
                    <a:pt x="140" y="96"/>
                  </a:cubicBezTo>
                  <a:cubicBezTo>
                    <a:pt x="141" y="96"/>
                    <a:pt x="142" y="97"/>
                    <a:pt x="142" y="96"/>
                  </a:cubicBezTo>
                  <a:cubicBezTo>
                    <a:pt x="142" y="96"/>
                    <a:pt x="142" y="95"/>
                    <a:pt x="143" y="95"/>
                  </a:cubicBezTo>
                  <a:cubicBezTo>
                    <a:pt x="143" y="95"/>
                    <a:pt x="144" y="95"/>
                    <a:pt x="144" y="95"/>
                  </a:cubicBezTo>
                  <a:cubicBezTo>
                    <a:pt x="144" y="96"/>
                    <a:pt x="145" y="96"/>
                    <a:pt x="145" y="97"/>
                  </a:cubicBezTo>
                  <a:cubicBezTo>
                    <a:pt x="145" y="97"/>
                    <a:pt x="144" y="98"/>
                    <a:pt x="144" y="98"/>
                  </a:cubicBezTo>
                  <a:cubicBezTo>
                    <a:pt x="144" y="99"/>
                    <a:pt x="145" y="100"/>
                    <a:pt x="146" y="99"/>
                  </a:cubicBezTo>
                  <a:cubicBezTo>
                    <a:pt x="146" y="99"/>
                    <a:pt x="147" y="98"/>
                    <a:pt x="147" y="98"/>
                  </a:cubicBezTo>
                  <a:cubicBezTo>
                    <a:pt x="147" y="97"/>
                    <a:pt x="148" y="97"/>
                    <a:pt x="148" y="97"/>
                  </a:cubicBezTo>
                  <a:cubicBezTo>
                    <a:pt x="149" y="97"/>
                    <a:pt x="149" y="97"/>
                    <a:pt x="149" y="97"/>
                  </a:cubicBezTo>
                  <a:cubicBezTo>
                    <a:pt x="149" y="98"/>
                    <a:pt x="149" y="99"/>
                    <a:pt x="149" y="99"/>
                  </a:cubicBezTo>
                  <a:cubicBezTo>
                    <a:pt x="149" y="100"/>
                    <a:pt x="149" y="101"/>
                    <a:pt x="149" y="101"/>
                  </a:cubicBezTo>
                  <a:cubicBezTo>
                    <a:pt x="149" y="102"/>
                    <a:pt x="150" y="103"/>
                    <a:pt x="150" y="103"/>
                  </a:cubicBezTo>
                  <a:cubicBezTo>
                    <a:pt x="150" y="104"/>
                    <a:pt x="152" y="104"/>
                    <a:pt x="152" y="105"/>
                  </a:cubicBezTo>
                  <a:cubicBezTo>
                    <a:pt x="152" y="105"/>
                    <a:pt x="152" y="106"/>
                    <a:pt x="152" y="107"/>
                  </a:cubicBezTo>
                  <a:cubicBezTo>
                    <a:pt x="151" y="107"/>
                    <a:pt x="150" y="108"/>
                    <a:pt x="150" y="108"/>
                  </a:cubicBezTo>
                  <a:cubicBezTo>
                    <a:pt x="150" y="109"/>
                    <a:pt x="150" y="110"/>
                    <a:pt x="150" y="110"/>
                  </a:cubicBezTo>
                  <a:cubicBezTo>
                    <a:pt x="150" y="111"/>
                    <a:pt x="150" y="113"/>
                    <a:pt x="150" y="114"/>
                  </a:cubicBezTo>
                  <a:cubicBezTo>
                    <a:pt x="149" y="115"/>
                    <a:pt x="150" y="116"/>
                    <a:pt x="149" y="117"/>
                  </a:cubicBezTo>
                  <a:cubicBezTo>
                    <a:pt x="149" y="118"/>
                    <a:pt x="147" y="118"/>
                    <a:pt x="146" y="119"/>
                  </a:cubicBezTo>
                  <a:cubicBezTo>
                    <a:pt x="145" y="119"/>
                    <a:pt x="143" y="118"/>
                    <a:pt x="142" y="118"/>
                  </a:cubicBezTo>
                  <a:cubicBezTo>
                    <a:pt x="141" y="119"/>
                    <a:pt x="139" y="120"/>
                    <a:pt x="139" y="120"/>
                  </a:cubicBezTo>
                  <a:cubicBezTo>
                    <a:pt x="138" y="120"/>
                    <a:pt x="137" y="121"/>
                    <a:pt x="136" y="121"/>
                  </a:cubicBezTo>
                  <a:cubicBezTo>
                    <a:pt x="136" y="121"/>
                    <a:pt x="134" y="121"/>
                    <a:pt x="134" y="120"/>
                  </a:cubicBezTo>
                  <a:cubicBezTo>
                    <a:pt x="134" y="120"/>
                    <a:pt x="134" y="119"/>
                    <a:pt x="134" y="118"/>
                  </a:cubicBezTo>
                  <a:cubicBezTo>
                    <a:pt x="134" y="118"/>
                    <a:pt x="133" y="117"/>
                    <a:pt x="133" y="117"/>
                  </a:cubicBezTo>
                  <a:cubicBezTo>
                    <a:pt x="132" y="116"/>
                    <a:pt x="130" y="116"/>
                    <a:pt x="128" y="116"/>
                  </a:cubicBezTo>
                  <a:cubicBezTo>
                    <a:pt x="128" y="116"/>
                    <a:pt x="127" y="116"/>
                    <a:pt x="126" y="115"/>
                  </a:cubicBezTo>
                  <a:cubicBezTo>
                    <a:pt x="125" y="115"/>
                    <a:pt x="124" y="113"/>
                    <a:pt x="123" y="113"/>
                  </a:cubicBezTo>
                  <a:cubicBezTo>
                    <a:pt x="123" y="113"/>
                    <a:pt x="121" y="113"/>
                    <a:pt x="121" y="113"/>
                  </a:cubicBezTo>
                  <a:cubicBezTo>
                    <a:pt x="120" y="113"/>
                    <a:pt x="118" y="112"/>
                    <a:pt x="118" y="112"/>
                  </a:cubicBezTo>
                  <a:cubicBezTo>
                    <a:pt x="116" y="112"/>
                    <a:pt x="113" y="112"/>
                    <a:pt x="111" y="112"/>
                  </a:cubicBezTo>
                  <a:cubicBezTo>
                    <a:pt x="109" y="112"/>
                    <a:pt x="106" y="112"/>
                    <a:pt x="104" y="112"/>
                  </a:cubicBezTo>
                  <a:cubicBezTo>
                    <a:pt x="102" y="112"/>
                    <a:pt x="99" y="111"/>
                    <a:pt x="97" y="111"/>
                  </a:cubicBezTo>
                  <a:cubicBezTo>
                    <a:pt x="95" y="110"/>
                    <a:pt x="92" y="111"/>
                    <a:pt x="91" y="110"/>
                  </a:cubicBezTo>
                  <a:cubicBezTo>
                    <a:pt x="90" y="110"/>
                    <a:pt x="89" y="109"/>
                    <a:pt x="88" y="109"/>
                  </a:cubicBezTo>
                  <a:cubicBezTo>
                    <a:pt x="87" y="108"/>
                    <a:pt x="85" y="107"/>
                    <a:pt x="84" y="107"/>
                  </a:cubicBezTo>
                  <a:cubicBezTo>
                    <a:pt x="83" y="107"/>
                    <a:pt x="82" y="107"/>
                    <a:pt x="82" y="108"/>
                  </a:cubicBezTo>
                  <a:cubicBezTo>
                    <a:pt x="81" y="108"/>
                    <a:pt x="80" y="108"/>
                    <a:pt x="79" y="109"/>
                  </a:cubicBezTo>
                  <a:cubicBezTo>
                    <a:pt x="79" y="109"/>
                    <a:pt x="78" y="110"/>
                    <a:pt x="78" y="110"/>
                  </a:cubicBezTo>
                  <a:cubicBezTo>
                    <a:pt x="78" y="111"/>
                    <a:pt x="77" y="112"/>
                    <a:pt x="76" y="112"/>
                  </a:cubicBezTo>
                  <a:cubicBezTo>
                    <a:pt x="76" y="112"/>
                    <a:pt x="75" y="111"/>
                    <a:pt x="75" y="111"/>
                  </a:cubicBezTo>
                  <a:cubicBezTo>
                    <a:pt x="74" y="110"/>
                    <a:pt x="74" y="109"/>
                    <a:pt x="74" y="109"/>
                  </a:cubicBezTo>
                  <a:cubicBezTo>
                    <a:pt x="73" y="109"/>
                    <a:pt x="72" y="108"/>
                    <a:pt x="72" y="109"/>
                  </a:cubicBezTo>
                  <a:cubicBezTo>
                    <a:pt x="72" y="109"/>
                    <a:pt x="72" y="109"/>
                    <a:pt x="72" y="110"/>
                  </a:cubicBezTo>
                  <a:cubicBezTo>
                    <a:pt x="72" y="110"/>
                    <a:pt x="73" y="111"/>
                    <a:pt x="73" y="112"/>
                  </a:cubicBezTo>
                  <a:cubicBezTo>
                    <a:pt x="73" y="112"/>
                    <a:pt x="74" y="113"/>
                    <a:pt x="74" y="113"/>
                  </a:cubicBezTo>
                  <a:cubicBezTo>
                    <a:pt x="75" y="114"/>
                    <a:pt x="75" y="115"/>
                    <a:pt x="75" y="116"/>
                  </a:cubicBezTo>
                  <a:cubicBezTo>
                    <a:pt x="75" y="116"/>
                    <a:pt x="75" y="117"/>
                    <a:pt x="74" y="117"/>
                  </a:cubicBezTo>
                  <a:cubicBezTo>
                    <a:pt x="74" y="118"/>
                    <a:pt x="73" y="118"/>
                    <a:pt x="72" y="118"/>
                  </a:cubicBezTo>
                  <a:cubicBezTo>
                    <a:pt x="72" y="118"/>
                    <a:pt x="70" y="117"/>
                    <a:pt x="70" y="116"/>
                  </a:cubicBezTo>
                  <a:cubicBezTo>
                    <a:pt x="69" y="116"/>
                    <a:pt x="68" y="115"/>
                    <a:pt x="68" y="115"/>
                  </a:cubicBezTo>
                  <a:cubicBezTo>
                    <a:pt x="68" y="114"/>
                    <a:pt x="67" y="113"/>
                    <a:pt x="67" y="112"/>
                  </a:cubicBezTo>
                  <a:cubicBezTo>
                    <a:pt x="66" y="112"/>
                    <a:pt x="65" y="112"/>
                    <a:pt x="64" y="111"/>
                  </a:cubicBezTo>
                  <a:cubicBezTo>
                    <a:pt x="63" y="111"/>
                    <a:pt x="63" y="110"/>
                    <a:pt x="62" y="110"/>
                  </a:cubicBezTo>
                  <a:cubicBezTo>
                    <a:pt x="62" y="109"/>
                    <a:pt x="61" y="109"/>
                    <a:pt x="60" y="109"/>
                  </a:cubicBezTo>
                  <a:cubicBezTo>
                    <a:pt x="60" y="108"/>
                    <a:pt x="59" y="106"/>
                    <a:pt x="59" y="106"/>
                  </a:cubicBezTo>
                  <a:cubicBezTo>
                    <a:pt x="58" y="106"/>
                    <a:pt x="58" y="106"/>
                    <a:pt x="58" y="107"/>
                  </a:cubicBezTo>
                  <a:cubicBezTo>
                    <a:pt x="57" y="107"/>
                    <a:pt x="58" y="109"/>
                    <a:pt x="59" y="109"/>
                  </a:cubicBezTo>
                  <a:cubicBezTo>
                    <a:pt x="59" y="110"/>
                    <a:pt x="61" y="111"/>
                    <a:pt x="61" y="111"/>
                  </a:cubicBezTo>
                  <a:cubicBezTo>
                    <a:pt x="62" y="112"/>
                    <a:pt x="63" y="113"/>
                    <a:pt x="64" y="114"/>
                  </a:cubicBezTo>
                  <a:cubicBezTo>
                    <a:pt x="64" y="114"/>
                    <a:pt x="66" y="115"/>
                    <a:pt x="66" y="116"/>
                  </a:cubicBezTo>
                  <a:cubicBezTo>
                    <a:pt x="67" y="116"/>
                    <a:pt x="69" y="118"/>
                    <a:pt x="70" y="119"/>
                  </a:cubicBezTo>
                  <a:cubicBezTo>
                    <a:pt x="71" y="119"/>
                    <a:pt x="73" y="121"/>
                    <a:pt x="74" y="122"/>
                  </a:cubicBezTo>
                  <a:cubicBezTo>
                    <a:pt x="74" y="122"/>
                    <a:pt x="76" y="123"/>
                    <a:pt x="76" y="123"/>
                  </a:cubicBezTo>
                  <a:cubicBezTo>
                    <a:pt x="77" y="124"/>
                    <a:pt x="78" y="124"/>
                    <a:pt x="79" y="125"/>
                  </a:cubicBezTo>
                  <a:cubicBezTo>
                    <a:pt x="79" y="125"/>
                    <a:pt x="80" y="125"/>
                    <a:pt x="81" y="126"/>
                  </a:cubicBezTo>
                  <a:cubicBezTo>
                    <a:pt x="81" y="126"/>
                    <a:pt x="82" y="125"/>
                    <a:pt x="82" y="126"/>
                  </a:cubicBezTo>
                  <a:cubicBezTo>
                    <a:pt x="83" y="126"/>
                    <a:pt x="83" y="128"/>
                    <a:pt x="83" y="128"/>
                  </a:cubicBezTo>
                  <a:cubicBezTo>
                    <a:pt x="83" y="129"/>
                    <a:pt x="83" y="130"/>
                    <a:pt x="82" y="130"/>
                  </a:cubicBezTo>
                  <a:cubicBezTo>
                    <a:pt x="82" y="131"/>
                    <a:pt x="81" y="132"/>
                    <a:pt x="81" y="133"/>
                  </a:cubicBezTo>
                  <a:cubicBezTo>
                    <a:pt x="80" y="133"/>
                    <a:pt x="80" y="135"/>
                    <a:pt x="80" y="135"/>
                  </a:cubicBezTo>
                  <a:cubicBezTo>
                    <a:pt x="79" y="136"/>
                    <a:pt x="79" y="137"/>
                    <a:pt x="79" y="137"/>
                  </a:cubicBezTo>
                  <a:cubicBezTo>
                    <a:pt x="78" y="137"/>
                    <a:pt x="77" y="136"/>
                    <a:pt x="77" y="136"/>
                  </a:cubicBezTo>
                  <a:cubicBezTo>
                    <a:pt x="77" y="136"/>
                    <a:pt x="77" y="135"/>
                    <a:pt x="77" y="134"/>
                  </a:cubicBezTo>
                  <a:cubicBezTo>
                    <a:pt x="77" y="134"/>
                    <a:pt x="77" y="133"/>
                    <a:pt x="77" y="132"/>
                  </a:cubicBezTo>
                  <a:cubicBezTo>
                    <a:pt x="77" y="132"/>
                    <a:pt x="76" y="132"/>
                    <a:pt x="76" y="131"/>
                  </a:cubicBezTo>
                  <a:cubicBezTo>
                    <a:pt x="75" y="131"/>
                    <a:pt x="75" y="130"/>
                    <a:pt x="75" y="130"/>
                  </a:cubicBezTo>
                  <a:cubicBezTo>
                    <a:pt x="75" y="129"/>
                    <a:pt x="76" y="128"/>
                    <a:pt x="76" y="128"/>
                  </a:cubicBezTo>
                  <a:cubicBezTo>
                    <a:pt x="76" y="127"/>
                    <a:pt x="75" y="126"/>
                    <a:pt x="75" y="125"/>
                  </a:cubicBezTo>
                  <a:cubicBezTo>
                    <a:pt x="74" y="124"/>
                    <a:pt x="72" y="123"/>
                    <a:pt x="71" y="122"/>
                  </a:cubicBezTo>
                  <a:cubicBezTo>
                    <a:pt x="70" y="121"/>
                    <a:pt x="67" y="118"/>
                    <a:pt x="66" y="117"/>
                  </a:cubicBezTo>
                  <a:cubicBezTo>
                    <a:pt x="65" y="116"/>
                    <a:pt x="62" y="115"/>
                    <a:pt x="61" y="114"/>
                  </a:cubicBezTo>
                  <a:cubicBezTo>
                    <a:pt x="59" y="112"/>
                    <a:pt x="57" y="110"/>
                    <a:pt x="56" y="109"/>
                  </a:cubicBezTo>
                  <a:cubicBezTo>
                    <a:pt x="55" y="108"/>
                    <a:pt x="53" y="106"/>
                    <a:pt x="52" y="105"/>
                  </a:cubicBezTo>
                  <a:cubicBezTo>
                    <a:pt x="52" y="104"/>
                    <a:pt x="50" y="103"/>
                    <a:pt x="50" y="103"/>
                  </a:cubicBezTo>
                  <a:cubicBezTo>
                    <a:pt x="49" y="102"/>
                    <a:pt x="46" y="102"/>
                    <a:pt x="45" y="101"/>
                  </a:cubicBezTo>
                  <a:cubicBezTo>
                    <a:pt x="43" y="100"/>
                    <a:pt x="39" y="98"/>
                    <a:pt x="37" y="97"/>
                  </a:cubicBezTo>
                  <a:cubicBezTo>
                    <a:pt x="35" y="95"/>
                    <a:pt x="30" y="93"/>
                    <a:pt x="28" y="91"/>
                  </a:cubicBezTo>
                  <a:cubicBezTo>
                    <a:pt x="28" y="91"/>
                    <a:pt x="27" y="90"/>
                    <a:pt x="26" y="90"/>
                  </a:cubicBezTo>
                  <a:cubicBezTo>
                    <a:pt x="25" y="89"/>
                    <a:pt x="22" y="90"/>
                    <a:pt x="20" y="90"/>
                  </a:cubicBezTo>
                  <a:cubicBezTo>
                    <a:pt x="19" y="89"/>
                    <a:pt x="17" y="89"/>
                    <a:pt x="15" y="88"/>
                  </a:cubicBezTo>
                  <a:cubicBezTo>
                    <a:pt x="14" y="88"/>
                    <a:pt x="12" y="87"/>
                    <a:pt x="11" y="86"/>
                  </a:cubicBezTo>
                  <a:cubicBezTo>
                    <a:pt x="10" y="86"/>
                    <a:pt x="8" y="85"/>
                    <a:pt x="7" y="85"/>
                  </a:cubicBezTo>
                  <a:cubicBezTo>
                    <a:pt x="7" y="85"/>
                    <a:pt x="6" y="86"/>
                    <a:pt x="5" y="86"/>
                  </a:cubicBezTo>
                  <a:cubicBezTo>
                    <a:pt x="5" y="86"/>
                    <a:pt x="5" y="88"/>
                    <a:pt x="5" y="88"/>
                  </a:cubicBezTo>
                  <a:cubicBezTo>
                    <a:pt x="4" y="89"/>
                    <a:pt x="3" y="89"/>
                    <a:pt x="3" y="89"/>
                  </a:cubicBezTo>
                  <a:cubicBezTo>
                    <a:pt x="2" y="89"/>
                    <a:pt x="1" y="88"/>
                    <a:pt x="1" y="88"/>
                  </a:cubicBezTo>
                  <a:cubicBezTo>
                    <a:pt x="1" y="87"/>
                    <a:pt x="0" y="86"/>
                    <a:pt x="1" y="85"/>
                  </a:cubicBezTo>
                  <a:cubicBezTo>
                    <a:pt x="1" y="85"/>
                    <a:pt x="2" y="84"/>
                    <a:pt x="2" y="83"/>
                  </a:cubicBezTo>
                  <a:cubicBezTo>
                    <a:pt x="2" y="83"/>
                    <a:pt x="3" y="82"/>
                    <a:pt x="3" y="81"/>
                  </a:cubicBezTo>
                  <a:cubicBezTo>
                    <a:pt x="3" y="81"/>
                    <a:pt x="3" y="80"/>
                    <a:pt x="3" y="80"/>
                  </a:cubicBezTo>
                  <a:cubicBezTo>
                    <a:pt x="3" y="79"/>
                    <a:pt x="2" y="78"/>
                    <a:pt x="2" y="78"/>
                  </a:cubicBezTo>
                  <a:cubicBezTo>
                    <a:pt x="2" y="78"/>
                    <a:pt x="2" y="77"/>
                    <a:pt x="2" y="77"/>
                  </a:cubicBezTo>
                  <a:cubicBezTo>
                    <a:pt x="2" y="76"/>
                    <a:pt x="3" y="75"/>
                    <a:pt x="3" y="74"/>
                  </a:cubicBezTo>
                  <a:cubicBezTo>
                    <a:pt x="4" y="74"/>
                    <a:pt x="6" y="73"/>
                    <a:pt x="7" y="73"/>
                  </a:cubicBezTo>
                  <a:cubicBezTo>
                    <a:pt x="8" y="73"/>
                    <a:pt x="9" y="73"/>
                    <a:pt x="9" y="72"/>
                  </a:cubicBezTo>
                  <a:cubicBezTo>
                    <a:pt x="10" y="72"/>
                    <a:pt x="11" y="72"/>
                    <a:pt x="11" y="71"/>
                  </a:cubicBezTo>
                  <a:cubicBezTo>
                    <a:pt x="11" y="71"/>
                    <a:pt x="11" y="70"/>
                    <a:pt x="10" y="70"/>
                  </a:cubicBezTo>
                  <a:cubicBezTo>
                    <a:pt x="10" y="69"/>
                    <a:pt x="9" y="69"/>
                    <a:pt x="8" y="68"/>
                  </a:cubicBezTo>
                  <a:cubicBezTo>
                    <a:pt x="8" y="68"/>
                    <a:pt x="7" y="66"/>
                    <a:pt x="7" y="66"/>
                  </a:cubicBezTo>
                  <a:cubicBezTo>
                    <a:pt x="6" y="65"/>
                    <a:pt x="4" y="65"/>
                    <a:pt x="4" y="64"/>
                  </a:cubicBezTo>
                  <a:cubicBezTo>
                    <a:pt x="4" y="64"/>
                    <a:pt x="3" y="64"/>
                    <a:pt x="3" y="64"/>
                  </a:cubicBezTo>
                  <a:cubicBezTo>
                    <a:pt x="3" y="64"/>
                    <a:pt x="4" y="62"/>
                    <a:pt x="5" y="62"/>
                  </a:cubicBezTo>
                  <a:cubicBezTo>
                    <a:pt x="5" y="61"/>
                    <a:pt x="7" y="61"/>
                    <a:pt x="8" y="60"/>
                  </a:cubicBezTo>
                  <a:cubicBezTo>
                    <a:pt x="8" y="60"/>
                    <a:pt x="10" y="60"/>
                    <a:pt x="10" y="60"/>
                  </a:cubicBezTo>
                  <a:cubicBezTo>
                    <a:pt x="11" y="59"/>
                    <a:pt x="12" y="58"/>
                    <a:pt x="12" y="58"/>
                  </a:cubicBezTo>
                  <a:cubicBezTo>
                    <a:pt x="13" y="58"/>
                    <a:pt x="15" y="57"/>
                    <a:pt x="15" y="57"/>
                  </a:cubicBezTo>
                  <a:cubicBezTo>
                    <a:pt x="16" y="57"/>
                    <a:pt x="18" y="57"/>
                    <a:pt x="18" y="57"/>
                  </a:cubicBezTo>
                  <a:cubicBezTo>
                    <a:pt x="19" y="57"/>
                    <a:pt x="20" y="56"/>
                    <a:pt x="21" y="56"/>
                  </a:cubicBezTo>
                  <a:cubicBezTo>
                    <a:pt x="22" y="56"/>
                    <a:pt x="22" y="57"/>
                    <a:pt x="23" y="57"/>
                  </a:cubicBezTo>
                  <a:cubicBezTo>
                    <a:pt x="23" y="57"/>
                    <a:pt x="24" y="57"/>
                    <a:pt x="24" y="57"/>
                  </a:cubicBezTo>
                  <a:cubicBezTo>
                    <a:pt x="25" y="57"/>
                    <a:pt x="25" y="56"/>
                    <a:pt x="25" y="56"/>
                  </a:cubicBezTo>
                  <a:cubicBezTo>
                    <a:pt x="25" y="55"/>
                    <a:pt x="27" y="56"/>
                    <a:pt x="27" y="55"/>
                  </a:cubicBezTo>
                  <a:cubicBezTo>
                    <a:pt x="28" y="55"/>
                    <a:pt x="28" y="54"/>
                    <a:pt x="29" y="54"/>
                  </a:cubicBezTo>
                  <a:cubicBezTo>
                    <a:pt x="29" y="54"/>
                    <a:pt x="30" y="53"/>
                    <a:pt x="31" y="53"/>
                  </a:cubicBezTo>
                  <a:cubicBezTo>
                    <a:pt x="31" y="53"/>
                    <a:pt x="32" y="54"/>
                    <a:pt x="33" y="54"/>
                  </a:cubicBezTo>
                  <a:cubicBezTo>
                    <a:pt x="33" y="54"/>
                    <a:pt x="34" y="54"/>
                    <a:pt x="35" y="54"/>
                  </a:cubicBezTo>
                  <a:cubicBezTo>
                    <a:pt x="36" y="54"/>
                    <a:pt x="37" y="54"/>
                    <a:pt x="37" y="54"/>
                  </a:cubicBezTo>
                  <a:cubicBezTo>
                    <a:pt x="37" y="54"/>
                    <a:pt x="38" y="52"/>
                    <a:pt x="38" y="52"/>
                  </a:cubicBezTo>
                  <a:cubicBezTo>
                    <a:pt x="38" y="51"/>
                    <a:pt x="39" y="51"/>
                    <a:pt x="39" y="50"/>
                  </a:cubicBezTo>
                  <a:cubicBezTo>
                    <a:pt x="40" y="50"/>
                    <a:pt x="42" y="48"/>
                    <a:pt x="43" y="48"/>
                  </a:cubicBezTo>
                  <a:cubicBezTo>
                    <a:pt x="44" y="47"/>
                    <a:pt x="45" y="47"/>
                    <a:pt x="46" y="47"/>
                  </a:cubicBezTo>
                  <a:cubicBezTo>
                    <a:pt x="46" y="46"/>
                    <a:pt x="48" y="46"/>
                    <a:pt x="49" y="47"/>
                  </a:cubicBezTo>
                  <a:cubicBezTo>
                    <a:pt x="49" y="47"/>
                    <a:pt x="50" y="48"/>
                    <a:pt x="51" y="48"/>
                  </a:cubicBezTo>
                  <a:cubicBezTo>
                    <a:pt x="52" y="48"/>
                    <a:pt x="53" y="48"/>
                    <a:pt x="53" y="47"/>
                  </a:cubicBezTo>
                  <a:cubicBezTo>
                    <a:pt x="53" y="47"/>
                    <a:pt x="54" y="46"/>
                    <a:pt x="54" y="46"/>
                  </a:cubicBezTo>
                  <a:cubicBezTo>
                    <a:pt x="54" y="45"/>
                    <a:pt x="53" y="45"/>
                    <a:pt x="52" y="44"/>
                  </a:cubicBezTo>
                  <a:cubicBezTo>
                    <a:pt x="52" y="44"/>
                    <a:pt x="53" y="42"/>
                    <a:pt x="52" y="42"/>
                  </a:cubicBezTo>
                  <a:cubicBezTo>
                    <a:pt x="52" y="42"/>
                    <a:pt x="52" y="42"/>
                    <a:pt x="51" y="42"/>
                  </a:cubicBezTo>
                  <a:cubicBezTo>
                    <a:pt x="51" y="42"/>
                    <a:pt x="50" y="43"/>
                    <a:pt x="50" y="43"/>
                  </a:cubicBezTo>
                  <a:cubicBezTo>
                    <a:pt x="49" y="42"/>
                    <a:pt x="49" y="41"/>
                    <a:pt x="49" y="41"/>
                  </a:cubicBezTo>
                  <a:cubicBezTo>
                    <a:pt x="49" y="40"/>
                    <a:pt x="49" y="38"/>
                    <a:pt x="49" y="37"/>
                  </a:cubicBezTo>
                  <a:cubicBezTo>
                    <a:pt x="49" y="37"/>
                    <a:pt x="49" y="36"/>
                    <a:pt x="50" y="35"/>
                  </a:cubicBezTo>
                  <a:cubicBezTo>
                    <a:pt x="50" y="34"/>
                    <a:pt x="51" y="33"/>
                    <a:pt x="52" y="33"/>
                  </a:cubicBezTo>
                  <a:cubicBezTo>
                    <a:pt x="52" y="32"/>
                    <a:pt x="53" y="31"/>
                    <a:pt x="54" y="31"/>
                  </a:cubicBezTo>
                  <a:cubicBezTo>
                    <a:pt x="54" y="30"/>
                    <a:pt x="53" y="29"/>
                    <a:pt x="53" y="28"/>
                  </a:cubicBezTo>
                  <a:cubicBezTo>
                    <a:pt x="54" y="28"/>
                    <a:pt x="55" y="27"/>
                    <a:pt x="55" y="27"/>
                  </a:cubicBezTo>
                  <a:cubicBezTo>
                    <a:pt x="56" y="27"/>
                    <a:pt x="56" y="27"/>
                    <a:pt x="57" y="27"/>
                  </a:cubicBezTo>
                  <a:cubicBezTo>
                    <a:pt x="57" y="27"/>
                    <a:pt x="57" y="27"/>
                    <a:pt x="58" y="28"/>
                  </a:cubicBezTo>
                  <a:cubicBezTo>
                    <a:pt x="58" y="28"/>
                    <a:pt x="59" y="28"/>
                    <a:pt x="59" y="28"/>
                  </a:cubicBezTo>
                  <a:cubicBezTo>
                    <a:pt x="60" y="28"/>
                    <a:pt x="61" y="27"/>
                    <a:pt x="61" y="27"/>
                  </a:cubicBezTo>
                  <a:cubicBezTo>
                    <a:pt x="62" y="27"/>
                    <a:pt x="63" y="26"/>
                    <a:pt x="63" y="25"/>
                  </a:cubicBezTo>
                  <a:cubicBezTo>
                    <a:pt x="64" y="25"/>
                    <a:pt x="65" y="25"/>
                    <a:pt x="66" y="25"/>
                  </a:cubicBezTo>
                  <a:cubicBezTo>
                    <a:pt x="66" y="26"/>
                    <a:pt x="67" y="26"/>
                    <a:pt x="67" y="27"/>
                  </a:cubicBezTo>
                  <a:cubicBezTo>
                    <a:pt x="68" y="27"/>
                    <a:pt x="69" y="29"/>
                    <a:pt x="70" y="30"/>
                  </a:cubicBezTo>
                  <a:cubicBezTo>
                    <a:pt x="70" y="30"/>
                    <a:pt x="71" y="32"/>
                    <a:pt x="71" y="32"/>
                  </a:cubicBezTo>
                  <a:cubicBezTo>
                    <a:pt x="72" y="33"/>
                    <a:pt x="73" y="33"/>
                    <a:pt x="73" y="33"/>
                  </a:cubicBezTo>
                  <a:cubicBezTo>
                    <a:pt x="74" y="34"/>
                    <a:pt x="74" y="35"/>
                    <a:pt x="75" y="35"/>
                  </a:cubicBezTo>
                  <a:cubicBezTo>
                    <a:pt x="75" y="35"/>
                    <a:pt x="77" y="35"/>
                    <a:pt x="77" y="34"/>
                  </a:cubicBezTo>
                  <a:cubicBezTo>
                    <a:pt x="77" y="34"/>
                    <a:pt x="77" y="33"/>
                    <a:pt x="77" y="33"/>
                  </a:cubicBezTo>
                  <a:cubicBezTo>
                    <a:pt x="76" y="32"/>
                    <a:pt x="76" y="32"/>
                    <a:pt x="76" y="32"/>
                  </a:cubicBezTo>
                  <a:cubicBezTo>
                    <a:pt x="75" y="31"/>
                    <a:pt x="75" y="31"/>
                    <a:pt x="75" y="30"/>
                  </a:cubicBezTo>
                  <a:cubicBezTo>
                    <a:pt x="75" y="30"/>
                    <a:pt x="76" y="29"/>
                    <a:pt x="77" y="29"/>
                  </a:cubicBezTo>
                  <a:cubicBezTo>
                    <a:pt x="77" y="28"/>
                    <a:pt x="77" y="28"/>
                    <a:pt x="78" y="28"/>
                  </a:cubicBezTo>
                  <a:cubicBezTo>
                    <a:pt x="78" y="28"/>
                    <a:pt x="79" y="28"/>
                    <a:pt x="79" y="28"/>
                  </a:cubicBezTo>
                  <a:cubicBezTo>
                    <a:pt x="80" y="29"/>
                    <a:pt x="80" y="30"/>
                    <a:pt x="80" y="31"/>
                  </a:cubicBezTo>
                  <a:cubicBezTo>
                    <a:pt x="81" y="31"/>
                    <a:pt x="82" y="32"/>
                    <a:pt x="82" y="32"/>
                  </a:cubicBezTo>
                  <a:cubicBezTo>
                    <a:pt x="83" y="32"/>
                    <a:pt x="84" y="32"/>
                    <a:pt x="84" y="31"/>
                  </a:cubicBezTo>
                  <a:cubicBezTo>
                    <a:pt x="85" y="31"/>
                    <a:pt x="86" y="30"/>
                    <a:pt x="87" y="30"/>
                  </a:cubicBezTo>
                  <a:cubicBezTo>
                    <a:pt x="88" y="30"/>
                    <a:pt x="89" y="29"/>
                    <a:pt x="89" y="28"/>
                  </a:cubicBezTo>
                  <a:cubicBezTo>
                    <a:pt x="90" y="28"/>
                    <a:pt x="91" y="27"/>
                    <a:pt x="91" y="27"/>
                  </a:cubicBezTo>
                  <a:cubicBezTo>
                    <a:pt x="92" y="26"/>
                    <a:pt x="90" y="25"/>
                    <a:pt x="90" y="25"/>
                  </a:cubicBezTo>
                  <a:cubicBezTo>
                    <a:pt x="90" y="24"/>
                    <a:pt x="89" y="23"/>
                    <a:pt x="88" y="23"/>
                  </a:cubicBezTo>
                  <a:cubicBezTo>
                    <a:pt x="87" y="22"/>
                    <a:pt x="86" y="23"/>
                    <a:pt x="86" y="22"/>
                  </a:cubicBezTo>
                  <a:cubicBezTo>
                    <a:pt x="86" y="22"/>
                    <a:pt x="85" y="21"/>
                    <a:pt x="85" y="21"/>
                  </a:cubicBezTo>
                  <a:cubicBezTo>
                    <a:pt x="85" y="20"/>
                    <a:pt x="85" y="19"/>
                    <a:pt x="86" y="18"/>
                  </a:cubicBezTo>
                  <a:cubicBezTo>
                    <a:pt x="86" y="18"/>
                    <a:pt x="88" y="16"/>
                    <a:pt x="88" y="15"/>
                  </a:cubicBezTo>
                  <a:cubicBezTo>
                    <a:pt x="89" y="15"/>
                    <a:pt x="90" y="14"/>
                    <a:pt x="90" y="13"/>
                  </a:cubicBezTo>
                  <a:cubicBezTo>
                    <a:pt x="91" y="12"/>
                    <a:pt x="91" y="11"/>
                    <a:pt x="91" y="11"/>
                  </a:cubicBezTo>
                  <a:cubicBezTo>
                    <a:pt x="91" y="10"/>
                    <a:pt x="91" y="9"/>
                    <a:pt x="90" y="8"/>
                  </a:cubicBezTo>
                  <a:cubicBezTo>
                    <a:pt x="90" y="7"/>
                    <a:pt x="90" y="7"/>
                    <a:pt x="89" y="6"/>
                  </a:cubicBezTo>
                  <a:cubicBezTo>
                    <a:pt x="89" y="6"/>
                    <a:pt x="88" y="6"/>
                    <a:pt x="88" y="5"/>
                  </a:cubicBezTo>
                  <a:cubicBezTo>
                    <a:pt x="88" y="5"/>
                    <a:pt x="89" y="4"/>
                    <a:pt x="90" y="4"/>
                  </a:cubicBezTo>
                  <a:cubicBezTo>
                    <a:pt x="90" y="3"/>
                    <a:pt x="90" y="3"/>
                    <a:pt x="90" y="3"/>
                  </a:cubicBezTo>
                  <a:cubicBezTo>
                    <a:pt x="91" y="3"/>
                    <a:pt x="90" y="2"/>
                    <a:pt x="90" y="2"/>
                  </a:cubicBezTo>
                  <a:cubicBezTo>
                    <a:pt x="90" y="1"/>
                    <a:pt x="90" y="1"/>
                    <a:pt x="90" y="1"/>
                  </a:cubicBezTo>
                  <a:cubicBezTo>
                    <a:pt x="90" y="1"/>
                    <a:pt x="91" y="1"/>
                    <a:pt x="91" y="1"/>
                  </a:cubicBezTo>
                  <a:cubicBezTo>
                    <a:pt x="92" y="1"/>
                    <a:pt x="93" y="0"/>
                    <a:pt x="94" y="1"/>
                  </a:cubicBezTo>
                  <a:cubicBezTo>
                    <a:pt x="95" y="1"/>
                    <a:pt x="96" y="2"/>
                    <a:pt x="97" y="2"/>
                  </a:cubicBezTo>
                  <a:cubicBezTo>
                    <a:pt x="97" y="2"/>
                    <a:pt x="99" y="3"/>
                    <a:pt x="100" y="3"/>
                  </a:cubicBezTo>
                  <a:cubicBezTo>
                    <a:pt x="100" y="3"/>
                    <a:pt x="102" y="2"/>
                    <a:pt x="102" y="2"/>
                  </a:cubicBezTo>
                  <a:cubicBezTo>
                    <a:pt x="103" y="2"/>
                    <a:pt x="105" y="2"/>
                    <a:pt x="106" y="3"/>
                  </a:cubicBezTo>
                  <a:cubicBezTo>
                    <a:pt x="106" y="3"/>
                    <a:pt x="107" y="5"/>
                    <a:pt x="107" y="5"/>
                  </a:cubicBezTo>
                  <a:cubicBezTo>
                    <a:pt x="108" y="6"/>
                    <a:pt x="108" y="7"/>
                    <a:pt x="109" y="8"/>
                  </a:cubicBezTo>
                  <a:cubicBezTo>
                    <a:pt x="109" y="9"/>
                    <a:pt x="111" y="10"/>
                    <a:pt x="112" y="10"/>
                  </a:cubicBezTo>
                  <a:cubicBezTo>
                    <a:pt x="113" y="11"/>
                    <a:pt x="113" y="13"/>
                    <a:pt x="114" y="14"/>
                  </a:cubicBezTo>
                  <a:cubicBezTo>
                    <a:pt x="114" y="15"/>
                    <a:pt x="114" y="17"/>
                    <a:pt x="114" y="18"/>
                  </a:cubicBezTo>
                  <a:cubicBezTo>
                    <a:pt x="115" y="19"/>
                    <a:pt x="116" y="20"/>
                    <a:pt x="116" y="21"/>
                  </a:cubicBezTo>
                  <a:cubicBezTo>
                    <a:pt x="117" y="22"/>
                    <a:pt x="118" y="23"/>
                    <a:pt x="119" y="23"/>
                  </a:cubicBezTo>
                  <a:cubicBezTo>
                    <a:pt x="119" y="23"/>
                    <a:pt x="121" y="24"/>
                    <a:pt x="121" y="25"/>
                  </a:cubicBezTo>
                  <a:cubicBezTo>
                    <a:pt x="122" y="26"/>
                    <a:pt x="122" y="28"/>
                    <a:pt x="122" y="29"/>
                  </a:cubicBezTo>
                  <a:cubicBezTo>
                    <a:pt x="123" y="30"/>
                    <a:pt x="123" y="31"/>
                    <a:pt x="123" y="31"/>
                  </a:cubicBezTo>
                  <a:cubicBezTo>
                    <a:pt x="124" y="32"/>
                    <a:pt x="124" y="33"/>
                    <a:pt x="125" y="33"/>
                  </a:cubicBezTo>
                  <a:cubicBezTo>
                    <a:pt x="125" y="33"/>
                    <a:pt x="127" y="33"/>
                    <a:pt x="127" y="33"/>
                  </a:cubicBezTo>
                  <a:cubicBezTo>
                    <a:pt x="128" y="33"/>
                    <a:pt x="129" y="32"/>
                    <a:pt x="129" y="32"/>
                  </a:cubicBezTo>
                  <a:cubicBezTo>
                    <a:pt x="130" y="31"/>
                    <a:pt x="132" y="31"/>
                    <a:pt x="133" y="30"/>
                  </a:cubicBezTo>
                  <a:cubicBezTo>
                    <a:pt x="134" y="30"/>
                    <a:pt x="136" y="29"/>
                    <a:pt x="137" y="29"/>
                  </a:cubicBezTo>
                  <a:cubicBezTo>
                    <a:pt x="138" y="28"/>
                    <a:pt x="139" y="27"/>
                    <a:pt x="140" y="26"/>
                  </a:cubicBezTo>
                  <a:cubicBezTo>
                    <a:pt x="141" y="26"/>
                    <a:pt x="143" y="26"/>
                    <a:pt x="144" y="26"/>
                  </a:cubicBezTo>
                  <a:cubicBezTo>
                    <a:pt x="145" y="26"/>
                    <a:pt x="145" y="26"/>
                    <a:pt x="146"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109">
              <a:extLst>
                <a:ext uri="{FF2B5EF4-FFF2-40B4-BE49-F238E27FC236}">
                  <a16:creationId xmlns:a16="http://schemas.microsoft.com/office/drawing/2014/main" id="{DE4BC4B9-8A20-4531-9DD1-05BE77422828}"/>
                </a:ext>
              </a:extLst>
            </p:cNvPr>
            <p:cNvSpPr>
              <a:spLocks/>
            </p:cNvSpPr>
            <p:nvPr/>
          </p:nvSpPr>
          <p:spPr bwMode="auto">
            <a:xfrm>
              <a:off x="6463646" y="5747162"/>
              <a:ext cx="691207" cy="354337"/>
            </a:xfrm>
            <a:custGeom>
              <a:avLst/>
              <a:gdLst/>
              <a:ahLst/>
              <a:cxnLst>
                <a:cxn ang="0">
                  <a:pos x="171" y="9"/>
                </a:cxn>
                <a:cxn ang="0">
                  <a:pos x="179" y="10"/>
                </a:cxn>
                <a:cxn ang="0">
                  <a:pos x="190" y="8"/>
                </a:cxn>
                <a:cxn ang="0">
                  <a:pos x="196" y="11"/>
                </a:cxn>
                <a:cxn ang="0">
                  <a:pos x="202" y="14"/>
                </a:cxn>
                <a:cxn ang="0">
                  <a:pos x="213" y="9"/>
                </a:cxn>
                <a:cxn ang="0">
                  <a:pos x="221" y="4"/>
                </a:cxn>
                <a:cxn ang="0">
                  <a:pos x="229" y="1"/>
                </a:cxn>
                <a:cxn ang="0">
                  <a:pos x="230" y="10"/>
                </a:cxn>
                <a:cxn ang="0">
                  <a:pos x="231" y="27"/>
                </a:cxn>
                <a:cxn ang="0">
                  <a:pos x="223" y="45"/>
                </a:cxn>
                <a:cxn ang="0">
                  <a:pos x="219" y="54"/>
                </a:cxn>
                <a:cxn ang="0">
                  <a:pos x="221" y="60"/>
                </a:cxn>
                <a:cxn ang="0">
                  <a:pos x="221" y="69"/>
                </a:cxn>
                <a:cxn ang="0">
                  <a:pos x="219" y="79"/>
                </a:cxn>
                <a:cxn ang="0">
                  <a:pos x="215" y="87"/>
                </a:cxn>
                <a:cxn ang="0">
                  <a:pos x="208" y="85"/>
                </a:cxn>
                <a:cxn ang="0">
                  <a:pos x="206" y="91"/>
                </a:cxn>
                <a:cxn ang="0">
                  <a:pos x="197" y="81"/>
                </a:cxn>
                <a:cxn ang="0">
                  <a:pos x="188" y="83"/>
                </a:cxn>
                <a:cxn ang="0">
                  <a:pos x="181" y="91"/>
                </a:cxn>
                <a:cxn ang="0">
                  <a:pos x="183" y="98"/>
                </a:cxn>
                <a:cxn ang="0">
                  <a:pos x="180" y="103"/>
                </a:cxn>
                <a:cxn ang="0">
                  <a:pos x="168" y="110"/>
                </a:cxn>
                <a:cxn ang="0">
                  <a:pos x="158" y="111"/>
                </a:cxn>
                <a:cxn ang="0">
                  <a:pos x="149" y="113"/>
                </a:cxn>
                <a:cxn ang="0">
                  <a:pos x="136" y="118"/>
                </a:cxn>
                <a:cxn ang="0">
                  <a:pos x="127" y="113"/>
                </a:cxn>
                <a:cxn ang="0">
                  <a:pos x="120" y="108"/>
                </a:cxn>
                <a:cxn ang="0">
                  <a:pos x="114" y="96"/>
                </a:cxn>
                <a:cxn ang="0">
                  <a:pos x="102" y="97"/>
                </a:cxn>
                <a:cxn ang="0">
                  <a:pos x="96" y="91"/>
                </a:cxn>
                <a:cxn ang="0">
                  <a:pos x="79" y="85"/>
                </a:cxn>
                <a:cxn ang="0">
                  <a:pos x="69" y="79"/>
                </a:cxn>
                <a:cxn ang="0">
                  <a:pos x="66" y="73"/>
                </a:cxn>
                <a:cxn ang="0">
                  <a:pos x="57" y="69"/>
                </a:cxn>
                <a:cxn ang="0">
                  <a:pos x="48" y="75"/>
                </a:cxn>
                <a:cxn ang="0">
                  <a:pos x="40" y="75"/>
                </a:cxn>
                <a:cxn ang="0">
                  <a:pos x="35" y="65"/>
                </a:cxn>
                <a:cxn ang="0">
                  <a:pos x="26" y="61"/>
                </a:cxn>
                <a:cxn ang="0">
                  <a:pos x="6" y="50"/>
                </a:cxn>
                <a:cxn ang="0">
                  <a:pos x="2" y="35"/>
                </a:cxn>
                <a:cxn ang="0">
                  <a:pos x="13" y="36"/>
                </a:cxn>
                <a:cxn ang="0">
                  <a:pos x="20" y="23"/>
                </a:cxn>
                <a:cxn ang="0">
                  <a:pos x="45" y="23"/>
                </a:cxn>
                <a:cxn ang="0">
                  <a:pos x="63" y="31"/>
                </a:cxn>
                <a:cxn ang="0">
                  <a:pos x="88" y="34"/>
                </a:cxn>
                <a:cxn ang="0">
                  <a:pos x="109" y="31"/>
                </a:cxn>
                <a:cxn ang="0">
                  <a:pos x="119" y="32"/>
                </a:cxn>
                <a:cxn ang="0">
                  <a:pos x="121" y="40"/>
                </a:cxn>
                <a:cxn ang="0">
                  <a:pos x="118" y="38"/>
                </a:cxn>
                <a:cxn ang="0">
                  <a:pos x="124" y="28"/>
                </a:cxn>
                <a:cxn ang="0">
                  <a:pos x="121" y="10"/>
                </a:cxn>
                <a:cxn ang="0">
                  <a:pos x="122" y="2"/>
                </a:cxn>
                <a:cxn ang="0">
                  <a:pos x="126" y="9"/>
                </a:cxn>
                <a:cxn ang="0">
                  <a:pos x="134" y="12"/>
                </a:cxn>
                <a:cxn ang="0">
                  <a:pos x="142" y="10"/>
                </a:cxn>
                <a:cxn ang="0">
                  <a:pos x="156" y="8"/>
                </a:cxn>
                <a:cxn ang="0">
                  <a:pos x="150" y="2"/>
                </a:cxn>
                <a:cxn ang="0">
                  <a:pos x="160" y="6"/>
                </a:cxn>
              </a:cxnLst>
              <a:rect l="0" t="0" r="r" b="b"/>
              <a:pathLst>
                <a:path w="233" h="120">
                  <a:moveTo>
                    <a:pt x="167" y="6"/>
                  </a:moveTo>
                  <a:cubicBezTo>
                    <a:pt x="168" y="6"/>
                    <a:pt x="169" y="5"/>
                    <a:pt x="169" y="5"/>
                  </a:cubicBezTo>
                  <a:cubicBezTo>
                    <a:pt x="169" y="6"/>
                    <a:pt x="169" y="6"/>
                    <a:pt x="169" y="6"/>
                  </a:cubicBezTo>
                  <a:cubicBezTo>
                    <a:pt x="169" y="7"/>
                    <a:pt x="169" y="8"/>
                    <a:pt x="169" y="8"/>
                  </a:cubicBezTo>
                  <a:cubicBezTo>
                    <a:pt x="170" y="9"/>
                    <a:pt x="170" y="9"/>
                    <a:pt x="171" y="9"/>
                  </a:cubicBezTo>
                  <a:cubicBezTo>
                    <a:pt x="171" y="9"/>
                    <a:pt x="172" y="9"/>
                    <a:pt x="172" y="10"/>
                  </a:cubicBezTo>
                  <a:cubicBezTo>
                    <a:pt x="173" y="10"/>
                    <a:pt x="173" y="11"/>
                    <a:pt x="173" y="11"/>
                  </a:cubicBezTo>
                  <a:cubicBezTo>
                    <a:pt x="174" y="11"/>
                    <a:pt x="175" y="11"/>
                    <a:pt x="176" y="11"/>
                  </a:cubicBezTo>
                  <a:cubicBezTo>
                    <a:pt x="176" y="11"/>
                    <a:pt x="177" y="10"/>
                    <a:pt x="177" y="10"/>
                  </a:cubicBezTo>
                  <a:cubicBezTo>
                    <a:pt x="178" y="10"/>
                    <a:pt x="179" y="10"/>
                    <a:pt x="179" y="10"/>
                  </a:cubicBezTo>
                  <a:cubicBezTo>
                    <a:pt x="179" y="9"/>
                    <a:pt x="180" y="9"/>
                    <a:pt x="181" y="9"/>
                  </a:cubicBezTo>
                  <a:cubicBezTo>
                    <a:pt x="181" y="8"/>
                    <a:pt x="182" y="8"/>
                    <a:pt x="183" y="9"/>
                  </a:cubicBezTo>
                  <a:cubicBezTo>
                    <a:pt x="184" y="9"/>
                    <a:pt x="185" y="10"/>
                    <a:pt x="186" y="10"/>
                  </a:cubicBezTo>
                  <a:cubicBezTo>
                    <a:pt x="186" y="10"/>
                    <a:pt x="187" y="9"/>
                    <a:pt x="188" y="9"/>
                  </a:cubicBezTo>
                  <a:cubicBezTo>
                    <a:pt x="188" y="9"/>
                    <a:pt x="189" y="8"/>
                    <a:pt x="190" y="8"/>
                  </a:cubicBezTo>
                  <a:cubicBezTo>
                    <a:pt x="190" y="8"/>
                    <a:pt x="191" y="7"/>
                    <a:pt x="191" y="7"/>
                  </a:cubicBezTo>
                  <a:cubicBezTo>
                    <a:pt x="191" y="7"/>
                    <a:pt x="192" y="7"/>
                    <a:pt x="193" y="7"/>
                  </a:cubicBezTo>
                  <a:cubicBezTo>
                    <a:pt x="193" y="7"/>
                    <a:pt x="193" y="9"/>
                    <a:pt x="193" y="9"/>
                  </a:cubicBezTo>
                  <a:cubicBezTo>
                    <a:pt x="193" y="10"/>
                    <a:pt x="194" y="10"/>
                    <a:pt x="194" y="11"/>
                  </a:cubicBezTo>
                  <a:cubicBezTo>
                    <a:pt x="195" y="11"/>
                    <a:pt x="196" y="11"/>
                    <a:pt x="196" y="11"/>
                  </a:cubicBezTo>
                  <a:cubicBezTo>
                    <a:pt x="196" y="11"/>
                    <a:pt x="197" y="12"/>
                    <a:pt x="197" y="12"/>
                  </a:cubicBezTo>
                  <a:cubicBezTo>
                    <a:pt x="197" y="12"/>
                    <a:pt x="197" y="13"/>
                    <a:pt x="197" y="13"/>
                  </a:cubicBezTo>
                  <a:cubicBezTo>
                    <a:pt x="197" y="14"/>
                    <a:pt x="198" y="14"/>
                    <a:pt x="199" y="14"/>
                  </a:cubicBezTo>
                  <a:cubicBezTo>
                    <a:pt x="199" y="14"/>
                    <a:pt x="200" y="14"/>
                    <a:pt x="201" y="14"/>
                  </a:cubicBezTo>
                  <a:cubicBezTo>
                    <a:pt x="201" y="14"/>
                    <a:pt x="202" y="14"/>
                    <a:pt x="202" y="14"/>
                  </a:cubicBezTo>
                  <a:cubicBezTo>
                    <a:pt x="203" y="14"/>
                    <a:pt x="204" y="14"/>
                    <a:pt x="205" y="14"/>
                  </a:cubicBezTo>
                  <a:cubicBezTo>
                    <a:pt x="205" y="14"/>
                    <a:pt x="206" y="13"/>
                    <a:pt x="207" y="13"/>
                  </a:cubicBezTo>
                  <a:cubicBezTo>
                    <a:pt x="207" y="12"/>
                    <a:pt x="209" y="11"/>
                    <a:pt x="210" y="11"/>
                  </a:cubicBezTo>
                  <a:cubicBezTo>
                    <a:pt x="210" y="11"/>
                    <a:pt x="211" y="10"/>
                    <a:pt x="211" y="10"/>
                  </a:cubicBezTo>
                  <a:cubicBezTo>
                    <a:pt x="211" y="9"/>
                    <a:pt x="212" y="9"/>
                    <a:pt x="213" y="9"/>
                  </a:cubicBezTo>
                  <a:cubicBezTo>
                    <a:pt x="214" y="9"/>
                    <a:pt x="215" y="9"/>
                    <a:pt x="216" y="9"/>
                  </a:cubicBezTo>
                  <a:cubicBezTo>
                    <a:pt x="217" y="9"/>
                    <a:pt x="218" y="9"/>
                    <a:pt x="218" y="8"/>
                  </a:cubicBezTo>
                  <a:cubicBezTo>
                    <a:pt x="219" y="8"/>
                    <a:pt x="220" y="8"/>
                    <a:pt x="221" y="7"/>
                  </a:cubicBezTo>
                  <a:cubicBezTo>
                    <a:pt x="221" y="7"/>
                    <a:pt x="220" y="6"/>
                    <a:pt x="220" y="5"/>
                  </a:cubicBezTo>
                  <a:cubicBezTo>
                    <a:pt x="220" y="5"/>
                    <a:pt x="221" y="4"/>
                    <a:pt x="221" y="4"/>
                  </a:cubicBezTo>
                  <a:cubicBezTo>
                    <a:pt x="222" y="3"/>
                    <a:pt x="223" y="3"/>
                    <a:pt x="223" y="3"/>
                  </a:cubicBezTo>
                  <a:cubicBezTo>
                    <a:pt x="224" y="3"/>
                    <a:pt x="225" y="2"/>
                    <a:pt x="225" y="2"/>
                  </a:cubicBezTo>
                  <a:cubicBezTo>
                    <a:pt x="226" y="2"/>
                    <a:pt x="227" y="1"/>
                    <a:pt x="227" y="0"/>
                  </a:cubicBezTo>
                  <a:cubicBezTo>
                    <a:pt x="227" y="1"/>
                    <a:pt x="227" y="1"/>
                    <a:pt x="228" y="1"/>
                  </a:cubicBezTo>
                  <a:cubicBezTo>
                    <a:pt x="228" y="1"/>
                    <a:pt x="229" y="1"/>
                    <a:pt x="229" y="1"/>
                  </a:cubicBezTo>
                  <a:cubicBezTo>
                    <a:pt x="229" y="2"/>
                    <a:pt x="230" y="3"/>
                    <a:pt x="230" y="4"/>
                  </a:cubicBezTo>
                  <a:cubicBezTo>
                    <a:pt x="230" y="4"/>
                    <a:pt x="230" y="5"/>
                    <a:pt x="230" y="6"/>
                  </a:cubicBezTo>
                  <a:cubicBezTo>
                    <a:pt x="230" y="6"/>
                    <a:pt x="229" y="7"/>
                    <a:pt x="229" y="8"/>
                  </a:cubicBezTo>
                  <a:cubicBezTo>
                    <a:pt x="228" y="8"/>
                    <a:pt x="228" y="9"/>
                    <a:pt x="229" y="9"/>
                  </a:cubicBezTo>
                  <a:cubicBezTo>
                    <a:pt x="229" y="10"/>
                    <a:pt x="230" y="10"/>
                    <a:pt x="230" y="10"/>
                  </a:cubicBezTo>
                  <a:cubicBezTo>
                    <a:pt x="231" y="10"/>
                    <a:pt x="232" y="9"/>
                    <a:pt x="232" y="10"/>
                  </a:cubicBezTo>
                  <a:cubicBezTo>
                    <a:pt x="233" y="10"/>
                    <a:pt x="233" y="12"/>
                    <a:pt x="233" y="13"/>
                  </a:cubicBezTo>
                  <a:cubicBezTo>
                    <a:pt x="233" y="15"/>
                    <a:pt x="233" y="18"/>
                    <a:pt x="233" y="19"/>
                  </a:cubicBezTo>
                  <a:cubicBezTo>
                    <a:pt x="233" y="20"/>
                    <a:pt x="233" y="22"/>
                    <a:pt x="232" y="23"/>
                  </a:cubicBezTo>
                  <a:cubicBezTo>
                    <a:pt x="232" y="24"/>
                    <a:pt x="231" y="26"/>
                    <a:pt x="231" y="27"/>
                  </a:cubicBezTo>
                  <a:cubicBezTo>
                    <a:pt x="230" y="28"/>
                    <a:pt x="230" y="31"/>
                    <a:pt x="230" y="32"/>
                  </a:cubicBezTo>
                  <a:cubicBezTo>
                    <a:pt x="229" y="33"/>
                    <a:pt x="228" y="35"/>
                    <a:pt x="227" y="36"/>
                  </a:cubicBezTo>
                  <a:cubicBezTo>
                    <a:pt x="227" y="37"/>
                    <a:pt x="226" y="38"/>
                    <a:pt x="226" y="39"/>
                  </a:cubicBezTo>
                  <a:cubicBezTo>
                    <a:pt x="226" y="40"/>
                    <a:pt x="225" y="41"/>
                    <a:pt x="224" y="42"/>
                  </a:cubicBezTo>
                  <a:cubicBezTo>
                    <a:pt x="224" y="43"/>
                    <a:pt x="223" y="45"/>
                    <a:pt x="223" y="45"/>
                  </a:cubicBezTo>
                  <a:cubicBezTo>
                    <a:pt x="222" y="46"/>
                    <a:pt x="222" y="47"/>
                    <a:pt x="222" y="47"/>
                  </a:cubicBezTo>
                  <a:cubicBezTo>
                    <a:pt x="222" y="47"/>
                    <a:pt x="221" y="48"/>
                    <a:pt x="221" y="48"/>
                  </a:cubicBezTo>
                  <a:cubicBezTo>
                    <a:pt x="220" y="49"/>
                    <a:pt x="219" y="49"/>
                    <a:pt x="219" y="50"/>
                  </a:cubicBezTo>
                  <a:cubicBezTo>
                    <a:pt x="219" y="50"/>
                    <a:pt x="218" y="51"/>
                    <a:pt x="218" y="52"/>
                  </a:cubicBezTo>
                  <a:cubicBezTo>
                    <a:pt x="218" y="52"/>
                    <a:pt x="219" y="54"/>
                    <a:pt x="219" y="54"/>
                  </a:cubicBezTo>
                  <a:cubicBezTo>
                    <a:pt x="219" y="55"/>
                    <a:pt x="219" y="56"/>
                    <a:pt x="220" y="56"/>
                  </a:cubicBezTo>
                  <a:cubicBezTo>
                    <a:pt x="220" y="56"/>
                    <a:pt x="220" y="57"/>
                    <a:pt x="221" y="57"/>
                  </a:cubicBezTo>
                  <a:cubicBezTo>
                    <a:pt x="221" y="57"/>
                    <a:pt x="221" y="57"/>
                    <a:pt x="221" y="58"/>
                  </a:cubicBezTo>
                  <a:cubicBezTo>
                    <a:pt x="221" y="58"/>
                    <a:pt x="222" y="59"/>
                    <a:pt x="221" y="59"/>
                  </a:cubicBezTo>
                  <a:cubicBezTo>
                    <a:pt x="221" y="59"/>
                    <a:pt x="221" y="59"/>
                    <a:pt x="221" y="60"/>
                  </a:cubicBezTo>
                  <a:cubicBezTo>
                    <a:pt x="220" y="60"/>
                    <a:pt x="219" y="61"/>
                    <a:pt x="219" y="61"/>
                  </a:cubicBezTo>
                  <a:cubicBezTo>
                    <a:pt x="219" y="62"/>
                    <a:pt x="220" y="62"/>
                    <a:pt x="220" y="62"/>
                  </a:cubicBezTo>
                  <a:cubicBezTo>
                    <a:pt x="221" y="63"/>
                    <a:pt x="221" y="63"/>
                    <a:pt x="221" y="64"/>
                  </a:cubicBezTo>
                  <a:cubicBezTo>
                    <a:pt x="222" y="65"/>
                    <a:pt x="222" y="66"/>
                    <a:pt x="222" y="67"/>
                  </a:cubicBezTo>
                  <a:cubicBezTo>
                    <a:pt x="222" y="67"/>
                    <a:pt x="222" y="68"/>
                    <a:pt x="221" y="69"/>
                  </a:cubicBezTo>
                  <a:cubicBezTo>
                    <a:pt x="221" y="70"/>
                    <a:pt x="220" y="71"/>
                    <a:pt x="219" y="71"/>
                  </a:cubicBezTo>
                  <a:cubicBezTo>
                    <a:pt x="219" y="72"/>
                    <a:pt x="217" y="74"/>
                    <a:pt x="217" y="74"/>
                  </a:cubicBezTo>
                  <a:cubicBezTo>
                    <a:pt x="216" y="75"/>
                    <a:pt x="216" y="76"/>
                    <a:pt x="216" y="77"/>
                  </a:cubicBezTo>
                  <a:cubicBezTo>
                    <a:pt x="216" y="77"/>
                    <a:pt x="217" y="78"/>
                    <a:pt x="217" y="78"/>
                  </a:cubicBezTo>
                  <a:cubicBezTo>
                    <a:pt x="217" y="79"/>
                    <a:pt x="218" y="78"/>
                    <a:pt x="219" y="79"/>
                  </a:cubicBezTo>
                  <a:cubicBezTo>
                    <a:pt x="220" y="79"/>
                    <a:pt x="221" y="80"/>
                    <a:pt x="221" y="81"/>
                  </a:cubicBezTo>
                  <a:cubicBezTo>
                    <a:pt x="221" y="81"/>
                    <a:pt x="223" y="82"/>
                    <a:pt x="222" y="83"/>
                  </a:cubicBezTo>
                  <a:cubicBezTo>
                    <a:pt x="222" y="83"/>
                    <a:pt x="221" y="84"/>
                    <a:pt x="220" y="84"/>
                  </a:cubicBezTo>
                  <a:cubicBezTo>
                    <a:pt x="220" y="85"/>
                    <a:pt x="219" y="86"/>
                    <a:pt x="218" y="86"/>
                  </a:cubicBezTo>
                  <a:cubicBezTo>
                    <a:pt x="217" y="86"/>
                    <a:pt x="216" y="87"/>
                    <a:pt x="215" y="87"/>
                  </a:cubicBezTo>
                  <a:cubicBezTo>
                    <a:pt x="215" y="88"/>
                    <a:pt x="214" y="88"/>
                    <a:pt x="213" y="88"/>
                  </a:cubicBezTo>
                  <a:cubicBezTo>
                    <a:pt x="213" y="88"/>
                    <a:pt x="212" y="87"/>
                    <a:pt x="211" y="87"/>
                  </a:cubicBezTo>
                  <a:cubicBezTo>
                    <a:pt x="211" y="86"/>
                    <a:pt x="211" y="85"/>
                    <a:pt x="210" y="84"/>
                  </a:cubicBezTo>
                  <a:cubicBezTo>
                    <a:pt x="210" y="84"/>
                    <a:pt x="209" y="84"/>
                    <a:pt x="209" y="84"/>
                  </a:cubicBezTo>
                  <a:cubicBezTo>
                    <a:pt x="208" y="84"/>
                    <a:pt x="208" y="84"/>
                    <a:pt x="208" y="85"/>
                  </a:cubicBezTo>
                  <a:cubicBezTo>
                    <a:pt x="207" y="85"/>
                    <a:pt x="206" y="86"/>
                    <a:pt x="206" y="86"/>
                  </a:cubicBezTo>
                  <a:cubicBezTo>
                    <a:pt x="206" y="87"/>
                    <a:pt x="206" y="87"/>
                    <a:pt x="207" y="88"/>
                  </a:cubicBezTo>
                  <a:cubicBezTo>
                    <a:pt x="207" y="88"/>
                    <a:pt x="207" y="88"/>
                    <a:pt x="208" y="89"/>
                  </a:cubicBezTo>
                  <a:cubicBezTo>
                    <a:pt x="208" y="89"/>
                    <a:pt x="208" y="90"/>
                    <a:pt x="208" y="90"/>
                  </a:cubicBezTo>
                  <a:cubicBezTo>
                    <a:pt x="208" y="91"/>
                    <a:pt x="206" y="91"/>
                    <a:pt x="206" y="91"/>
                  </a:cubicBezTo>
                  <a:cubicBezTo>
                    <a:pt x="205" y="91"/>
                    <a:pt x="205" y="90"/>
                    <a:pt x="204" y="89"/>
                  </a:cubicBezTo>
                  <a:cubicBezTo>
                    <a:pt x="204" y="89"/>
                    <a:pt x="203" y="89"/>
                    <a:pt x="202" y="88"/>
                  </a:cubicBezTo>
                  <a:cubicBezTo>
                    <a:pt x="202" y="88"/>
                    <a:pt x="201" y="86"/>
                    <a:pt x="201" y="86"/>
                  </a:cubicBezTo>
                  <a:cubicBezTo>
                    <a:pt x="200" y="85"/>
                    <a:pt x="199" y="83"/>
                    <a:pt x="198" y="83"/>
                  </a:cubicBezTo>
                  <a:cubicBezTo>
                    <a:pt x="198" y="82"/>
                    <a:pt x="197" y="82"/>
                    <a:pt x="197" y="81"/>
                  </a:cubicBezTo>
                  <a:cubicBezTo>
                    <a:pt x="196" y="81"/>
                    <a:pt x="195" y="81"/>
                    <a:pt x="194" y="81"/>
                  </a:cubicBezTo>
                  <a:cubicBezTo>
                    <a:pt x="194" y="82"/>
                    <a:pt x="193" y="83"/>
                    <a:pt x="192" y="83"/>
                  </a:cubicBezTo>
                  <a:cubicBezTo>
                    <a:pt x="192" y="83"/>
                    <a:pt x="191" y="84"/>
                    <a:pt x="190" y="84"/>
                  </a:cubicBezTo>
                  <a:cubicBezTo>
                    <a:pt x="190" y="84"/>
                    <a:pt x="189" y="84"/>
                    <a:pt x="189" y="84"/>
                  </a:cubicBezTo>
                  <a:cubicBezTo>
                    <a:pt x="188" y="83"/>
                    <a:pt x="188" y="83"/>
                    <a:pt x="188" y="83"/>
                  </a:cubicBezTo>
                  <a:cubicBezTo>
                    <a:pt x="187" y="83"/>
                    <a:pt x="187" y="83"/>
                    <a:pt x="186" y="83"/>
                  </a:cubicBezTo>
                  <a:cubicBezTo>
                    <a:pt x="186" y="83"/>
                    <a:pt x="185" y="84"/>
                    <a:pt x="184" y="84"/>
                  </a:cubicBezTo>
                  <a:cubicBezTo>
                    <a:pt x="184" y="85"/>
                    <a:pt x="185" y="86"/>
                    <a:pt x="185" y="87"/>
                  </a:cubicBezTo>
                  <a:cubicBezTo>
                    <a:pt x="184" y="87"/>
                    <a:pt x="183" y="88"/>
                    <a:pt x="183" y="89"/>
                  </a:cubicBezTo>
                  <a:cubicBezTo>
                    <a:pt x="182" y="89"/>
                    <a:pt x="181" y="90"/>
                    <a:pt x="181" y="91"/>
                  </a:cubicBezTo>
                  <a:cubicBezTo>
                    <a:pt x="180" y="92"/>
                    <a:pt x="180" y="93"/>
                    <a:pt x="180" y="93"/>
                  </a:cubicBezTo>
                  <a:cubicBezTo>
                    <a:pt x="180" y="94"/>
                    <a:pt x="180" y="96"/>
                    <a:pt x="180" y="97"/>
                  </a:cubicBezTo>
                  <a:cubicBezTo>
                    <a:pt x="180" y="97"/>
                    <a:pt x="180" y="98"/>
                    <a:pt x="181" y="99"/>
                  </a:cubicBezTo>
                  <a:cubicBezTo>
                    <a:pt x="181" y="99"/>
                    <a:pt x="182" y="98"/>
                    <a:pt x="182" y="98"/>
                  </a:cubicBezTo>
                  <a:cubicBezTo>
                    <a:pt x="183" y="98"/>
                    <a:pt x="183" y="98"/>
                    <a:pt x="183" y="98"/>
                  </a:cubicBezTo>
                  <a:cubicBezTo>
                    <a:pt x="184" y="98"/>
                    <a:pt x="183" y="100"/>
                    <a:pt x="183" y="100"/>
                  </a:cubicBezTo>
                  <a:cubicBezTo>
                    <a:pt x="184" y="101"/>
                    <a:pt x="185" y="101"/>
                    <a:pt x="185" y="102"/>
                  </a:cubicBezTo>
                  <a:cubicBezTo>
                    <a:pt x="185" y="102"/>
                    <a:pt x="184" y="103"/>
                    <a:pt x="184" y="103"/>
                  </a:cubicBezTo>
                  <a:cubicBezTo>
                    <a:pt x="184" y="104"/>
                    <a:pt x="183" y="104"/>
                    <a:pt x="182" y="104"/>
                  </a:cubicBezTo>
                  <a:cubicBezTo>
                    <a:pt x="181" y="104"/>
                    <a:pt x="180" y="103"/>
                    <a:pt x="180" y="103"/>
                  </a:cubicBezTo>
                  <a:cubicBezTo>
                    <a:pt x="179" y="102"/>
                    <a:pt x="177" y="102"/>
                    <a:pt x="177" y="103"/>
                  </a:cubicBezTo>
                  <a:cubicBezTo>
                    <a:pt x="176" y="103"/>
                    <a:pt x="175" y="103"/>
                    <a:pt x="174" y="104"/>
                  </a:cubicBezTo>
                  <a:cubicBezTo>
                    <a:pt x="173" y="104"/>
                    <a:pt x="171" y="106"/>
                    <a:pt x="170" y="106"/>
                  </a:cubicBezTo>
                  <a:cubicBezTo>
                    <a:pt x="170" y="107"/>
                    <a:pt x="169" y="107"/>
                    <a:pt x="169" y="108"/>
                  </a:cubicBezTo>
                  <a:cubicBezTo>
                    <a:pt x="169" y="108"/>
                    <a:pt x="168" y="110"/>
                    <a:pt x="168" y="110"/>
                  </a:cubicBezTo>
                  <a:cubicBezTo>
                    <a:pt x="168" y="110"/>
                    <a:pt x="167" y="110"/>
                    <a:pt x="166" y="110"/>
                  </a:cubicBezTo>
                  <a:cubicBezTo>
                    <a:pt x="165" y="110"/>
                    <a:pt x="164" y="110"/>
                    <a:pt x="164" y="110"/>
                  </a:cubicBezTo>
                  <a:cubicBezTo>
                    <a:pt x="163" y="110"/>
                    <a:pt x="162" y="109"/>
                    <a:pt x="162" y="109"/>
                  </a:cubicBezTo>
                  <a:cubicBezTo>
                    <a:pt x="161" y="109"/>
                    <a:pt x="160" y="110"/>
                    <a:pt x="160" y="110"/>
                  </a:cubicBezTo>
                  <a:cubicBezTo>
                    <a:pt x="159" y="110"/>
                    <a:pt x="159" y="111"/>
                    <a:pt x="158" y="111"/>
                  </a:cubicBezTo>
                  <a:cubicBezTo>
                    <a:pt x="158" y="112"/>
                    <a:pt x="156" y="111"/>
                    <a:pt x="156" y="112"/>
                  </a:cubicBezTo>
                  <a:cubicBezTo>
                    <a:pt x="156" y="112"/>
                    <a:pt x="156" y="113"/>
                    <a:pt x="155" y="113"/>
                  </a:cubicBezTo>
                  <a:cubicBezTo>
                    <a:pt x="155" y="113"/>
                    <a:pt x="154" y="113"/>
                    <a:pt x="154" y="113"/>
                  </a:cubicBezTo>
                  <a:cubicBezTo>
                    <a:pt x="153" y="113"/>
                    <a:pt x="153" y="112"/>
                    <a:pt x="152" y="112"/>
                  </a:cubicBezTo>
                  <a:cubicBezTo>
                    <a:pt x="151" y="112"/>
                    <a:pt x="150" y="113"/>
                    <a:pt x="149" y="113"/>
                  </a:cubicBezTo>
                  <a:cubicBezTo>
                    <a:pt x="149" y="113"/>
                    <a:pt x="147" y="113"/>
                    <a:pt x="146" y="113"/>
                  </a:cubicBezTo>
                  <a:cubicBezTo>
                    <a:pt x="146" y="113"/>
                    <a:pt x="144" y="114"/>
                    <a:pt x="143" y="114"/>
                  </a:cubicBezTo>
                  <a:cubicBezTo>
                    <a:pt x="143" y="114"/>
                    <a:pt x="142" y="115"/>
                    <a:pt x="141" y="116"/>
                  </a:cubicBezTo>
                  <a:cubicBezTo>
                    <a:pt x="141" y="116"/>
                    <a:pt x="139" y="116"/>
                    <a:pt x="139" y="116"/>
                  </a:cubicBezTo>
                  <a:cubicBezTo>
                    <a:pt x="138" y="117"/>
                    <a:pt x="136" y="117"/>
                    <a:pt x="136" y="118"/>
                  </a:cubicBezTo>
                  <a:cubicBezTo>
                    <a:pt x="135" y="118"/>
                    <a:pt x="134" y="120"/>
                    <a:pt x="134" y="120"/>
                  </a:cubicBezTo>
                  <a:cubicBezTo>
                    <a:pt x="133" y="120"/>
                    <a:pt x="132" y="120"/>
                    <a:pt x="132" y="119"/>
                  </a:cubicBezTo>
                  <a:cubicBezTo>
                    <a:pt x="132" y="119"/>
                    <a:pt x="133" y="117"/>
                    <a:pt x="132" y="117"/>
                  </a:cubicBezTo>
                  <a:cubicBezTo>
                    <a:pt x="132" y="116"/>
                    <a:pt x="130" y="115"/>
                    <a:pt x="129" y="115"/>
                  </a:cubicBezTo>
                  <a:cubicBezTo>
                    <a:pt x="128" y="114"/>
                    <a:pt x="128" y="114"/>
                    <a:pt x="127" y="113"/>
                  </a:cubicBezTo>
                  <a:cubicBezTo>
                    <a:pt x="127" y="113"/>
                    <a:pt x="128" y="111"/>
                    <a:pt x="127" y="111"/>
                  </a:cubicBezTo>
                  <a:cubicBezTo>
                    <a:pt x="127" y="110"/>
                    <a:pt x="127" y="109"/>
                    <a:pt x="126" y="108"/>
                  </a:cubicBezTo>
                  <a:cubicBezTo>
                    <a:pt x="126" y="107"/>
                    <a:pt x="125" y="106"/>
                    <a:pt x="124" y="106"/>
                  </a:cubicBezTo>
                  <a:cubicBezTo>
                    <a:pt x="124" y="106"/>
                    <a:pt x="123" y="107"/>
                    <a:pt x="122" y="107"/>
                  </a:cubicBezTo>
                  <a:cubicBezTo>
                    <a:pt x="122" y="107"/>
                    <a:pt x="121" y="108"/>
                    <a:pt x="120" y="108"/>
                  </a:cubicBezTo>
                  <a:cubicBezTo>
                    <a:pt x="120" y="108"/>
                    <a:pt x="118" y="108"/>
                    <a:pt x="118" y="107"/>
                  </a:cubicBezTo>
                  <a:cubicBezTo>
                    <a:pt x="118" y="107"/>
                    <a:pt x="117" y="106"/>
                    <a:pt x="117" y="105"/>
                  </a:cubicBezTo>
                  <a:cubicBezTo>
                    <a:pt x="117" y="105"/>
                    <a:pt x="115" y="103"/>
                    <a:pt x="115" y="103"/>
                  </a:cubicBezTo>
                  <a:cubicBezTo>
                    <a:pt x="115" y="102"/>
                    <a:pt x="116" y="100"/>
                    <a:pt x="115" y="99"/>
                  </a:cubicBezTo>
                  <a:cubicBezTo>
                    <a:pt x="115" y="99"/>
                    <a:pt x="115" y="97"/>
                    <a:pt x="114" y="96"/>
                  </a:cubicBezTo>
                  <a:cubicBezTo>
                    <a:pt x="114" y="96"/>
                    <a:pt x="112" y="96"/>
                    <a:pt x="112" y="96"/>
                  </a:cubicBezTo>
                  <a:cubicBezTo>
                    <a:pt x="111" y="96"/>
                    <a:pt x="110" y="96"/>
                    <a:pt x="109" y="96"/>
                  </a:cubicBezTo>
                  <a:cubicBezTo>
                    <a:pt x="108" y="96"/>
                    <a:pt x="107" y="97"/>
                    <a:pt x="106" y="98"/>
                  </a:cubicBezTo>
                  <a:cubicBezTo>
                    <a:pt x="106" y="98"/>
                    <a:pt x="105" y="98"/>
                    <a:pt x="105" y="98"/>
                  </a:cubicBezTo>
                  <a:cubicBezTo>
                    <a:pt x="104" y="98"/>
                    <a:pt x="103" y="98"/>
                    <a:pt x="102" y="97"/>
                  </a:cubicBezTo>
                  <a:cubicBezTo>
                    <a:pt x="102" y="97"/>
                    <a:pt x="101" y="96"/>
                    <a:pt x="101" y="95"/>
                  </a:cubicBezTo>
                  <a:cubicBezTo>
                    <a:pt x="101" y="95"/>
                    <a:pt x="103" y="94"/>
                    <a:pt x="103" y="94"/>
                  </a:cubicBezTo>
                  <a:cubicBezTo>
                    <a:pt x="103" y="93"/>
                    <a:pt x="103" y="92"/>
                    <a:pt x="103" y="92"/>
                  </a:cubicBezTo>
                  <a:cubicBezTo>
                    <a:pt x="102" y="91"/>
                    <a:pt x="101" y="91"/>
                    <a:pt x="100" y="90"/>
                  </a:cubicBezTo>
                  <a:cubicBezTo>
                    <a:pt x="99" y="90"/>
                    <a:pt x="97" y="91"/>
                    <a:pt x="96" y="91"/>
                  </a:cubicBezTo>
                  <a:cubicBezTo>
                    <a:pt x="95" y="91"/>
                    <a:pt x="94" y="92"/>
                    <a:pt x="93" y="92"/>
                  </a:cubicBezTo>
                  <a:cubicBezTo>
                    <a:pt x="92" y="92"/>
                    <a:pt x="89" y="93"/>
                    <a:pt x="88" y="92"/>
                  </a:cubicBezTo>
                  <a:cubicBezTo>
                    <a:pt x="88" y="92"/>
                    <a:pt x="86" y="91"/>
                    <a:pt x="85" y="90"/>
                  </a:cubicBezTo>
                  <a:cubicBezTo>
                    <a:pt x="84" y="90"/>
                    <a:pt x="83" y="88"/>
                    <a:pt x="82" y="87"/>
                  </a:cubicBezTo>
                  <a:cubicBezTo>
                    <a:pt x="81" y="86"/>
                    <a:pt x="80" y="85"/>
                    <a:pt x="79" y="85"/>
                  </a:cubicBezTo>
                  <a:cubicBezTo>
                    <a:pt x="78" y="84"/>
                    <a:pt x="77" y="84"/>
                    <a:pt x="76" y="83"/>
                  </a:cubicBezTo>
                  <a:cubicBezTo>
                    <a:pt x="75" y="83"/>
                    <a:pt x="73" y="83"/>
                    <a:pt x="73" y="83"/>
                  </a:cubicBezTo>
                  <a:cubicBezTo>
                    <a:pt x="72" y="83"/>
                    <a:pt x="71" y="84"/>
                    <a:pt x="70" y="84"/>
                  </a:cubicBezTo>
                  <a:cubicBezTo>
                    <a:pt x="70" y="84"/>
                    <a:pt x="70" y="83"/>
                    <a:pt x="69" y="83"/>
                  </a:cubicBezTo>
                  <a:cubicBezTo>
                    <a:pt x="69" y="82"/>
                    <a:pt x="69" y="80"/>
                    <a:pt x="69" y="79"/>
                  </a:cubicBezTo>
                  <a:cubicBezTo>
                    <a:pt x="69" y="79"/>
                    <a:pt x="70" y="78"/>
                    <a:pt x="70" y="77"/>
                  </a:cubicBezTo>
                  <a:cubicBezTo>
                    <a:pt x="70" y="77"/>
                    <a:pt x="70" y="76"/>
                    <a:pt x="70" y="75"/>
                  </a:cubicBezTo>
                  <a:cubicBezTo>
                    <a:pt x="70" y="75"/>
                    <a:pt x="70" y="74"/>
                    <a:pt x="70" y="73"/>
                  </a:cubicBezTo>
                  <a:cubicBezTo>
                    <a:pt x="69" y="73"/>
                    <a:pt x="68" y="73"/>
                    <a:pt x="68" y="73"/>
                  </a:cubicBezTo>
                  <a:cubicBezTo>
                    <a:pt x="68" y="73"/>
                    <a:pt x="67" y="73"/>
                    <a:pt x="66" y="73"/>
                  </a:cubicBezTo>
                  <a:cubicBezTo>
                    <a:pt x="66" y="73"/>
                    <a:pt x="66" y="72"/>
                    <a:pt x="66" y="72"/>
                  </a:cubicBezTo>
                  <a:cubicBezTo>
                    <a:pt x="65" y="71"/>
                    <a:pt x="65" y="70"/>
                    <a:pt x="64" y="70"/>
                  </a:cubicBezTo>
                  <a:cubicBezTo>
                    <a:pt x="64" y="70"/>
                    <a:pt x="62" y="70"/>
                    <a:pt x="62" y="70"/>
                  </a:cubicBezTo>
                  <a:cubicBezTo>
                    <a:pt x="61" y="70"/>
                    <a:pt x="59" y="71"/>
                    <a:pt x="58" y="71"/>
                  </a:cubicBezTo>
                  <a:cubicBezTo>
                    <a:pt x="58" y="71"/>
                    <a:pt x="57" y="70"/>
                    <a:pt x="57" y="69"/>
                  </a:cubicBezTo>
                  <a:cubicBezTo>
                    <a:pt x="56" y="69"/>
                    <a:pt x="55" y="69"/>
                    <a:pt x="54" y="69"/>
                  </a:cubicBezTo>
                  <a:cubicBezTo>
                    <a:pt x="53" y="69"/>
                    <a:pt x="52" y="70"/>
                    <a:pt x="51" y="70"/>
                  </a:cubicBezTo>
                  <a:cubicBezTo>
                    <a:pt x="51" y="70"/>
                    <a:pt x="50" y="71"/>
                    <a:pt x="49" y="71"/>
                  </a:cubicBezTo>
                  <a:cubicBezTo>
                    <a:pt x="49" y="72"/>
                    <a:pt x="48" y="72"/>
                    <a:pt x="48" y="73"/>
                  </a:cubicBezTo>
                  <a:cubicBezTo>
                    <a:pt x="48" y="73"/>
                    <a:pt x="48" y="74"/>
                    <a:pt x="48" y="75"/>
                  </a:cubicBezTo>
                  <a:cubicBezTo>
                    <a:pt x="48" y="75"/>
                    <a:pt x="47" y="76"/>
                    <a:pt x="47" y="76"/>
                  </a:cubicBezTo>
                  <a:cubicBezTo>
                    <a:pt x="46" y="77"/>
                    <a:pt x="46" y="76"/>
                    <a:pt x="45" y="76"/>
                  </a:cubicBezTo>
                  <a:cubicBezTo>
                    <a:pt x="45" y="76"/>
                    <a:pt x="44" y="75"/>
                    <a:pt x="44" y="75"/>
                  </a:cubicBezTo>
                  <a:cubicBezTo>
                    <a:pt x="43" y="75"/>
                    <a:pt x="42" y="75"/>
                    <a:pt x="42" y="75"/>
                  </a:cubicBezTo>
                  <a:cubicBezTo>
                    <a:pt x="42" y="75"/>
                    <a:pt x="41" y="75"/>
                    <a:pt x="40" y="75"/>
                  </a:cubicBezTo>
                  <a:cubicBezTo>
                    <a:pt x="39" y="75"/>
                    <a:pt x="38" y="75"/>
                    <a:pt x="38" y="74"/>
                  </a:cubicBezTo>
                  <a:cubicBezTo>
                    <a:pt x="37" y="74"/>
                    <a:pt x="38" y="72"/>
                    <a:pt x="38" y="71"/>
                  </a:cubicBezTo>
                  <a:cubicBezTo>
                    <a:pt x="38" y="71"/>
                    <a:pt x="39" y="69"/>
                    <a:pt x="39" y="68"/>
                  </a:cubicBezTo>
                  <a:cubicBezTo>
                    <a:pt x="38" y="68"/>
                    <a:pt x="37" y="66"/>
                    <a:pt x="37" y="66"/>
                  </a:cubicBezTo>
                  <a:cubicBezTo>
                    <a:pt x="36" y="65"/>
                    <a:pt x="36" y="65"/>
                    <a:pt x="35" y="65"/>
                  </a:cubicBezTo>
                  <a:cubicBezTo>
                    <a:pt x="35" y="65"/>
                    <a:pt x="34" y="65"/>
                    <a:pt x="34" y="65"/>
                  </a:cubicBezTo>
                  <a:cubicBezTo>
                    <a:pt x="33" y="66"/>
                    <a:pt x="33" y="67"/>
                    <a:pt x="33" y="67"/>
                  </a:cubicBezTo>
                  <a:cubicBezTo>
                    <a:pt x="32" y="67"/>
                    <a:pt x="31" y="67"/>
                    <a:pt x="31" y="66"/>
                  </a:cubicBezTo>
                  <a:cubicBezTo>
                    <a:pt x="31" y="66"/>
                    <a:pt x="31" y="64"/>
                    <a:pt x="30" y="64"/>
                  </a:cubicBezTo>
                  <a:cubicBezTo>
                    <a:pt x="29" y="63"/>
                    <a:pt x="27" y="62"/>
                    <a:pt x="26" y="61"/>
                  </a:cubicBezTo>
                  <a:cubicBezTo>
                    <a:pt x="25" y="61"/>
                    <a:pt x="22" y="60"/>
                    <a:pt x="21" y="60"/>
                  </a:cubicBezTo>
                  <a:cubicBezTo>
                    <a:pt x="20" y="59"/>
                    <a:pt x="19" y="59"/>
                    <a:pt x="18" y="58"/>
                  </a:cubicBezTo>
                  <a:cubicBezTo>
                    <a:pt x="17" y="57"/>
                    <a:pt x="15" y="55"/>
                    <a:pt x="13" y="55"/>
                  </a:cubicBezTo>
                  <a:cubicBezTo>
                    <a:pt x="12" y="54"/>
                    <a:pt x="11" y="52"/>
                    <a:pt x="9" y="52"/>
                  </a:cubicBezTo>
                  <a:cubicBezTo>
                    <a:pt x="9" y="51"/>
                    <a:pt x="7" y="50"/>
                    <a:pt x="6" y="50"/>
                  </a:cubicBezTo>
                  <a:cubicBezTo>
                    <a:pt x="5" y="49"/>
                    <a:pt x="3" y="48"/>
                    <a:pt x="2" y="48"/>
                  </a:cubicBezTo>
                  <a:cubicBezTo>
                    <a:pt x="1" y="47"/>
                    <a:pt x="1" y="45"/>
                    <a:pt x="1" y="44"/>
                  </a:cubicBezTo>
                  <a:cubicBezTo>
                    <a:pt x="0" y="43"/>
                    <a:pt x="0" y="41"/>
                    <a:pt x="0" y="40"/>
                  </a:cubicBezTo>
                  <a:cubicBezTo>
                    <a:pt x="0" y="39"/>
                    <a:pt x="0" y="37"/>
                    <a:pt x="0" y="37"/>
                  </a:cubicBezTo>
                  <a:cubicBezTo>
                    <a:pt x="0" y="36"/>
                    <a:pt x="1" y="35"/>
                    <a:pt x="2" y="35"/>
                  </a:cubicBezTo>
                  <a:cubicBezTo>
                    <a:pt x="2" y="35"/>
                    <a:pt x="4" y="35"/>
                    <a:pt x="4" y="35"/>
                  </a:cubicBezTo>
                  <a:cubicBezTo>
                    <a:pt x="5" y="35"/>
                    <a:pt x="6" y="37"/>
                    <a:pt x="7" y="37"/>
                  </a:cubicBezTo>
                  <a:cubicBezTo>
                    <a:pt x="7" y="37"/>
                    <a:pt x="9" y="38"/>
                    <a:pt x="10" y="38"/>
                  </a:cubicBezTo>
                  <a:cubicBezTo>
                    <a:pt x="10" y="38"/>
                    <a:pt x="11" y="37"/>
                    <a:pt x="11" y="37"/>
                  </a:cubicBezTo>
                  <a:cubicBezTo>
                    <a:pt x="11" y="36"/>
                    <a:pt x="13" y="36"/>
                    <a:pt x="13" y="36"/>
                  </a:cubicBezTo>
                  <a:cubicBezTo>
                    <a:pt x="14" y="36"/>
                    <a:pt x="15" y="36"/>
                    <a:pt x="15" y="36"/>
                  </a:cubicBezTo>
                  <a:cubicBezTo>
                    <a:pt x="16" y="36"/>
                    <a:pt x="18" y="36"/>
                    <a:pt x="18" y="36"/>
                  </a:cubicBezTo>
                  <a:cubicBezTo>
                    <a:pt x="19" y="35"/>
                    <a:pt x="18" y="33"/>
                    <a:pt x="19" y="32"/>
                  </a:cubicBezTo>
                  <a:cubicBezTo>
                    <a:pt x="19" y="31"/>
                    <a:pt x="19" y="28"/>
                    <a:pt x="19" y="27"/>
                  </a:cubicBezTo>
                  <a:cubicBezTo>
                    <a:pt x="19" y="26"/>
                    <a:pt x="20" y="24"/>
                    <a:pt x="20" y="23"/>
                  </a:cubicBezTo>
                  <a:cubicBezTo>
                    <a:pt x="21" y="23"/>
                    <a:pt x="22" y="23"/>
                    <a:pt x="23" y="23"/>
                  </a:cubicBezTo>
                  <a:cubicBezTo>
                    <a:pt x="25" y="24"/>
                    <a:pt x="28" y="26"/>
                    <a:pt x="30" y="26"/>
                  </a:cubicBezTo>
                  <a:cubicBezTo>
                    <a:pt x="31" y="26"/>
                    <a:pt x="35" y="26"/>
                    <a:pt x="36" y="26"/>
                  </a:cubicBezTo>
                  <a:cubicBezTo>
                    <a:pt x="37" y="26"/>
                    <a:pt x="39" y="25"/>
                    <a:pt x="40" y="24"/>
                  </a:cubicBezTo>
                  <a:cubicBezTo>
                    <a:pt x="42" y="24"/>
                    <a:pt x="44" y="23"/>
                    <a:pt x="45" y="23"/>
                  </a:cubicBezTo>
                  <a:cubicBezTo>
                    <a:pt x="46" y="23"/>
                    <a:pt x="47" y="23"/>
                    <a:pt x="48" y="23"/>
                  </a:cubicBezTo>
                  <a:cubicBezTo>
                    <a:pt x="49" y="24"/>
                    <a:pt x="51" y="25"/>
                    <a:pt x="52" y="26"/>
                  </a:cubicBezTo>
                  <a:cubicBezTo>
                    <a:pt x="53" y="26"/>
                    <a:pt x="56" y="26"/>
                    <a:pt x="57" y="26"/>
                  </a:cubicBezTo>
                  <a:cubicBezTo>
                    <a:pt x="58" y="27"/>
                    <a:pt x="60" y="27"/>
                    <a:pt x="61" y="27"/>
                  </a:cubicBezTo>
                  <a:cubicBezTo>
                    <a:pt x="62" y="28"/>
                    <a:pt x="62" y="30"/>
                    <a:pt x="63" y="31"/>
                  </a:cubicBezTo>
                  <a:cubicBezTo>
                    <a:pt x="63" y="32"/>
                    <a:pt x="64" y="34"/>
                    <a:pt x="65" y="34"/>
                  </a:cubicBezTo>
                  <a:cubicBezTo>
                    <a:pt x="66" y="35"/>
                    <a:pt x="69" y="34"/>
                    <a:pt x="71" y="34"/>
                  </a:cubicBezTo>
                  <a:cubicBezTo>
                    <a:pt x="72" y="34"/>
                    <a:pt x="75" y="34"/>
                    <a:pt x="77" y="34"/>
                  </a:cubicBezTo>
                  <a:cubicBezTo>
                    <a:pt x="79" y="35"/>
                    <a:pt x="82" y="35"/>
                    <a:pt x="84" y="35"/>
                  </a:cubicBezTo>
                  <a:cubicBezTo>
                    <a:pt x="85" y="35"/>
                    <a:pt x="87" y="34"/>
                    <a:pt x="88" y="34"/>
                  </a:cubicBezTo>
                  <a:cubicBezTo>
                    <a:pt x="88" y="33"/>
                    <a:pt x="90" y="33"/>
                    <a:pt x="91" y="33"/>
                  </a:cubicBezTo>
                  <a:cubicBezTo>
                    <a:pt x="92" y="32"/>
                    <a:pt x="94" y="32"/>
                    <a:pt x="95" y="32"/>
                  </a:cubicBezTo>
                  <a:cubicBezTo>
                    <a:pt x="96" y="32"/>
                    <a:pt x="99" y="32"/>
                    <a:pt x="100" y="31"/>
                  </a:cubicBezTo>
                  <a:cubicBezTo>
                    <a:pt x="101" y="31"/>
                    <a:pt x="103" y="29"/>
                    <a:pt x="104" y="29"/>
                  </a:cubicBezTo>
                  <a:cubicBezTo>
                    <a:pt x="105" y="29"/>
                    <a:pt x="108" y="30"/>
                    <a:pt x="109" y="31"/>
                  </a:cubicBezTo>
                  <a:cubicBezTo>
                    <a:pt x="110" y="31"/>
                    <a:pt x="112" y="31"/>
                    <a:pt x="113" y="31"/>
                  </a:cubicBezTo>
                  <a:cubicBezTo>
                    <a:pt x="114" y="30"/>
                    <a:pt x="116" y="29"/>
                    <a:pt x="117" y="29"/>
                  </a:cubicBezTo>
                  <a:cubicBezTo>
                    <a:pt x="118" y="29"/>
                    <a:pt x="119" y="28"/>
                    <a:pt x="119" y="28"/>
                  </a:cubicBezTo>
                  <a:cubicBezTo>
                    <a:pt x="119" y="28"/>
                    <a:pt x="120" y="29"/>
                    <a:pt x="120" y="30"/>
                  </a:cubicBezTo>
                  <a:cubicBezTo>
                    <a:pt x="120" y="30"/>
                    <a:pt x="119" y="31"/>
                    <a:pt x="119" y="32"/>
                  </a:cubicBezTo>
                  <a:cubicBezTo>
                    <a:pt x="118" y="32"/>
                    <a:pt x="117" y="33"/>
                    <a:pt x="116" y="34"/>
                  </a:cubicBezTo>
                  <a:cubicBezTo>
                    <a:pt x="116" y="35"/>
                    <a:pt x="116" y="36"/>
                    <a:pt x="116" y="37"/>
                  </a:cubicBezTo>
                  <a:cubicBezTo>
                    <a:pt x="116" y="37"/>
                    <a:pt x="116" y="38"/>
                    <a:pt x="116" y="39"/>
                  </a:cubicBezTo>
                  <a:cubicBezTo>
                    <a:pt x="116" y="40"/>
                    <a:pt x="117" y="41"/>
                    <a:pt x="118" y="41"/>
                  </a:cubicBezTo>
                  <a:cubicBezTo>
                    <a:pt x="118" y="41"/>
                    <a:pt x="120" y="41"/>
                    <a:pt x="121" y="40"/>
                  </a:cubicBezTo>
                  <a:cubicBezTo>
                    <a:pt x="121" y="40"/>
                    <a:pt x="122" y="40"/>
                    <a:pt x="122" y="40"/>
                  </a:cubicBezTo>
                  <a:cubicBezTo>
                    <a:pt x="122" y="39"/>
                    <a:pt x="122" y="38"/>
                    <a:pt x="122" y="38"/>
                  </a:cubicBezTo>
                  <a:cubicBezTo>
                    <a:pt x="121" y="37"/>
                    <a:pt x="120" y="37"/>
                    <a:pt x="120" y="37"/>
                  </a:cubicBezTo>
                  <a:cubicBezTo>
                    <a:pt x="120" y="37"/>
                    <a:pt x="119" y="39"/>
                    <a:pt x="119" y="39"/>
                  </a:cubicBezTo>
                  <a:cubicBezTo>
                    <a:pt x="118" y="39"/>
                    <a:pt x="118" y="38"/>
                    <a:pt x="118" y="38"/>
                  </a:cubicBezTo>
                  <a:cubicBezTo>
                    <a:pt x="117" y="37"/>
                    <a:pt x="117" y="36"/>
                    <a:pt x="117" y="35"/>
                  </a:cubicBezTo>
                  <a:cubicBezTo>
                    <a:pt x="118" y="35"/>
                    <a:pt x="119" y="34"/>
                    <a:pt x="120" y="33"/>
                  </a:cubicBezTo>
                  <a:cubicBezTo>
                    <a:pt x="120" y="33"/>
                    <a:pt x="121" y="33"/>
                    <a:pt x="121" y="32"/>
                  </a:cubicBezTo>
                  <a:cubicBezTo>
                    <a:pt x="122" y="32"/>
                    <a:pt x="122" y="30"/>
                    <a:pt x="122" y="30"/>
                  </a:cubicBezTo>
                  <a:cubicBezTo>
                    <a:pt x="122" y="29"/>
                    <a:pt x="123" y="29"/>
                    <a:pt x="124" y="28"/>
                  </a:cubicBezTo>
                  <a:cubicBezTo>
                    <a:pt x="124" y="27"/>
                    <a:pt x="124" y="26"/>
                    <a:pt x="124" y="25"/>
                  </a:cubicBezTo>
                  <a:cubicBezTo>
                    <a:pt x="124" y="25"/>
                    <a:pt x="124" y="23"/>
                    <a:pt x="123" y="22"/>
                  </a:cubicBezTo>
                  <a:cubicBezTo>
                    <a:pt x="123" y="21"/>
                    <a:pt x="122" y="19"/>
                    <a:pt x="121" y="18"/>
                  </a:cubicBezTo>
                  <a:cubicBezTo>
                    <a:pt x="121" y="17"/>
                    <a:pt x="120" y="15"/>
                    <a:pt x="120" y="14"/>
                  </a:cubicBezTo>
                  <a:cubicBezTo>
                    <a:pt x="120" y="13"/>
                    <a:pt x="121" y="11"/>
                    <a:pt x="121" y="10"/>
                  </a:cubicBezTo>
                  <a:cubicBezTo>
                    <a:pt x="121" y="9"/>
                    <a:pt x="122" y="8"/>
                    <a:pt x="121" y="7"/>
                  </a:cubicBezTo>
                  <a:cubicBezTo>
                    <a:pt x="121" y="6"/>
                    <a:pt x="121" y="6"/>
                    <a:pt x="120" y="5"/>
                  </a:cubicBezTo>
                  <a:cubicBezTo>
                    <a:pt x="120" y="5"/>
                    <a:pt x="119" y="4"/>
                    <a:pt x="119" y="3"/>
                  </a:cubicBezTo>
                  <a:cubicBezTo>
                    <a:pt x="119" y="3"/>
                    <a:pt x="119" y="2"/>
                    <a:pt x="119" y="2"/>
                  </a:cubicBezTo>
                  <a:cubicBezTo>
                    <a:pt x="120" y="2"/>
                    <a:pt x="121" y="2"/>
                    <a:pt x="122" y="2"/>
                  </a:cubicBezTo>
                  <a:cubicBezTo>
                    <a:pt x="122" y="2"/>
                    <a:pt x="123" y="1"/>
                    <a:pt x="124" y="1"/>
                  </a:cubicBezTo>
                  <a:cubicBezTo>
                    <a:pt x="124" y="1"/>
                    <a:pt x="124" y="2"/>
                    <a:pt x="124" y="2"/>
                  </a:cubicBezTo>
                  <a:cubicBezTo>
                    <a:pt x="125" y="2"/>
                    <a:pt x="126" y="3"/>
                    <a:pt x="126" y="3"/>
                  </a:cubicBezTo>
                  <a:cubicBezTo>
                    <a:pt x="126" y="4"/>
                    <a:pt x="126" y="5"/>
                    <a:pt x="126" y="6"/>
                  </a:cubicBezTo>
                  <a:cubicBezTo>
                    <a:pt x="126" y="7"/>
                    <a:pt x="126" y="8"/>
                    <a:pt x="126" y="9"/>
                  </a:cubicBezTo>
                  <a:cubicBezTo>
                    <a:pt x="126" y="9"/>
                    <a:pt x="127" y="10"/>
                    <a:pt x="127" y="11"/>
                  </a:cubicBezTo>
                  <a:cubicBezTo>
                    <a:pt x="127" y="11"/>
                    <a:pt x="128" y="11"/>
                    <a:pt x="128" y="11"/>
                  </a:cubicBezTo>
                  <a:cubicBezTo>
                    <a:pt x="129" y="11"/>
                    <a:pt x="130" y="10"/>
                    <a:pt x="131" y="10"/>
                  </a:cubicBezTo>
                  <a:cubicBezTo>
                    <a:pt x="131" y="10"/>
                    <a:pt x="133" y="10"/>
                    <a:pt x="133" y="10"/>
                  </a:cubicBezTo>
                  <a:cubicBezTo>
                    <a:pt x="134" y="11"/>
                    <a:pt x="134" y="11"/>
                    <a:pt x="134" y="12"/>
                  </a:cubicBezTo>
                  <a:cubicBezTo>
                    <a:pt x="135" y="12"/>
                    <a:pt x="136" y="13"/>
                    <a:pt x="136" y="13"/>
                  </a:cubicBezTo>
                  <a:cubicBezTo>
                    <a:pt x="137" y="14"/>
                    <a:pt x="138" y="14"/>
                    <a:pt x="138" y="14"/>
                  </a:cubicBezTo>
                  <a:cubicBezTo>
                    <a:pt x="139" y="14"/>
                    <a:pt x="140" y="13"/>
                    <a:pt x="140" y="12"/>
                  </a:cubicBezTo>
                  <a:cubicBezTo>
                    <a:pt x="140" y="12"/>
                    <a:pt x="141" y="12"/>
                    <a:pt x="141" y="11"/>
                  </a:cubicBezTo>
                  <a:cubicBezTo>
                    <a:pt x="142" y="11"/>
                    <a:pt x="142" y="10"/>
                    <a:pt x="142" y="10"/>
                  </a:cubicBezTo>
                  <a:cubicBezTo>
                    <a:pt x="143" y="9"/>
                    <a:pt x="146" y="9"/>
                    <a:pt x="147" y="9"/>
                  </a:cubicBezTo>
                  <a:cubicBezTo>
                    <a:pt x="148" y="9"/>
                    <a:pt x="149" y="9"/>
                    <a:pt x="150" y="9"/>
                  </a:cubicBezTo>
                  <a:cubicBezTo>
                    <a:pt x="151" y="9"/>
                    <a:pt x="152" y="10"/>
                    <a:pt x="153" y="10"/>
                  </a:cubicBezTo>
                  <a:cubicBezTo>
                    <a:pt x="153" y="10"/>
                    <a:pt x="154" y="10"/>
                    <a:pt x="155" y="10"/>
                  </a:cubicBezTo>
                  <a:cubicBezTo>
                    <a:pt x="155" y="10"/>
                    <a:pt x="156" y="9"/>
                    <a:pt x="156" y="8"/>
                  </a:cubicBezTo>
                  <a:cubicBezTo>
                    <a:pt x="156" y="7"/>
                    <a:pt x="154" y="6"/>
                    <a:pt x="153" y="6"/>
                  </a:cubicBezTo>
                  <a:cubicBezTo>
                    <a:pt x="153" y="6"/>
                    <a:pt x="151" y="6"/>
                    <a:pt x="151" y="6"/>
                  </a:cubicBezTo>
                  <a:cubicBezTo>
                    <a:pt x="150" y="6"/>
                    <a:pt x="149" y="5"/>
                    <a:pt x="149" y="5"/>
                  </a:cubicBezTo>
                  <a:cubicBezTo>
                    <a:pt x="148" y="4"/>
                    <a:pt x="148" y="3"/>
                    <a:pt x="149" y="3"/>
                  </a:cubicBezTo>
                  <a:cubicBezTo>
                    <a:pt x="149" y="3"/>
                    <a:pt x="150" y="2"/>
                    <a:pt x="150" y="2"/>
                  </a:cubicBezTo>
                  <a:cubicBezTo>
                    <a:pt x="151" y="2"/>
                    <a:pt x="152" y="2"/>
                    <a:pt x="153" y="2"/>
                  </a:cubicBezTo>
                  <a:cubicBezTo>
                    <a:pt x="153" y="2"/>
                    <a:pt x="154" y="3"/>
                    <a:pt x="155" y="3"/>
                  </a:cubicBezTo>
                  <a:cubicBezTo>
                    <a:pt x="155" y="3"/>
                    <a:pt x="156" y="4"/>
                    <a:pt x="157" y="4"/>
                  </a:cubicBezTo>
                  <a:cubicBezTo>
                    <a:pt x="157" y="4"/>
                    <a:pt x="158" y="5"/>
                    <a:pt x="158" y="5"/>
                  </a:cubicBezTo>
                  <a:cubicBezTo>
                    <a:pt x="158" y="5"/>
                    <a:pt x="160" y="6"/>
                    <a:pt x="160" y="6"/>
                  </a:cubicBezTo>
                  <a:cubicBezTo>
                    <a:pt x="161" y="6"/>
                    <a:pt x="162" y="6"/>
                    <a:pt x="163" y="6"/>
                  </a:cubicBezTo>
                  <a:cubicBezTo>
                    <a:pt x="163" y="6"/>
                    <a:pt x="164" y="6"/>
                    <a:pt x="165" y="6"/>
                  </a:cubicBezTo>
                  <a:cubicBezTo>
                    <a:pt x="165" y="6"/>
                    <a:pt x="166" y="6"/>
                    <a:pt x="167"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110">
              <a:extLst>
                <a:ext uri="{FF2B5EF4-FFF2-40B4-BE49-F238E27FC236}">
                  <a16:creationId xmlns:a16="http://schemas.microsoft.com/office/drawing/2014/main" id="{97C3926A-D9D6-4297-8318-F127805D69D1}"/>
                </a:ext>
              </a:extLst>
            </p:cNvPr>
            <p:cNvSpPr>
              <a:spLocks/>
            </p:cNvSpPr>
            <p:nvPr/>
          </p:nvSpPr>
          <p:spPr bwMode="auto">
            <a:xfrm>
              <a:off x="6316421" y="6366004"/>
              <a:ext cx="79851" cy="69869"/>
            </a:xfrm>
            <a:custGeom>
              <a:avLst/>
              <a:gdLst/>
              <a:ahLst/>
              <a:cxnLst>
                <a:cxn ang="0">
                  <a:pos x="27" y="12"/>
                </a:cxn>
                <a:cxn ang="0">
                  <a:pos x="27" y="16"/>
                </a:cxn>
                <a:cxn ang="0">
                  <a:pos x="24" y="16"/>
                </a:cxn>
                <a:cxn ang="0">
                  <a:pos x="22" y="16"/>
                </a:cxn>
                <a:cxn ang="0">
                  <a:pos x="20" y="18"/>
                </a:cxn>
                <a:cxn ang="0">
                  <a:pos x="19" y="21"/>
                </a:cxn>
                <a:cxn ang="0">
                  <a:pos x="16" y="23"/>
                </a:cxn>
                <a:cxn ang="0">
                  <a:pos x="14" y="24"/>
                </a:cxn>
                <a:cxn ang="0">
                  <a:pos x="10" y="24"/>
                </a:cxn>
                <a:cxn ang="0">
                  <a:pos x="9" y="24"/>
                </a:cxn>
                <a:cxn ang="0">
                  <a:pos x="10" y="23"/>
                </a:cxn>
                <a:cxn ang="0">
                  <a:pos x="11" y="22"/>
                </a:cxn>
                <a:cxn ang="0">
                  <a:pos x="11" y="20"/>
                </a:cxn>
                <a:cxn ang="0">
                  <a:pos x="11" y="19"/>
                </a:cxn>
                <a:cxn ang="0">
                  <a:pos x="10" y="20"/>
                </a:cxn>
                <a:cxn ang="0">
                  <a:pos x="9" y="22"/>
                </a:cxn>
                <a:cxn ang="0">
                  <a:pos x="6" y="24"/>
                </a:cxn>
                <a:cxn ang="0">
                  <a:pos x="4" y="24"/>
                </a:cxn>
                <a:cxn ang="0">
                  <a:pos x="2" y="22"/>
                </a:cxn>
                <a:cxn ang="0">
                  <a:pos x="1" y="20"/>
                </a:cxn>
                <a:cxn ang="0">
                  <a:pos x="0" y="18"/>
                </a:cxn>
                <a:cxn ang="0">
                  <a:pos x="0" y="14"/>
                </a:cxn>
                <a:cxn ang="0">
                  <a:pos x="0" y="12"/>
                </a:cxn>
                <a:cxn ang="0">
                  <a:pos x="0" y="11"/>
                </a:cxn>
                <a:cxn ang="0">
                  <a:pos x="2" y="10"/>
                </a:cxn>
                <a:cxn ang="0">
                  <a:pos x="2" y="7"/>
                </a:cxn>
                <a:cxn ang="0">
                  <a:pos x="2" y="6"/>
                </a:cxn>
                <a:cxn ang="0">
                  <a:pos x="2" y="4"/>
                </a:cxn>
                <a:cxn ang="0">
                  <a:pos x="3" y="3"/>
                </a:cxn>
                <a:cxn ang="0">
                  <a:pos x="3" y="3"/>
                </a:cxn>
                <a:cxn ang="0">
                  <a:pos x="4" y="3"/>
                </a:cxn>
                <a:cxn ang="0">
                  <a:pos x="6" y="3"/>
                </a:cxn>
                <a:cxn ang="0">
                  <a:pos x="10" y="0"/>
                </a:cxn>
                <a:cxn ang="0">
                  <a:pos x="12" y="1"/>
                </a:cxn>
                <a:cxn ang="0">
                  <a:pos x="14" y="3"/>
                </a:cxn>
                <a:cxn ang="0">
                  <a:pos x="14" y="5"/>
                </a:cxn>
                <a:cxn ang="0">
                  <a:pos x="17" y="7"/>
                </a:cxn>
                <a:cxn ang="0">
                  <a:pos x="18" y="9"/>
                </a:cxn>
                <a:cxn ang="0">
                  <a:pos x="19" y="9"/>
                </a:cxn>
                <a:cxn ang="0">
                  <a:pos x="21" y="10"/>
                </a:cxn>
                <a:cxn ang="0">
                  <a:pos x="22" y="11"/>
                </a:cxn>
                <a:cxn ang="0">
                  <a:pos x="23" y="10"/>
                </a:cxn>
                <a:cxn ang="0">
                  <a:pos x="25" y="9"/>
                </a:cxn>
                <a:cxn ang="0">
                  <a:pos x="26" y="12"/>
                </a:cxn>
                <a:cxn ang="0">
                  <a:pos x="27" y="12"/>
                </a:cxn>
              </a:cxnLst>
              <a:rect l="0" t="0" r="r" b="b"/>
              <a:pathLst>
                <a:path w="27" h="24">
                  <a:moveTo>
                    <a:pt x="27" y="12"/>
                  </a:moveTo>
                  <a:cubicBezTo>
                    <a:pt x="27" y="13"/>
                    <a:pt x="27" y="15"/>
                    <a:pt x="27" y="16"/>
                  </a:cubicBezTo>
                  <a:cubicBezTo>
                    <a:pt x="26" y="16"/>
                    <a:pt x="25" y="16"/>
                    <a:pt x="24" y="16"/>
                  </a:cubicBezTo>
                  <a:cubicBezTo>
                    <a:pt x="23" y="17"/>
                    <a:pt x="22" y="16"/>
                    <a:pt x="22" y="16"/>
                  </a:cubicBezTo>
                  <a:cubicBezTo>
                    <a:pt x="21" y="17"/>
                    <a:pt x="20" y="18"/>
                    <a:pt x="20" y="18"/>
                  </a:cubicBezTo>
                  <a:cubicBezTo>
                    <a:pt x="19" y="19"/>
                    <a:pt x="19" y="20"/>
                    <a:pt x="19" y="21"/>
                  </a:cubicBezTo>
                  <a:cubicBezTo>
                    <a:pt x="18" y="22"/>
                    <a:pt x="17" y="23"/>
                    <a:pt x="16" y="23"/>
                  </a:cubicBezTo>
                  <a:cubicBezTo>
                    <a:pt x="15" y="23"/>
                    <a:pt x="14" y="24"/>
                    <a:pt x="14" y="24"/>
                  </a:cubicBezTo>
                  <a:cubicBezTo>
                    <a:pt x="13" y="24"/>
                    <a:pt x="11" y="24"/>
                    <a:pt x="10" y="24"/>
                  </a:cubicBezTo>
                  <a:cubicBezTo>
                    <a:pt x="10" y="24"/>
                    <a:pt x="10" y="24"/>
                    <a:pt x="9" y="24"/>
                  </a:cubicBezTo>
                  <a:cubicBezTo>
                    <a:pt x="10" y="23"/>
                    <a:pt x="10" y="23"/>
                    <a:pt x="10" y="23"/>
                  </a:cubicBezTo>
                  <a:cubicBezTo>
                    <a:pt x="11" y="23"/>
                    <a:pt x="11" y="22"/>
                    <a:pt x="11" y="22"/>
                  </a:cubicBezTo>
                  <a:cubicBezTo>
                    <a:pt x="11" y="21"/>
                    <a:pt x="11" y="21"/>
                    <a:pt x="11" y="20"/>
                  </a:cubicBezTo>
                  <a:cubicBezTo>
                    <a:pt x="11" y="20"/>
                    <a:pt x="12" y="19"/>
                    <a:pt x="11" y="19"/>
                  </a:cubicBezTo>
                  <a:cubicBezTo>
                    <a:pt x="11" y="19"/>
                    <a:pt x="11" y="20"/>
                    <a:pt x="10" y="20"/>
                  </a:cubicBezTo>
                  <a:cubicBezTo>
                    <a:pt x="10" y="21"/>
                    <a:pt x="9" y="22"/>
                    <a:pt x="9" y="22"/>
                  </a:cubicBezTo>
                  <a:cubicBezTo>
                    <a:pt x="8" y="23"/>
                    <a:pt x="7" y="24"/>
                    <a:pt x="6" y="24"/>
                  </a:cubicBezTo>
                  <a:cubicBezTo>
                    <a:pt x="6" y="24"/>
                    <a:pt x="5" y="24"/>
                    <a:pt x="4" y="24"/>
                  </a:cubicBezTo>
                  <a:cubicBezTo>
                    <a:pt x="4" y="24"/>
                    <a:pt x="3" y="22"/>
                    <a:pt x="2" y="22"/>
                  </a:cubicBezTo>
                  <a:cubicBezTo>
                    <a:pt x="2" y="22"/>
                    <a:pt x="1" y="21"/>
                    <a:pt x="1" y="20"/>
                  </a:cubicBezTo>
                  <a:cubicBezTo>
                    <a:pt x="1" y="20"/>
                    <a:pt x="0" y="18"/>
                    <a:pt x="0" y="18"/>
                  </a:cubicBezTo>
                  <a:cubicBezTo>
                    <a:pt x="0" y="17"/>
                    <a:pt x="0" y="15"/>
                    <a:pt x="0" y="14"/>
                  </a:cubicBezTo>
                  <a:cubicBezTo>
                    <a:pt x="0" y="14"/>
                    <a:pt x="0" y="13"/>
                    <a:pt x="0" y="12"/>
                  </a:cubicBezTo>
                  <a:cubicBezTo>
                    <a:pt x="0" y="12"/>
                    <a:pt x="0" y="11"/>
                    <a:pt x="0" y="11"/>
                  </a:cubicBezTo>
                  <a:cubicBezTo>
                    <a:pt x="1" y="10"/>
                    <a:pt x="2" y="10"/>
                    <a:pt x="2" y="10"/>
                  </a:cubicBezTo>
                  <a:cubicBezTo>
                    <a:pt x="2" y="9"/>
                    <a:pt x="2" y="8"/>
                    <a:pt x="2" y="7"/>
                  </a:cubicBezTo>
                  <a:cubicBezTo>
                    <a:pt x="2" y="7"/>
                    <a:pt x="2" y="6"/>
                    <a:pt x="2" y="6"/>
                  </a:cubicBezTo>
                  <a:cubicBezTo>
                    <a:pt x="2" y="5"/>
                    <a:pt x="2" y="4"/>
                    <a:pt x="2" y="4"/>
                  </a:cubicBezTo>
                  <a:cubicBezTo>
                    <a:pt x="2" y="4"/>
                    <a:pt x="3" y="4"/>
                    <a:pt x="3" y="3"/>
                  </a:cubicBezTo>
                  <a:cubicBezTo>
                    <a:pt x="3" y="3"/>
                    <a:pt x="3" y="3"/>
                    <a:pt x="3" y="3"/>
                  </a:cubicBezTo>
                  <a:cubicBezTo>
                    <a:pt x="4" y="3"/>
                    <a:pt x="4" y="3"/>
                    <a:pt x="4" y="3"/>
                  </a:cubicBezTo>
                  <a:cubicBezTo>
                    <a:pt x="5" y="3"/>
                    <a:pt x="6" y="3"/>
                    <a:pt x="6" y="3"/>
                  </a:cubicBezTo>
                  <a:cubicBezTo>
                    <a:pt x="7" y="2"/>
                    <a:pt x="9" y="0"/>
                    <a:pt x="10" y="0"/>
                  </a:cubicBezTo>
                  <a:cubicBezTo>
                    <a:pt x="11" y="0"/>
                    <a:pt x="12" y="0"/>
                    <a:pt x="12" y="1"/>
                  </a:cubicBezTo>
                  <a:cubicBezTo>
                    <a:pt x="13" y="1"/>
                    <a:pt x="14" y="2"/>
                    <a:pt x="14" y="3"/>
                  </a:cubicBezTo>
                  <a:cubicBezTo>
                    <a:pt x="14" y="3"/>
                    <a:pt x="14" y="4"/>
                    <a:pt x="14" y="5"/>
                  </a:cubicBezTo>
                  <a:cubicBezTo>
                    <a:pt x="15" y="6"/>
                    <a:pt x="17" y="6"/>
                    <a:pt x="17" y="7"/>
                  </a:cubicBezTo>
                  <a:cubicBezTo>
                    <a:pt x="17" y="7"/>
                    <a:pt x="18" y="8"/>
                    <a:pt x="18" y="9"/>
                  </a:cubicBezTo>
                  <a:cubicBezTo>
                    <a:pt x="18" y="9"/>
                    <a:pt x="19" y="9"/>
                    <a:pt x="19" y="9"/>
                  </a:cubicBezTo>
                  <a:cubicBezTo>
                    <a:pt x="20" y="10"/>
                    <a:pt x="21" y="10"/>
                    <a:pt x="21" y="10"/>
                  </a:cubicBezTo>
                  <a:cubicBezTo>
                    <a:pt x="22" y="10"/>
                    <a:pt x="22" y="11"/>
                    <a:pt x="22" y="11"/>
                  </a:cubicBezTo>
                  <a:cubicBezTo>
                    <a:pt x="23" y="11"/>
                    <a:pt x="23" y="10"/>
                    <a:pt x="23" y="10"/>
                  </a:cubicBezTo>
                  <a:cubicBezTo>
                    <a:pt x="24" y="10"/>
                    <a:pt x="24" y="9"/>
                    <a:pt x="25" y="9"/>
                  </a:cubicBezTo>
                  <a:cubicBezTo>
                    <a:pt x="25" y="10"/>
                    <a:pt x="25" y="11"/>
                    <a:pt x="26" y="12"/>
                  </a:cubicBezTo>
                  <a:cubicBezTo>
                    <a:pt x="26" y="12"/>
                    <a:pt x="26" y="12"/>
                    <a:pt x="2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111">
              <a:extLst>
                <a:ext uri="{FF2B5EF4-FFF2-40B4-BE49-F238E27FC236}">
                  <a16:creationId xmlns:a16="http://schemas.microsoft.com/office/drawing/2014/main" id="{BBD835EF-68E7-4735-9BF4-7B82145E93EE}"/>
                </a:ext>
              </a:extLst>
            </p:cNvPr>
            <p:cNvSpPr>
              <a:spLocks/>
            </p:cNvSpPr>
            <p:nvPr/>
          </p:nvSpPr>
          <p:spPr bwMode="auto">
            <a:xfrm>
              <a:off x="6154225" y="5799563"/>
              <a:ext cx="731132" cy="743608"/>
            </a:xfrm>
            <a:custGeom>
              <a:avLst/>
              <a:gdLst/>
              <a:ahLst/>
              <a:cxnLst>
                <a:cxn ang="0">
                  <a:pos x="239" y="112"/>
                </a:cxn>
                <a:cxn ang="0">
                  <a:pos x="238" y="127"/>
                </a:cxn>
                <a:cxn ang="0">
                  <a:pos x="217" y="131"/>
                </a:cxn>
                <a:cxn ang="0">
                  <a:pos x="193" y="141"/>
                </a:cxn>
                <a:cxn ang="0">
                  <a:pos x="182" y="149"/>
                </a:cxn>
                <a:cxn ang="0">
                  <a:pos x="170" y="146"/>
                </a:cxn>
                <a:cxn ang="0">
                  <a:pos x="167" y="151"/>
                </a:cxn>
                <a:cxn ang="0">
                  <a:pos x="162" y="170"/>
                </a:cxn>
                <a:cxn ang="0">
                  <a:pos x="162" y="186"/>
                </a:cxn>
                <a:cxn ang="0">
                  <a:pos x="152" y="197"/>
                </a:cxn>
                <a:cxn ang="0">
                  <a:pos x="160" y="207"/>
                </a:cxn>
                <a:cxn ang="0">
                  <a:pos x="149" y="213"/>
                </a:cxn>
                <a:cxn ang="0">
                  <a:pos x="137" y="201"/>
                </a:cxn>
                <a:cxn ang="0">
                  <a:pos x="147" y="212"/>
                </a:cxn>
                <a:cxn ang="0">
                  <a:pos x="137" y="236"/>
                </a:cxn>
                <a:cxn ang="0">
                  <a:pos x="128" y="251"/>
                </a:cxn>
                <a:cxn ang="0">
                  <a:pos x="122" y="241"/>
                </a:cxn>
                <a:cxn ang="0">
                  <a:pos x="119" y="234"/>
                </a:cxn>
                <a:cxn ang="0">
                  <a:pos x="117" y="247"/>
                </a:cxn>
                <a:cxn ang="0">
                  <a:pos x="104" y="243"/>
                </a:cxn>
                <a:cxn ang="0">
                  <a:pos x="107" y="229"/>
                </a:cxn>
                <a:cxn ang="0">
                  <a:pos x="97" y="229"/>
                </a:cxn>
                <a:cxn ang="0">
                  <a:pos x="89" y="226"/>
                </a:cxn>
                <a:cxn ang="0">
                  <a:pos x="75" y="227"/>
                </a:cxn>
                <a:cxn ang="0">
                  <a:pos x="74" y="219"/>
                </a:cxn>
                <a:cxn ang="0">
                  <a:pos x="63" y="219"/>
                </a:cxn>
                <a:cxn ang="0">
                  <a:pos x="77" y="207"/>
                </a:cxn>
                <a:cxn ang="0">
                  <a:pos x="74" y="200"/>
                </a:cxn>
                <a:cxn ang="0">
                  <a:pos x="58" y="194"/>
                </a:cxn>
                <a:cxn ang="0">
                  <a:pos x="53" y="190"/>
                </a:cxn>
                <a:cxn ang="0">
                  <a:pos x="53" y="180"/>
                </a:cxn>
                <a:cxn ang="0">
                  <a:pos x="43" y="169"/>
                </a:cxn>
                <a:cxn ang="0">
                  <a:pos x="35" y="162"/>
                </a:cxn>
                <a:cxn ang="0">
                  <a:pos x="28" y="132"/>
                </a:cxn>
                <a:cxn ang="0">
                  <a:pos x="21" y="118"/>
                </a:cxn>
                <a:cxn ang="0">
                  <a:pos x="16" y="104"/>
                </a:cxn>
                <a:cxn ang="0">
                  <a:pos x="15" y="79"/>
                </a:cxn>
                <a:cxn ang="0">
                  <a:pos x="0" y="78"/>
                </a:cxn>
                <a:cxn ang="0">
                  <a:pos x="20" y="59"/>
                </a:cxn>
                <a:cxn ang="0">
                  <a:pos x="45" y="51"/>
                </a:cxn>
                <a:cxn ang="0">
                  <a:pos x="51" y="61"/>
                </a:cxn>
                <a:cxn ang="0">
                  <a:pos x="54" y="47"/>
                </a:cxn>
                <a:cxn ang="0">
                  <a:pos x="67" y="40"/>
                </a:cxn>
                <a:cxn ang="0">
                  <a:pos x="55" y="42"/>
                </a:cxn>
                <a:cxn ang="0">
                  <a:pos x="42" y="27"/>
                </a:cxn>
                <a:cxn ang="0">
                  <a:pos x="56" y="13"/>
                </a:cxn>
                <a:cxn ang="0">
                  <a:pos x="85" y="9"/>
                </a:cxn>
                <a:cxn ang="0">
                  <a:pos x="112" y="1"/>
                </a:cxn>
                <a:cxn ang="0">
                  <a:pos x="120" y="18"/>
                </a:cxn>
                <a:cxn ang="0">
                  <a:pos x="106" y="26"/>
                </a:cxn>
                <a:cxn ang="0">
                  <a:pos x="136" y="48"/>
                </a:cxn>
                <a:cxn ang="0">
                  <a:pos x="147" y="57"/>
                </a:cxn>
                <a:cxn ang="0">
                  <a:pos x="162" y="51"/>
                </a:cxn>
                <a:cxn ang="0">
                  <a:pos x="175" y="59"/>
                </a:cxn>
                <a:cxn ang="0">
                  <a:pos x="193" y="74"/>
                </a:cxn>
                <a:cxn ang="0">
                  <a:pos x="211" y="80"/>
                </a:cxn>
                <a:cxn ang="0">
                  <a:pos x="227" y="89"/>
                </a:cxn>
              </a:cxnLst>
              <a:rect l="0" t="0" r="r" b="b"/>
              <a:pathLst>
                <a:path w="247" h="251">
                  <a:moveTo>
                    <a:pt x="239" y="102"/>
                  </a:moveTo>
                  <a:cubicBezTo>
                    <a:pt x="239" y="102"/>
                    <a:pt x="240" y="102"/>
                    <a:pt x="240" y="102"/>
                  </a:cubicBezTo>
                  <a:cubicBezTo>
                    <a:pt x="240" y="103"/>
                    <a:pt x="242" y="103"/>
                    <a:pt x="243" y="104"/>
                  </a:cubicBezTo>
                  <a:cubicBezTo>
                    <a:pt x="243" y="104"/>
                    <a:pt x="244" y="106"/>
                    <a:pt x="244" y="106"/>
                  </a:cubicBezTo>
                  <a:cubicBezTo>
                    <a:pt x="245" y="107"/>
                    <a:pt x="246" y="107"/>
                    <a:pt x="246" y="108"/>
                  </a:cubicBezTo>
                  <a:cubicBezTo>
                    <a:pt x="247" y="108"/>
                    <a:pt x="247" y="109"/>
                    <a:pt x="247" y="109"/>
                  </a:cubicBezTo>
                  <a:cubicBezTo>
                    <a:pt x="247" y="110"/>
                    <a:pt x="246" y="110"/>
                    <a:pt x="245" y="110"/>
                  </a:cubicBezTo>
                  <a:cubicBezTo>
                    <a:pt x="245" y="111"/>
                    <a:pt x="244" y="111"/>
                    <a:pt x="243" y="111"/>
                  </a:cubicBezTo>
                  <a:cubicBezTo>
                    <a:pt x="242" y="111"/>
                    <a:pt x="240" y="112"/>
                    <a:pt x="239" y="112"/>
                  </a:cubicBezTo>
                  <a:cubicBezTo>
                    <a:pt x="239" y="113"/>
                    <a:pt x="238" y="114"/>
                    <a:pt x="238" y="115"/>
                  </a:cubicBezTo>
                  <a:cubicBezTo>
                    <a:pt x="238" y="115"/>
                    <a:pt x="238" y="116"/>
                    <a:pt x="238" y="116"/>
                  </a:cubicBezTo>
                  <a:cubicBezTo>
                    <a:pt x="238" y="116"/>
                    <a:pt x="239" y="117"/>
                    <a:pt x="239" y="118"/>
                  </a:cubicBezTo>
                  <a:cubicBezTo>
                    <a:pt x="239" y="118"/>
                    <a:pt x="239" y="119"/>
                    <a:pt x="239" y="119"/>
                  </a:cubicBezTo>
                  <a:cubicBezTo>
                    <a:pt x="239" y="120"/>
                    <a:pt x="238" y="121"/>
                    <a:pt x="238" y="121"/>
                  </a:cubicBezTo>
                  <a:cubicBezTo>
                    <a:pt x="238" y="122"/>
                    <a:pt x="237" y="123"/>
                    <a:pt x="237" y="123"/>
                  </a:cubicBezTo>
                  <a:cubicBezTo>
                    <a:pt x="236" y="124"/>
                    <a:pt x="237" y="125"/>
                    <a:pt x="237" y="126"/>
                  </a:cubicBezTo>
                  <a:cubicBezTo>
                    <a:pt x="237" y="126"/>
                    <a:pt x="238" y="127"/>
                    <a:pt x="239" y="127"/>
                  </a:cubicBezTo>
                  <a:cubicBezTo>
                    <a:pt x="238" y="127"/>
                    <a:pt x="238" y="127"/>
                    <a:pt x="238" y="127"/>
                  </a:cubicBezTo>
                  <a:cubicBezTo>
                    <a:pt x="238" y="128"/>
                    <a:pt x="236" y="129"/>
                    <a:pt x="236" y="129"/>
                  </a:cubicBezTo>
                  <a:cubicBezTo>
                    <a:pt x="235" y="130"/>
                    <a:pt x="232" y="130"/>
                    <a:pt x="231" y="130"/>
                  </a:cubicBezTo>
                  <a:cubicBezTo>
                    <a:pt x="230" y="131"/>
                    <a:pt x="228" y="131"/>
                    <a:pt x="227" y="132"/>
                  </a:cubicBezTo>
                  <a:cubicBezTo>
                    <a:pt x="226" y="132"/>
                    <a:pt x="224" y="131"/>
                    <a:pt x="223" y="131"/>
                  </a:cubicBezTo>
                  <a:cubicBezTo>
                    <a:pt x="223" y="131"/>
                    <a:pt x="222" y="130"/>
                    <a:pt x="222" y="129"/>
                  </a:cubicBezTo>
                  <a:cubicBezTo>
                    <a:pt x="222" y="129"/>
                    <a:pt x="222" y="128"/>
                    <a:pt x="222" y="128"/>
                  </a:cubicBezTo>
                  <a:cubicBezTo>
                    <a:pt x="222" y="128"/>
                    <a:pt x="221" y="128"/>
                    <a:pt x="221" y="128"/>
                  </a:cubicBezTo>
                  <a:cubicBezTo>
                    <a:pt x="220" y="129"/>
                    <a:pt x="220" y="130"/>
                    <a:pt x="220" y="130"/>
                  </a:cubicBezTo>
                  <a:cubicBezTo>
                    <a:pt x="219" y="131"/>
                    <a:pt x="218" y="131"/>
                    <a:pt x="217" y="131"/>
                  </a:cubicBezTo>
                  <a:cubicBezTo>
                    <a:pt x="217" y="132"/>
                    <a:pt x="216" y="133"/>
                    <a:pt x="216" y="133"/>
                  </a:cubicBezTo>
                  <a:cubicBezTo>
                    <a:pt x="216" y="134"/>
                    <a:pt x="215" y="135"/>
                    <a:pt x="215" y="135"/>
                  </a:cubicBezTo>
                  <a:cubicBezTo>
                    <a:pt x="214" y="135"/>
                    <a:pt x="213" y="134"/>
                    <a:pt x="212" y="134"/>
                  </a:cubicBezTo>
                  <a:cubicBezTo>
                    <a:pt x="211" y="134"/>
                    <a:pt x="209" y="134"/>
                    <a:pt x="209" y="134"/>
                  </a:cubicBezTo>
                  <a:cubicBezTo>
                    <a:pt x="208" y="135"/>
                    <a:pt x="207" y="136"/>
                    <a:pt x="206" y="136"/>
                  </a:cubicBezTo>
                  <a:cubicBezTo>
                    <a:pt x="205" y="136"/>
                    <a:pt x="203" y="136"/>
                    <a:pt x="203" y="136"/>
                  </a:cubicBezTo>
                  <a:cubicBezTo>
                    <a:pt x="202" y="136"/>
                    <a:pt x="199" y="136"/>
                    <a:pt x="198" y="137"/>
                  </a:cubicBezTo>
                  <a:cubicBezTo>
                    <a:pt x="197" y="137"/>
                    <a:pt x="196" y="138"/>
                    <a:pt x="196" y="138"/>
                  </a:cubicBezTo>
                  <a:cubicBezTo>
                    <a:pt x="195" y="139"/>
                    <a:pt x="193" y="140"/>
                    <a:pt x="193" y="141"/>
                  </a:cubicBezTo>
                  <a:cubicBezTo>
                    <a:pt x="192" y="142"/>
                    <a:pt x="191" y="142"/>
                    <a:pt x="191" y="143"/>
                  </a:cubicBezTo>
                  <a:cubicBezTo>
                    <a:pt x="191" y="143"/>
                    <a:pt x="190" y="145"/>
                    <a:pt x="190" y="145"/>
                  </a:cubicBezTo>
                  <a:cubicBezTo>
                    <a:pt x="190" y="146"/>
                    <a:pt x="189" y="147"/>
                    <a:pt x="188" y="147"/>
                  </a:cubicBezTo>
                  <a:cubicBezTo>
                    <a:pt x="188" y="147"/>
                    <a:pt x="187" y="147"/>
                    <a:pt x="187" y="147"/>
                  </a:cubicBezTo>
                  <a:cubicBezTo>
                    <a:pt x="187" y="146"/>
                    <a:pt x="187" y="145"/>
                    <a:pt x="187" y="145"/>
                  </a:cubicBezTo>
                  <a:cubicBezTo>
                    <a:pt x="186" y="144"/>
                    <a:pt x="186" y="144"/>
                    <a:pt x="186" y="144"/>
                  </a:cubicBezTo>
                  <a:cubicBezTo>
                    <a:pt x="185" y="144"/>
                    <a:pt x="186" y="145"/>
                    <a:pt x="186" y="146"/>
                  </a:cubicBezTo>
                  <a:cubicBezTo>
                    <a:pt x="185" y="146"/>
                    <a:pt x="185" y="147"/>
                    <a:pt x="185" y="148"/>
                  </a:cubicBezTo>
                  <a:cubicBezTo>
                    <a:pt x="185" y="148"/>
                    <a:pt x="183" y="149"/>
                    <a:pt x="182" y="149"/>
                  </a:cubicBezTo>
                  <a:cubicBezTo>
                    <a:pt x="182" y="150"/>
                    <a:pt x="181" y="150"/>
                    <a:pt x="181" y="150"/>
                  </a:cubicBezTo>
                  <a:cubicBezTo>
                    <a:pt x="180" y="150"/>
                    <a:pt x="180" y="151"/>
                    <a:pt x="179" y="152"/>
                  </a:cubicBezTo>
                  <a:cubicBezTo>
                    <a:pt x="179" y="152"/>
                    <a:pt x="180" y="153"/>
                    <a:pt x="179" y="154"/>
                  </a:cubicBezTo>
                  <a:cubicBezTo>
                    <a:pt x="179" y="154"/>
                    <a:pt x="177" y="154"/>
                    <a:pt x="177" y="154"/>
                  </a:cubicBezTo>
                  <a:cubicBezTo>
                    <a:pt x="176" y="154"/>
                    <a:pt x="175" y="153"/>
                    <a:pt x="174" y="153"/>
                  </a:cubicBezTo>
                  <a:cubicBezTo>
                    <a:pt x="173" y="153"/>
                    <a:pt x="172" y="154"/>
                    <a:pt x="171" y="154"/>
                  </a:cubicBezTo>
                  <a:cubicBezTo>
                    <a:pt x="170" y="153"/>
                    <a:pt x="170" y="152"/>
                    <a:pt x="170" y="151"/>
                  </a:cubicBezTo>
                  <a:cubicBezTo>
                    <a:pt x="170" y="151"/>
                    <a:pt x="170" y="150"/>
                    <a:pt x="170" y="149"/>
                  </a:cubicBezTo>
                  <a:cubicBezTo>
                    <a:pt x="170" y="148"/>
                    <a:pt x="170" y="147"/>
                    <a:pt x="170" y="146"/>
                  </a:cubicBezTo>
                  <a:cubicBezTo>
                    <a:pt x="170" y="146"/>
                    <a:pt x="170" y="144"/>
                    <a:pt x="170" y="143"/>
                  </a:cubicBezTo>
                  <a:cubicBezTo>
                    <a:pt x="169" y="142"/>
                    <a:pt x="168" y="140"/>
                    <a:pt x="168" y="139"/>
                  </a:cubicBezTo>
                  <a:cubicBezTo>
                    <a:pt x="167" y="139"/>
                    <a:pt x="167" y="137"/>
                    <a:pt x="166" y="137"/>
                  </a:cubicBezTo>
                  <a:cubicBezTo>
                    <a:pt x="166" y="136"/>
                    <a:pt x="165" y="136"/>
                    <a:pt x="164" y="136"/>
                  </a:cubicBezTo>
                  <a:cubicBezTo>
                    <a:pt x="164" y="136"/>
                    <a:pt x="164" y="137"/>
                    <a:pt x="165" y="138"/>
                  </a:cubicBezTo>
                  <a:cubicBezTo>
                    <a:pt x="165" y="139"/>
                    <a:pt x="166" y="140"/>
                    <a:pt x="166" y="141"/>
                  </a:cubicBezTo>
                  <a:cubicBezTo>
                    <a:pt x="166" y="142"/>
                    <a:pt x="167" y="144"/>
                    <a:pt x="167" y="145"/>
                  </a:cubicBezTo>
                  <a:cubicBezTo>
                    <a:pt x="167" y="146"/>
                    <a:pt x="167" y="147"/>
                    <a:pt x="167" y="148"/>
                  </a:cubicBezTo>
                  <a:cubicBezTo>
                    <a:pt x="167" y="149"/>
                    <a:pt x="167" y="150"/>
                    <a:pt x="167" y="151"/>
                  </a:cubicBezTo>
                  <a:cubicBezTo>
                    <a:pt x="167" y="151"/>
                    <a:pt x="167" y="152"/>
                    <a:pt x="167" y="153"/>
                  </a:cubicBezTo>
                  <a:cubicBezTo>
                    <a:pt x="167" y="153"/>
                    <a:pt x="168" y="153"/>
                    <a:pt x="168" y="154"/>
                  </a:cubicBezTo>
                  <a:cubicBezTo>
                    <a:pt x="169" y="154"/>
                    <a:pt x="168" y="156"/>
                    <a:pt x="168" y="156"/>
                  </a:cubicBezTo>
                  <a:cubicBezTo>
                    <a:pt x="168" y="157"/>
                    <a:pt x="168" y="157"/>
                    <a:pt x="167" y="158"/>
                  </a:cubicBezTo>
                  <a:cubicBezTo>
                    <a:pt x="167" y="158"/>
                    <a:pt x="166" y="159"/>
                    <a:pt x="166" y="159"/>
                  </a:cubicBezTo>
                  <a:cubicBezTo>
                    <a:pt x="166" y="160"/>
                    <a:pt x="165" y="161"/>
                    <a:pt x="165" y="161"/>
                  </a:cubicBezTo>
                  <a:cubicBezTo>
                    <a:pt x="165" y="162"/>
                    <a:pt x="164" y="164"/>
                    <a:pt x="164" y="165"/>
                  </a:cubicBezTo>
                  <a:cubicBezTo>
                    <a:pt x="163" y="166"/>
                    <a:pt x="163" y="167"/>
                    <a:pt x="163" y="168"/>
                  </a:cubicBezTo>
                  <a:cubicBezTo>
                    <a:pt x="163" y="168"/>
                    <a:pt x="162" y="170"/>
                    <a:pt x="162" y="170"/>
                  </a:cubicBezTo>
                  <a:cubicBezTo>
                    <a:pt x="161" y="170"/>
                    <a:pt x="160" y="169"/>
                    <a:pt x="160" y="169"/>
                  </a:cubicBezTo>
                  <a:cubicBezTo>
                    <a:pt x="159" y="170"/>
                    <a:pt x="158" y="170"/>
                    <a:pt x="158" y="170"/>
                  </a:cubicBezTo>
                  <a:cubicBezTo>
                    <a:pt x="158" y="171"/>
                    <a:pt x="159" y="172"/>
                    <a:pt x="159" y="172"/>
                  </a:cubicBezTo>
                  <a:cubicBezTo>
                    <a:pt x="159" y="173"/>
                    <a:pt x="159" y="174"/>
                    <a:pt x="159" y="175"/>
                  </a:cubicBezTo>
                  <a:cubicBezTo>
                    <a:pt x="159" y="176"/>
                    <a:pt x="159" y="177"/>
                    <a:pt x="159" y="178"/>
                  </a:cubicBezTo>
                  <a:cubicBezTo>
                    <a:pt x="159" y="179"/>
                    <a:pt x="158" y="180"/>
                    <a:pt x="158" y="180"/>
                  </a:cubicBezTo>
                  <a:cubicBezTo>
                    <a:pt x="159" y="181"/>
                    <a:pt x="159" y="182"/>
                    <a:pt x="160" y="182"/>
                  </a:cubicBezTo>
                  <a:cubicBezTo>
                    <a:pt x="160" y="182"/>
                    <a:pt x="161" y="183"/>
                    <a:pt x="162" y="184"/>
                  </a:cubicBezTo>
                  <a:cubicBezTo>
                    <a:pt x="162" y="184"/>
                    <a:pt x="162" y="185"/>
                    <a:pt x="162" y="186"/>
                  </a:cubicBezTo>
                  <a:cubicBezTo>
                    <a:pt x="162" y="186"/>
                    <a:pt x="162" y="187"/>
                    <a:pt x="163" y="188"/>
                  </a:cubicBezTo>
                  <a:cubicBezTo>
                    <a:pt x="163" y="188"/>
                    <a:pt x="164" y="188"/>
                    <a:pt x="164" y="188"/>
                  </a:cubicBezTo>
                  <a:cubicBezTo>
                    <a:pt x="165" y="189"/>
                    <a:pt x="165" y="190"/>
                    <a:pt x="164" y="190"/>
                  </a:cubicBezTo>
                  <a:cubicBezTo>
                    <a:pt x="164" y="190"/>
                    <a:pt x="162" y="190"/>
                    <a:pt x="162" y="190"/>
                  </a:cubicBezTo>
                  <a:cubicBezTo>
                    <a:pt x="161" y="190"/>
                    <a:pt x="159" y="191"/>
                    <a:pt x="159" y="191"/>
                  </a:cubicBezTo>
                  <a:cubicBezTo>
                    <a:pt x="158" y="191"/>
                    <a:pt x="157" y="191"/>
                    <a:pt x="156" y="191"/>
                  </a:cubicBezTo>
                  <a:cubicBezTo>
                    <a:pt x="155" y="191"/>
                    <a:pt x="154" y="192"/>
                    <a:pt x="154" y="193"/>
                  </a:cubicBezTo>
                  <a:cubicBezTo>
                    <a:pt x="153" y="193"/>
                    <a:pt x="152" y="194"/>
                    <a:pt x="152" y="194"/>
                  </a:cubicBezTo>
                  <a:cubicBezTo>
                    <a:pt x="152" y="195"/>
                    <a:pt x="152" y="196"/>
                    <a:pt x="152" y="197"/>
                  </a:cubicBezTo>
                  <a:cubicBezTo>
                    <a:pt x="152" y="197"/>
                    <a:pt x="151" y="199"/>
                    <a:pt x="152" y="199"/>
                  </a:cubicBezTo>
                  <a:cubicBezTo>
                    <a:pt x="152" y="200"/>
                    <a:pt x="152" y="201"/>
                    <a:pt x="152" y="201"/>
                  </a:cubicBezTo>
                  <a:cubicBezTo>
                    <a:pt x="153" y="202"/>
                    <a:pt x="155" y="202"/>
                    <a:pt x="156" y="202"/>
                  </a:cubicBezTo>
                  <a:cubicBezTo>
                    <a:pt x="156" y="203"/>
                    <a:pt x="157" y="203"/>
                    <a:pt x="158" y="203"/>
                  </a:cubicBezTo>
                  <a:cubicBezTo>
                    <a:pt x="158" y="203"/>
                    <a:pt x="159" y="203"/>
                    <a:pt x="159" y="203"/>
                  </a:cubicBezTo>
                  <a:cubicBezTo>
                    <a:pt x="160" y="203"/>
                    <a:pt x="161" y="203"/>
                    <a:pt x="162" y="204"/>
                  </a:cubicBezTo>
                  <a:cubicBezTo>
                    <a:pt x="162" y="204"/>
                    <a:pt x="162" y="204"/>
                    <a:pt x="162" y="205"/>
                  </a:cubicBezTo>
                  <a:cubicBezTo>
                    <a:pt x="162" y="205"/>
                    <a:pt x="162" y="206"/>
                    <a:pt x="162" y="206"/>
                  </a:cubicBezTo>
                  <a:cubicBezTo>
                    <a:pt x="161" y="206"/>
                    <a:pt x="160" y="206"/>
                    <a:pt x="160" y="207"/>
                  </a:cubicBezTo>
                  <a:cubicBezTo>
                    <a:pt x="159" y="207"/>
                    <a:pt x="159" y="209"/>
                    <a:pt x="159" y="209"/>
                  </a:cubicBezTo>
                  <a:cubicBezTo>
                    <a:pt x="158" y="210"/>
                    <a:pt x="158" y="211"/>
                    <a:pt x="158" y="212"/>
                  </a:cubicBezTo>
                  <a:cubicBezTo>
                    <a:pt x="158" y="212"/>
                    <a:pt x="157" y="213"/>
                    <a:pt x="157" y="213"/>
                  </a:cubicBezTo>
                  <a:cubicBezTo>
                    <a:pt x="157" y="214"/>
                    <a:pt x="156" y="215"/>
                    <a:pt x="155" y="215"/>
                  </a:cubicBezTo>
                  <a:cubicBezTo>
                    <a:pt x="155" y="216"/>
                    <a:pt x="155" y="217"/>
                    <a:pt x="155" y="218"/>
                  </a:cubicBezTo>
                  <a:cubicBezTo>
                    <a:pt x="155" y="218"/>
                    <a:pt x="154" y="219"/>
                    <a:pt x="153" y="219"/>
                  </a:cubicBezTo>
                  <a:cubicBezTo>
                    <a:pt x="153" y="219"/>
                    <a:pt x="152" y="219"/>
                    <a:pt x="152" y="218"/>
                  </a:cubicBezTo>
                  <a:cubicBezTo>
                    <a:pt x="152" y="218"/>
                    <a:pt x="151" y="217"/>
                    <a:pt x="151" y="216"/>
                  </a:cubicBezTo>
                  <a:cubicBezTo>
                    <a:pt x="150" y="215"/>
                    <a:pt x="150" y="214"/>
                    <a:pt x="149" y="213"/>
                  </a:cubicBezTo>
                  <a:cubicBezTo>
                    <a:pt x="149" y="212"/>
                    <a:pt x="149" y="211"/>
                    <a:pt x="149" y="211"/>
                  </a:cubicBezTo>
                  <a:cubicBezTo>
                    <a:pt x="149" y="210"/>
                    <a:pt x="148" y="209"/>
                    <a:pt x="148" y="209"/>
                  </a:cubicBezTo>
                  <a:cubicBezTo>
                    <a:pt x="148" y="208"/>
                    <a:pt x="147" y="208"/>
                    <a:pt x="146" y="207"/>
                  </a:cubicBezTo>
                  <a:cubicBezTo>
                    <a:pt x="146" y="207"/>
                    <a:pt x="146" y="206"/>
                    <a:pt x="146" y="206"/>
                  </a:cubicBezTo>
                  <a:cubicBezTo>
                    <a:pt x="146" y="206"/>
                    <a:pt x="144" y="206"/>
                    <a:pt x="144" y="206"/>
                  </a:cubicBezTo>
                  <a:cubicBezTo>
                    <a:pt x="143" y="205"/>
                    <a:pt x="142" y="205"/>
                    <a:pt x="142" y="205"/>
                  </a:cubicBezTo>
                  <a:cubicBezTo>
                    <a:pt x="141" y="205"/>
                    <a:pt x="140" y="204"/>
                    <a:pt x="140" y="204"/>
                  </a:cubicBezTo>
                  <a:cubicBezTo>
                    <a:pt x="140" y="203"/>
                    <a:pt x="139" y="203"/>
                    <a:pt x="139" y="202"/>
                  </a:cubicBezTo>
                  <a:cubicBezTo>
                    <a:pt x="139" y="202"/>
                    <a:pt x="138" y="201"/>
                    <a:pt x="137" y="201"/>
                  </a:cubicBezTo>
                  <a:cubicBezTo>
                    <a:pt x="137" y="201"/>
                    <a:pt x="137" y="201"/>
                    <a:pt x="137" y="202"/>
                  </a:cubicBezTo>
                  <a:cubicBezTo>
                    <a:pt x="137" y="202"/>
                    <a:pt x="137" y="203"/>
                    <a:pt x="137" y="203"/>
                  </a:cubicBezTo>
                  <a:cubicBezTo>
                    <a:pt x="138" y="203"/>
                    <a:pt x="138" y="204"/>
                    <a:pt x="137" y="204"/>
                  </a:cubicBezTo>
                  <a:cubicBezTo>
                    <a:pt x="137" y="205"/>
                    <a:pt x="137" y="205"/>
                    <a:pt x="137" y="206"/>
                  </a:cubicBezTo>
                  <a:cubicBezTo>
                    <a:pt x="137" y="206"/>
                    <a:pt x="138" y="206"/>
                    <a:pt x="139" y="206"/>
                  </a:cubicBezTo>
                  <a:cubicBezTo>
                    <a:pt x="139" y="206"/>
                    <a:pt x="140" y="206"/>
                    <a:pt x="141" y="207"/>
                  </a:cubicBezTo>
                  <a:cubicBezTo>
                    <a:pt x="141" y="207"/>
                    <a:pt x="142" y="207"/>
                    <a:pt x="143" y="208"/>
                  </a:cubicBezTo>
                  <a:cubicBezTo>
                    <a:pt x="143" y="208"/>
                    <a:pt x="144" y="209"/>
                    <a:pt x="144" y="209"/>
                  </a:cubicBezTo>
                  <a:cubicBezTo>
                    <a:pt x="145" y="210"/>
                    <a:pt x="146" y="212"/>
                    <a:pt x="147" y="212"/>
                  </a:cubicBezTo>
                  <a:cubicBezTo>
                    <a:pt x="147" y="213"/>
                    <a:pt x="148" y="214"/>
                    <a:pt x="148" y="215"/>
                  </a:cubicBezTo>
                  <a:cubicBezTo>
                    <a:pt x="148" y="216"/>
                    <a:pt x="149" y="217"/>
                    <a:pt x="149" y="218"/>
                  </a:cubicBezTo>
                  <a:cubicBezTo>
                    <a:pt x="149" y="219"/>
                    <a:pt x="150" y="220"/>
                    <a:pt x="149" y="221"/>
                  </a:cubicBezTo>
                  <a:cubicBezTo>
                    <a:pt x="149" y="222"/>
                    <a:pt x="149" y="222"/>
                    <a:pt x="148" y="223"/>
                  </a:cubicBezTo>
                  <a:cubicBezTo>
                    <a:pt x="148" y="223"/>
                    <a:pt x="146" y="223"/>
                    <a:pt x="145" y="224"/>
                  </a:cubicBezTo>
                  <a:cubicBezTo>
                    <a:pt x="144" y="224"/>
                    <a:pt x="143" y="224"/>
                    <a:pt x="142" y="225"/>
                  </a:cubicBezTo>
                  <a:cubicBezTo>
                    <a:pt x="141" y="226"/>
                    <a:pt x="140" y="228"/>
                    <a:pt x="140" y="229"/>
                  </a:cubicBezTo>
                  <a:cubicBezTo>
                    <a:pt x="139" y="230"/>
                    <a:pt x="139" y="233"/>
                    <a:pt x="138" y="234"/>
                  </a:cubicBezTo>
                  <a:cubicBezTo>
                    <a:pt x="138" y="234"/>
                    <a:pt x="137" y="236"/>
                    <a:pt x="137" y="236"/>
                  </a:cubicBezTo>
                  <a:cubicBezTo>
                    <a:pt x="136" y="237"/>
                    <a:pt x="136" y="239"/>
                    <a:pt x="136" y="240"/>
                  </a:cubicBezTo>
                  <a:cubicBezTo>
                    <a:pt x="136" y="241"/>
                    <a:pt x="136" y="242"/>
                    <a:pt x="136" y="243"/>
                  </a:cubicBezTo>
                  <a:cubicBezTo>
                    <a:pt x="136" y="243"/>
                    <a:pt x="137" y="244"/>
                    <a:pt x="137" y="245"/>
                  </a:cubicBezTo>
                  <a:cubicBezTo>
                    <a:pt x="137" y="245"/>
                    <a:pt x="138" y="246"/>
                    <a:pt x="138" y="246"/>
                  </a:cubicBezTo>
                  <a:cubicBezTo>
                    <a:pt x="137" y="247"/>
                    <a:pt x="136" y="247"/>
                    <a:pt x="136" y="247"/>
                  </a:cubicBezTo>
                  <a:cubicBezTo>
                    <a:pt x="135" y="247"/>
                    <a:pt x="134" y="246"/>
                    <a:pt x="133" y="247"/>
                  </a:cubicBezTo>
                  <a:cubicBezTo>
                    <a:pt x="132" y="247"/>
                    <a:pt x="131" y="248"/>
                    <a:pt x="131" y="248"/>
                  </a:cubicBezTo>
                  <a:cubicBezTo>
                    <a:pt x="131" y="249"/>
                    <a:pt x="130" y="249"/>
                    <a:pt x="130" y="250"/>
                  </a:cubicBezTo>
                  <a:cubicBezTo>
                    <a:pt x="129" y="250"/>
                    <a:pt x="128" y="250"/>
                    <a:pt x="128" y="251"/>
                  </a:cubicBezTo>
                  <a:cubicBezTo>
                    <a:pt x="128" y="251"/>
                    <a:pt x="127" y="251"/>
                    <a:pt x="126" y="251"/>
                  </a:cubicBezTo>
                  <a:cubicBezTo>
                    <a:pt x="126" y="251"/>
                    <a:pt x="125" y="250"/>
                    <a:pt x="125" y="250"/>
                  </a:cubicBezTo>
                  <a:cubicBezTo>
                    <a:pt x="124" y="250"/>
                    <a:pt x="124" y="249"/>
                    <a:pt x="123" y="249"/>
                  </a:cubicBezTo>
                  <a:cubicBezTo>
                    <a:pt x="123" y="249"/>
                    <a:pt x="122" y="249"/>
                    <a:pt x="121" y="249"/>
                  </a:cubicBezTo>
                  <a:cubicBezTo>
                    <a:pt x="121" y="248"/>
                    <a:pt x="120" y="247"/>
                    <a:pt x="120" y="246"/>
                  </a:cubicBezTo>
                  <a:cubicBezTo>
                    <a:pt x="120" y="246"/>
                    <a:pt x="119" y="245"/>
                    <a:pt x="120" y="245"/>
                  </a:cubicBezTo>
                  <a:cubicBezTo>
                    <a:pt x="120" y="244"/>
                    <a:pt x="121" y="244"/>
                    <a:pt x="121" y="243"/>
                  </a:cubicBezTo>
                  <a:cubicBezTo>
                    <a:pt x="121" y="243"/>
                    <a:pt x="122" y="243"/>
                    <a:pt x="122" y="242"/>
                  </a:cubicBezTo>
                  <a:cubicBezTo>
                    <a:pt x="122" y="242"/>
                    <a:pt x="122" y="241"/>
                    <a:pt x="122" y="241"/>
                  </a:cubicBezTo>
                  <a:cubicBezTo>
                    <a:pt x="122" y="241"/>
                    <a:pt x="122" y="240"/>
                    <a:pt x="122" y="240"/>
                  </a:cubicBezTo>
                  <a:cubicBezTo>
                    <a:pt x="122" y="240"/>
                    <a:pt x="122" y="239"/>
                    <a:pt x="122" y="239"/>
                  </a:cubicBezTo>
                  <a:cubicBezTo>
                    <a:pt x="122" y="238"/>
                    <a:pt x="123" y="238"/>
                    <a:pt x="123" y="238"/>
                  </a:cubicBezTo>
                  <a:cubicBezTo>
                    <a:pt x="123" y="237"/>
                    <a:pt x="123" y="237"/>
                    <a:pt x="123" y="237"/>
                  </a:cubicBezTo>
                  <a:cubicBezTo>
                    <a:pt x="123" y="237"/>
                    <a:pt x="122" y="237"/>
                    <a:pt x="122" y="237"/>
                  </a:cubicBezTo>
                  <a:cubicBezTo>
                    <a:pt x="121" y="237"/>
                    <a:pt x="121" y="238"/>
                    <a:pt x="121" y="238"/>
                  </a:cubicBezTo>
                  <a:cubicBezTo>
                    <a:pt x="121" y="238"/>
                    <a:pt x="120" y="238"/>
                    <a:pt x="120" y="238"/>
                  </a:cubicBezTo>
                  <a:cubicBezTo>
                    <a:pt x="120" y="237"/>
                    <a:pt x="120" y="236"/>
                    <a:pt x="120" y="235"/>
                  </a:cubicBezTo>
                  <a:cubicBezTo>
                    <a:pt x="119" y="235"/>
                    <a:pt x="119" y="234"/>
                    <a:pt x="119" y="234"/>
                  </a:cubicBezTo>
                  <a:cubicBezTo>
                    <a:pt x="118" y="233"/>
                    <a:pt x="117" y="233"/>
                    <a:pt x="117" y="233"/>
                  </a:cubicBezTo>
                  <a:cubicBezTo>
                    <a:pt x="117" y="234"/>
                    <a:pt x="117" y="235"/>
                    <a:pt x="118" y="235"/>
                  </a:cubicBezTo>
                  <a:cubicBezTo>
                    <a:pt x="118" y="235"/>
                    <a:pt x="118" y="236"/>
                    <a:pt x="118" y="236"/>
                  </a:cubicBezTo>
                  <a:cubicBezTo>
                    <a:pt x="117" y="237"/>
                    <a:pt x="117" y="237"/>
                    <a:pt x="117" y="237"/>
                  </a:cubicBezTo>
                  <a:cubicBezTo>
                    <a:pt x="117" y="238"/>
                    <a:pt x="117" y="238"/>
                    <a:pt x="118" y="239"/>
                  </a:cubicBezTo>
                  <a:cubicBezTo>
                    <a:pt x="118" y="239"/>
                    <a:pt x="119" y="240"/>
                    <a:pt x="119" y="240"/>
                  </a:cubicBezTo>
                  <a:cubicBezTo>
                    <a:pt x="119" y="241"/>
                    <a:pt x="119" y="242"/>
                    <a:pt x="119" y="243"/>
                  </a:cubicBezTo>
                  <a:cubicBezTo>
                    <a:pt x="119" y="243"/>
                    <a:pt x="118" y="244"/>
                    <a:pt x="118" y="245"/>
                  </a:cubicBezTo>
                  <a:cubicBezTo>
                    <a:pt x="117" y="246"/>
                    <a:pt x="117" y="247"/>
                    <a:pt x="117" y="247"/>
                  </a:cubicBezTo>
                  <a:cubicBezTo>
                    <a:pt x="117" y="248"/>
                    <a:pt x="118" y="249"/>
                    <a:pt x="118" y="250"/>
                  </a:cubicBezTo>
                  <a:cubicBezTo>
                    <a:pt x="118" y="250"/>
                    <a:pt x="117" y="250"/>
                    <a:pt x="116" y="250"/>
                  </a:cubicBezTo>
                  <a:cubicBezTo>
                    <a:pt x="116" y="250"/>
                    <a:pt x="115" y="249"/>
                    <a:pt x="115" y="249"/>
                  </a:cubicBezTo>
                  <a:cubicBezTo>
                    <a:pt x="114" y="248"/>
                    <a:pt x="113" y="249"/>
                    <a:pt x="112" y="249"/>
                  </a:cubicBezTo>
                  <a:cubicBezTo>
                    <a:pt x="111" y="249"/>
                    <a:pt x="110" y="249"/>
                    <a:pt x="109" y="249"/>
                  </a:cubicBezTo>
                  <a:cubicBezTo>
                    <a:pt x="109" y="248"/>
                    <a:pt x="108" y="247"/>
                    <a:pt x="107" y="247"/>
                  </a:cubicBezTo>
                  <a:cubicBezTo>
                    <a:pt x="107" y="246"/>
                    <a:pt x="106" y="246"/>
                    <a:pt x="106" y="246"/>
                  </a:cubicBezTo>
                  <a:cubicBezTo>
                    <a:pt x="105" y="246"/>
                    <a:pt x="105" y="246"/>
                    <a:pt x="104" y="245"/>
                  </a:cubicBezTo>
                  <a:cubicBezTo>
                    <a:pt x="104" y="245"/>
                    <a:pt x="104" y="243"/>
                    <a:pt x="104" y="243"/>
                  </a:cubicBezTo>
                  <a:cubicBezTo>
                    <a:pt x="104" y="242"/>
                    <a:pt x="105" y="242"/>
                    <a:pt x="105" y="242"/>
                  </a:cubicBezTo>
                  <a:cubicBezTo>
                    <a:pt x="105" y="241"/>
                    <a:pt x="105" y="240"/>
                    <a:pt x="105" y="240"/>
                  </a:cubicBezTo>
                  <a:cubicBezTo>
                    <a:pt x="105" y="239"/>
                    <a:pt x="105" y="238"/>
                    <a:pt x="104" y="238"/>
                  </a:cubicBezTo>
                  <a:cubicBezTo>
                    <a:pt x="104" y="237"/>
                    <a:pt x="103" y="237"/>
                    <a:pt x="103" y="236"/>
                  </a:cubicBezTo>
                  <a:cubicBezTo>
                    <a:pt x="102" y="236"/>
                    <a:pt x="102" y="235"/>
                    <a:pt x="102" y="235"/>
                  </a:cubicBezTo>
                  <a:cubicBezTo>
                    <a:pt x="103" y="234"/>
                    <a:pt x="103" y="234"/>
                    <a:pt x="104" y="233"/>
                  </a:cubicBezTo>
                  <a:cubicBezTo>
                    <a:pt x="104" y="233"/>
                    <a:pt x="105" y="232"/>
                    <a:pt x="105" y="232"/>
                  </a:cubicBezTo>
                  <a:cubicBezTo>
                    <a:pt x="105" y="231"/>
                    <a:pt x="106" y="231"/>
                    <a:pt x="106" y="231"/>
                  </a:cubicBezTo>
                  <a:cubicBezTo>
                    <a:pt x="106" y="230"/>
                    <a:pt x="106" y="229"/>
                    <a:pt x="107" y="229"/>
                  </a:cubicBezTo>
                  <a:cubicBezTo>
                    <a:pt x="107" y="229"/>
                    <a:pt x="107" y="228"/>
                    <a:pt x="107" y="227"/>
                  </a:cubicBezTo>
                  <a:cubicBezTo>
                    <a:pt x="107" y="227"/>
                    <a:pt x="106" y="226"/>
                    <a:pt x="106" y="226"/>
                  </a:cubicBezTo>
                  <a:cubicBezTo>
                    <a:pt x="106" y="226"/>
                    <a:pt x="105" y="227"/>
                    <a:pt x="105" y="227"/>
                  </a:cubicBezTo>
                  <a:cubicBezTo>
                    <a:pt x="105" y="228"/>
                    <a:pt x="104" y="229"/>
                    <a:pt x="104" y="230"/>
                  </a:cubicBezTo>
                  <a:cubicBezTo>
                    <a:pt x="104" y="230"/>
                    <a:pt x="103" y="231"/>
                    <a:pt x="103" y="231"/>
                  </a:cubicBezTo>
                  <a:cubicBezTo>
                    <a:pt x="103" y="231"/>
                    <a:pt x="102" y="232"/>
                    <a:pt x="101" y="232"/>
                  </a:cubicBezTo>
                  <a:cubicBezTo>
                    <a:pt x="101" y="232"/>
                    <a:pt x="100" y="232"/>
                    <a:pt x="100" y="232"/>
                  </a:cubicBezTo>
                  <a:cubicBezTo>
                    <a:pt x="99" y="231"/>
                    <a:pt x="99" y="231"/>
                    <a:pt x="98" y="231"/>
                  </a:cubicBezTo>
                  <a:cubicBezTo>
                    <a:pt x="98" y="230"/>
                    <a:pt x="97" y="229"/>
                    <a:pt x="97" y="229"/>
                  </a:cubicBezTo>
                  <a:cubicBezTo>
                    <a:pt x="96" y="229"/>
                    <a:pt x="94" y="230"/>
                    <a:pt x="93" y="229"/>
                  </a:cubicBezTo>
                  <a:cubicBezTo>
                    <a:pt x="92" y="229"/>
                    <a:pt x="92" y="228"/>
                    <a:pt x="92" y="227"/>
                  </a:cubicBezTo>
                  <a:cubicBezTo>
                    <a:pt x="91" y="227"/>
                    <a:pt x="91" y="226"/>
                    <a:pt x="91" y="225"/>
                  </a:cubicBezTo>
                  <a:cubicBezTo>
                    <a:pt x="92" y="225"/>
                    <a:pt x="93" y="224"/>
                    <a:pt x="93" y="224"/>
                  </a:cubicBezTo>
                  <a:cubicBezTo>
                    <a:pt x="93" y="223"/>
                    <a:pt x="93" y="223"/>
                    <a:pt x="93" y="222"/>
                  </a:cubicBezTo>
                  <a:cubicBezTo>
                    <a:pt x="93" y="222"/>
                    <a:pt x="94" y="221"/>
                    <a:pt x="93" y="221"/>
                  </a:cubicBezTo>
                  <a:cubicBezTo>
                    <a:pt x="93" y="220"/>
                    <a:pt x="92" y="222"/>
                    <a:pt x="92" y="222"/>
                  </a:cubicBezTo>
                  <a:cubicBezTo>
                    <a:pt x="92" y="223"/>
                    <a:pt x="91" y="223"/>
                    <a:pt x="91" y="224"/>
                  </a:cubicBezTo>
                  <a:cubicBezTo>
                    <a:pt x="91" y="225"/>
                    <a:pt x="89" y="226"/>
                    <a:pt x="89" y="226"/>
                  </a:cubicBezTo>
                  <a:cubicBezTo>
                    <a:pt x="88" y="226"/>
                    <a:pt x="87" y="227"/>
                    <a:pt x="87" y="227"/>
                  </a:cubicBezTo>
                  <a:cubicBezTo>
                    <a:pt x="86" y="227"/>
                    <a:pt x="85" y="227"/>
                    <a:pt x="85" y="227"/>
                  </a:cubicBezTo>
                  <a:cubicBezTo>
                    <a:pt x="84" y="227"/>
                    <a:pt x="83" y="228"/>
                    <a:pt x="83" y="228"/>
                  </a:cubicBezTo>
                  <a:cubicBezTo>
                    <a:pt x="82" y="229"/>
                    <a:pt x="81" y="229"/>
                    <a:pt x="80" y="229"/>
                  </a:cubicBezTo>
                  <a:cubicBezTo>
                    <a:pt x="79" y="230"/>
                    <a:pt x="78" y="230"/>
                    <a:pt x="77" y="231"/>
                  </a:cubicBezTo>
                  <a:cubicBezTo>
                    <a:pt x="76" y="231"/>
                    <a:pt x="75" y="230"/>
                    <a:pt x="74" y="230"/>
                  </a:cubicBezTo>
                  <a:cubicBezTo>
                    <a:pt x="74" y="229"/>
                    <a:pt x="73" y="228"/>
                    <a:pt x="73" y="228"/>
                  </a:cubicBezTo>
                  <a:cubicBezTo>
                    <a:pt x="73" y="227"/>
                    <a:pt x="73" y="227"/>
                    <a:pt x="73" y="227"/>
                  </a:cubicBezTo>
                  <a:cubicBezTo>
                    <a:pt x="74" y="227"/>
                    <a:pt x="75" y="227"/>
                    <a:pt x="75" y="227"/>
                  </a:cubicBezTo>
                  <a:cubicBezTo>
                    <a:pt x="75" y="227"/>
                    <a:pt x="76" y="226"/>
                    <a:pt x="76" y="226"/>
                  </a:cubicBezTo>
                  <a:cubicBezTo>
                    <a:pt x="76" y="226"/>
                    <a:pt x="77" y="225"/>
                    <a:pt x="77" y="224"/>
                  </a:cubicBezTo>
                  <a:cubicBezTo>
                    <a:pt x="77" y="224"/>
                    <a:pt x="77" y="223"/>
                    <a:pt x="77" y="223"/>
                  </a:cubicBezTo>
                  <a:cubicBezTo>
                    <a:pt x="77" y="222"/>
                    <a:pt x="77" y="222"/>
                    <a:pt x="77" y="221"/>
                  </a:cubicBezTo>
                  <a:cubicBezTo>
                    <a:pt x="77" y="221"/>
                    <a:pt x="78" y="221"/>
                    <a:pt x="78" y="220"/>
                  </a:cubicBezTo>
                  <a:cubicBezTo>
                    <a:pt x="78" y="220"/>
                    <a:pt x="79" y="220"/>
                    <a:pt x="78" y="220"/>
                  </a:cubicBezTo>
                  <a:cubicBezTo>
                    <a:pt x="78" y="219"/>
                    <a:pt x="77" y="220"/>
                    <a:pt x="77" y="220"/>
                  </a:cubicBezTo>
                  <a:cubicBezTo>
                    <a:pt x="77" y="220"/>
                    <a:pt x="76" y="220"/>
                    <a:pt x="76" y="220"/>
                  </a:cubicBezTo>
                  <a:cubicBezTo>
                    <a:pt x="75" y="220"/>
                    <a:pt x="74" y="219"/>
                    <a:pt x="74" y="219"/>
                  </a:cubicBezTo>
                  <a:cubicBezTo>
                    <a:pt x="74" y="219"/>
                    <a:pt x="74" y="220"/>
                    <a:pt x="74" y="220"/>
                  </a:cubicBezTo>
                  <a:cubicBezTo>
                    <a:pt x="74" y="221"/>
                    <a:pt x="74" y="222"/>
                    <a:pt x="74" y="222"/>
                  </a:cubicBezTo>
                  <a:cubicBezTo>
                    <a:pt x="74" y="223"/>
                    <a:pt x="74" y="224"/>
                    <a:pt x="74" y="225"/>
                  </a:cubicBezTo>
                  <a:cubicBezTo>
                    <a:pt x="74" y="225"/>
                    <a:pt x="73" y="226"/>
                    <a:pt x="72" y="226"/>
                  </a:cubicBezTo>
                  <a:cubicBezTo>
                    <a:pt x="71" y="226"/>
                    <a:pt x="70" y="225"/>
                    <a:pt x="69" y="225"/>
                  </a:cubicBezTo>
                  <a:cubicBezTo>
                    <a:pt x="69" y="225"/>
                    <a:pt x="67" y="225"/>
                    <a:pt x="66" y="225"/>
                  </a:cubicBezTo>
                  <a:cubicBezTo>
                    <a:pt x="65" y="225"/>
                    <a:pt x="64" y="224"/>
                    <a:pt x="63" y="224"/>
                  </a:cubicBezTo>
                  <a:cubicBezTo>
                    <a:pt x="63" y="223"/>
                    <a:pt x="63" y="222"/>
                    <a:pt x="63" y="221"/>
                  </a:cubicBezTo>
                  <a:cubicBezTo>
                    <a:pt x="63" y="221"/>
                    <a:pt x="63" y="219"/>
                    <a:pt x="63" y="219"/>
                  </a:cubicBezTo>
                  <a:cubicBezTo>
                    <a:pt x="63" y="218"/>
                    <a:pt x="63" y="217"/>
                    <a:pt x="63" y="217"/>
                  </a:cubicBezTo>
                  <a:cubicBezTo>
                    <a:pt x="63" y="216"/>
                    <a:pt x="63" y="215"/>
                    <a:pt x="63" y="215"/>
                  </a:cubicBezTo>
                  <a:cubicBezTo>
                    <a:pt x="64" y="215"/>
                    <a:pt x="64" y="215"/>
                    <a:pt x="64" y="215"/>
                  </a:cubicBezTo>
                  <a:cubicBezTo>
                    <a:pt x="65" y="215"/>
                    <a:pt x="65" y="215"/>
                    <a:pt x="65" y="215"/>
                  </a:cubicBezTo>
                  <a:cubicBezTo>
                    <a:pt x="66" y="215"/>
                    <a:pt x="68" y="215"/>
                    <a:pt x="69" y="215"/>
                  </a:cubicBezTo>
                  <a:cubicBezTo>
                    <a:pt x="69" y="215"/>
                    <a:pt x="70" y="214"/>
                    <a:pt x="71" y="214"/>
                  </a:cubicBezTo>
                  <a:cubicBezTo>
                    <a:pt x="72" y="214"/>
                    <a:pt x="73" y="213"/>
                    <a:pt x="74" y="212"/>
                  </a:cubicBezTo>
                  <a:cubicBezTo>
                    <a:pt x="74" y="211"/>
                    <a:pt x="74" y="210"/>
                    <a:pt x="75" y="209"/>
                  </a:cubicBezTo>
                  <a:cubicBezTo>
                    <a:pt x="75" y="209"/>
                    <a:pt x="76" y="208"/>
                    <a:pt x="77" y="207"/>
                  </a:cubicBezTo>
                  <a:cubicBezTo>
                    <a:pt x="77" y="207"/>
                    <a:pt x="78" y="208"/>
                    <a:pt x="79" y="207"/>
                  </a:cubicBezTo>
                  <a:cubicBezTo>
                    <a:pt x="80" y="207"/>
                    <a:pt x="81" y="207"/>
                    <a:pt x="82" y="207"/>
                  </a:cubicBezTo>
                  <a:cubicBezTo>
                    <a:pt x="82" y="206"/>
                    <a:pt x="82" y="204"/>
                    <a:pt x="82" y="203"/>
                  </a:cubicBezTo>
                  <a:cubicBezTo>
                    <a:pt x="81" y="203"/>
                    <a:pt x="81" y="203"/>
                    <a:pt x="81" y="203"/>
                  </a:cubicBezTo>
                  <a:cubicBezTo>
                    <a:pt x="80" y="202"/>
                    <a:pt x="80" y="201"/>
                    <a:pt x="80" y="200"/>
                  </a:cubicBezTo>
                  <a:cubicBezTo>
                    <a:pt x="79" y="200"/>
                    <a:pt x="79" y="201"/>
                    <a:pt x="78" y="201"/>
                  </a:cubicBezTo>
                  <a:cubicBezTo>
                    <a:pt x="78" y="201"/>
                    <a:pt x="78" y="202"/>
                    <a:pt x="77" y="202"/>
                  </a:cubicBezTo>
                  <a:cubicBezTo>
                    <a:pt x="77" y="202"/>
                    <a:pt x="77" y="201"/>
                    <a:pt x="76" y="201"/>
                  </a:cubicBezTo>
                  <a:cubicBezTo>
                    <a:pt x="76" y="201"/>
                    <a:pt x="75" y="201"/>
                    <a:pt x="74" y="200"/>
                  </a:cubicBezTo>
                  <a:cubicBezTo>
                    <a:pt x="74" y="200"/>
                    <a:pt x="73" y="200"/>
                    <a:pt x="73" y="200"/>
                  </a:cubicBezTo>
                  <a:cubicBezTo>
                    <a:pt x="73" y="199"/>
                    <a:pt x="72" y="198"/>
                    <a:pt x="72" y="198"/>
                  </a:cubicBezTo>
                  <a:cubicBezTo>
                    <a:pt x="72" y="197"/>
                    <a:pt x="70" y="197"/>
                    <a:pt x="69" y="196"/>
                  </a:cubicBezTo>
                  <a:cubicBezTo>
                    <a:pt x="69" y="195"/>
                    <a:pt x="69" y="194"/>
                    <a:pt x="69" y="194"/>
                  </a:cubicBezTo>
                  <a:cubicBezTo>
                    <a:pt x="69" y="193"/>
                    <a:pt x="68" y="192"/>
                    <a:pt x="67" y="192"/>
                  </a:cubicBezTo>
                  <a:cubicBezTo>
                    <a:pt x="67" y="191"/>
                    <a:pt x="66" y="191"/>
                    <a:pt x="65" y="191"/>
                  </a:cubicBezTo>
                  <a:cubicBezTo>
                    <a:pt x="64" y="191"/>
                    <a:pt x="62" y="193"/>
                    <a:pt x="61" y="194"/>
                  </a:cubicBezTo>
                  <a:cubicBezTo>
                    <a:pt x="61" y="194"/>
                    <a:pt x="60" y="194"/>
                    <a:pt x="59" y="194"/>
                  </a:cubicBezTo>
                  <a:cubicBezTo>
                    <a:pt x="59" y="194"/>
                    <a:pt x="59" y="194"/>
                    <a:pt x="58" y="194"/>
                  </a:cubicBezTo>
                  <a:cubicBezTo>
                    <a:pt x="58" y="193"/>
                    <a:pt x="58" y="193"/>
                    <a:pt x="58" y="193"/>
                  </a:cubicBezTo>
                  <a:cubicBezTo>
                    <a:pt x="58" y="193"/>
                    <a:pt x="57" y="193"/>
                    <a:pt x="57" y="193"/>
                  </a:cubicBezTo>
                  <a:cubicBezTo>
                    <a:pt x="56" y="193"/>
                    <a:pt x="56" y="194"/>
                    <a:pt x="56" y="195"/>
                  </a:cubicBezTo>
                  <a:cubicBezTo>
                    <a:pt x="56" y="195"/>
                    <a:pt x="55" y="196"/>
                    <a:pt x="55" y="196"/>
                  </a:cubicBezTo>
                  <a:cubicBezTo>
                    <a:pt x="55" y="197"/>
                    <a:pt x="54" y="198"/>
                    <a:pt x="53" y="197"/>
                  </a:cubicBezTo>
                  <a:cubicBezTo>
                    <a:pt x="53" y="197"/>
                    <a:pt x="53" y="197"/>
                    <a:pt x="53" y="196"/>
                  </a:cubicBezTo>
                  <a:cubicBezTo>
                    <a:pt x="53" y="196"/>
                    <a:pt x="53" y="195"/>
                    <a:pt x="53" y="194"/>
                  </a:cubicBezTo>
                  <a:cubicBezTo>
                    <a:pt x="53" y="194"/>
                    <a:pt x="53" y="193"/>
                    <a:pt x="53" y="192"/>
                  </a:cubicBezTo>
                  <a:cubicBezTo>
                    <a:pt x="53" y="192"/>
                    <a:pt x="53" y="191"/>
                    <a:pt x="53" y="190"/>
                  </a:cubicBezTo>
                  <a:cubicBezTo>
                    <a:pt x="53" y="190"/>
                    <a:pt x="52" y="190"/>
                    <a:pt x="51" y="190"/>
                  </a:cubicBezTo>
                  <a:cubicBezTo>
                    <a:pt x="51" y="190"/>
                    <a:pt x="50" y="190"/>
                    <a:pt x="50" y="189"/>
                  </a:cubicBezTo>
                  <a:cubicBezTo>
                    <a:pt x="49" y="189"/>
                    <a:pt x="50" y="188"/>
                    <a:pt x="50" y="187"/>
                  </a:cubicBezTo>
                  <a:cubicBezTo>
                    <a:pt x="50" y="187"/>
                    <a:pt x="50" y="186"/>
                    <a:pt x="50" y="185"/>
                  </a:cubicBezTo>
                  <a:cubicBezTo>
                    <a:pt x="50" y="185"/>
                    <a:pt x="51" y="183"/>
                    <a:pt x="50" y="183"/>
                  </a:cubicBezTo>
                  <a:cubicBezTo>
                    <a:pt x="50" y="182"/>
                    <a:pt x="50" y="181"/>
                    <a:pt x="50" y="181"/>
                  </a:cubicBezTo>
                  <a:cubicBezTo>
                    <a:pt x="50" y="181"/>
                    <a:pt x="50" y="181"/>
                    <a:pt x="50" y="180"/>
                  </a:cubicBezTo>
                  <a:cubicBezTo>
                    <a:pt x="51" y="180"/>
                    <a:pt x="52" y="181"/>
                    <a:pt x="53" y="181"/>
                  </a:cubicBezTo>
                  <a:cubicBezTo>
                    <a:pt x="53" y="181"/>
                    <a:pt x="53" y="180"/>
                    <a:pt x="53" y="180"/>
                  </a:cubicBezTo>
                  <a:cubicBezTo>
                    <a:pt x="54" y="179"/>
                    <a:pt x="53" y="178"/>
                    <a:pt x="52" y="178"/>
                  </a:cubicBezTo>
                  <a:cubicBezTo>
                    <a:pt x="52" y="177"/>
                    <a:pt x="52" y="176"/>
                    <a:pt x="52" y="175"/>
                  </a:cubicBezTo>
                  <a:cubicBezTo>
                    <a:pt x="52" y="175"/>
                    <a:pt x="51" y="174"/>
                    <a:pt x="50" y="174"/>
                  </a:cubicBezTo>
                  <a:cubicBezTo>
                    <a:pt x="50" y="174"/>
                    <a:pt x="49" y="173"/>
                    <a:pt x="48" y="173"/>
                  </a:cubicBezTo>
                  <a:cubicBezTo>
                    <a:pt x="48" y="173"/>
                    <a:pt x="47" y="172"/>
                    <a:pt x="46" y="172"/>
                  </a:cubicBezTo>
                  <a:cubicBezTo>
                    <a:pt x="46" y="172"/>
                    <a:pt x="45" y="172"/>
                    <a:pt x="45" y="172"/>
                  </a:cubicBezTo>
                  <a:cubicBezTo>
                    <a:pt x="45" y="172"/>
                    <a:pt x="44" y="173"/>
                    <a:pt x="44" y="173"/>
                  </a:cubicBezTo>
                  <a:cubicBezTo>
                    <a:pt x="44" y="173"/>
                    <a:pt x="43" y="172"/>
                    <a:pt x="43" y="172"/>
                  </a:cubicBezTo>
                  <a:cubicBezTo>
                    <a:pt x="42" y="171"/>
                    <a:pt x="43" y="169"/>
                    <a:pt x="43" y="169"/>
                  </a:cubicBezTo>
                  <a:cubicBezTo>
                    <a:pt x="43" y="168"/>
                    <a:pt x="42" y="167"/>
                    <a:pt x="42" y="166"/>
                  </a:cubicBezTo>
                  <a:cubicBezTo>
                    <a:pt x="42" y="166"/>
                    <a:pt x="41" y="165"/>
                    <a:pt x="41" y="165"/>
                  </a:cubicBezTo>
                  <a:cubicBezTo>
                    <a:pt x="41" y="164"/>
                    <a:pt x="42" y="162"/>
                    <a:pt x="41" y="162"/>
                  </a:cubicBezTo>
                  <a:cubicBezTo>
                    <a:pt x="41" y="161"/>
                    <a:pt x="40" y="161"/>
                    <a:pt x="40" y="161"/>
                  </a:cubicBezTo>
                  <a:cubicBezTo>
                    <a:pt x="39" y="161"/>
                    <a:pt x="39" y="162"/>
                    <a:pt x="39" y="162"/>
                  </a:cubicBezTo>
                  <a:cubicBezTo>
                    <a:pt x="39" y="162"/>
                    <a:pt x="38" y="163"/>
                    <a:pt x="38" y="163"/>
                  </a:cubicBezTo>
                  <a:cubicBezTo>
                    <a:pt x="37" y="163"/>
                    <a:pt x="37" y="163"/>
                    <a:pt x="37" y="163"/>
                  </a:cubicBezTo>
                  <a:cubicBezTo>
                    <a:pt x="36" y="162"/>
                    <a:pt x="36" y="162"/>
                    <a:pt x="36" y="162"/>
                  </a:cubicBezTo>
                  <a:cubicBezTo>
                    <a:pt x="35" y="161"/>
                    <a:pt x="35" y="162"/>
                    <a:pt x="35" y="162"/>
                  </a:cubicBezTo>
                  <a:cubicBezTo>
                    <a:pt x="34" y="161"/>
                    <a:pt x="34" y="161"/>
                    <a:pt x="34" y="160"/>
                  </a:cubicBezTo>
                  <a:cubicBezTo>
                    <a:pt x="34" y="160"/>
                    <a:pt x="35" y="159"/>
                    <a:pt x="35" y="159"/>
                  </a:cubicBezTo>
                  <a:cubicBezTo>
                    <a:pt x="35" y="158"/>
                    <a:pt x="36" y="157"/>
                    <a:pt x="36" y="156"/>
                  </a:cubicBezTo>
                  <a:cubicBezTo>
                    <a:pt x="36" y="155"/>
                    <a:pt x="37" y="154"/>
                    <a:pt x="37" y="153"/>
                  </a:cubicBezTo>
                  <a:cubicBezTo>
                    <a:pt x="37" y="152"/>
                    <a:pt x="36" y="151"/>
                    <a:pt x="35" y="150"/>
                  </a:cubicBezTo>
                  <a:cubicBezTo>
                    <a:pt x="35" y="149"/>
                    <a:pt x="34" y="147"/>
                    <a:pt x="34" y="146"/>
                  </a:cubicBezTo>
                  <a:cubicBezTo>
                    <a:pt x="33" y="146"/>
                    <a:pt x="32" y="145"/>
                    <a:pt x="31" y="144"/>
                  </a:cubicBezTo>
                  <a:cubicBezTo>
                    <a:pt x="31" y="143"/>
                    <a:pt x="31" y="141"/>
                    <a:pt x="31" y="140"/>
                  </a:cubicBezTo>
                  <a:cubicBezTo>
                    <a:pt x="30" y="138"/>
                    <a:pt x="29" y="134"/>
                    <a:pt x="28" y="132"/>
                  </a:cubicBezTo>
                  <a:cubicBezTo>
                    <a:pt x="28" y="130"/>
                    <a:pt x="26" y="127"/>
                    <a:pt x="26" y="126"/>
                  </a:cubicBezTo>
                  <a:cubicBezTo>
                    <a:pt x="25" y="125"/>
                    <a:pt x="24" y="123"/>
                    <a:pt x="24" y="122"/>
                  </a:cubicBezTo>
                  <a:cubicBezTo>
                    <a:pt x="24" y="121"/>
                    <a:pt x="24" y="120"/>
                    <a:pt x="24" y="119"/>
                  </a:cubicBezTo>
                  <a:cubicBezTo>
                    <a:pt x="24" y="118"/>
                    <a:pt x="25" y="118"/>
                    <a:pt x="25" y="117"/>
                  </a:cubicBezTo>
                  <a:cubicBezTo>
                    <a:pt x="25" y="116"/>
                    <a:pt x="25" y="115"/>
                    <a:pt x="25" y="114"/>
                  </a:cubicBezTo>
                  <a:cubicBezTo>
                    <a:pt x="24" y="114"/>
                    <a:pt x="24" y="113"/>
                    <a:pt x="23" y="113"/>
                  </a:cubicBezTo>
                  <a:cubicBezTo>
                    <a:pt x="23" y="113"/>
                    <a:pt x="21" y="114"/>
                    <a:pt x="21" y="114"/>
                  </a:cubicBezTo>
                  <a:cubicBezTo>
                    <a:pt x="21" y="114"/>
                    <a:pt x="21" y="115"/>
                    <a:pt x="21" y="116"/>
                  </a:cubicBezTo>
                  <a:cubicBezTo>
                    <a:pt x="21" y="116"/>
                    <a:pt x="21" y="117"/>
                    <a:pt x="21" y="118"/>
                  </a:cubicBezTo>
                  <a:cubicBezTo>
                    <a:pt x="20" y="118"/>
                    <a:pt x="20" y="118"/>
                    <a:pt x="19" y="118"/>
                  </a:cubicBezTo>
                  <a:cubicBezTo>
                    <a:pt x="19" y="118"/>
                    <a:pt x="18" y="117"/>
                    <a:pt x="17" y="117"/>
                  </a:cubicBezTo>
                  <a:cubicBezTo>
                    <a:pt x="17" y="116"/>
                    <a:pt x="16" y="115"/>
                    <a:pt x="16" y="114"/>
                  </a:cubicBezTo>
                  <a:cubicBezTo>
                    <a:pt x="15" y="114"/>
                    <a:pt x="14" y="114"/>
                    <a:pt x="14" y="114"/>
                  </a:cubicBezTo>
                  <a:cubicBezTo>
                    <a:pt x="13" y="113"/>
                    <a:pt x="12" y="112"/>
                    <a:pt x="11" y="112"/>
                  </a:cubicBezTo>
                  <a:cubicBezTo>
                    <a:pt x="11" y="111"/>
                    <a:pt x="11" y="110"/>
                    <a:pt x="11" y="110"/>
                  </a:cubicBezTo>
                  <a:cubicBezTo>
                    <a:pt x="12" y="109"/>
                    <a:pt x="13" y="109"/>
                    <a:pt x="13" y="108"/>
                  </a:cubicBezTo>
                  <a:cubicBezTo>
                    <a:pt x="14" y="108"/>
                    <a:pt x="14" y="107"/>
                    <a:pt x="15" y="106"/>
                  </a:cubicBezTo>
                  <a:cubicBezTo>
                    <a:pt x="15" y="106"/>
                    <a:pt x="16" y="104"/>
                    <a:pt x="16" y="104"/>
                  </a:cubicBezTo>
                  <a:cubicBezTo>
                    <a:pt x="17" y="103"/>
                    <a:pt x="17" y="101"/>
                    <a:pt x="17" y="100"/>
                  </a:cubicBezTo>
                  <a:cubicBezTo>
                    <a:pt x="17" y="100"/>
                    <a:pt x="17" y="98"/>
                    <a:pt x="17" y="97"/>
                  </a:cubicBezTo>
                  <a:cubicBezTo>
                    <a:pt x="17" y="96"/>
                    <a:pt x="17" y="95"/>
                    <a:pt x="17" y="94"/>
                  </a:cubicBezTo>
                  <a:cubicBezTo>
                    <a:pt x="17" y="93"/>
                    <a:pt x="17" y="91"/>
                    <a:pt x="17" y="90"/>
                  </a:cubicBezTo>
                  <a:cubicBezTo>
                    <a:pt x="17" y="90"/>
                    <a:pt x="17" y="88"/>
                    <a:pt x="17" y="88"/>
                  </a:cubicBezTo>
                  <a:cubicBezTo>
                    <a:pt x="17" y="87"/>
                    <a:pt x="16" y="87"/>
                    <a:pt x="15" y="86"/>
                  </a:cubicBezTo>
                  <a:cubicBezTo>
                    <a:pt x="15" y="85"/>
                    <a:pt x="15" y="84"/>
                    <a:pt x="14" y="84"/>
                  </a:cubicBezTo>
                  <a:cubicBezTo>
                    <a:pt x="14" y="83"/>
                    <a:pt x="14" y="82"/>
                    <a:pt x="14" y="81"/>
                  </a:cubicBezTo>
                  <a:cubicBezTo>
                    <a:pt x="15" y="80"/>
                    <a:pt x="15" y="79"/>
                    <a:pt x="15" y="79"/>
                  </a:cubicBezTo>
                  <a:cubicBezTo>
                    <a:pt x="15" y="78"/>
                    <a:pt x="15" y="78"/>
                    <a:pt x="14" y="78"/>
                  </a:cubicBezTo>
                  <a:cubicBezTo>
                    <a:pt x="14" y="77"/>
                    <a:pt x="13" y="78"/>
                    <a:pt x="12" y="78"/>
                  </a:cubicBezTo>
                  <a:cubicBezTo>
                    <a:pt x="12" y="78"/>
                    <a:pt x="11" y="77"/>
                    <a:pt x="11" y="77"/>
                  </a:cubicBezTo>
                  <a:cubicBezTo>
                    <a:pt x="10" y="77"/>
                    <a:pt x="9" y="77"/>
                    <a:pt x="8" y="77"/>
                  </a:cubicBezTo>
                  <a:cubicBezTo>
                    <a:pt x="8" y="78"/>
                    <a:pt x="7" y="78"/>
                    <a:pt x="7" y="79"/>
                  </a:cubicBezTo>
                  <a:cubicBezTo>
                    <a:pt x="6" y="79"/>
                    <a:pt x="5" y="79"/>
                    <a:pt x="5" y="79"/>
                  </a:cubicBezTo>
                  <a:cubicBezTo>
                    <a:pt x="4" y="79"/>
                    <a:pt x="3" y="79"/>
                    <a:pt x="2" y="79"/>
                  </a:cubicBezTo>
                  <a:cubicBezTo>
                    <a:pt x="2" y="79"/>
                    <a:pt x="1" y="78"/>
                    <a:pt x="1" y="78"/>
                  </a:cubicBezTo>
                  <a:cubicBezTo>
                    <a:pt x="1" y="78"/>
                    <a:pt x="0" y="78"/>
                    <a:pt x="0" y="78"/>
                  </a:cubicBezTo>
                  <a:cubicBezTo>
                    <a:pt x="0" y="76"/>
                    <a:pt x="1" y="74"/>
                    <a:pt x="2" y="73"/>
                  </a:cubicBezTo>
                  <a:cubicBezTo>
                    <a:pt x="2" y="71"/>
                    <a:pt x="2" y="68"/>
                    <a:pt x="2" y="67"/>
                  </a:cubicBezTo>
                  <a:cubicBezTo>
                    <a:pt x="2" y="65"/>
                    <a:pt x="3" y="62"/>
                    <a:pt x="3" y="61"/>
                  </a:cubicBezTo>
                  <a:cubicBezTo>
                    <a:pt x="3" y="59"/>
                    <a:pt x="4" y="56"/>
                    <a:pt x="5" y="56"/>
                  </a:cubicBezTo>
                  <a:cubicBezTo>
                    <a:pt x="6" y="55"/>
                    <a:pt x="7" y="56"/>
                    <a:pt x="8" y="56"/>
                  </a:cubicBezTo>
                  <a:cubicBezTo>
                    <a:pt x="8" y="56"/>
                    <a:pt x="10" y="56"/>
                    <a:pt x="11" y="56"/>
                  </a:cubicBezTo>
                  <a:cubicBezTo>
                    <a:pt x="11" y="56"/>
                    <a:pt x="13" y="57"/>
                    <a:pt x="13" y="57"/>
                  </a:cubicBezTo>
                  <a:cubicBezTo>
                    <a:pt x="14" y="58"/>
                    <a:pt x="17" y="57"/>
                    <a:pt x="18" y="58"/>
                  </a:cubicBezTo>
                  <a:cubicBezTo>
                    <a:pt x="18" y="58"/>
                    <a:pt x="20" y="58"/>
                    <a:pt x="20" y="59"/>
                  </a:cubicBezTo>
                  <a:cubicBezTo>
                    <a:pt x="21" y="59"/>
                    <a:pt x="23" y="61"/>
                    <a:pt x="24" y="62"/>
                  </a:cubicBezTo>
                  <a:cubicBezTo>
                    <a:pt x="25" y="63"/>
                    <a:pt x="27" y="64"/>
                    <a:pt x="28" y="64"/>
                  </a:cubicBezTo>
                  <a:cubicBezTo>
                    <a:pt x="29" y="64"/>
                    <a:pt x="31" y="64"/>
                    <a:pt x="32" y="64"/>
                  </a:cubicBezTo>
                  <a:cubicBezTo>
                    <a:pt x="33" y="64"/>
                    <a:pt x="35" y="62"/>
                    <a:pt x="36" y="61"/>
                  </a:cubicBezTo>
                  <a:cubicBezTo>
                    <a:pt x="37" y="61"/>
                    <a:pt x="38" y="59"/>
                    <a:pt x="39" y="59"/>
                  </a:cubicBezTo>
                  <a:cubicBezTo>
                    <a:pt x="39" y="58"/>
                    <a:pt x="40" y="57"/>
                    <a:pt x="40" y="57"/>
                  </a:cubicBezTo>
                  <a:cubicBezTo>
                    <a:pt x="40" y="56"/>
                    <a:pt x="40" y="55"/>
                    <a:pt x="40" y="54"/>
                  </a:cubicBezTo>
                  <a:cubicBezTo>
                    <a:pt x="41" y="54"/>
                    <a:pt x="42" y="53"/>
                    <a:pt x="42" y="53"/>
                  </a:cubicBezTo>
                  <a:cubicBezTo>
                    <a:pt x="43" y="52"/>
                    <a:pt x="44" y="51"/>
                    <a:pt x="45" y="51"/>
                  </a:cubicBezTo>
                  <a:cubicBezTo>
                    <a:pt x="45" y="50"/>
                    <a:pt x="46" y="49"/>
                    <a:pt x="46" y="48"/>
                  </a:cubicBezTo>
                  <a:cubicBezTo>
                    <a:pt x="47" y="48"/>
                    <a:pt x="47" y="47"/>
                    <a:pt x="48" y="47"/>
                  </a:cubicBezTo>
                  <a:cubicBezTo>
                    <a:pt x="48" y="47"/>
                    <a:pt x="49" y="47"/>
                    <a:pt x="49" y="47"/>
                  </a:cubicBezTo>
                  <a:cubicBezTo>
                    <a:pt x="50" y="47"/>
                    <a:pt x="51" y="47"/>
                    <a:pt x="51" y="48"/>
                  </a:cubicBezTo>
                  <a:cubicBezTo>
                    <a:pt x="51" y="48"/>
                    <a:pt x="51" y="50"/>
                    <a:pt x="51" y="50"/>
                  </a:cubicBezTo>
                  <a:cubicBezTo>
                    <a:pt x="51" y="51"/>
                    <a:pt x="50" y="52"/>
                    <a:pt x="50" y="53"/>
                  </a:cubicBezTo>
                  <a:cubicBezTo>
                    <a:pt x="50" y="53"/>
                    <a:pt x="51" y="55"/>
                    <a:pt x="51" y="56"/>
                  </a:cubicBezTo>
                  <a:cubicBezTo>
                    <a:pt x="51" y="56"/>
                    <a:pt x="50" y="58"/>
                    <a:pt x="50" y="59"/>
                  </a:cubicBezTo>
                  <a:cubicBezTo>
                    <a:pt x="50" y="59"/>
                    <a:pt x="51" y="60"/>
                    <a:pt x="51" y="61"/>
                  </a:cubicBezTo>
                  <a:cubicBezTo>
                    <a:pt x="52" y="61"/>
                    <a:pt x="53" y="62"/>
                    <a:pt x="53" y="62"/>
                  </a:cubicBezTo>
                  <a:cubicBezTo>
                    <a:pt x="53" y="62"/>
                    <a:pt x="54" y="64"/>
                    <a:pt x="54" y="64"/>
                  </a:cubicBezTo>
                  <a:cubicBezTo>
                    <a:pt x="54" y="64"/>
                    <a:pt x="54" y="63"/>
                    <a:pt x="54" y="62"/>
                  </a:cubicBezTo>
                  <a:cubicBezTo>
                    <a:pt x="54" y="62"/>
                    <a:pt x="55" y="61"/>
                    <a:pt x="55" y="60"/>
                  </a:cubicBezTo>
                  <a:cubicBezTo>
                    <a:pt x="54" y="60"/>
                    <a:pt x="53" y="59"/>
                    <a:pt x="53" y="59"/>
                  </a:cubicBezTo>
                  <a:cubicBezTo>
                    <a:pt x="53" y="58"/>
                    <a:pt x="53" y="56"/>
                    <a:pt x="53" y="55"/>
                  </a:cubicBezTo>
                  <a:cubicBezTo>
                    <a:pt x="53" y="54"/>
                    <a:pt x="53" y="53"/>
                    <a:pt x="53" y="52"/>
                  </a:cubicBezTo>
                  <a:cubicBezTo>
                    <a:pt x="53" y="51"/>
                    <a:pt x="53" y="50"/>
                    <a:pt x="54" y="49"/>
                  </a:cubicBezTo>
                  <a:cubicBezTo>
                    <a:pt x="54" y="48"/>
                    <a:pt x="54" y="47"/>
                    <a:pt x="54" y="47"/>
                  </a:cubicBezTo>
                  <a:cubicBezTo>
                    <a:pt x="55" y="46"/>
                    <a:pt x="56" y="45"/>
                    <a:pt x="56" y="45"/>
                  </a:cubicBezTo>
                  <a:cubicBezTo>
                    <a:pt x="57" y="45"/>
                    <a:pt x="58" y="44"/>
                    <a:pt x="58" y="44"/>
                  </a:cubicBezTo>
                  <a:cubicBezTo>
                    <a:pt x="59" y="44"/>
                    <a:pt x="60" y="44"/>
                    <a:pt x="61" y="44"/>
                  </a:cubicBezTo>
                  <a:cubicBezTo>
                    <a:pt x="62" y="44"/>
                    <a:pt x="63" y="43"/>
                    <a:pt x="63" y="43"/>
                  </a:cubicBezTo>
                  <a:cubicBezTo>
                    <a:pt x="64" y="43"/>
                    <a:pt x="64" y="42"/>
                    <a:pt x="65" y="42"/>
                  </a:cubicBezTo>
                  <a:cubicBezTo>
                    <a:pt x="65" y="41"/>
                    <a:pt x="66" y="42"/>
                    <a:pt x="66" y="42"/>
                  </a:cubicBezTo>
                  <a:cubicBezTo>
                    <a:pt x="67" y="42"/>
                    <a:pt x="68" y="42"/>
                    <a:pt x="68" y="42"/>
                  </a:cubicBezTo>
                  <a:cubicBezTo>
                    <a:pt x="68" y="42"/>
                    <a:pt x="69" y="41"/>
                    <a:pt x="69" y="41"/>
                  </a:cubicBezTo>
                  <a:cubicBezTo>
                    <a:pt x="68" y="40"/>
                    <a:pt x="68" y="41"/>
                    <a:pt x="67" y="40"/>
                  </a:cubicBezTo>
                  <a:cubicBezTo>
                    <a:pt x="67" y="40"/>
                    <a:pt x="65" y="40"/>
                    <a:pt x="64" y="40"/>
                  </a:cubicBezTo>
                  <a:cubicBezTo>
                    <a:pt x="64" y="40"/>
                    <a:pt x="63" y="40"/>
                    <a:pt x="63" y="40"/>
                  </a:cubicBezTo>
                  <a:cubicBezTo>
                    <a:pt x="63" y="40"/>
                    <a:pt x="62" y="40"/>
                    <a:pt x="61" y="40"/>
                  </a:cubicBezTo>
                  <a:cubicBezTo>
                    <a:pt x="61" y="41"/>
                    <a:pt x="60" y="41"/>
                    <a:pt x="59" y="41"/>
                  </a:cubicBezTo>
                  <a:cubicBezTo>
                    <a:pt x="59" y="41"/>
                    <a:pt x="58" y="41"/>
                    <a:pt x="57" y="41"/>
                  </a:cubicBezTo>
                  <a:cubicBezTo>
                    <a:pt x="57" y="41"/>
                    <a:pt x="57" y="40"/>
                    <a:pt x="57" y="40"/>
                  </a:cubicBezTo>
                  <a:cubicBezTo>
                    <a:pt x="57" y="39"/>
                    <a:pt x="57" y="38"/>
                    <a:pt x="56" y="38"/>
                  </a:cubicBezTo>
                  <a:cubicBezTo>
                    <a:pt x="56" y="38"/>
                    <a:pt x="56" y="39"/>
                    <a:pt x="55" y="40"/>
                  </a:cubicBezTo>
                  <a:cubicBezTo>
                    <a:pt x="55" y="40"/>
                    <a:pt x="55" y="42"/>
                    <a:pt x="55" y="42"/>
                  </a:cubicBezTo>
                  <a:cubicBezTo>
                    <a:pt x="55" y="43"/>
                    <a:pt x="54" y="45"/>
                    <a:pt x="54" y="45"/>
                  </a:cubicBezTo>
                  <a:cubicBezTo>
                    <a:pt x="53" y="45"/>
                    <a:pt x="52" y="45"/>
                    <a:pt x="52" y="45"/>
                  </a:cubicBezTo>
                  <a:cubicBezTo>
                    <a:pt x="51" y="45"/>
                    <a:pt x="50" y="44"/>
                    <a:pt x="50" y="44"/>
                  </a:cubicBezTo>
                  <a:cubicBezTo>
                    <a:pt x="49" y="43"/>
                    <a:pt x="48" y="41"/>
                    <a:pt x="48" y="41"/>
                  </a:cubicBezTo>
                  <a:cubicBezTo>
                    <a:pt x="48" y="40"/>
                    <a:pt x="49" y="38"/>
                    <a:pt x="49" y="37"/>
                  </a:cubicBezTo>
                  <a:cubicBezTo>
                    <a:pt x="49" y="36"/>
                    <a:pt x="49" y="35"/>
                    <a:pt x="48" y="34"/>
                  </a:cubicBezTo>
                  <a:cubicBezTo>
                    <a:pt x="48" y="34"/>
                    <a:pt x="46" y="34"/>
                    <a:pt x="46" y="34"/>
                  </a:cubicBezTo>
                  <a:cubicBezTo>
                    <a:pt x="45" y="33"/>
                    <a:pt x="45" y="31"/>
                    <a:pt x="44" y="30"/>
                  </a:cubicBezTo>
                  <a:cubicBezTo>
                    <a:pt x="44" y="29"/>
                    <a:pt x="42" y="28"/>
                    <a:pt x="42" y="27"/>
                  </a:cubicBezTo>
                  <a:cubicBezTo>
                    <a:pt x="43" y="27"/>
                    <a:pt x="44" y="27"/>
                    <a:pt x="45" y="27"/>
                  </a:cubicBezTo>
                  <a:cubicBezTo>
                    <a:pt x="46" y="27"/>
                    <a:pt x="48" y="27"/>
                    <a:pt x="48" y="27"/>
                  </a:cubicBezTo>
                  <a:cubicBezTo>
                    <a:pt x="49" y="26"/>
                    <a:pt x="49" y="22"/>
                    <a:pt x="49" y="21"/>
                  </a:cubicBezTo>
                  <a:cubicBezTo>
                    <a:pt x="49" y="20"/>
                    <a:pt x="49" y="18"/>
                    <a:pt x="49" y="17"/>
                  </a:cubicBezTo>
                  <a:cubicBezTo>
                    <a:pt x="48" y="17"/>
                    <a:pt x="46" y="17"/>
                    <a:pt x="47" y="16"/>
                  </a:cubicBezTo>
                  <a:cubicBezTo>
                    <a:pt x="47" y="15"/>
                    <a:pt x="49" y="15"/>
                    <a:pt x="49" y="15"/>
                  </a:cubicBezTo>
                  <a:cubicBezTo>
                    <a:pt x="50" y="14"/>
                    <a:pt x="51" y="14"/>
                    <a:pt x="51" y="13"/>
                  </a:cubicBezTo>
                  <a:cubicBezTo>
                    <a:pt x="51" y="13"/>
                    <a:pt x="52" y="13"/>
                    <a:pt x="53" y="13"/>
                  </a:cubicBezTo>
                  <a:cubicBezTo>
                    <a:pt x="54" y="12"/>
                    <a:pt x="55" y="13"/>
                    <a:pt x="56" y="13"/>
                  </a:cubicBezTo>
                  <a:cubicBezTo>
                    <a:pt x="57" y="13"/>
                    <a:pt x="60" y="12"/>
                    <a:pt x="61" y="12"/>
                  </a:cubicBezTo>
                  <a:cubicBezTo>
                    <a:pt x="62" y="12"/>
                    <a:pt x="65" y="11"/>
                    <a:pt x="66" y="10"/>
                  </a:cubicBezTo>
                  <a:cubicBezTo>
                    <a:pt x="67" y="10"/>
                    <a:pt x="68" y="10"/>
                    <a:pt x="69" y="10"/>
                  </a:cubicBezTo>
                  <a:cubicBezTo>
                    <a:pt x="70" y="10"/>
                    <a:pt x="71" y="10"/>
                    <a:pt x="72" y="10"/>
                  </a:cubicBezTo>
                  <a:cubicBezTo>
                    <a:pt x="73" y="11"/>
                    <a:pt x="74" y="12"/>
                    <a:pt x="75" y="12"/>
                  </a:cubicBezTo>
                  <a:cubicBezTo>
                    <a:pt x="76" y="12"/>
                    <a:pt x="77" y="11"/>
                    <a:pt x="77" y="10"/>
                  </a:cubicBezTo>
                  <a:cubicBezTo>
                    <a:pt x="78" y="10"/>
                    <a:pt x="78" y="9"/>
                    <a:pt x="79" y="9"/>
                  </a:cubicBezTo>
                  <a:cubicBezTo>
                    <a:pt x="80" y="9"/>
                    <a:pt x="82" y="10"/>
                    <a:pt x="83" y="10"/>
                  </a:cubicBezTo>
                  <a:cubicBezTo>
                    <a:pt x="83" y="10"/>
                    <a:pt x="85" y="9"/>
                    <a:pt x="85" y="9"/>
                  </a:cubicBezTo>
                  <a:cubicBezTo>
                    <a:pt x="86" y="8"/>
                    <a:pt x="88" y="7"/>
                    <a:pt x="88" y="7"/>
                  </a:cubicBezTo>
                  <a:cubicBezTo>
                    <a:pt x="90" y="7"/>
                    <a:pt x="92" y="7"/>
                    <a:pt x="93" y="7"/>
                  </a:cubicBezTo>
                  <a:cubicBezTo>
                    <a:pt x="95" y="7"/>
                    <a:pt x="97" y="6"/>
                    <a:pt x="98" y="6"/>
                  </a:cubicBezTo>
                  <a:cubicBezTo>
                    <a:pt x="99" y="5"/>
                    <a:pt x="100" y="4"/>
                    <a:pt x="101" y="3"/>
                  </a:cubicBezTo>
                  <a:cubicBezTo>
                    <a:pt x="102" y="3"/>
                    <a:pt x="104" y="3"/>
                    <a:pt x="105" y="3"/>
                  </a:cubicBezTo>
                  <a:cubicBezTo>
                    <a:pt x="106" y="3"/>
                    <a:pt x="106" y="5"/>
                    <a:pt x="107" y="5"/>
                  </a:cubicBezTo>
                  <a:cubicBezTo>
                    <a:pt x="108" y="6"/>
                    <a:pt x="110" y="6"/>
                    <a:pt x="111" y="5"/>
                  </a:cubicBezTo>
                  <a:cubicBezTo>
                    <a:pt x="111" y="5"/>
                    <a:pt x="112" y="4"/>
                    <a:pt x="112" y="3"/>
                  </a:cubicBezTo>
                  <a:cubicBezTo>
                    <a:pt x="113" y="3"/>
                    <a:pt x="112" y="2"/>
                    <a:pt x="112" y="1"/>
                  </a:cubicBezTo>
                  <a:cubicBezTo>
                    <a:pt x="113" y="1"/>
                    <a:pt x="113" y="0"/>
                    <a:pt x="113" y="0"/>
                  </a:cubicBezTo>
                  <a:cubicBezTo>
                    <a:pt x="114" y="0"/>
                    <a:pt x="115" y="1"/>
                    <a:pt x="115" y="2"/>
                  </a:cubicBezTo>
                  <a:cubicBezTo>
                    <a:pt x="116" y="2"/>
                    <a:pt x="116" y="4"/>
                    <a:pt x="116" y="4"/>
                  </a:cubicBezTo>
                  <a:cubicBezTo>
                    <a:pt x="117" y="5"/>
                    <a:pt x="120" y="5"/>
                    <a:pt x="122" y="5"/>
                  </a:cubicBezTo>
                  <a:cubicBezTo>
                    <a:pt x="123" y="5"/>
                    <a:pt x="124" y="5"/>
                    <a:pt x="125" y="5"/>
                  </a:cubicBezTo>
                  <a:cubicBezTo>
                    <a:pt x="125" y="6"/>
                    <a:pt x="124" y="8"/>
                    <a:pt x="124" y="9"/>
                  </a:cubicBezTo>
                  <a:cubicBezTo>
                    <a:pt x="124" y="10"/>
                    <a:pt x="124" y="13"/>
                    <a:pt x="124" y="14"/>
                  </a:cubicBezTo>
                  <a:cubicBezTo>
                    <a:pt x="123" y="15"/>
                    <a:pt x="124" y="17"/>
                    <a:pt x="123" y="18"/>
                  </a:cubicBezTo>
                  <a:cubicBezTo>
                    <a:pt x="123" y="18"/>
                    <a:pt x="121" y="18"/>
                    <a:pt x="120" y="18"/>
                  </a:cubicBezTo>
                  <a:cubicBezTo>
                    <a:pt x="120" y="18"/>
                    <a:pt x="119" y="18"/>
                    <a:pt x="118" y="18"/>
                  </a:cubicBezTo>
                  <a:cubicBezTo>
                    <a:pt x="118" y="18"/>
                    <a:pt x="116" y="18"/>
                    <a:pt x="116" y="19"/>
                  </a:cubicBezTo>
                  <a:cubicBezTo>
                    <a:pt x="116" y="19"/>
                    <a:pt x="115" y="20"/>
                    <a:pt x="115" y="20"/>
                  </a:cubicBezTo>
                  <a:cubicBezTo>
                    <a:pt x="114" y="20"/>
                    <a:pt x="112" y="19"/>
                    <a:pt x="112" y="19"/>
                  </a:cubicBezTo>
                  <a:cubicBezTo>
                    <a:pt x="111" y="19"/>
                    <a:pt x="110" y="17"/>
                    <a:pt x="109" y="17"/>
                  </a:cubicBezTo>
                  <a:cubicBezTo>
                    <a:pt x="109" y="17"/>
                    <a:pt x="107" y="17"/>
                    <a:pt x="107" y="17"/>
                  </a:cubicBezTo>
                  <a:cubicBezTo>
                    <a:pt x="106" y="17"/>
                    <a:pt x="105" y="18"/>
                    <a:pt x="105" y="19"/>
                  </a:cubicBezTo>
                  <a:cubicBezTo>
                    <a:pt x="105" y="19"/>
                    <a:pt x="105" y="21"/>
                    <a:pt x="105" y="22"/>
                  </a:cubicBezTo>
                  <a:cubicBezTo>
                    <a:pt x="105" y="23"/>
                    <a:pt x="105" y="25"/>
                    <a:pt x="106" y="26"/>
                  </a:cubicBezTo>
                  <a:cubicBezTo>
                    <a:pt x="106" y="27"/>
                    <a:pt x="106" y="29"/>
                    <a:pt x="107" y="30"/>
                  </a:cubicBezTo>
                  <a:cubicBezTo>
                    <a:pt x="108" y="30"/>
                    <a:pt x="110" y="31"/>
                    <a:pt x="111" y="32"/>
                  </a:cubicBezTo>
                  <a:cubicBezTo>
                    <a:pt x="112" y="32"/>
                    <a:pt x="114" y="33"/>
                    <a:pt x="114" y="34"/>
                  </a:cubicBezTo>
                  <a:cubicBezTo>
                    <a:pt x="116" y="34"/>
                    <a:pt x="117" y="36"/>
                    <a:pt x="118" y="37"/>
                  </a:cubicBezTo>
                  <a:cubicBezTo>
                    <a:pt x="120" y="37"/>
                    <a:pt x="122" y="39"/>
                    <a:pt x="123" y="40"/>
                  </a:cubicBezTo>
                  <a:cubicBezTo>
                    <a:pt x="124" y="41"/>
                    <a:pt x="125" y="41"/>
                    <a:pt x="126" y="42"/>
                  </a:cubicBezTo>
                  <a:cubicBezTo>
                    <a:pt x="127" y="42"/>
                    <a:pt x="130" y="43"/>
                    <a:pt x="131" y="43"/>
                  </a:cubicBezTo>
                  <a:cubicBezTo>
                    <a:pt x="132" y="44"/>
                    <a:pt x="134" y="45"/>
                    <a:pt x="135" y="46"/>
                  </a:cubicBezTo>
                  <a:cubicBezTo>
                    <a:pt x="136" y="46"/>
                    <a:pt x="136" y="48"/>
                    <a:pt x="136" y="48"/>
                  </a:cubicBezTo>
                  <a:cubicBezTo>
                    <a:pt x="136" y="49"/>
                    <a:pt x="137" y="49"/>
                    <a:pt x="138" y="49"/>
                  </a:cubicBezTo>
                  <a:cubicBezTo>
                    <a:pt x="138" y="49"/>
                    <a:pt x="138" y="48"/>
                    <a:pt x="139" y="47"/>
                  </a:cubicBezTo>
                  <a:cubicBezTo>
                    <a:pt x="139" y="47"/>
                    <a:pt x="140" y="47"/>
                    <a:pt x="140" y="47"/>
                  </a:cubicBezTo>
                  <a:cubicBezTo>
                    <a:pt x="141" y="47"/>
                    <a:pt x="141" y="47"/>
                    <a:pt x="142" y="48"/>
                  </a:cubicBezTo>
                  <a:cubicBezTo>
                    <a:pt x="142" y="48"/>
                    <a:pt x="143" y="50"/>
                    <a:pt x="144" y="50"/>
                  </a:cubicBezTo>
                  <a:cubicBezTo>
                    <a:pt x="144" y="51"/>
                    <a:pt x="143" y="53"/>
                    <a:pt x="143" y="53"/>
                  </a:cubicBezTo>
                  <a:cubicBezTo>
                    <a:pt x="143" y="54"/>
                    <a:pt x="142" y="56"/>
                    <a:pt x="143" y="56"/>
                  </a:cubicBezTo>
                  <a:cubicBezTo>
                    <a:pt x="143" y="57"/>
                    <a:pt x="144" y="57"/>
                    <a:pt x="145" y="57"/>
                  </a:cubicBezTo>
                  <a:cubicBezTo>
                    <a:pt x="146" y="57"/>
                    <a:pt x="147" y="57"/>
                    <a:pt x="147" y="57"/>
                  </a:cubicBezTo>
                  <a:cubicBezTo>
                    <a:pt x="147" y="57"/>
                    <a:pt x="148" y="57"/>
                    <a:pt x="149" y="57"/>
                  </a:cubicBezTo>
                  <a:cubicBezTo>
                    <a:pt x="149" y="57"/>
                    <a:pt x="150" y="58"/>
                    <a:pt x="150" y="58"/>
                  </a:cubicBezTo>
                  <a:cubicBezTo>
                    <a:pt x="151" y="58"/>
                    <a:pt x="151" y="59"/>
                    <a:pt x="152" y="58"/>
                  </a:cubicBezTo>
                  <a:cubicBezTo>
                    <a:pt x="152" y="58"/>
                    <a:pt x="153" y="57"/>
                    <a:pt x="153" y="57"/>
                  </a:cubicBezTo>
                  <a:cubicBezTo>
                    <a:pt x="153" y="56"/>
                    <a:pt x="153" y="55"/>
                    <a:pt x="153" y="55"/>
                  </a:cubicBezTo>
                  <a:cubicBezTo>
                    <a:pt x="153" y="54"/>
                    <a:pt x="154" y="54"/>
                    <a:pt x="154" y="53"/>
                  </a:cubicBezTo>
                  <a:cubicBezTo>
                    <a:pt x="155" y="53"/>
                    <a:pt x="156" y="52"/>
                    <a:pt x="156" y="52"/>
                  </a:cubicBezTo>
                  <a:cubicBezTo>
                    <a:pt x="157" y="52"/>
                    <a:pt x="158" y="51"/>
                    <a:pt x="159" y="51"/>
                  </a:cubicBezTo>
                  <a:cubicBezTo>
                    <a:pt x="160" y="51"/>
                    <a:pt x="161" y="51"/>
                    <a:pt x="162" y="51"/>
                  </a:cubicBezTo>
                  <a:cubicBezTo>
                    <a:pt x="162" y="52"/>
                    <a:pt x="163" y="53"/>
                    <a:pt x="163" y="53"/>
                  </a:cubicBezTo>
                  <a:cubicBezTo>
                    <a:pt x="164" y="53"/>
                    <a:pt x="166" y="52"/>
                    <a:pt x="167" y="52"/>
                  </a:cubicBezTo>
                  <a:cubicBezTo>
                    <a:pt x="167" y="52"/>
                    <a:pt x="169" y="52"/>
                    <a:pt x="169" y="52"/>
                  </a:cubicBezTo>
                  <a:cubicBezTo>
                    <a:pt x="170" y="52"/>
                    <a:pt x="170" y="53"/>
                    <a:pt x="171" y="54"/>
                  </a:cubicBezTo>
                  <a:cubicBezTo>
                    <a:pt x="171" y="54"/>
                    <a:pt x="171" y="55"/>
                    <a:pt x="171" y="55"/>
                  </a:cubicBezTo>
                  <a:cubicBezTo>
                    <a:pt x="172" y="55"/>
                    <a:pt x="173" y="55"/>
                    <a:pt x="173" y="55"/>
                  </a:cubicBezTo>
                  <a:cubicBezTo>
                    <a:pt x="173" y="55"/>
                    <a:pt x="174" y="55"/>
                    <a:pt x="175" y="55"/>
                  </a:cubicBezTo>
                  <a:cubicBezTo>
                    <a:pt x="175" y="56"/>
                    <a:pt x="175" y="57"/>
                    <a:pt x="175" y="57"/>
                  </a:cubicBezTo>
                  <a:cubicBezTo>
                    <a:pt x="175" y="58"/>
                    <a:pt x="175" y="59"/>
                    <a:pt x="175" y="59"/>
                  </a:cubicBezTo>
                  <a:cubicBezTo>
                    <a:pt x="175" y="60"/>
                    <a:pt x="174" y="61"/>
                    <a:pt x="174" y="61"/>
                  </a:cubicBezTo>
                  <a:cubicBezTo>
                    <a:pt x="174" y="62"/>
                    <a:pt x="174" y="64"/>
                    <a:pt x="174" y="65"/>
                  </a:cubicBezTo>
                  <a:cubicBezTo>
                    <a:pt x="175" y="65"/>
                    <a:pt x="175" y="66"/>
                    <a:pt x="175" y="66"/>
                  </a:cubicBezTo>
                  <a:cubicBezTo>
                    <a:pt x="176" y="66"/>
                    <a:pt x="177" y="65"/>
                    <a:pt x="178" y="65"/>
                  </a:cubicBezTo>
                  <a:cubicBezTo>
                    <a:pt x="178" y="65"/>
                    <a:pt x="180" y="65"/>
                    <a:pt x="181" y="65"/>
                  </a:cubicBezTo>
                  <a:cubicBezTo>
                    <a:pt x="182" y="66"/>
                    <a:pt x="183" y="66"/>
                    <a:pt x="184" y="67"/>
                  </a:cubicBezTo>
                  <a:cubicBezTo>
                    <a:pt x="185" y="67"/>
                    <a:pt x="186" y="68"/>
                    <a:pt x="187" y="69"/>
                  </a:cubicBezTo>
                  <a:cubicBezTo>
                    <a:pt x="188" y="70"/>
                    <a:pt x="189" y="72"/>
                    <a:pt x="190" y="72"/>
                  </a:cubicBezTo>
                  <a:cubicBezTo>
                    <a:pt x="191" y="73"/>
                    <a:pt x="193" y="74"/>
                    <a:pt x="193" y="74"/>
                  </a:cubicBezTo>
                  <a:cubicBezTo>
                    <a:pt x="194" y="75"/>
                    <a:pt x="197" y="74"/>
                    <a:pt x="198" y="74"/>
                  </a:cubicBezTo>
                  <a:cubicBezTo>
                    <a:pt x="199" y="74"/>
                    <a:pt x="200" y="73"/>
                    <a:pt x="201" y="73"/>
                  </a:cubicBezTo>
                  <a:cubicBezTo>
                    <a:pt x="202" y="73"/>
                    <a:pt x="204" y="72"/>
                    <a:pt x="205" y="72"/>
                  </a:cubicBezTo>
                  <a:cubicBezTo>
                    <a:pt x="206" y="73"/>
                    <a:pt x="207" y="73"/>
                    <a:pt x="208" y="74"/>
                  </a:cubicBezTo>
                  <a:cubicBezTo>
                    <a:pt x="208" y="74"/>
                    <a:pt x="208" y="75"/>
                    <a:pt x="208" y="76"/>
                  </a:cubicBezTo>
                  <a:cubicBezTo>
                    <a:pt x="208" y="76"/>
                    <a:pt x="206" y="77"/>
                    <a:pt x="206" y="77"/>
                  </a:cubicBezTo>
                  <a:cubicBezTo>
                    <a:pt x="206" y="78"/>
                    <a:pt x="207" y="79"/>
                    <a:pt x="207" y="79"/>
                  </a:cubicBezTo>
                  <a:cubicBezTo>
                    <a:pt x="208" y="80"/>
                    <a:pt x="209" y="80"/>
                    <a:pt x="210" y="80"/>
                  </a:cubicBezTo>
                  <a:cubicBezTo>
                    <a:pt x="210" y="80"/>
                    <a:pt x="211" y="80"/>
                    <a:pt x="211" y="80"/>
                  </a:cubicBezTo>
                  <a:cubicBezTo>
                    <a:pt x="212" y="79"/>
                    <a:pt x="213" y="78"/>
                    <a:pt x="214" y="78"/>
                  </a:cubicBezTo>
                  <a:cubicBezTo>
                    <a:pt x="215" y="78"/>
                    <a:pt x="216" y="78"/>
                    <a:pt x="217" y="78"/>
                  </a:cubicBezTo>
                  <a:cubicBezTo>
                    <a:pt x="217" y="78"/>
                    <a:pt x="219" y="78"/>
                    <a:pt x="219" y="78"/>
                  </a:cubicBezTo>
                  <a:cubicBezTo>
                    <a:pt x="220" y="79"/>
                    <a:pt x="220" y="81"/>
                    <a:pt x="220" y="81"/>
                  </a:cubicBezTo>
                  <a:cubicBezTo>
                    <a:pt x="221" y="82"/>
                    <a:pt x="220" y="84"/>
                    <a:pt x="220" y="85"/>
                  </a:cubicBezTo>
                  <a:cubicBezTo>
                    <a:pt x="220" y="85"/>
                    <a:pt x="222" y="87"/>
                    <a:pt x="222" y="87"/>
                  </a:cubicBezTo>
                  <a:cubicBezTo>
                    <a:pt x="222" y="88"/>
                    <a:pt x="223" y="89"/>
                    <a:pt x="223" y="89"/>
                  </a:cubicBezTo>
                  <a:cubicBezTo>
                    <a:pt x="223" y="90"/>
                    <a:pt x="225" y="90"/>
                    <a:pt x="225" y="90"/>
                  </a:cubicBezTo>
                  <a:cubicBezTo>
                    <a:pt x="226" y="90"/>
                    <a:pt x="227" y="89"/>
                    <a:pt x="227" y="89"/>
                  </a:cubicBezTo>
                  <a:cubicBezTo>
                    <a:pt x="228" y="89"/>
                    <a:pt x="229" y="88"/>
                    <a:pt x="229" y="88"/>
                  </a:cubicBezTo>
                  <a:cubicBezTo>
                    <a:pt x="230" y="88"/>
                    <a:pt x="231" y="89"/>
                    <a:pt x="231" y="90"/>
                  </a:cubicBezTo>
                  <a:cubicBezTo>
                    <a:pt x="232" y="91"/>
                    <a:pt x="232" y="92"/>
                    <a:pt x="232" y="93"/>
                  </a:cubicBezTo>
                  <a:cubicBezTo>
                    <a:pt x="233" y="93"/>
                    <a:pt x="232" y="95"/>
                    <a:pt x="232" y="95"/>
                  </a:cubicBezTo>
                  <a:cubicBezTo>
                    <a:pt x="233" y="96"/>
                    <a:pt x="233" y="96"/>
                    <a:pt x="234" y="97"/>
                  </a:cubicBezTo>
                  <a:cubicBezTo>
                    <a:pt x="235" y="97"/>
                    <a:pt x="237" y="98"/>
                    <a:pt x="237" y="99"/>
                  </a:cubicBezTo>
                  <a:cubicBezTo>
                    <a:pt x="238" y="99"/>
                    <a:pt x="237" y="101"/>
                    <a:pt x="237" y="101"/>
                  </a:cubicBezTo>
                  <a:cubicBezTo>
                    <a:pt x="237" y="102"/>
                    <a:pt x="238" y="102"/>
                    <a:pt x="239" y="10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112">
              <a:extLst>
                <a:ext uri="{FF2B5EF4-FFF2-40B4-BE49-F238E27FC236}">
                  <a16:creationId xmlns:a16="http://schemas.microsoft.com/office/drawing/2014/main" id="{EBF77963-CEC7-4A2F-859F-EF9A00619A19}"/>
                </a:ext>
              </a:extLst>
            </p:cNvPr>
            <p:cNvSpPr>
              <a:spLocks/>
            </p:cNvSpPr>
            <p:nvPr/>
          </p:nvSpPr>
          <p:spPr bwMode="auto">
            <a:xfrm>
              <a:off x="5620224" y="6026639"/>
              <a:ext cx="703683" cy="686217"/>
            </a:xfrm>
            <a:custGeom>
              <a:avLst/>
              <a:gdLst/>
              <a:ahLst/>
              <a:cxnLst>
                <a:cxn ang="0">
                  <a:pos x="229" y="146"/>
                </a:cxn>
                <a:cxn ang="0">
                  <a:pos x="197" y="138"/>
                </a:cxn>
                <a:cxn ang="0">
                  <a:pos x="193" y="141"/>
                </a:cxn>
                <a:cxn ang="0">
                  <a:pos x="175" y="143"/>
                </a:cxn>
                <a:cxn ang="0">
                  <a:pos x="166" y="131"/>
                </a:cxn>
                <a:cxn ang="0">
                  <a:pos x="161" y="145"/>
                </a:cxn>
                <a:cxn ang="0">
                  <a:pos x="152" y="142"/>
                </a:cxn>
                <a:cxn ang="0">
                  <a:pos x="145" y="150"/>
                </a:cxn>
                <a:cxn ang="0">
                  <a:pos x="142" y="164"/>
                </a:cxn>
                <a:cxn ang="0">
                  <a:pos x="133" y="165"/>
                </a:cxn>
                <a:cxn ang="0">
                  <a:pos x="116" y="174"/>
                </a:cxn>
                <a:cxn ang="0">
                  <a:pos x="108" y="181"/>
                </a:cxn>
                <a:cxn ang="0">
                  <a:pos x="110" y="166"/>
                </a:cxn>
                <a:cxn ang="0">
                  <a:pos x="108" y="162"/>
                </a:cxn>
                <a:cxn ang="0">
                  <a:pos x="105" y="159"/>
                </a:cxn>
                <a:cxn ang="0">
                  <a:pos x="105" y="169"/>
                </a:cxn>
                <a:cxn ang="0">
                  <a:pos x="94" y="166"/>
                </a:cxn>
                <a:cxn ang="0">
                  <a:pos x="102" y="180"/>
                </a:cxn>
                <a:cxn ang="0">
                  <a:pos x="99" y="188"/>
                </a:cxn>
                <a:cxn ang="0">
                  <a:pos x="86" y="195"/>
                </a:cxn>
                <a:cxn ang="0">
                  <a:pos x="81" y="200"/>
                </a:cxn>
                <a:cxn ang="0">
                  <a:pos x="98" y="201"/>
                </a:cxn>
                <a:cxn ang="0">
                  <a:pos x="96" y="218"/>
                </a:cxn>
                <a:cxn ang="0">
                  <a:pos x="81" y="230"/>
                </a:cxn>
                <a:cxn ang="0">
                  <a:pos x="69" y="216"/>
                </a:cxn>
                <a:cxn ang="0">
                  <a:pos x="54" y="198"/>
                </a:cxn>
                <a:cxn ang="0">
                  <a:pos x="38" y="189"/>
                </a:cxn>
                <a:cxn ang="0">
                  <a:pos x="25" y="204"/>
                </a:cxn>
                <a:cxn ang="0">
                  <a:pos x="8" y="209"/>
                </a:cxn>
                <a:cxn ang="0">
                  <a:pos x="1" y="198"/>
                </a:cxn>
                <a:cxn ang="0">
                  <a:pos x="1" y="185"/>
                </a:cxn>
                <a:cxn ang="0">
                  <a:pos x="17" y="171"/>
                </a:cxn>
                <a:cxn ang="0">
                  <a:pos x="30" y="167"/>
                </a:cxn>
                <a:cxn ang="0">
                  <a:pos x="43" y="173"/>
                </a:cxn>
                <a:cxn ang="0">
                  <a:pos x="51" y="162"/>
                </a:cxn>
                <a:cxn ang="0">
                  <a:pos x="68" y="154"/>
                </a:cxn>
                <a:cxn ang="0">
                  <a:pos x="84" y="137"/>
                </a:cxn>
                <a:cxn ang="0">
                  <a:pos x="89" y="123"/>
                </a:cxn>
                <a:cxn ang="0">
                  <a:pos x="93" y="120"/>
                </a:cxn>
                <a:cxn ang="0">
                  <a:pos x="104" y="102"/>
                </a:cxn>
                <a:cxn ang="0">
                  <a:pos x="106" y="89"/>
                </a:cxn>
                <a:cxn ang="0">
                  <a:pos x="118" y="85"/>
                </a:cxn>
                <a:cxn ang="0">
                  <a:pos x="124" y="95"/>
                </a:cxn>
                <a:cxn ang="0">
                  <a:pos x="126" y="93"/>
                </a:cxn>
                <a:cxn ang="0">
                  <a:pos x="128" y="80"/>
                </a:cxn>
                <a:cxn ang="0">
                  <a:pos x="143" y="77"/>
                </a:cxn>
                <a:cxn ang="0">
                  <a:pos x="154" y="59"/>
                </a:cxn>
                <a:cxn ang="0">
                  <a:pos x="168" y="45"/>
                </a:cxn>
                <a:cxn ang="0">
                  <a:pos x="178" y="11"/>
                </a:cxn>
                <a:cxn ang="0">
                  <a:pos x="191" y="0"/>
                </a:cxn>
                <a:cxn ang="0">
                  <a:pos x="197" y="13"/>
                </a:cxn>
                <a:cxn ang="0">
                  <a:pos x="191" y="35"/>
                </a:cxn>
                <a:cxn ang="0">
                  <a:pos x="203" y="36"/>
                </a:cxn>
                <a:cxn ang="0">
                  <a:pos x="211" y="67"/>
                </a:cxn>
                <a:cxn ang="0">
                  <a:pos x="216" y="85"/>
                </a:cxn>
                <a:cxn ang="0">
                  <a:pos x="223" y="92"/>
                </a:cxn>
                <a:cxn ang="0">
                  <a:pos x="232" y="101"/>
                </a:cxn>
                <a:cxn ang="0">
                  <a:pos x="228" y="111"/>
                </a:cxn>
                <a:cxn ang="0">
                  <a:pos x="228" y="121"/>
                </a:cxn>
                <a:cxn ang="0">
                  <a:pos x="223" y="131"/>
                </a:cxn>
                <a:cxn ang="0">
                  <a:pos x="223" y="133"/>
                </a:cxn>
                <a:cxn ang="0">
                  <a:pos x="232" y="135"/>
                </a:cxn>
                <a:cxn ang="0">
                  <a:pos x="233" y="140"/>
                </a:cxn>
              </a:cxnLst>
              <a:rect l="0" t="0" r="r" b="b"/>
              <a:pathLst>
                <a:path w="238" h="231">
                  <a:moveTo>
                    <a:pt x="238" y="139"/>
                  </a:moveTo>
                  <a:cubicBezTo>
                    <a:pt x="238" y="139"/>
                    <a:pt x="238" y="140"/>
                    <a:pt x="238" y="141"/>
                  </a:cubicBezTo>
                  <a:cubicBezTo>
                    <a:pt x="238" y="141"/>
                    <a:pt x="236" y="142"/>
                    <a:pt x="236" y="142"/>
                  </a:cubicBezTo>
                  <a:cubicBezTo>
                    <a:pt x="235" y="142"/>
                    <a:pt x="234" y="143"/>
                    <a:pt x="234" y="143"/>
                  </a:cubicBezTo>
                  <a:cubicBezTo>
                    <a:pt x="234" y="143"/>
                    <a:pt x="234" y="145"/>
                    <a:pt x="234" y="145"/>
                  </a:cubicBezTo>
                  <a:cubicBezTo>
                    <a:pt x="234" y="146"/>
                    <a:pt x="233" y="147"/>
                    <a:pt x="233" y="147"/>
                  </a:cubicBezTo>
                  <a:cubicBezTo>
                    <a:pt x="233" y="147"/>
                    <a:pt x="231" y="147"/>
                    <a:pt x="231" y="147"/>
                  </a:cubicBezTo>
                  <a:cubicBezTo>
                    <a:pt x="230" y="147"/>
                    <a:pt x="229" y="146"/>
                    <a:pt x="229" y="146"/>
                  </a:cubicBezTo>
                  <a:cubicBezTo>
                    <a:pt x="229" y="145"/>
                    <a:pt x="229" y="144"/>
                    <a:pt x="229" y="144"/>
                  </a:cubicBezTo>
                  <a:cubicBezTo>
                    <a:pt x="229" y="143"/>
                    <a:pt x="228" y="142"/>
                    <a:pt x="228" y="142"/>
                  </a:cubicBezTo>
                  <a:cubicBezTo>
                    <a:pt x="227" y="141"/>
                    <a:pt x="224" y="140"/>
                    <a:pt x="223" y="140"/>
                  </a:cubicBezTo>
                  <a:cubicBezTo>
                    <a:pt x="221" y="139"/>
                    <a:pt x="218" y="138"/>
                    <a:pt x="217" y="137"/>
                  </a:cubicBezTo>
                  <a:cubicBezTo>
                    <a:pt x="215" y="137"/>
                    <a:pt x="211" y="137"/>
                    <a:pt x="209" y="137"/>
                  </a:cubicBezTo>
                  <a:cubicBezTo>
                    <a:pt x="208" y="137"/>
                    <a:pt x="204" y="137"/>
                    <a:pt x="203" y="137"/>
                  </a:cubicBezTo>
                  <a:cubicBezTo>
                    <a:pt x="202" y="137"/>
                    <a:pt x="200" y="137"/>
                    <a:pt x="199" y="137"/>
                  </a:cubicBezTo>
                  <a:cubicBezTo>
                    <a:pt x="198" y="137"/>
                    <a:pt x="198" y="138"/>
                    <a:pt x="197" y="138"/>
                  </a:cubicBezTo>
                  <a:cubicBezTo>
                    <a:pt x="197" y="138"/>
                    <a:pt x="195" y="138"/>
                    <a:pt x="195" y="138"/>
                  </a:cubicBezTo>
                  <a:cubicBezTo>
                    <a:pt x="195" y="137"/>
                    <a:pt x="194" y="136"/>
                    <a:pt x="194" y="136"/>
                  </a:cubicBezTo>
                  <a:cubicBezTo>
                    <a:pt x="194" y="135"/>
                    <a:pt x="194" y="134"/>
                    <a:pt x="193" y="134"/>
                  </a:cubicBezTo>
                  <a:cubicBezTo>
                    <a:pt x="193" y="134"/>
                    <a:pt x="192" y="135"/>
                    <a:pt x="192" y="136"/>
                  </a:cubicBezTo>
                  <a:cubicBezTo>
                    <a:pt x="191" y="136"/>
                    <a:pt x="192" y="137"/>
                    <a:pt x="192" y="137"/>
                  </a:cubicBezTo>
                  <a:cubicBezTo>
                    <a:pt x="192" y="137"/>
                    <a:pt x="193" y="137"/>
                    <a:pt x="193" y="138"/>
                  </a:cubicBezTo>
                  <a:cubicBezTo>
                    <a:pt x="194" y="138"/>
                    <a:pt x="194" y="139"/>
                    <a:pt x="194" y="140"/>
                  </a:cubicBezTo>
                  <a:cubicBezTo>
                    <a:pt x="194" y="140"/>
                    <a:pt x="193" y="141"/>
                    <a:pt x="193" y="141"/>
                  </a:cubicBezTo>
                  <a:cubicBezTo>
                    <a:pt x="192" y="142"/>
                    <a:pt x="192" y="143"/>
                    <a:pt x="191" y="143"/>
                  </a:cubicBezTo>
                  <a:cubicBezTo>
                    <a:pt x="191" y="143"/>
                    <a:pt x="189" y="143"/>
                    <a:pt x="189" y="143"/>
                  </a:cubicBezTo>
                  <a:cubicBezTo>
                    <a:pt x="189" y="143"/>
                    <a:pt x="188" y="143"/>
                    <a:pt x="188" y="143"/>
                  </a:cubicBezTo>
                  <a:cubicBezTo>
                    <a:pt x="187" y="144"/>
                    <a:pt x="187" y="145"/>
                    <a:pt x="187" y="145"/>
                  </a:cubicBezTo>
                  <a:cubicBezTo>
                    <a:pt x="186" y="145"/>
                    <a:pt x="185" y="145"/>
                    <a:pt x="185" y="145"/>
                  </a:cubicBezTo>
                  <a:cubicBezTo>
                    <a:pt x="184" y="145"/>
                    <a:pt x="182" y="145"/>
                    <a:pt x="181" y="145"/>
                  </a:cubicBezTo>
                  <a:cubicBezTo>
                    <a:pt x="181" y="144"/>
                    <a:pt x="179" y="144"/>
                    <a:pt x="178" y="143"/>
                  </a:cubicBezTo>
                  <a:cubicBezTo>
                    <a:pt x="177" y="143"/>
                    <a:pt x="176" y="143"/>
                    <a:pt x="175" y="143"/>
                  </a:cubicBezTo>
                  <a:cubicBezTo>
                    <a:pt x="174" y="143"/>
                    <a:pt x="171" y="144"/>
                    <a:pt x="170" y="144"/>
                  </a:cubicBezTo>
                  <a:cubicBezTo>
                    <a:pt x="170" y="144"/>
                    <a:pt x="168" y="144"/>
                    <a:pt x="168" y="144"/>
                  </a:cubicBezTo>
                  <a:cubicBezTo>
                    <a:pt x="168" y="144"/>
                    <a:pt x="167" y="143"/>
                    <a:pt x="167" y="142"/>
                  </a:cubicBezTo>
                  <a:cubicBezTo>
                    <a:pt x="167" y="142"/>
                    <a:pt x="168" y="141"/>
                    <a:pt x="168" y="140"/>
                  </a:cubicBezTo>
                  <a:cubicBezTo>
                    <a:pt x="168" y="140"/>
                    <a:pt x="168" y="138"/>
                    <a:pt x="168" y="138"/>
                  </a:cubicBezTo>
                  <a:cubicBezTo>
                    <a:pt x="168" y="137"/>
                    <a:pt x="168" y="135"/>
                    <a:pt x="168" y="135"/>
                  </a:cubicBezTo>
                  <a:cubicBezTo>
                    <a:pt x="168" y="134"/>
                    <a:pt x="168" y="133"/>
                    <a:pt x="167" y="132"/>
                  </a:cubicBezTo>
                  <a:cubicBezTo>
                    <a:pt x="167" y="132"/>
                    <a:pt x="167" y="131"/>
                    <a:pt x="166" y="131"/>
                  </a:cubicBezTo>
                  <a:cubicBezTo>
                    <a:pt x="166" y="130"/>
                    <a:pt x="165" y="130"/>
                    <a:pt x="165" y="131"/>
                  </a:cubicBezTo>
                  <a:cubicBezTo>
                    <a:pt x="165" y="131"/>
                    <a:pt x="166" y="132"/>
                    <a:pt x="166" y="133"/>
                  </a:cubicBezTo>
                  <a:cubicBezTo>
                    <a:pt x="166" y="133"/>
                    <a:pt x="167" y="134"/>
                    <a:pt x="167" y="135"/>
                  </a:cubicBezTo>
                  <a:cubicBezTo>
                    <a:pt x="167" y="135"/>
                    <a:pt x="167" y="137"/>
                    <a:pt x="167" y="138"/>
                  </a:cubicBezTo>
                  <a:cubicBezTo>
                    <a:pt x="167" y="139"/>
                    <a:pt x="166" y="141"/>
                    <a:pt x="166" y="142"/>
                  </a:cubicBezTo>
                  <a:cubicBezTo>
                    <a:pt x="166" y="142"/>
                    <a:pt x="165" y="143"/>
                    <a:pt x="165" y="143"/>
                  </a:cubicBezTo>
                  <a:cubicBezTo>
                    <a:pt x="165" y="144"/>
                    <a:pt x="164" y="144"/>
                    <a:pt x="164" y="145"/>
                  </a:cubicBezTo>
                  <a:cubicBezTo>
                    <a:pt x="163" y="145"/>
                    <a:pt x="162" y="145"/>
                    <a:pt x="161" y="145"/>
                  </a:cubicBezTo>
                  <a:cubicBezTo>
                    <a:pt x="161" y="145"/>
                    <a:pt x="160" y="146"/>
                    <a:pt x="160" y="145"/>
                  </a:cubicBezTo>
                  <a:cubicBezTo>
                    <a:pt x="159" y="145"/>
                    <a:pt x="159" y="144"/>
                    <a:pt x="159" y="143"/>
                  </a:cubicBezTo>
                  <a:cubicBezTo>
                    <a:pt x="159" y="142"/>
                    <a:pt x="160" y="141"/>
                    <a:pt x="159" y="140"/>
                  </a:cubicBezTo>
                  <a:cubicBezTo>
                    <a:pt x="159" y="139"/>
                    <a:pt x="159" y="138"/>
                    <a:pt x="159" y="137"/>
                  </a:cubicBezTo>
                  <a:cubicBezTo>
                    <a:pt x="159" y="137"/>
                    <a:pt x="158" y="137"/>
                    <a:pt x="157" y="138"/>
                  </a:cubicBezTo>
                  <a:cubicBezTo>
                    <a:pt x="157" y="138"/>
                    <a:pt x="157" y="139"/>
                    <a:pt x="157" y="140"/>
                  </a:cubicBezTo>
                  <a:cubicBezTo>
                    <a:pt x="157" y="140"/>
                    <a:pt x="156" y="141"/>
                    <a:pt x="156" y="142"/>
                  </a:cubicBezTo>
                  <a:cubicBezTo>
                    <a:pt x="155" y="142"/>
                    <a:pt x="153" y="142"/>
                    <a:pt x="152" y="142"/>
                  </a:cubicBezTo>
                  <a:cubicBezTo>
                    <a:pt x="152" y="142"/>
                    <a:pt x="150" y="143"/>
                    <a:pt x="150" y="143"/>
                  </a:cubicBezTo>
                  <a:cubicBezTo>
                    <a:pt x="149" y="143"/>
                    <a:pt x="148" y="143"/>
                    <a:pt x="148" y="143"/>
                  </a:cubicBezTo>
                  <a:cubicBezTo>
                    <a:pt x="148" y="143"/>
                    <a:pt x="147" y="144"/>
                    <a:pt x="147" y="145"/>
                  </a:cubicBezTo>
                  <a:cubicBezTo>
                    <a:pt x="147" y="145"/>
                    <a:pt x="147" y="146"/>
                    <a:pt x="147" y="147"/>
                  </a:cubicBezTo>
                  <a:cubicBezTo>
                    <a:pt x="147" y="147"/>
                    <a:pt x="148" y="148"/>
                    <a:pt x="148" y="148"/>
                  </a:cubicBezTo>
                  <a:cubicBezTo>
                    <a:pt x="149" y="148"/>
                    <a:pt x="149" y="149"/>
                    <a:pt x="149" y="149"/>
                  </a:cubicBezTo>
                  <a:cubicBezTo>
                    <a:pt x="148" y="150"/>
                    <a:pt x="147" y="150"/>
                    <a:pt x="147" y="150"/>
                  </a:cubicBezTo>
                  <a:cubicBezTo>
                    <a:pt x="146" y="150"/>
                    <a:pt x="145" y="150"/>
                    <a:pt x="145" y="150"/>
                  </a:cubicBezTo>
                  <a:cubicBezTo>
                    <a:pt x="144" y="151"/>
                    <a:pt x="144" y="152"/>
                    <a:pt x="144" y="153"/>
                  </a:cubicBezTo>
                  <a:cubicBezTo>
                    <a:pt x="144" y="154"/>
                    <a:pt x="144" y="154"/>
                    <a:pt x="144" y="155"/>
                  </a:cubicBezTo>
                  <a:cubicBezTo>
                    <a:pt x="144" y="156"/>
                    <a:pt x="144" y="157"/>
                    <a:pt x="144" y="158"/>
                  </a:cubicBezTo>
                  <a:cubicBezTo>
                    <a:pt x="144" y="159"/>
                    <a:pt x="144" y="159"/>
                    <a:pt x="144" y="160"/>
                  </a:cubicBezTo>
                  <a:cubicBezTo>
                    <a:pt x="144" y="160"/>
                    <a:pt x="145" y="161"/>
                    <a:pt x="145" y="161"/>
                  </a:cubicBezTo>
                  <a:cubicBezTo>
                    <a:pt x="145" y="162"/>
                    <a:pt x="144" y="162"/>
                    <a:pt x="144" y="163"/>
                  </a:cubicBezTo>
                  <a:cubicBezTo>
                    <a:pt x="144" y="163"/>
                    <a:pt x="143" y="163"/>
                    <a:pt x="143" y="163"/>
                  </a:cubicBezTo>
                  <a:cubicBezTo>
                    <a:pt x="143" y="163"/>
                    <a:pt x="142" y="164"/>
                    <a:pt x="142" y="164"/>
                  </a:cubicBezTo>
                  <a:cubicBezTo>
                    <a:pt x="142" y="165"/>
                    <a:pt x="143" y="165"/>
                    <a:pt x="144" y="165"/>
                  </a:cubicBezTo>
                  <a:cubicBezTo>
                    <a:pt x="144" y="165"/>
                    <a:pt x="144" y="166"/>
                    <a:pt x="144" y="166"/>
                  </a:cubicBezTo>
                  <a:cubicBezTo>
                    <a:pt x="143" y="167"/>
                    <a:pt x="142" y="167"/>
                    <a:pt x="142" y="167"/>
                  </a:cubicBezTo>
                  <a:cubicBezTo>
                    <a:pt x="142" y="167"/>
                    <a:pt x="141" y="168"/>
                    <a:pt x="141" y="168"/>
                  </a:cubicBezTo>
                  <a:cubicBezTo>
                    <a:pt x="141" y="168"/>
                    <a:pt x="140" y="168"/>
                    <a:pt x="140" y="168"/>
                  </a:cubicBezTo>
                  <a:cubicBezTo>
                    <a:pt x="139" y="168"/>
                    <a:pt x="139" y="167"/>
                    <a:pt x="138" y="167"/>
                  </a:cubicBezTo>
                  <a:cubicBezTo>
                    <a:pt x="138" y="167"/>
                    <a:pt x="137" y="166"/>
                    <a:pt x="136" y="166"/>
                  </a:cubicBezTo>
                  <a:cubicBezTo>
                    <a:pt x="135" y="165"/>
                    <a:pt x="134" y="165"/>
                    <a:pt x="133" y="165"/>
                  </a:cubicBezTo>
                  <a:cubicBezTo>
                    <a:pt x="132" y="165"/>
                    <a:pt x="131" y="165"/>
                    <a:pt x="130" y="165"/>
                  </a:cubicBezTo>
                  <a:cubicBezTo>
                    <a:pt x="129" y="166"/>
                    <a:pt x="128" y="168"/>
                    <a:pt x="127" y="168"/>
                  </a:cubicBezTo>
                  <a:cubicBezTo>
                    <a:pt x="126" y="169"/>
                    <a:pt x="125" y="171"/>
                    <a:pt x="125" y="172"/>
                  </a:cubicBezTo>
                  <a:cubicBezTo>
                    <a:pt x="124" y="173"/>
                    <a:pt x="123" y="174"/>
                    <a:pt x="122" y="174"/>
                  </a:cubicBezTo>
                  <a:cubicBezTo>
                    <a:pt x="122" y="174"/>
                    <a:pt x="121" y="173"/>
                    <a:pt x="121" y="173"/>
                  </a:cubicBezTo>
                  <a:cubicBezTo>
                    <a:pt x="120" y="172"/>
                    <a:pt x="120" y="172"/>
                    <a:pt x="120" y="171"/>
                  </a:cubicBezTo>
                  <a:cubicBezTo>
                    <a:pt x="119" y="171"/>
                    <a:pt x="118" y="171"/>
                    <a:pt x="117" y="172"/>
                  </a:cubicBezTo>
                  <a:cubicBezTo>
                    <a:pt x="117" y="172"/>
                    <a:pt x="116" y="174"/>
                    <a:pt x="116" y="174"/>
                  </a:cubicBezTo>
                  <a:cubicBezTo>
                    <a:pt x="116" y="175"/>
                    <a:pt x="116" y="177"/>
                    <a:pt x="116" y="178"/>
                  </a:cubicBezTo>
                  <a:cubicBezTo>
                    <a:pt x="116" y="179"/>
                    <a:pt x="115" y="180"/>
                    <a:pt x="115" y="180"/>
                  </a:cubicBezTo>
                  <a:cubicBezTo>
                    <a:pt x="115" y="181"/>
                    <a:pt x="113" y="182"/>
                    <a:pt x="113" y="182"/>
                  </a:cubicBezTo>
                  <a:cubicBezTo>
                    <a:pt x="113" y="183"/>
                    <a:pt x="113" y="184"/>
                    <a:pt x="112" y="184"/>
                  </a:cubicBezTo>
                  <a:cubicBezTo>
                    <a:pt x="112" y="185"/>
                    <a:pt x="110" y="186"/>
                    <a:pt x="110" y="186"/>
                  </a:cubicBezTo>
                  <a:cubicBezTo>
                    <a:pt x="109" y="186"/>
                    <a:pt x="108" y="185"/>
                    <a:pt x="108" y="185"/>
                  </a:cubicBezTo>
                  <a:cubicBezTo>
                    <a:pt x="108" y="185"/>
                    <a:pt x="107" y="184"/>
                    <a:pt x="107" y="183"/>
                  </a:cubicBezTo>
                  <a:cubicBezTo>
                    <a:pt x="107" y="183"/>
                    <a:pt x="108" y="182"/>
                    <a:pt x="108" y="181"/>
                  </a:cubicBezTo>
                  <a:cubicBezTo>
                    <a:pt x="108" y="181"/>
                    <a:pt x="107" y="180"/>
                    <a:pt x="107" y="179"/>
                  </a:cubicBezTo>
                  <a:cubicBezTo>
                    <a:pt x="107" y="179"/>
                    <a:pt x="108" y="178"/>
                    <a:pt x="108" y="177"/>
                  </a:cubicBezTo>
                  <a:cubicBezTo>
                    <a:pt x="108" y="177"/>
                    <a:pt x="108" y="176"/>
                    <a:pt x="108" y="176"/>
                  </a:cubicBezTo>
                  <a:cubicBezTo>
                    <a:pt x="108" y="176"/>
                    <a:pt x="107" y="176"/>
                    <a:pt x="106" y="176"/>
                  </a:cubicBezTo>
                  <a:cubicBezTo>
                    <a:pt x="106" y="175"/>
                    <a:pt x="106" y="174"/>
                    <a:pt x="106" y="174"/>
                  </a:cubicBezTo>
                  <a:cubicBezTo>
                    <a:pt x="106" y="173"/>
                    <a:pt x="106" y="172"/>
                    <a:pt x="106" y="172"/>
                  </a:cubicBezTo>
                  <a:cubicBezTo>
                    <a:pt x="107" y="171"/>
                    <a:pt x="107" y="169"/>
                    <a:pt x="108" y="168"/>
                  </a:cubicBezTo>
                  <a:cubicBezTo>
                    <a:pt x="108" y="167"/>
                    <a:pt x="109" y="166"/>
                    <a:pt x="110" y="166"/>
                  </a:cubicBezTo>
                  <a:cubicBezTo>
                    <a:pt x="110" y="166"/>
                    <a:pt x="111" y="165"/>
                    <a:pt x="112" y="165"/>
                  </a:cubicBezTo>
                  <a:cubicBezTo>
                    <a:pt x="112" y="165"/>
                    <a:pt x="113" y="165"/>
                    <a:pt x="114" y="165"/>
                  </a:cubicBezTo>
                  <a:cubicBezTo>
                    <a:pt x="114" y="164"/>
                    <a:pt x="115" y="164"/>
                    <a:pt x="115" y="163"/>
                  </a:cubicBezTo>
                  <a:cubicBezTo>
                    <a:pt x="115" y="163"/>
                    <a:pt x="115" y="162"/>
                    <a:pt x="115" y="162"/>
                  </a:cubicBezTo>
                  <a:cubicBezTo>
                    <a:pt x="114" y="162"/>
                    <a:pt x="113" y="162"/>
                    <a:pt x="113" y="162"/>
                  </a:cubicBezTo>
                  <a:cubicBezTo>
                    <a:pt x="112" y="162"/>
                    <a:pt x="111" y="163"/>
                    <a:pt x="111" y="163"/>
                  </a:cubicBezTo>
                  <a:cubicBezTo>
                    <a:pt x="111" y="164"/>
                    <a:pt x="110" y="164"/>
                    <a:pt x="109" y="164"/>
                  </a:cubicBezTo>
                  <a:cubicBezTo>
                    <a:pt x="109" y="164"/>
                    <a:pt x="108" y="163"/>
                    <a:pt x="108" y="162"/>
                  </a:cubicBezTo>
                  <a:cubicBezTo>
                    <a:pt x="108" y="162"/>
                    <a:pt x="108" y="161"/>
                    <a:pt x="108" y="160"/>
                  </a:cubicBezTo>
                  <a:cubicBezTo>
                    <a:pt x="108" y="159"/>
                    <a:pt x="109" y="158"/>
                    <a:pt x="109" y="158"/>
                  </a:cubicBezTo>
                  <a:cubicBezTo>
                    <a:pt x="109" y="157"/>
                    <a:pt x="110" y="156"/>
                    <a:pt x="110" y="156"/>
                  </a:cubicBezTo>
                  <a:cubicBezTo>
                    <a:pt x="110" y="155"/>
                    <a:pt x="110" y="154"/>
                    <a:pt x="110" y="154"/>
                  </a:cubicBezTo>
                  <a:cubicBezTo>
                    <a:pt x="109" y="154"/>
                    <a:pt x="109" y="155"/>
                    <a:pt x="109" y="155"/>
                  </a:cubicBezTo>
                  <a:cubicBezTo>
                    <a:pt x="108" y="155"/>
                    <a:pt x="108" y="156"/>
                    <a:pt x="107" y="156"/>
                  </a:cubicBezTo>
                  <a:cubicBezTo>
                    <a:pt x="107" y="157"/>
                    <a:pt x="107" y="158"/>
                    <a:pt x="106" y="158"/>
                  </a:cubicBezTo>
                  <a:cubicBezTo>
                    <a:pt x="106" y="158"/>
                    <a:pt x="106" y="159"/>
                    <a:pt x="105" y="159"/>
                  </a:cubicBezTo>
                  <a:cubicBezTo>
                    <a:pt x="105" y="159"/>
                    <a:pt x="105" y="158"/>
                    <a:pt x="104" y="158"/>
                  </a:cubicBezTo>
                  <a:cubicBezTo>
                    <a:pt x="104" y="158"/>
                    <a:pt x="103" y="158"/>
                    <a:pt x="103" y="158"/>
                  </a:cubicBezTo>
                  <a:cubicBezTo>
                    <a:pt x="103" y="158"/>
                    <a:pt x="103" y="159"/>
                    <a:pt x="103" y="160"/>
                  </a:cubicBezTo>
                  <a:cubicBezTo>
                    <a:pt x="103" y="160"/>
                    <a:pt x="104" y="161"/>
                    <a:pt x="105" y="162"/>
                  </a:cubicBezTo>
                  <a:cubicBezTo>
                    <a:pt x="105" y="162"/>
                    <a:pt x="106" y="163"/>
                    <a:pt x="107" y="164"/>
                  </a:cubicBezTo>
                  <a:cubicBezTo>
                    <a:pt x="107" y="164"/>
                    <a:pt x="107" y="165"/>
                    <a:pt x="107" y="166"/>
                  </a:cubicBezTo>
                  <a:cubicBezTo>
                    <a:pt x="106" y="166"/>
                    <a:pt x="105" y="167"/>
                    <a:pt x="105" y="167"/>
                  </a:cubicBezTo>
                  <a:cubicBezTo>
                    <a:pt x="104" y="168"/>
                    <a:pt x="105" y="169"/>
                    <a:pt x="105" y="169"/>
                  </a:cubicBezTo>
                  <a:cubicBezTo>
                    <a:pt x="105" y="170"/>
                    <a:pt x="105" y="171"/>
                    <a:pt x="104" y="171"/>
                  </a:cubicBezTo>
                  <a:cubicBezTo>
                    <a:pt x="104" y="172"/>
                    <a:pt x="104" y="173"/>
                    <a:pt x="103" y="173"/>
                  </a:cubicBezTo>
                  <a:cubicBezTo>
                    <a:pt x="103" y="173"/>
                    <a:pt x="102" y="173"/>
                    <a:pt x="102" y="173"/>
                  </a:cubicBezTo>
                  <a:cubicBezTo>
                    <a:pt x="101" y="173"/>
                    <a:pt x="101" y="172"/>
                    <a:pt x="100" y="171"/>
                  </a:cubicBezTo>
                  <a:cubicBezTo>
                    <a:pt x="100" y="171"/>
                    <a:pt x="100" y="170"/>
                    <a:pt x="99" y="169"/>
                  </a:cubicBezTo>
                  <a:cubicBezTo>
                    <a:pt x="99" y="169"/>
                    <a:pt x="97" y="169"/>
                    <a:pt x="96" y="168"/>
                  </a:cubicBezTo>
                  <a:cubicBezTo>
                    <a:pt x="96" y="168"/>
                    <a:pt x="96" y="167"/>
                    <a:pt x="95" y="167"/>
                  </a:cubicBezTo>
                  <a:cubicBezTo>
                    <a:pt x="95" y="167"/>
                    <a:pt x="94" y="166"/>
                    <a:pt x="94" y="166"/>
                  </a:cubicBezTo>
                  <a:cubicBezTo>
                    <a:pt x="93" y="166"/>
                    <a:pt x="93" y="166"/>
                    <a:pt x="92" y="167"/>
                  </a:cubicBezTo>
                  <a:cubicBezTo>
                    <a:pt x="92" y="167"/>
                    <a:pt x="93" y="168"/>
                    <a:pt x="93" y="169"/>
                  </a:cubicBezTo>
                  <a:cubicBezTo>
                    <a:pt x="93" y="169"/>
                    <a:pt x="95" y="170"/>
                    <a:pt x="95" y="170"/>
                  </a:cubicBezTo>
                  <a:cubicBezTo>
                    <a:pt x="96" y="171"/>
                    <a:pt x="97" y="171"/>
                    <a:pt x="97" y="171"/>
                  </a:cubicBezTo>
                  <a:cubicBezTo>
                    <a:pt x="98" y="171"/>
                    <a:pt x="99" y="172"/>
                    <a:pt x="99" y="172"/>
                  </a:cubicBezTo>
                  <a:cubicBezTo>
                    <a:pt x="100" y="173"/>
                    <a:pt x="100" y="174"/>
                    <a:pt x="100" y="175"/>
                  </a:cubicBezTo>
                  <a:cubicBezTo>
                    <a:pt x="101" y="176"/>
                    <a:pt x="102" y="177"/>
                    <a:pt x="102" y="177"/>
                  </a:cubicBezTo>
                  <a:cubicBezTo>
                    <a:pt x="102" y="178"/>
                    <a:pt x="102" y="180"/>
                    <a:pt x="102" y="180"/>
                  </a:cubicBezTo>
                  <a:cubicBezTo>
                    <a:pt x="102" y="181"/>
                    <a:pt x="101" y="182"/>
                    <a:pt x="101" y="182"/>
                  </a:cubicBezTo>
                  <a:cubicBezTo>
                    <a:pt x="100" y="182"/>
                    <a:pt x="99" y="181"/>
                    <a:pt x="99" y="180"/>
                  </a:cubicBezTo>
                  <a:cubicBezTo>
                    <a:pt x="98" y="180"/>
                    <a:pt x="98" y="180"/>
                    <a:pt x="97" y="180"/>
                  </a:cubicBezTo>
                  <a:cubicBezTo>
                    <a:pt x="97" y="180"/>
                    <a:pt x="96" y="180"/>
                    <a:pt x="96" y="180"/>
                  </a:cubicBezTo>
                  <a:cubicBezTo>
                    <a:pt x="96" y="181"/>
                    <a:pt x="98" y="182"/>
                    <a:pt x="98" y="182"/>
                  </a:cubicBezTo>
                  <a:cubicBezTo>
                    <a:pt x="98" y="182"/>
                    <a:pt x="99" y="183"/>
                    <a:pt x="100" y="183"/>
                  </a:cubicBezTo>
                  <a:cubicBezTo>
                    <a:pt x="100" y="184"/>
                    <a:pt x="100" y="185"/>
                    <a:pt x="100" y="185"/>
                  </a:cubicBezTo>
                  <a:cubicBezTo>
                    <a:pt x="100" y="186"/>
                    <a:pt x="99" y="187"/>
                    <a:pt x="99" y="188"/>
                  </a:cubicBezTo>
                  <a:cubicBezTo>
                    <a:pt x="99" y="188"/>
                    <a:pt x="98" y="190"/>
                    <a:pt x="98" y="191"/>
                  </a:cubicBezTo>
                  <a:cubicBezTo>
                    <a:pt x="98" y="191"/>
                    <a:pt x="97" y="192"/>
                    <a:pt x="97" y="192"/>
                  </a:cubicBezTo>
                  <a:cubicBezTo>
                    <a:pt x="97" y="193"/>
                    <a:pt x="98" y="194"/>
                    <a:pt x="98" y="195"/>
                  </a:cubicBezTo>
                  <a:cubicBezTo>
                    <a:pt x="98" y="196"/>
                    <a:pt x="97" y="196"/>
                    <a:pt x="96" y="197"/>
                  </a:cubicBezTo>
                  <a:cubicBezTo>
                    <a:pt x="95" y="197"/>
                    <a:pt x="93" y="197"/>
                    <a:pt x="93" y="197"/>
                  </a:cubicBezTo>
                  <a:cubicBezTo>
                    <a:pt x="92" y="197"/>
                    <a:pt x="91" y="196"/>
                    <a:pt x="90" y="196"/>
                  </a:cubicBezTo>
                  <a:cubicBezTo>
                    <a:pt x="90" y="196"/>
                    <a:pt x="88" y="197"/>
                    <a:pt x="88" y="197"/>
                  </a:cubicBezTo>
                  <a:cubicBezTo>
                    <a:pt x="87" y="196"/>
                    <a:pt x="86" y="196"/>
                    <a:pt x="86" y="195"/>
                  </a:cubicBezTo>
                  <a:cubicBezTo>
                    <a:pt x="86" y="195"/>
                    <a:pt x="86" y="194"/>
                    <a:pt x="86" y="194"/>
                  </a:cubicBezTo>
                  <a:cubicBezTo>
                    <a:pt x="85" y="193"/>
                    <a:pt x="84" y="193"/>
                    <a:pt x="84" y="193"/>
                  </a:cubicBezTo>
                  <a:cubicBezTo>
                    <a:pt x="84" y="194"/>
                    <a:pt x="85" y="195"/>
                    <a:pt x="85" y="196"/>
                  </a:cubicBezTo>
                  <a:cubicBezTo>
                    <a:pt x="85" y="196"/>
                    <a:pt x="85" y="197"/>
                    <a:pt x="85" y="197"/>
                  </a:cubicBezTo>
                  <a:cubicBezTo>
                    <a:pt x="84" y="198"/>
                    <a:pt x="82" y="198"/>
                    <a:pt x="81" y="198"/>
                  </a:cubicBezTo>
                  <a:cubicBezTo>
                    <a:pt x="81" y="198"/>
                    <a:pt x="80" y="198"/>
                    <a:pt x="79" y="199"/>
                  </a:cubicBezTo>
                  <a:cubicBezTo>
                    <a:pt x="79" y="199"/>
                    <a:pt x="78" y="200"/>
                    <a:pt x="79" y="200"/>
                  </a:cubicBezTo>
                  <a:cubicBezTo>
                    <a:pt x="79" y="201"/>
                    <a:pt x="80" y="200"/>
                    <a:pt x="81" y="200"/>
                  </a:cubicBezTo>
                  <a:cubicBezTo>
                    <a:pt x="82" y="200"/>
                    <a:pt x="83" y="200"/>
                    <a:pt x="84" y="200"/>
                  </a:cubicBezTo>
                  <a:cubicBezTo>
                    <a:pt x="85" y="200"/>
                    <a:pt x="85" y="199"/>
                    <a:pt x="86" y="198"/>
                  </a:cubicBezTo>
                  <a:cubicBezTo>
                    <a:pt x="87" y="198"/>
                    <a:pt x="89" y="199"/>
                    <a:pt x="90" y="199"/>
                  </a:cubicBezTo>
                  <a:cubicBezTo>
                    <a:pt x="91" y="199"/>
                    <a:pt x="93" y="199"/>
                    <a:pt x="95" y="199"/>
                  </a:cubicBezTo>
                  <a:cubicBezTo>
                    <a:pt x="95" y="200"/>
                    <a:pt x="96" y="200"/>
                    <a:pt x="96" y="200"/>
                  </a:cubicBezTo>
                  <a:cubicBezTo>
                    <a:pt x="96" y="201"/>
                    <a:pt x="96" y="202"/>
                    <a:pt x="96" y="202"/>
                  </a:cubicBezTo>
                  <a:cubicBezTo>
                    <a:pt x="96" y="202"/>
                    <a:pt x="97" y="202"/>
                    <a:pt x="97" y="202"/>
                  </a:cubicBezTo>
                  <a:cubicBezTo>
                    <a:pt x="98" y="202"/>
                    <a:pt x="98" y="201"/>
                    <a:pt x="98" y="201"/>
                  </a:cubicBezTo>
                  <a:cubicBezTo>
                    <a:pt x="99" y="201"/>
                    <a:pt x="100" y="201"/>
                    <a:pt x="100" y="202"/>
                  </a:cubicBezTo>
                  <a:cubicBezTo>
                    <a:pt x="100" y="202"/>
                    <a:pt x="99" y="203"/>
                    <a:pt x="99" y="204"/>
                  </a:cubicBezTo>
                  <a:cubicBezTo>
                    <a:pt x="99" y="205"/>
                    <a:pt x="99" y="206"/>
                    <a:pt x="99" y="206"/>
                  </a:cubicBezTo>
                  <a:cubicBezTo>
                    <a:pt x="99" y="207"/>
                    <a:pt x="100" y="206"/>
                    <a:pt x="101" y="207"/>
                  </a:cubicBezTo>
                  <a:cubicBezTo>
                    <a:pt x="101" y="207"/>
                    <a:pt x="101" y="209"/>
                    <a:pt x="101" y="209"/>
                  </a:cubicBezTo>
                  <a:cubicBezTo>
                    <a:pt x="101" y="210"/>
                    <a:pt x="99" y="211"/>
                    <a:pt x="99" y="212"/>
                  </a:cubicBezTo>
                  <a:cubicBezTo>
                    <a:pt x="98" y="213"/>
                    <a:pt x="96" y="214"/>
                    <a:pt x="96" y="215"/>
                  </a:cubicBezTo>
                  <a:cubicBezTo>
                    <a:pt x="95" y="215"/>
                    <a:pt x="96" y="217"/>
                    <a:pt x="96" y="218"/>
                  </a:cubicBezTo>
                  <a:cubicBezTo>
                    <a:pt x="96" y="218"/>
                    <a:pt x="96" y="220"/>
                    <a:pt x="95" y="220"/>
                  </a:cubicBezTo>
                  <a:cubicBezTo>
                    <a:pt x="95" y="221"/>
                    <a:pt x="93" y="221"/>
                    <a:pt x="92" y="221"/>
                  </a:cubicBezTo>
                  <a:cubicBezTo>
                    <a:pt x="91" y="221"/>
                    <a:pt x="90" y="220"/>
                    <a:pt x="89" y="220"/>
                  </a:cubicBezTo>
                  <a:cubicBezTo>
                    <a:pt x="88" y="219"/>
                    <a:pt x="87" y="219"/>
                    <a:pt x="86" y="219"/>
                  </a:cubicBezTo>
                  <a:cubicBezTo>
                    <a:pt x="85" y="219"/>
                    <a:pt x="84" y="219"/>
                    <a:pt x="83" y="219"/>
                  </a:cubicBezTo>
                  <a:cubicBezTo>
                    <a:pt x="83" y="220"/>
                    <a:pt x="83" y="223"/>
                    <a:pt x="83" y="224"/>
                  </a:cubicBezTo>
                  <a:cubicBezTo>
                    <a:pt x="82" y="225"/>
                    <a:pt x="81" y="226"/>
                    <a:pt x="81" y="227"/>
                  </a:cubicBezTo>
                  <a:cubicBezTo>
                    <a:pt x="81" y="228"/>
                    <a:pt x="81" y="229"/>
                    <a:pt x="81" y="230"/>
                  </a:cubicBezTo>
                  <a:cubicBezTo>
                    <a:pt x="81" y="230"/>
                    <a:pt x="80" y="231"/>
                    <a:pt x="80" y="231"/>
                  </a:cubicBezTo>
                  <a:cubicBezTo>
                    <a:pt x="79" y="231"/>
                    <a:pt x="78" y="231"/>
                    <a:pt x="77" y="231"/>
                  </a:cubicBezTo>
                  <a:cubicBezTo>
                    <a:pt x="76" y="231"/>
                    <a:pt x="75" y="230"/>
                    <a:pt x="74" y="230"/>
                  </a:cubicBezTo>
                  <a:cubicBezTo>
                    <a:pt x="74" y="229"/>
                    <a:pt x="74" y="227"/>
                    <a:pt x="73" y="226"/>
                  </a:cubicBezTo>
                  <a:cubicBezTo>
                    <a:pt x="73" y="226"/>
                    <a:pt x="72" y="225"/>
                    <a:pt x="71" y="225"/>
                  </a:cubicBezTo>
                  <a:cubicBezTo>
                    <a:pt x="71" y="224"/>
                    <a:pt x="71" y="223"/>
                    <a:pt x="71" y="222"/>
                  </a:cubicBezTo>
                  <a:cubicBezTo>
                    <a:pt x="71" y="221"/>
                    <a:pt x="69" y="219"/>
                    <a:pt x="69" y="219"/>
                  </a:cubicBezTo>
                  <a:cubicBezTo>
                    <a:pt x="69" y="218"/>
                    <a:pt x="69" y="217"/>
                    <a:pt x="69" y="216"/>
                  </a:cubicBezTo>
                  <a:cubicBezTo>
                    <a:pt x="69" y="216"/>
                    <a:pt x="70" y="215"/>
                    <a:pt x="70" y="214"/>
                  </a:cubicBezTo>
                  <a:cubicBezTo>
                    <a:pt x="70" y="213"/>
                    <a:pt x="69" y="212"/>
                    <a:pt x="69" y="211"/>
                  </a:cubicBezTo>
                  <a:cubicBezTo>
                    <a:pt x="68" y="210"/>
                    <a:pt x="66" y="210"/>
                    <a:pt x="66" y="209"/>
                  </a:cubicBezTo>
                  <a:cubicBezTo>
                    <a:pt x="66" y="208"/>
                    <a:pt x="66" y="207"/>
                    <a:pt x="66" y="207"/>
                  </a:cubicBezTo>
                  <a:cubicBezTo>
                    <a:pt x="66" y="206"/>
                    <a:pt x="65" y="204"/>
                    <a:pt x="65" y="204"/>
                  </a:cubicBezTo>
                  <a:cubicBezTo>
                    <a:pt x="64" y="203"/>
                    <a:pt x="62" y="201"/>
                    <a:pt x="61" y="201"/>
                  </a:cubicBezTo>
                  <a:cubicBezTo>
                    <a:pt x="60" y="200"/>
                    <a:pt x="58" y="199"/>
                    <a:pt x="57" y="199"/>
                  </a:cubicBezTo>
                  <a:cubicBezTo>
                    <a:pt x="56" y="198"/>
                    <a:pt x="54" y="199"/>
                    <a:pt x="54" y="198"/>
                  </a:cubicBezTo>
                  <a:cubicBezTo>
                    <a:pt x="53" y="198"/>
                    <a:pt x="53" y="197"/>
                    <a:pt x="53" y="196"/>
                  </a:cubicBezTo>
                  <a:cubicBezTo>
                    <a:pt x="53" y="196"/>
                    <a:pt x="51" y="195"/>
                    <a:pt x="51" y="195"/>
                  </a:cubicBezTo>
                  <a:cubicBezTo>
                    <a:pt x="50" y="195"/>
                    <a:pt x="49" y="195"/>
                    <a:pt x="48" y="195"/>
                  </a:cubicBezTo>
                  <a:cubicBezTo>
                    <a:pt x="48" y="195"/>
                    <a:pt x="47" y="196"/>
                    <a:pt x="46" y="196"/>
                  </a:cubicBezTo>
                  <a:cubicBezTo>
                    <a:pt x="46" y="196"/>
                    <a:pt x="45" y="196"/>
                    <a:pt x="44" y="196"/>
                  </a:cubicBezTo>
                  <a:cubicBezTo>
                    <a:pt x="44" y="196"/>
                    <a:pt x="44" y="195"/>
                    <a:pt x="44" y="194"/>
                  </a:cubicBezTo>
                  <a:cubicBezTo>
                    <a:pt x="43" y="194"/>
                    <a:pt x="43" y="192"/>
                    <a:pt x="42" y="191"/>
                  </a:cubicBezTo>
                  <a:cubicBezTo>
                    <a:pt x="41" y="190"/>
                    <a:pt x="39" y="189"/>
                    <a:pt x="38" y="189"/>
                  </a:cubicBezTo>
                  <a:cubicBezTo>
                    <a:pt x="37" y="188"/>
                    <a:pt x="35" y="188"/>
                    <a:pt x="33" y="188"/>
                  </a:cubicBezTo>
                  <a:cubicBezTo>
                    <a:pt x="33" y="188"/>
                    <a:pt x="31" y="189"/>
                    <a:pt x="31" y="189"/>
                  </a:cubicBezTo>
                  <a:cubicBezTo>
                    <a:pt x="30" y="190"/>
                    <a:pt x="27" y="192"/>
                    <a:pt x="27" y="193"/>
                  </a:cubicBezTo>
                  <a:cubicBezTo>
                    <a:pt x="27" y="193"/>
                    <a:pt x="27" y="194"/>
                    <a:pt x="28" y="195"/>
                  </a:cubicBezTo>
                  <a:cubicBezTo>
                    <a:pt x="28" y="195"/>
                    <a:pt x="28" y="196"/>
                    <a:pt x="28" y="197"/>
                  </a:cubicBezTo>
                  <a:cubicBezTo>
                    <a:pt x="28" y="197"/>
                    <a:pt x="28" y="199"/>
                    <a:pt x="27" y="199"/>
                  </a:cubicBezTo>
                  <a:cubicBezTo>
                    <a:pt x="27" y="200"/>
                    <a:pt x="27" y="201"/>
                    <a:pt x="26" y="202"/>
                  </a:cubicBezTo>
                  <a:cubicBezTo>
                    <a:pt x="26" y="203"/>
                    <a:pt x="25" y="204"/>
                    <a:pt x="25" y="204"/>
                  </a:cubicBezTo>
                  <a:cubicBezTo>
                    <a:pt x="24" y="205"/>
                    <a:pt x="22" y="204"/>
                    <a:pt x="21" y="205"/>
                  </a:cubicBezTo>
                  <a:cubicBezTo>
                    <a:pt x="19" y="205"/>
                    <a:pt x="17" y="206"/>
                    <a:pt x="16" y="207"/>
                  </a:cubicBezTo>
                  <a:cubicBezTo>
                    <a:pt x="15" y="207"/>
                    <a:pt x="15" y="209"/>
                    <a:pt x="14" y="210"/>
                  </a:cubicBezTo>
                  <a:cubicBezTo>
                    <a:pt x="14" y="210"/>
                    <a:pt x="13" y="211"/>
                    <a:pt x="12" y="211"/>
                  </a:cubicBezTo>
                  <a:cubicBezTo>
                    <a:pt x="12" y="211"/>
                    <a:pt x="11" y="210"/>
                    <a:pt x="11" y="209"/>
                  </a:cubicBezTo>
                  <a:cubicBezTo>
                    <a:pt x="11" y="209"/>
                    <a:pt x="11" y="208"/>
                    <a:pt x="11" y="208"/>
                  </a:cubicBezTo>
                  <a:cubicBezTo>
                    <a:pt x="11" y="208"/>
                    <a:pt x="10" y="208"/>
                    <a:pt x="10" y="208"/>
                  </a:cubicBezTo>
                  <a:cubicBezTo>
                    <a:pt x="9" y="208"/>
                    <a:pt x="8" y="209"/>
                    <a:pt x="8" y="209"/>
                  </a:cubicBezTo>
                  <a:cubicBezTo>
                    <a:pt x="7" y="209"/>
                    <a:pt x="5" y="209"/>
                    <a:pt x="5" y="209"/>
                  </a:cubicBezTo>
                  <a:cubicBezTo>
                    <a:pt x="4" y="209"/>
                    <a:pt x="4" y="208"/>
                    <a:pt x="4" y="207"/>
                  </a:cubicBezTo>
                  <a:cubicBezTo>
                    <a:pt x="3" y="207"/>
                    <a:pt x="4" y="206"/>
                    <a:pt x="3" y="205"/>
                  </a:cubicBezTo>
                  <a:cubicBezTo>
                    <a:pt x="3" y="205"/>
                    <a:pt x="3" y="204"/>
                    <a:pt x="3" y="204"/>
                  </a:cubicBezTo>
                  <a:cubicBezTo>
                    <a:pt x="2" y="204"/>
                    <a:pt x="1" y="204"/>
                    <a:pt x="1" y="204"/>
                  </a:cubicBezTo>
                  <a:cubicBezTo>
                    <a:pt x="1" y="204"/>
                    <a:pt x="0" y="203"/>
                    <a:pt x="0" y="203"/>
                  </a:cubicBezTo>
                  <a:cubicBezTo>
                    <a:pt x="0" y="202"/>
                    <a:pt x="0" y="201"/>
                    <a:pt x="0" y="201"/>
                  </a:cubicBezTo>
                  <a:cubicBezTo>
                    <a:pt x="0" y="200"/>
                    <a:pt x="0" y="199"/>
                    <a:pt x="1" y="198"/>
                  </a:cubicBezTo>
                  <a:cubicBezTo>
                    <a:pt x="1" y="198"/>
                    <a:pt x="3" y="198"/>
                    <a:pt x="3" y="198"/>
                  </a:cubicBezTo>
                  <a:cubicBezTo>
                    <a:pt x="3" y="197"/>
                    <a:pt x="3" y="197"/>
                    <a:pt x="3" y="196"/>
                  </a:cubicBezTo>
                  <a:cubicBezTo>
                    <a:pt x="4" y="196"/>
                    <a:pt x="3" y="195"/>
                    <a:pt x="3" y="195"/>
                  </a:cubicBezTo>
                  <a:cubicBezTo>
                    <a:pt x="3" y="194"/>
                    <a:pt x="2" y="194"/>
                    <a:pt x="1" y="194"/>
                  </a:cubicBezTo>
                  <a:cubicBezTo>
                    <a:pt x="1" y="194"/>
                    <a:pt x="1" y="192"/>
                    <a:pt x="1" y="192"/>
                  </a:cubicBezTo>
                  <a:cubicBezTo>
                    <a:pt x="1" y="191"/>
                    <a:pt x="2" y="190"/>
                    <a:pt x="2" y="189"/>
                  </a:cubicBezTo>
                  <a:cubicBezTo>
                    <a:pt x="2" y="188"/>
                    <a:pt x="0" y="187"/>
                    <a:pt x="0" y="187"/>
                  </a:cubicBezTo>
                  <a:cubicBezTo>
                    <a:pt x="0" y="186"/>
                    <a:pt x="0" y="185"/>
                    <a:pt x="1" y="185"/>
                  </a:cubicBezTo>
                  <a:cubicBezTo>
                    <a:pt x="1" y="184"/>
                    <a:pt x="2" y="184"/>
                    <a:pt x="2" y="183"/>
                  </a:cubicBezTo>
                  <a:cubicBezTo>
                    <a:pt x="3" y="183"/>
                    <a:pt x="3" y="181"/>
                    <a:pt x="3" y="181"/>
                  </a:cubicBezTo>
                  <a:cubicBezTo>
                    <a:pt x="3" y="180"/>
                    <a:pt x="4" y="180"/>
                    <a:pt x="4" y="179"/>
                  </a:cubicBezTo>
                  <a:cubicBezTo>
                    <a:pt x="5" y="179"/>
                    <a:pt x="6" y="178"/>
                    <a:pt x="7" y="177"/>
                  </a:cubicBezTo>
                  <a:cubicBezTo>
                    <a:pt x="8" y="177"/>
                    <a:pt x="9" y="178"/>
                    <a:pt x="10" y="178"/>
                  </a:cubicBezTo>
                  <a:cubicBezTo>
                    <a:pt x="11" y="178"/>
                    <a:pt x="13" y="177"/>
                    <a:pt x="14" y="177"/>
                  </a:cubicBezTo>
                  <a:cubicBezTo>
                    <a:pt x="15" y="176"/>
                    <a:pt x="16" y="175"/>
                    <a:pt x="16" y="174"/>
                  </a:cubicBezTo>
                  <a:cubicBezTo>
                    <a:pt x="17" y="173"/>
                    <a:pt x="17" y="172"/>
                    <a:pt x="17" y="171"/>
                  </a:cubicBezTo>
                  <a:cubicBezTo>
                    <a:pt x="18" y="171"/>
                    <a:pt x="18" y="170"/>
                    <a:pt x="19" y="170"/>
                  </a:cubicBezTo>
                  <a:cubicBezTo>
                    <a:pt x="19" y="170"/>
                    <a:pt x="20" y="171"/>
                    <a:pt x="20" y="171"/>
                  </a:cubicBezTo>
                  <a:cubicBezTo>
                    <a:pt x="20" y="171"/>
                    <a:pt x="21" y="170"/>
                    <a:pt x="21" y="170"/>
                  </a:cubicBezTo>
                  <a:cubicBezTo>
                    <a:pt x="22" y="170"/>
                    <a:pt x="22" y="169"/>
                    <a:pt x="22" y="169"/>
                  </a:cubicBezTo>
                  <a:cubicBezTo>
                    <a:pt x="23" y="169"/>
                    <a:pt x="24" y="170"/>
                    <a:pt x="24" y="170"/>
                  </a:cubicBezTo>
                  <a:cubicBezTo>
                    <a:pt x="24" y="170"/>
                    <a:pt x="25" y="169"/>
                    <a:pt x="25" y="169"/>
                  </a:cubicBezTo>
                  <a:cubicBezTo>
                    <a:pt x="26" y="169"/>
                    <a:pt x="26" y="168"/>
                    <a:pt x="27" y="167"/>
                  </a:cubicBezTo>
                  <a:cubicBezTo>
                    <a:pt x="28" y="167"/>
                    <a:pt x="29" y="167"/>
                    <a:pt x="30" y="167"/>
                  </a:cubicBezTo>
                  <a:cubicBezTo>
                    <a:pt x="30" y="167"/>
                    <a:pt x="31" y="166"/>
                    <a:pt x="32" y="165"/>
                  </a:cubicBezTo>
                  <a:cubicBezTo>
                    <a:pt x="32" y="165"/>
                    <a:pt x="33" y="165"/>
                    <a:pt x="34" y="165"/>
                  </a:cubicBezTo>
                  <a:cubicBezTo>
                    <a:pt x="35" y="164"/>
                    <a:pt x="36" y="165"/>
                    <a:pt x="37" y="165"/>
                  </a:cubicBezTo>
                  <a:cubicBezTo>
                    <a:pt x="37" y="165"/>
                    <a:pt x="38" y="165"/>
                    <a:pt x="38" y="165"/>
                  </a:cubicBezTo>
                  <a:cubicBezTo>
                    <a:pt x="39" y="166"/>
                    <a:pt x="38" y="167"/>
                    <a:pt x="38" y="167"/>
                  </a:cubicBezTo>
                  <a:cubicBezTo>
                    <a:pt x="38" y="168"/>
                    <a:pt x="38" y="170"/>
                    <a:pt x="38" y="170"/>
                  </a:cubicBezTo>
                  <a:cubicBezTo>
                    <a:pt x="39" y="171"/>
                    <a:pt x="40" y="172"/>
                    <a:pt x="41" y="172"/>
                  </a:cubicBezTo>
                  <a:cubicBezTo>
                    <a:pt x="42" y="173"/>
                    <a:pt x="43" y="173"/>
                    <a:pt x="43" y="173"/>
                  </a:cubicBezTo>
                  <a:cubicBezTo>
                    <a:pt x="43" y="173"/>
                    <a:pt x="43" y="175"/>
                    <a:pt x="44" y="175"/>
                  </a:cubicBezTo>
                  <a:cubicBezTo>
                    <a:pt x="44" y="175"/>
                    <a:pt x="45" y="176"/>
                    <a:pt x="45" y="175"/>
                  </a:cubicBezTo>
                  <a:cubicBezTo>
                    <a:pt x="45" y="175"/>
                    <a:pt x="45" y="174"/>
                    <a:pt x="45" y="174"/>
                  </a:cubicBezTo>
                  <a:cubicBezTo>
                    <a:pt x="45" y="173"/>
                    <a:pt x="45" y="172"/>
                    <a:pt x="45" y="171"/>
                  </a:cubicBezTo>
                  <a:cubicBezTo>
                    <a:pt x="46" y="171"/>
                    <a:pt x="46" y="170"/>
                    <a:pt x="47" y="170"/>
                  </a:cubicBezTo>
                  <a:cubicBezTo>
                    <a:pt x="47" y="170"/>
                    <a:pt x="48" y="169"/>
                    <a:pt x="49" y="168"/>
                  </a:cubicBezTo>
                  <a:cubicBezTo>
                    <a:pt x="49" y="167"/>
                    <a:pt x="50" y="166"/>
                    <a:pt x="50" y="165"/>
                  </a:cubicBezTo>
                  <a:cubicBezTo>
                    <a:pt x="50" y="164"/>
                    <a:pt x="50" y="163"/>
                    <a:pt x="51" y="162"/>
                  </a:cubicBezTo>
                  <a:cubicBezTo>
                    <a:pt x="51" y="162"/>
                    <a:pt x="52" y="161"/>
                    <a:pt x="52" y="161"/>
                  </a:cubicBezTo>
                  <a:cubicBezTo>
                    <a:pt x="53" y="161"/>
                    <a:pt x="54" y="161"/>
                    <a:pt x="54" y="161"/>
                  </a:cubicBezTo>
                  <a:cubicBezTo>
                    <a:pt x="54" y="162"/>
                    <a:pt x="54" y="163"/>
                    <a:pt x="55" y="163"/>
                  </a:cubicBezTo>
                  <a:cubicBezTo>
                    <a:pt x="56" y="163"/>
                    <a:pt x="56" y="162"/>
                    <a:pt x="57" y="161"/>
                  </a:cubicBezTo>
                  <a:cubicBezTo>
                    <a:pt x="58" y="161"/>
                    <a:pt x="59" y="161"/>
                    <a:pt x="60" y="160"/>
                  </a:cubicBezTo>
                  <a:cubicBezTo>
                    <a:pt x="60" y="160"/>
                    <a:pt x="61" y="159"/>
                    <a:pt x="62" y="158"/>
                  </a:cubicBezTo>
                  <a:cubicBezTo>
                    <a:pt x="62" y="158"/>
                    <a:pt x="63" y="156"/>
                    <a:pt x="64" y="156"/>
                  </a:cubicBezTo>
                  <a:cubicBezTo>
                    <a:pt x="65" y="155"/>
                    <a:pt x="67" y="154"/>
                    <a:pt x="68" y="154"/>
                  </a:cubicBezTo>
                  <a:cubicBezTo>
                    <a:pt x="69" y="153"/>
                    <a:pt x="71" y="152"/>
                    <a:pt x="72" y="151"/>
                  </a:cubicBezTo>
                  <a:cubicBezTo>
                    <a:pt x="73" y="150"/>
                    <a:pt x="74" y="148"/>
                    <a:pt x="74" y="147"/>
                  </a:cubicBezTo>
                  <a:cubicBezTo>
                    <a:pt x="74" y="146"/>
                    <a:pt x="75" y="144"/>
                    <a:pt x="75" y="143"/>
                  </a:cubicBezTo>
                  <a:cubicBezTo>
                    <a:pt x="75" y="143"/>
                    <a:pt x="76" y="142"/>
                    <a:pt x="77" y="142"/>
                  </a:cubicBezTo>
                  <a:cubicBezTo>
                    <a:pt x="78" y="142"/>
                    <a:pt x="79" y="143"/>
                    <a:pt x="80" y="143"/>
                  </a:cubicBezTo>
                  <a:cubicBezTo>
                    <a:pt x="81" y="143"/>
                    <a:pt x="82" y="142"/>
                    <a:pt x="82" y="142"/>
                  </a:cubicBezTo>
                  <a:cubicBezTo>
                    <a:pt x="83" y="141"/>
                    <a:pt x="83" y="140"/>
                    <a:pt x="83" y="139"/>
                  </a:cubicBezTo>
                  <a:cubicBezTo>
                    <a:pt x="83" y="138"/>
                    <a:pt x="84" y="137"/>
                    <a:pt x="84" y="137"/>
                  </a:cubicBezTo>
                  <a:cubicBezTo>
                    <a:pt x="85" y="136"/>
                    <a:pt x="86" y="136"/>
                    <a:pt x="86" y="135"/>
                  </a:cubicBezTo>
                  <a:cubicBezTo>
                    <a:pt x="86" y="135"/>
                    <a:pt x="86" y="134"/>
                    <a:pt x="86" y="133"/>
                  </a:cubicBezTo>
                  <a:cubicBezTo>
                    <a:pt x="86" y="133"/>
                    <a:pt x="87" y="133"/>
                    <a:pt x="87" y="132"/>
                  </a:cubicBezTo>
                  <a:cubicBezTo>
                    <a:pt x="87" y="132"/>
                    <a:pt x="88" y="131"/>
                    <a:pt x="88" y="130"/>
                  </a:cubicBezTo>
                  <a:cubicBezTo>
                    <a:pt x="88" y="130"/>
                    <a:pt x="88" y="129"/>
                    <a:pt x="88" y="128"/>
                  </a:cubicBezTo>
                  <a:cubicBezTo>
                    <a:pt x="87" y="127"/>
                    <a:pt x="87" y="126"/>
                    <a:pt x="87" y="126"/>
                  </a:cubicBezTo>
                  <a:cubicBezTo>
                    <a:pt x="87" y="126"/>
                    <a:pt x="87" y="125"/>
                    <a:pt x="88" y="125"/>
                  </a:cubicBezTo>
                  <a:cubicBezTo>
                    <a:pt x="88" y="125"/>
                    <a:pt x="89" y="124"/>
                    <a:pt x="89" y="123"/>
                  </a:cubicBezTo>
                  <a:cubicBezTo>
                    <a:pt x="90" y="123"/>
                    <a:pt x="90" y="122"/>
                    <a:pt x="90" y="122"/>
                  </a:cubicBezTo>
                  <a:cubicBezTo>
                    <a:pt x="90" y="122"/>
                    <a:pt x="91" y="122"/>
                    <a:pt x="91" y="122"/>
                  </a:cubicBezTo>
                  <a:cubicBezTo>
                    <a:pt x="92" y="122"/>
                    <a:pt x="92" y="123"/>
                    <a:pt x="92" y="123"/>
                  </a:cubicBezTo>
                  <a:cubicBezTo>
                    <a:pt x="93" y="123"/>
                    <a:pt x="94" y="123"/>
                    <a:pt x="95" y="123"/>
                  </a:cubicBezTo>
                  <a:cubicBezTo>
                    <a:pt x="95" y="123"/>
                    <a:pt x="96" y="123"/>
                    <a:pt x="97" y="123"/>
                  </a:cubicBezTo>
                  <a:cubicBezTo>
                    <a:pt x="97" y="122"/>
                    <a:pt x="96" y="121"/>
                    <a:pt x="96" y="121"/>
                  </a:cubicBezTo>
                  <a:cubicBezTo>
                    <a:pt x="96" y="121"/>
                    <a:pt x="94" y="121"/>
                    <a:pt x="94" y="121"/>
                  </a:cubicBezTo>
                  <a:cubicBezTo>
                    <a:pt x="94" y="121"/>
                    <a:pt x="93" y="120"/>
                    <a:pt x="93" y="120"/>
                  </a:cubicBezTo>
                  <a:cubicBezTo>
                    <a:pt x="93" y="119"/>
                    <a:pt x="95" y="120"/>
                    <a:pt x="95" y="120"/>
                  </a:cubicBezTo>
                  <a:cubicBezTo>
                    <a:pt x="96" y="120"/>
                    <a:pt x="97" y="119"/>
                    <a:pt x="97" y="119"/>
                  </a:cubicBezTo>
                  <a:cubicBezTo>
                    <a:pt x="97" y="119"/>
                    <a:pt x="98" y="118"/>
                    <a:pt x="98" y="118"/>
                  </a:cubicBezTo>
                  <a:cubicBezTo>
                    <a:pt x="99" y="118"/>
                    <a:pt x="100" y="118"/>
                    <a:pt x="101" y="118"/>
                  </a:cubicBezTo>
                  <a:cubicBezTo>
                    <a:pt x="102" y="118"/>
                    <a:pt x="103" y="115"/>
                    <a:pt x="104" y="114"/>
                  </a:cubicBezTo>
                  <a:cubicBezTo>
                    <a:pt x="105" y="113"/>
                    <a:pt x="106" y="110"/>
                    <a:pt x="106" y="108"/>
                  </a:cubicBezTo>
                  <a:cubicBezTo>
                    <a:pt x="107" y="107"/>
                    <a:pt x="107" y="105"/>
                    <a:pt x="106" y="104"/>
                  </a:cubicBezTo>
                  <a:cubicBezTo>
                    <a:pt x="106" y="103"/>
                    <a:pt x="104" y="103"/>
                    <a:pt x="104" y="102"/>
                  </a:cubicBezTo>
                  <a:cubicBezTo>
                    <a:pt x="104" y="102"/>
                    <a:pt x="103" y="102"/>
                    <a:pt x="103" y="101"/>
                  </a:cubicBezTo>
                  <a:cubicBezTo>
                    <a:pt x="104" y="101"/>
                    <a:pt x="105" y="101"/>
                    <a:pt x="105" y="101"/>
                  </a:cubicBezTo>
                  <a:cubicBezTo>
                    <a:pt x="106" y="101"/>
                    <a:pt x="106" y="100"/>
                    <a:pt x="106" y="99"/>
                  </a:cubicBezTo>
                  <a:cubicBezTo>
                    <a:pt x="107" y="99"/>
                    <a:pt x="106" y="97"/>
                    <a:pt x="106" y="96"/>
                  </a:cubicBezTo>
                  <a:cubicBezTo>
                    <a:pt x="106" y="96"/>
                    <a:pt x="107" y="95"/>
                    <a:pt x="107" y="95"/>
                  </a:cubicBezTo>
                  <a:cubicBezTo>
                    <a:pt x="107" y="94"/>
                    <a:pt x="108" y="93"/>
                    <a:pt x="107" y="92"/>
                  </a:cubicBezTo>
                  <a:cubicBezTo>
                    <a:pt x="107" y="92"/>
                    <a:pt x="106" y="91"/>
                    <a:pt x="106" y="91"/>
                  </a:cubicBezTo>
                  <a:cubicBezTo>
                    <a:pt x="105" y="90"/>
                    <a:pt x="105" y="89"/>
                    <a:pt x="106" y="89"/>
                  </a:cubicBezTo>
                  <a:cubicBezTo>
                    <a:pt x="106" y="88"/>
                    <a:pt x="106" y="87"/>
                    <a:pt x="107" y="87"/>
                  </a:cubicBezTo>
                  <a:cubicBezTo>
                    <a:pt x="107" y="87"/>
                    <a:pt x="108" y="88"/>
                    <a:pt x="109" y="88"/>
                  </a:cubicBezTo>
                  <a:cubicBezTo>
                    <a:pt x="109" y="88"/>
                    <a:pt x="109" y="90"/>
                    <a:pt x="109" y="90"/>
                  </a:cubicBezTo>
                  <a:cubicBezTo>
                    <a:pt x="110" y="90"/>
                    <a:pt x="111" y="89"/>
                    <a:pt x="112" y="89"/>
                  </a:cubicBezTo>
                  <a:cubicBezTo>
                    <a:pt x="112" y="89"/>
                    <a:pt x="113" y="90"/>
                    <a:pt x="113" y="90"/>
                  </a:cubicBezTo>
                  <a:cubicBezTo>
                    <a:pt x="114" y="90"/>
                    <a:pt x="115" y="89"/>
                    <a:pt x="115" y="89"/>
                  </a:cubicBezTo>
                  <a:cubicBezTo>
                    <a:pt x="116" y="89"/>
                    <a:pt x="116" y="87"/>
                    <a:pt x="116" y="87"/>
                  </a:cubicBezTo>
                  <a:cubicBezTo>
                    <a:pt x="116" y="86"/>
                    <a:pt x="117" y="85"/>
                    <a:pt x="118" y="85"/>
                  </a:cubicBezTo>
                  <a:cubicBezTo>
                    <a:pt x="118" y="84"/>
                    <a:pt x="119" y="84"/>
                    <a:pt x="120" y="84"/>
                  </a:cubicBezTo>
                  <a:cubicBezTo>
                    <a:pt x="120" y="84"/>
                    <a:pt x="120" y="85"/>
                    <a:pt x="120" y="86"/>
                  </a:cubicBezTo>
                  <a:cubicBezTo>
                    <a:pt x="120" y="86"/>
                    <a:pt x="120" y="87"/>
                    <a:pt x="120" y="88"/>
                  </a:cubicBezTo>
                  <a:cubicBezTo>
                    <a:pt x="120" y="88"/>
                    <a:pt x="121" y="89"/>
                    <a:pt x="121" y="89"/>
                  </a:cubicBezTo>
                  <a:cubicBezTo>
                    <a:pt x="122" y="89"/>
                    <a:pt x="122" y="90"/>
                    <a:pt x="122" y="91"/>
                  </a:cubicBezTo>
                  <a:cubicBezTo>
                    <a:pt x="122" y="92"/>
                    <a:pt x="122" y="93"/>
                    <a:pt x="122" y="94"/>
                  </a:cubicBezTo>
                  <a:cubicBezTo>
                    <a:pt x="122" y="94"/>
                    <a:pt x="122" y="95"/>
                    <a:pt x="123" y="95"/>
                  </a:cubicBezTo>
                  <a:cubicBezTo>
                    <a:pt x="123" y="95"/>
                    <a:pt x="124" y="95"/>
                    <a:pt x="124" y="95"/>
                  </a:cubicBezTo>
                  <a:cubicBezTo>
                    <a:pt x="125" y="95"/>
                    <a:pt x="125" y="96"/>
                    <a:pt x="126" y="96"/>
                  </a:cubicBezTo>
                  <a:cubicBezTo>
                    <a:pt x="127" y="96"/>
                    <a:pt x="128" y="96"/>
                    <a:pt x="129" y="95"/>
                  </a:cubicBezTo>
                  <a:cubicBezTo>
                    <a:pt x="130" y="95"/>
                    <a:pt x="131" y="95"/>
                    <a:pt x="132" y="95"/>
                  </a:cubicBezTo>
                  <a:cubicBezTo>
                    <a:pt x="133" y="96"/>
                    <a:pt x="134" y="97"/>
                    <a:pt x="135" y="96"/>
                  </a:cubicBezTo>
                  <a:cubicBezTo>
                    <a:pt x="135" y="96"/>
                    <a:pt x="135" y="96"/>
                    <a:pt x="135" y="95"/>
                  </a:cubicBezTo>
                  <a:cubicBezTo>
                    <a:pt x="135" y="95"/>
                    <a:pt x="135" y="94"/>
                    <a:pt x="134" y="93"/>
                  </a:cubicBezTo>
                  <a:cubicBezTo>
                    <a:pt x="134" y="93"/>
                    <a:pt x="132" y="93"/>
                    <a:pt x="131" y="93"/>
                  </a:cubicBezTo>
                  <a:cubicBezTo>
                    <a:pt x="130" y="93"/>
                    <a:pt x="127" y="94"/>
                    <a:pt x="126" y="93"/>
                  </a:cubicBezTo>
                  <a:cubicBezTo>
                    <a:pt x="125" y="93"/>
                    <a:pt x="125" y="92"/>
                    <a:pt x="124" y="91"/>
                  </a:cubicBezTo>
                  <a:cubicBezTo>
                    <a:pt x="124" y="90"/>
                    <a:pt x="124" y="89"/>
                    <a:pt x="124" y="88"/>
                  </a:cubicBezTo>
                  <a:cubicBezTo>
                    <a:pt x="124" y="87"/>
                    <a:pt x="124" y="85"/>
                    <a:pt x="124" y="84"/>
                  </a:cubicBezTo>
                  <a:cubicBezTo>
                    <a:pt x="124" y="83"/>
                    <a:pt x="125" y="82"/>
                    <a:pt x="125" y="82"/>
                  </a:cubicBezTo>
                  <a:cubicBezTo>
                    <a:pt x="125" y="81"/>
                    <a:pt x="123" y="80"/>
                    <a:pt x="123" y="80"/>
                  </a:cubicBezTo>
                  <a:cubicBezTo>
                    <a:pt x="123" y="79"/>
                    <a:pt x="124" y="79"/>
                    <a:pt x="125" y="78"/>
                  </a:cubicBezTo>
                  <a:cubicBezTo>
                    <a:pt x="125" y="78"/>
                    <a:pt x="126" y="78"/>
                    <a:pt x="126" y="78"/>
                  </a:cubicBezTo>
                  <a:cubicBezTo>
                    <a:pt x="127" y="79"/>
                    <a:pt x="127" y="80"/>
                    <a:pt x="128" y="80"/>
                  </a:cubicBezTo>
                  <a:cubicBezTo>
                    <a:pt x="128" y="81"/>
                    <a:pt x="129" y="81"/>
                    <a:pt x="130" y="81"/>
                  </a:cubicBezTo>
                  <a:cubicBezTo>
                    <a:pt x="131" y="81"/>
                    <a:pt x="131" y="79"/>
                    <a:pt x="131" y="79"/>
                  </a:cubicBezTo>
                  <a:cubicBezTo>
                    <a:pt x="131" y="79"/>
                    <a:pt x="132" y="78"/>
                    <a:pt x="132" y="77"/>
                  </a:cubicBezTo>
                  <a:cubicBezTo>
                    <a:pt x="132" y="77"/>
                    <a:pt x="133" y="77"/>
                    <a:pt x="133" y="77"/>
                  </a:cubicBezTo>
                  <a:cubicBezTo>
                    <a:pt x="134" y="77"/>
                    <a:pt x="135" y="77"/>
                    <a:pt x="135" y="78"/>
                  </a:cubicBezTo>
                  <a:cubicBezTo>
                    <a:pt x="136" y="78"/>
                    <a:pt x="137" y="78"/>
                    <a:pt x="138" y="78"/>
                  </a:cubicBezTo>
                  <a:cubicBezTo>
                    <a:pt x="139" y="78"/>
                    <a:pt x="140" y="77"/>
                    <a:pt x="140" y="77"/>
                  </a:cubicBezTo>
                  <a:cubicBezTo>
                    <a:pt x="141" y="77"/>
                    <a:pt x="143" y="77"/>
                    <a:pt x="143" y="77"/>
                  </a:cubicBezTo>
                  <a:cubicBezTo>
                    <a:pt x="144" y="77"/>
                    <a:pt x="144" y="76"/>
                    <a:pt x="145" y="75"/>
                  </a:cubicBezTo>
                  <a:cubicBezTo>
                    <a:pt x="145" y="75"/>
                    <a:pt x="145" y="73"/>
                    <a:pt x="145" y="72"/>
                  </a:cubicBezTo>
                  <a:cubicBezTo>
                    <a:pt x="145" y="71"/>
                    <a:pt x="146" y="69"/>
                    <a:pt x="146" y="69"/>
                  </a:cubicBezTo>
                  <a:cubicBezTo>
                    <a:pt x="147" y="67"/>
                    <a:pt x="147" y="64"/>
                    <a:pt x="147" y="62"/>
                  </a:cubicBezTo>
                  <a:cubicBezTo>
                    <a:pt x="147" y="62"/>
                    <a:pt x="147" y="60"/>
                    <a:pt x="148" y="59"/>
                  </a:cubicBezTo>
                  <a:cubicBezTo>
                    <a:pt x="148" y="59"/>
                    <a:pt x="150" y="59"/>
                    <a:pt x="150" y="59"/>
                  </a:cubicBezTo>
                  <a:cubicBezTo>
                    <a:pt x="151" y="59"/>
                    <a:pt x="151" y="60"/>
                    <a:pt x="152" y="60"/>
                  </a:cubicBezTo>
                  <a:cubicBezTo>
                    <a:pt x="152" y="60"/>
                    <a:pt x="154" y="59"/>
                    <a:pt x="154" y="59"/>
                  </a:cubicBezTo>
                  <a:cubicBezTo>
                    <a:pt x="154" y="58"/>
                    <a:pt x="154" y="57"/>
                    <a:pt x="155" y="56"/>
                  </a:cubicBezTo>
                  <a:cubicBezTo>
                    <a:pt x="155" y="56"/>
                    <a:pt x="156" y="55"/>
                    <a:pt x="156" y="55"/>
                  </a:cubicBezTo>
                  <a:cubicBezTo>
                    <a:pt x="157" y="55"/>
                    <a:pt x="159" y="55"/>
                    <a:pt x="160" y="55"/>
                  </a:cubicBezTo>
                  <a:cubicBezTo>
                    <a:pt x="160" y="54"/>
                    <a:pt x="161" y="53"/>
                    <a:pt x="161" y="53"/>
                  </a:cubicBezTo>
                  <a:cubicBezTo>
                    <a:pt x="162" y="53"/>
                    <a:pt x="163" y="53"/>
                    <a:pt x="164" y="52"/>
                  </a:cubicBezTo>
                  <a:cubicBezTo>
                    <a:pt x="165" y="52"/>
                    <a:pt x="165" y="50"/>
                    <a:pt x="165" y="49"/>
                  </a:cubicBezTo>
                  <a:cubicBezTo>
                    <a:pt x="165" y="48"/>
                    <a:pt x="165" y="46"/>
                    <a:pt x="166" y="45"/>
                  </a:cubicBezTo>
                  <a:cubicBezTo>
                    <a:pt x="166" y="45"/>
                    <a:pt x="168" y="46"/>
                    <a:pt x="168" y="45"/>
                  </a:cubicBezTo>
                  <a:cubicBezTo>
                    <a:pt x="169" y="45"/>
                    <a:pt x="169" y="43"/>
                    <a:pt x="169" y="42"/>
                  </a:cubicBezTo>
                  <a:cubicBezTo>
                    <a:pt x="170" y="42"/>
                    <a:pt x="171" y="41"/>
                    <a:pt x="171" y="41"/>
                  </a:cubicBezTo>
                  <a:cubicBezTo>
                    <a:pt x="171" y="40"/>
                    <a:pt x="172" y="39"/>
                    <a:pt x="172" y="39"/>
                  </a:cubicBezTo>
                  <a:cubicBezTo>
                    <a:pt x="173" y="38"/>
                    <a:pt x="175" y="38"/>
                    <a:pt x="176" y="38"/>
                  </a:cubicBezTo>
                  <a:cubicBezTo>
                    <a:pt x="177" y="37"/>
                    <a:pt x="178" y="36"/>
                    <a:pt x="179" y="35"/>
                  </a:cubicBezTo>
                  <a:cubicBezTo>
                    <a:pt x="179" y="34"/>
                    <a:pt x="179" y="31"/>
                    <a:pt x="179" y="29"/>
                  </a:cubicBezTo>
                  <a:cubicBezTo>
                    <a:pt x="179" y="27"/>
                    <a:pt x="178" y="23"/>
                    <a:pt x="178" y="21"/>
                  </a:cubicBezTo>
                  <a:cubicBezTo>
                    <a:pt x="178" y="19"/>
                    <a:pt x="178" y="14"/>
                    <a:pt x="178" y="11"/>
                  </a:cubicBezTo>
                  <a:cubicBezTo>
                    <a:pt x="179" y="9"/>
                    <a:pt x="179" y="5"/>
                    <a:pt x="179" y="3"/>
                  </a:cubicBezTo>
                  <a:cubicBezTo>
                    <a:pt x="179" y="2"/>
                    <a:pt x="180" y="2"/>
                    <a:pt x="180" y="1"/>
                  </a:cubicBezTo>
                  <a:cubicBezTo>
                    <a:pt x="180" y="1"/>
                    <a:pt x="181" y="1"/>
                    <a:pt x="181" y="1"/>
                  </a:cubicBezTo>
                  <a:cubicBezTo>
                    <a:pt x="181" y="1"/>
                    <a:pt x="182" y="2"/>
                    <a:pt x="182" y="2"/>
                  </a:cubicBezTo>
                  <a:cubicBezTo>
                    <a:pt x="183" y="2"/>
                    <a:pt x="184" y="2"/>
                    <a:pt x="185" y="2"/>
                  </a:cubicBezTo>
                  <a:cubicBezTo>
                    <a:pt x="185" y="2"/>
                    <a:pt x="186" y="2"/>
                    <a:pt x="187" y="2"/>
                  </a:cubicBezTo>
                  <a:cubicBezTo>
                    <a:pt x="187" y="1"/>
                    <a:pt x="188" y="1"/>
                    <a:pt x="188" y="0"/>
                  </a:cubicBezTo>
                  <a:cubicBezTo>
                    <a:pt x="189" y="0"/>
                    <a:pt x="190" y="0"/>
                    <a:pt x="191" y="0"/>
                  </a:cubicBezTo>
                  <a:cubicBezTo>
                    <a:pt x="191" y="0"/>
                    <a:pt x="192" y="1"/>
                    <a:pt x="192" y="1"/>
                  </a:cubicBezTo>
                  <a:cubicBezTo>
                    <a:pt x="193" y="1"/>
                    <a:pt x="194" y="0"/>
                    <a:pt x="194" y="1"/>
                  </a:cubicBezTo>
                  <a:cubicBezTo>
                    <a:pt x="195" y="1"/>
                    <a:pt x="195" y="1"/>
                    <a:pt x="195" y="2"/>
                  </a:cubicBezTo>
                  <a:cubicBezTo>
                    <a:pt x="195" y="2"/>
                    <a:pt x="195" y="3"/>
                    <a:pt x="194" y="4"/>
                  </a:cubicBezTo>
                  <a:cubicBezTo>
                    <a:pt x="194" y="5"/>
                    <a:pt x="194" y="6"/>
                    <a:pt x="194" y="7"/>
                  </a:cubicBezTo>
                  <a:cubicBezTo>
                    <a:pt x="195" y="7"/>
                    <a:pt x="195" y="8"/>
                    <a:pt x="195" y="9"/>
                  </a:cubicBezTo>
                  <a:cubicBezTo>
                    <a:pt x="196" y="10"/>
                    <a:pt x="197" y="10"/>
                    <a:pt x="197" y="11"/>
                  </a:cubicBezTo>
                  <a:cubicBezTo>
                    <a:pt x="197" y="11"/>
                    <a:pt x="197" y="13"/>
                    <a:pt x="197" y="13"/>
                  </a:cubicBezTo>
                  <a:cubicBezTo>
                    <a:pt x="197" y="14"/>
                    <a:pt x="197" y="16"/>
                    <a:pt x="197" y="17"/>
                  </a:cubicBezTo>
                  <a:cubicBezTo>
                    <a:pt x="197" y="18"/>
                    <a:pt x="197" y="19"/>
                    <a:pt x="197" y="20"/>
                  </a:cubicBezTo>
                  <a:cubicBezTo>
                    <a:pt x="197" y="21"/>
                    <a:pt x="197" y="23"/>
                    <a:pt x="197" y="23"/>
                  </a:cubicBezTo>
                  <a:cubicBezTo>
                    <a:pt x="197" y="24"/>
                    <a:pt x="197" y="26"/>
                    <a:pt x="196" y="27"/>
                  </a:cubicBezTo>
                  <a:cubicBezTo>
                    <a:pt x="196" y="27"/>
                    <a:pt x="195" y="29"/>
                    <a:pt x="195" y="29"/>
                  </a:cubicBezTo>
                  <a:cubicBezTo>
                    <a:pt x="194" y="30"/>
                    <a:pt x="194" y="31"/>
                    <a:pt x="193" y="31"/>
                  </a:cubicBezTo>
                  <a:cubicBezTo>
                    <a:pt x="193" y="32"/>
                    <a:pt x="192" y="32"/>
                    <a:pt x="191" y="33"/>
                  </a:cubicBezTo>
                  <a:cubicBezTo>
                    <a:pt x="191" y="33"/>
                    <a:pt x="191" y="34"/>
                    <a:pt x="191" y="35"/>
                  </a:cubicBezTo>
                  <a:cubicBezTo>
                    <a:pt x="192" y="35"/>
                    <a:pt x="193" y="36"/>
                    <a:pt x="194" y="37"/>
                  </a:cubicBezTo>
                  <a:cubicBezTo>
                    <a:pt x="194" y="37"/>
                    <a:pt x="195" y="37"/>
                    <a:pt x="196" y="37"/>
                  </a:cubicBezTo>
                  <a:cubicBezTo>
                    <a:pt x="196" y="38"/>
                    <a:pt x="197" y="39"/>
                    <a:pt x="197" y="40"/>
                  </a:cubicBezTo>
                  <a:cubicBezTo>
                    <a:pt x="198" y="40"/>
                    <a:pt x="199" y="41"/>
                    <a:pt x="199" y="41"/>
                  </a:cubicBezTo>
                  <a:cubicBezTo>
                    <a:pt x="200" y="41"/>
                    <a:pt x="200" y="41"/>
                    <a:pt x="201" y="41"/>
                  </a:cubicBezTo>
                  <a:cubicBezTo>
                    <a:pt x="201" y="40"/>
                    <a:pt x="201" y="39"/>
                    <a:pt x="201" y="39"/>
                  </a:cubicBezTo>
                  <a:cubicBezTo>
                    <a:pt x="201" y="38"/>
                    <a:pt x="201" y="37"/>
                    <a:pt x="201" y="37"/>
                  </a:cubicBezTo>
                  <a:cubicBezTo>
                    <a:pt x="201" y="37"/>
                    <a:pt x="203" y="36"/>
                    <a:pt x="203" y="36"/>
                  </a:cubicBezTo>
                  <a:cubicBezTo>
                    <a:pt x="204" y="36"/>
                    <a:pt x="204" y="37"/>
                    <a:pt x="205" y="37"/>
                  </a:cubicBezTo>
                  <a:cubicBezTo>
                    <a:pt x="205" y="38"/>
                    <a:pt x="205" y="39"/>
                    <a:pt x="205" y="40"/>
                  </a:cubicBezTo>
                  <a:cubicBezTo>
                    <a:pt x="205" y="41"/>
                    <a:pt x="204" y="41"/>
                    <a:pt x="204" y="42"/>
                  </a:cubicBezTo>
                  <a:cubicBezTo>
                    <a:pt x="204" y="43"/>
                    <a:pt x="204" y="44"/>
                    <a:pt x="204" y="45"/>
                  </a:cubicBezTo>
                  <a:cubicBezTo>
                    <a:pt x="204" y="46"/>
                    <a:pt x="205" y="48"/>
                    <a:pt x="206" y="49"/>
                  </a:cubicBezTo>
                  <a:cubicBezTo>
                    <a:pt x="206" y="50"/>
                    <a:pt x="208" y="53"/>
                    <a:pt x="208" y="55"/>
                  </a:cubicBezTo>
                  <a:cubicBezTo>
                    <a:pt x="209" y="57"/>
                    <a:pt x="210" y="61"/>
                    <a:pt x="211" y="63"/>
                  </a:cubicBezTo>
                  <a:cubicBezTo>
                    <a:pt x="211" y="64"/>
                    <a:pt x="211" y="66"/>
                    <a:pt x="211" y="67"/>
                  </a:cubicBezTo>
                  <a:cubicBezTo>
                    <a:pt x="212" y="68"/>
                    <a:pt x="213" y="69"/>
                    <a:pt x="214" y="69"/>
                  </a:cubicBezTo>
                  <a:cubicBezTo>
                    <a:pt x="214" y="70"/>
                    <a:pt x="215" y="72"/>
                    <a:pt x="215" y="73"/>
                  </a:cubicBezTo>
                  <a:cubicBezTo>
                    <a:pt x="216" y="74"/>
                    <a:pt x="217" y="75"/>
                    <a:pt x="217" y="76"/>
                  </a:cubicBezTo>
                  <a:cubicBezTo>
                    <a:pt x="217" y="77"/>
                    <a:pt x="216" y="78"/>
                    <a:pt x="216" y="79"/>
                  </a:cubicBezTo>
                  <a:cubicBezTo>
                    <a:pt x="216" y="80"/>
                    <a:pt x="215" y="81"/>
                    <a:pt x="215" y="82"/>
                  </a:cubicBezTo>
                  <a:cubicBezTo>
                    <a:pt x="215" y="82"/>
                    <a:pt x="214" y="83"/>
                    <a:pt x="214" y="83"/>
                  </a:cubicBezTo>
                  <a:cubicBezTo>
                    <a:pt x="214" y="84"/>
                    <a:pt x="214" y="84"/>
                    <a:pt x="215" y="85"/>
                  </a:cubicBezTo>
                  <a:cubicBezTo>
                    <a:pt x="215" y="85"/>
                    <a:pt x="215" y="84"/>
                    <a:pt x="216" y="85"/>
                  </a:cubicBezTo>
                  <a:cubicBezTo>
                    <a:pt x="216" y="85"/>
                    <a:pt x="216" y="85"/>
                    <a:pt x="217" y="86"/>
                  </a:cubicBezTo>
                  <a:cubicBezTo>
                    <a:pt x="217" y="86"/>
                    <a:pt x="217" y="86"/>
                    <a:pt x="218" y="86"/>
                  </a:cubicBezTo>
                  <a:cubicBezTo>
                    <a:pt x="218" y="86"/>
                    <a:pt x="219" y="85"/>
                    <a:pt x="219" y="85"/>
                  </a:cubicBezTo>
                  <a:cubicBezTo>
                    <a:pt x="219" y="85"/>
                    <a:pt x="219" y="84"/>
                    <a:pt x="220" y="84"/>
                  </a:cubicBezTo>
                  <a:cubicBezTo>
                    <a:pt x="220" y="84"/>
                    <a:pt x="221" y="84"/>
                    <a:pt x="221" y="85"/>
                  </a:cubicBezTo>
                  <a:cubicBezTo>
                    <a:pt x="222" y="85"/>
                    <a:pt x="221" y="87"/>
                    <a:pt x="221" y="88"/>
                  </a:cubicBezTo>
                  <a:cubicBezTo>
                    <a:pt x="221" y="88"/>
                    <a:pt x="222" y="89"/>
                    <a:pt x="222" y="89"/>
                  </a:cubicBezTo>
                  <a:cubicBezTo>
                    <a:pt x="222" y="90"/>
                    <a:pt x="223" y="91"/>
                    <a:pt x="223" y="92"/>
                  </a:cubicBezTo>
                  <a:cubicBezTo>
                    <a:pt x="223" y="92"/>
                    <a:pt x="222" y="94"/>
                    <a:pt x="223" y="95"/>
                  </a:cubicBezTo>
                  <a:cubicBezTo>
                    <a:pt x="223" y="95"/>
                    <a:pt x="224" y="96"/>
                    <a:pt x="224" y="96"/>
                  </a:cubicBezTo>
                  <a:cubicBezTo>
                    <a:pt x="224" y="96"/>
                    <a:pt x="225" y="95"/>
                    <a:pt x="225" y="95"/>
                  </a:cubicBezTo>
                  <a:cubicBezTo>
                    <a:pt x="225" y="95"/>
                    <a:pt x="226" y="95"/>
                    <a:pt x="226" y="95"/>
                  </a:cubicBezTo>
                  <a:cubicBezTo>
                    <a:pt x="227" y="95"/>
                    <a:pt x="228" y="96"/>
                    <a:pt x="228" y="96"/>
                  </a:cubicBezTo>
                  <a:cubicBezTo>
                    <a:pt x="229" y="96"/>
                    <a:pt x="230" y="97"/>
                    <a:pt x="230" y="97"/>
                  </a:cubicBezTo>
                  <a:cubicBezTo>
                    <a:pt x="231" y="97"/>
                    <a:pt x="232" y="98"/>
                    <a:pt x="232" y="98"/>
                  </a:cubicBezTo>
                  <a:cubicBezTo>
                    <a:pt x="232" y="99"/>
                    <a:pt x="232" y="100"/>
                    <a:pt x="232" y="101"/>
                  </a:cubicBezTo>
                  <a:cubicBezTo>
                    <a:pt x="233" y="101"/>
                    <a:pt x="234" y="102"/>
                    <a:pt x="233" y="103"/>
                  </a:cubicBezTo>
                  <a:cubicBezTo>
                    <a:pt x="233" y="103"/>
                    <a:pt x="233" y="104"/>
                    <a:pt x="233" y="104"/>
                  </a:cubicBezTo>
                  <a:cubicBezTo>
                    <a:pt x="232" y="104"/>
                    <a:pt x="231" y="103"/>
                    <a:pt x="230" y="103"/>
                  </a:cubicBezTo>
                  <a:cubicBezTo>
                    <a:pt x="230" y="104"/>
                    <a:pt x="230" y="104"/>
                    <a:pt x="230" y="104"/>
                  </a:cubicBezTo>
                  <a:cubicBezTo>
                    <a:pt x="229" y="104"/>
                    <a:pt x="229" y="104"/>
                    <a:pt x="229" y="104"/>
                  </a:cubicBezTo>
                  <a:cubicBezTo>
                    <a:pt x="229" y="104"/>
                    <a:pt x="228" y="106"/>
                    <a:pt x="228" y="107"/>
                  </a:cubicBezTo>
                  <a:cubicBezTo>
                    <a:pt x="228" y="107"/>
                    <a:pt x="229" y="108"/>
                    <a:pt x="228" y="109"/>
                  </a:cubicBezTo>
                  <a:cubicBezTo>
                    <a:pt x="228" y="110"/>
                    <a:pt x="228" y="110"/>
                    <a:pt x="228" y="111"/>
                  </a:cubicBezTo>
                  <a:cubicBezTo>
                    <a:pt x="228" y="112"/>
                    <a:pt x="227" y="113"/>
                    <a:pt x="228" y="113"/>
                  </a:cubicBezTo>
                  <a:cubicBezTo>
                    <a:pt x="228" y="114"/>
                    <a:pt x="228" y="115"/>
                    <a:pt x="229" y="115"/>
                  </a:cubicBezTo>
                  <a:cubicBezTo>
                    <a:pt x="229" y="115"/>
                    <a:pt x="230" y="115"/>
                    <a:pt x="230" y="115"/>
                  </a:cubicBezTo>
                  <a:cubicBezTo>
                    <a:pt x="231" y="115"/>
                    <a:pt x="231" y="116"/>
                    <a:pt x="231" y="116"/>
                  </a:cubicBezTo>
                  <a:cubicBezTo>
                    <a:pt x="232" y="117"/>
                    <a:pt x="231" y="119"/>
                    <a:pt x="231" y="119"/>
                  </a:cubicBezTo>
                  <a:cubicBezTo>
                    <a:pt x="231" y="120"/>
                    <a:pt x="231" y="120"/>
                    <a:pt x="230" y="120"/>
                  </a:cubicBezTo>
                  <a:cubicBezTo>
                    <a:pt x="230" y="121"/>
                    <a:pt x="229" y="120"/>
                    <a:pt x="229" y="120"/>
                  </a:cubicBezTo>
                  <a:cubicBezTo>
                    <a:pt x="229" y="120"/>
                    <a:pt x="228" y="121"/>
                    <a:pt x="228" y="121"/>
                  </a:cubicBezTo>
                  <a:cubicBezTo>
                    <a:pt x="228" y="121"/>
                    <a:pt x="229" y="122"/>
                    <a:pt x="229" y="122"/>
                  </a:cubicBezTo>
                  <a:cubicBezTo>
                    <a:pt x="230" y="122"/>
                    <a:pt x="230" y="122"/>
                    <a:pt x="231" y="123"/>
                  </a:cubicBezTo>
                  <a:cubicBezTo>
                    <a:pt x="231" y="123"/>
                    <a:pt x="231" y="125"/>
                    <a:pt x="231" y="126"/>
                  </a:cubicBezTo>
                  <a:cubicBezTo>
                    <a:pt x="231" y="126"/>
                    <a:pt x="231" y="127"/>
                    <a:pt x="231" y="128"/>
                  </a:cubicBezTo>
                  <a:cubicBezTo>
                    <a:pt x="230" y="128"/>
                    <a:pt x="229" y="129"/>
                    <a:pt x="228" y="129"/>
                  </a:cubicBezTo>
                  <a:cubicBezTo>
                    <a:pt x="227" y="129"/>
                    <a:pt x="226" y="129"/>
                    <a:pt x="226" y="129"/>
                  </a:cubicBezTo>
                  <a:cubicBezTo>
                    <a:pt x="225" y="129"/>
                    <a:pt x="225" y="130"/>
                    <a:pt x="225" y="130"/>
                  </a:cubicBezTo>
                  <a:cubicBezTo>
                    <a:pt x="224" y="131"/>
                    <a:pt x="224" y="131"/>
                    <a:pt x="223" y="131"/>
                  </a:cubicBezTo>
                  <a:cubicBezTo>
                    <a:pt x="223" y="131"/>
                    <a:pt x="223" y="130"/>
                    <a:pt x="223" y="130"/>
                  </a:cubicBezTo>
                  <a:cubicBezTo>
                    <a:pt x="222" y="130"/>
                    <a:pt x="221" y="129"/>
                    <a:pt x="221" y="129"/>
                  </a:cubicBezTo>
                  <a:cubicBezTo>
                    <a:pt x="221" y="128"/>
                    <a:pt x="220" y="128"/>
                    <a:pt x="220" y="128"/>
                  </a:cubicBezTo>
                  <a:cubicBezTo>
                    <a:pt x="220" y="128"/>
                    <a:pt x="219" y="129"/>
                    <a:pt x="219" y="129"/>
                  </a:cubicBezTo>
                  <a:cubicBezTo>
                    <a:pt x="219" y="129"/>
                    <a:pt x="219" y="130"/>
                    <a:pt x="219" y="131"/>
                  </a:cubicBezTo>
                  <a:cubicBezTo>
                    <a:pt x="219" y="131"/>
                    <a:pt x="220" y="131"/>
                    <a:pt x="220" y="132"/>
                  </a:cubicBezTo>
                  <a:cubicBezTo>
                    <a:pt x="221" y="132"/>
                    <a:pt x="221" y="131"/>
                    <a:pt x="222" y="131"/>
                  </a:cubicBezTo>
                  <a:cubicBezTo>
                    <a:pt x="222" y="131"/>
                    <a:pt x="222" y="133"/>
                    <a:pt x="223" y="133"/>
                  </a:cubicBezTo>
                  <a:cubicBezTo>
                    <a:pt x="223" y="133"/>
                    <a:pt x="224" y="133"/>
                    <a:pt x="225" y="133"/>
                  </a:cubicBezTo>
                  <a:cubicBezTo>
                    <a:pt x="226" y="133"/>
                    <a:pt x="226" y="132"/>
                    <a:pt x="227" y="132"/>
                  </a:cubicBezTo>
                  <a:cubicBezTo>
                    <a:pt x="227" y="131"/>
                    <a:pt x="228" y="131"/>
                    <a:pt x="228" y="131"/>
                  </a:cubicBezTo>
                  <a:cubicBezTo>
                    <a:pt x="228" y="130"/>
                    <a:pt x="229" y="130"/>
                    <a:pt x="230" y="130"/>
                  </a:cubicBezTo>
                  <a:cubicBezTo>
                    <a:pt x="230" y="130"/>
                    <a:pt x="231" y="130"/>
                    <a:pt x="231" y="130"/>
                  </a:cubicBezTo>
                  <a:cubicBezTo>
                    <a:pt x="232" y="130"/>
                    <a:pt x="232" y="131"/>
                    <a:pt x="233" y="131"/>
                  </a:cubicBezTo>
                  <a:cubicBezTo>
                    <a:pt x="233" y="132"/>
                    <a:pt x="232" y="133"/>
                    <a:pt x="232" y="134"/>
                  </a:cubicBezTo>
                  <a:cubicBezTo>
                    <a:pt x="232" y="134"/>
                    <a:pt x="232" y="135"/>
                    <a:pt x="232" y="135"/>
                  </a:cubicBezTo>
                  <a:cubicBezTo>
                    <a:pt x="231" y="135"/>
                    <a:pt x="230" y="135"/>
                    <a:pt x="230" y="135"/>
                  </a:cubicBezTo>
                  <a:cubicBezTo>
                    <a:pt x="230" y="136"/>
                    <a:pt x="229" y="136"/>
                    <a:pt x="229" y="137"/>
                  </a:cubicBezTo>
                  <a:cubicBezTo>
                    <a:pt x="229" y="137"/>
                    <a:pt x="230" y="137"/>
                    <a:pt x="231" y="137"/>
                  </a:cubicBezTo>
                  <a:cubicBezTo>
                    <a:pt x="231" y="137"/>
                    <a:pt x="232" y="137"/>
                    <a:pt x="232" y="137"/>
                  </a:cubicBezTo>
                  <a:cubicBezTo>
                    <a:pt x="232" y="137"/>
                    <a:pt x="233" y="137"/>
                    <a:pt x="233" y="138"/>
                  </a:cubicBezTo>
                  <a:cubicBezTo>
                    <a:pt x="233" y="138"/>
                    <a:pt x="233" y="139"/>
                    <a:pt x="233" y="139"/>
                  </a:cubicBezTo>
                  <a:cubicBezTo>
                    <a:pt x="233" y="139"/>
                    <a:pt x="232" y="140"/>
                    <a:pt x="232" y="140"/>
                  </a:cubicBezTo>
                  <a:cubicBezTo>
                    <a:pt x="232" y="140"/>
                    <a:pt x="233" y="140"/>
                    <a:pt x="233" y="140"/>
                  </a:cubicBezTo>
                  <a:cubicBezTo>
                    <a:pt x="234" y="140"/>
                    <a:pt x="234" y="140"/>
                    <a:pt x="234" y="140"/>
                  </a:cubicBezTo>
                  <a:cubicBezTo>
                    <a:pt x="235" y="139"/>
                    <a:pt x="235" y="138"/>
                    <a:pt x="235" y="138"/>
                  </a:cubicBezTo>
                  <a:cubicBezTo>
                    <a:pt x="236" y="138"/>
                    <a:pt x="236" y="137"/>
                    <a:pt x="237" y="138"/>
                  </a:cubicBezTo>
                  <a:cubicBezTo>
                    <a:pt x="237" y="138"/>
                    <a:pt x="238" y="139"/>
                    <a:pt x="238" y="13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113">
              <a:extLst>
                <a:ext uri="{FF2B5EF4-FFF2-40B4-BE49-F238E27FC236}">
                  <a16:creationId xmlns:a16="http://schemas.microsoft.com/office/drawing/2014/main" id="{6C53A3A6-94F8-4067-AB19-720E30ECC94C}"/>
                </a:ext>
              </a:extLst>
            </p:cNvPr>
            <p:cNvSpPr>
              <a:spLocks/>
            </p:cNvSpPr>
            <p:nvPr/>
          </p:nvSpPr>
          <p:spPr bwMode="auto">
            <a:xfrm>
              <a:off x="5370691" y="6720341"/>
              <a:ext cx="12477" cy="4991"/>
            </a:xfrm>
            <a:custGeom>
              <a:avLst/>
              <a:gdLst/>
              <a:ahLst/>
              <a:cxnLst>
                <a:cxn ang="0">
                  <a:pos x="3" y="2"/>
                </a:cxn>
                <a:cxn ang="0">
                  <a:pos x="3" y="1"/>
                </a:cxn>
                <a:cxn ang="0">
                  <a:pos x="2" y="0"/>
                </a:cxn>
                <a:cxn ang="0">
                  <a:pos x="1" y="0"/>
                </a:cxn>
                <a:cxn ang="0">
                  <a:pos x="0" y="1"/>
                </a:cxn>
                <a:cxn ang="0">
                  <a:pos x="1" y="2"/>
                </a:cxn>
                <a:cxn ang="0">
                  <a:pos x="3" y="2"/>
                </a:cxn>
              </a:cxnLst>
              <a:rect l="0" t="0" r="r" b="b"/>
              <a:pathLst>
                <a:path w="4" h="2">
                  <a:moveTo>
                    <a:pt x="3" y="2"/>
                  </a:moveTo>
                  <a:cubicBezTo>
                    <a:pt x="4" y="2"/>
                    <a:pt x="3" y="1"/>
                    <a:pt x="3" y="1"/>
                  </a:cubicBezTo>
                  <a:cubicBezTo>
                    <a:pt x="3" y="0"/>
                    <a:pt x="2" y="0"/>
                    <a:pt x="2" y="0"/>
                  </a:cubicBezTo>
                  <a:cubicBezTo>
                    <a:pt x="2" y="0"/>
                    <a:pt x="1" y="0"/>
                    <a:pt x="1" y="0"/>
                  </a:cubicBezTo>
                  <a:cubicBezTo>
                    <a:pt x="1" y="0"/>
                    <a:pt x="0" y="1"/>
                    <a:pt x="0" y="1"/>
                  </a:cubicBezTo>
                  <a:cubicBezTo>
                    <a:pt x="1" y="1"/>
                    <a:pt x="1" y="2"/>
                    <a:pt x="1" y="2"/>
                  </a:cubicBezTo>
                  <a:cubicBezTo>
                    <a:pt x="2"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114">
              <a:extLst>
                <a:ext uri="{FF2B5EF4-FFF2-40B4-BE49-F238E27FC236}">
                  <a16:creationId xmlns:a16="http://schemas.microsoft.com/office/drawing/2014/main" id="{0B463755-E66C-4178-9E2D-1C084A3F3306}"/>
                </a:ext>
              </a:extLst>
            </p:cNvPr>
            <p:cNvSpPr>
              <a:spLocks/>
            </p:cNvSpPr>
            <p:nvPr/>
          </p:nvSpPr>
          <p:spPr bwMode="auto">
            <a:xfrm>
              <a:off x="5378176" y="6700378"/>
              <a:ext cx="14972" cy="14972"/>
            </a:xfrm>
            <a:custGeom>
              <a:avLst/>
              <a:gdLst/>
              <a:ahLst/>
              <a:cxnLst>
                <a:cxn ang="0">
                  <a:pos x="3" y="5"/>
                </a:cxn>
                <a:cxn ang="0">
                  <a:pos x="1" y="5"/>
                </a:cxn>
                <a:cxn ang="0">
                  <a:pos x="1" y="3"/>
                </a:cxn>
                <a:cxn ang="0">
                  <a:pos x="1" y="2"/>
                </a:cxn>
                <a:cxn ang="0">
                  <a:pos x="2" y="0"/>
                </a:cxn>
                <a:cxn ang="0">
                  <a:pos x="3" y="0"/>
                </a:cxn>
                <a:cxn ang="0">
                  <a:pos x="5" y="0"/>
                </a:cxn>
                <a:cxn ang="0">
                  <a:pos x="5" y="2"/>
                </a:cxn>
                <a:cxn ang="0">
                  <a:pos x="4" y="4"/>
                </a:cxn>
                <a:cxn ang="0">
                  <a:pos x="3" y="5"/>
                </a:cxn>
              </a:cxnLst>
              <a:rect l="0" t="0" r="r" b="b"/>
              <a:pathLst>
                <a:path w="5" h="5">
                  <a:moveTo>
                    <a:pt x="3" y="5"/>
                  </a:moveTo>
                  <a:cubicBezTo>
                    <a:pt x="2" y="5"/>
                    <a:pt x="1" y="5"/>
                    <a:pt x="1" y="5"/>
                  </a:cubicBezTo>
                  <a:cubicBezTo>
                    <a:pt x="0" y="4"/>
                    <a:pt x="1" y="4"/>
                    <a:pt x="1" y="3"/>
                  </a:cubicBezTo>
                  <a:cubicBezTo>
                    <a:pt x="1" y="3"/>
                    <a:pt x="1" y="2"/>
                    <a:pt x="1" y="2"/>
                  </a:cubicBezTo>
                  <a:cubicBezTo>
                    <a:pt x="2" y="2"/>
                    <a:pt x="2" y="1"/>
                    <a:pt x="2" y="0"/>
                  </a:cubicBezTo>
                  <a:cubicBezTo>
                    <a:pt x="2" y="0"/>
                    <a:pt x="3" y="0"/>
                    <a:pt x="3" y="0"/>
                  </a:cubicBezTo>
                  <a:cubicBezTo>
                    <a:pt x="4" y="0"/>
                    <a:pt x="5" y="0"/>
                    <a:pt x="5" y="0"/>
                  </a:cubicBezTo>
                  <a:cubicBezTo>
                    <a:pt x="5" y="1"/>
                    <a:pt x="5" y="2"/>
                    <a:pt x="5" y="2"/>
                  </a:cubicBezTo>
                  <a:cubicBezTo>
                    <a:pt x="5" y="3"/>
                    <a:pt x="5" y="4"/>
                    <a:pt x="4" y="4"/>
                  </a:cubicBezTo>
                  <a:cubicBezTo>
                    <a:pt x="4" y="4"/>
                    <a:pt x="3" y="4"/>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115">
              <a:extLst>
                <a:ext uri="{FF2B5EF4-FFF2-40B4-BE49-F238E27FC236}">
                  <a16:creationId xmlns:a16="http://schemas.microsoft.com/office/drawing/2014/main" id="{DE5F7810-1A53-4C3D-8E5E-0580C9DCA3B1}"/>
                </a:ext>
              </a:extLst>
            </p:cNvPr>
            <p:cNvSpPr>
              <a:spLocks/>
            </p:cNvSpPr>
            <p:nvPr/>
          </p:nvSpPr>
          <p:spPr bwMode="auto">
            <a:xfrm>
              <a:off x="5370691" y="6685406"/>
              <a:ext cx="12477" cy="12477"/>
            </a:xfrm>
            <a:custGeom>
              <a:avLst/>
              <a:gdLst/>
              <a:ahLst/>
              <a:cxnLst>
                <a:cxn ang="0">
                  <a:pos x="4" y="2"/>
                </a:cxn>
                <a:cxn ang="0">
                  <a:pos x="3" y="3"/>
                </a:cxn>
                <a:cxn ang="0">
                  <a:pos x="2" y="3"/>
                </a:cxn>
                <a:cxn ang="0">
                  <a:pos x="2" y="2"/>
                </a:cxn>
                <a:cxn ang="0">
                  <a:pos x="1" y="1"/>
                </a:cxn>
                <a:cxn ang="0">
                  <a:pos x="1" y="0"/>
                </a:cxn>
                <a:cxn ang="0">
                  <a:pos x="2" y="0"/>
                </a:cxn>
                <a:cxn ang="0">
                  <a:pos x="3" y="0"/>
                </a:cxn>
                <a:cxn ang="0">
                  <a:pos x="4" y="2"/>
                </a:cxn>
              </a:cxnLst>
              <a:rect l="0" t="0" r="r" b="b"/>
              <a:pathLst>
                <a:path w="4" h="4">
                  <a:moveTo>
                    <a:pt x="4" y="2"/>
                  </a:moveTo>
                  <a:cubicBezTo>
                    <a:pt x="4" y="2"/>
                    <a:pt x="3" y="3"/>
                    <a:pt x="3" y="3"/>
                  </a:cubicBezTo>
                  <a:cubicBezTo>
                    <a:pt x="3" y="4"/>
                    <a:pt x="2" y="4"/>
                    <a:pt x="2" y="3"/>
                  </a:cubicBezTo>
                  <a:cubicBezTo>
                    <a:pt x="2" y="3"/>
                    <a:pt x="2" y="3"/>
                    <a:pt x="2" y="2"/>
                  </a:cubicBezTo>
                  <a:cubicBezTo>
                    <a:pt x="2" y="2"/>
                    <a:pt x="1" y="1"/>
                    <a:pt x="1" y="1"/>
                  </a:cubicBezTo>
                  <a:cubicBezTo>
                    <a:pt x="0" y="1"/>
                    <a:pt x="1" y="0"/>
                    <a:pt x="1" y="0"/>
                  </a:cubicBezTo>
                  <a:cubicBezTo>
                    <a:pt x="1" y="0"/>
                    <a:pt x="2" y="0"/>
                    <a:pt x="2" y="0"/>
                  </a:cubicBezTo>
                  <a:cubicBezTo>
                    <a:pt x="2" y="0"/>
                    <a:pt x="3" y="0"/>
                    <a:pt x="3" y="0"/>
                  </a:cubicBezTo>
                  <a:cubicBezTo>
                    <a:pt x="3"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116">
              <a:extLst>
                <a:ext uri="{FF2B5EF4-FFF2-40B4-BE49-F238E27FC236}">
                  <a16:creationId xmlns:a16="http://schemas.microsoft.com/office/drawing/2014/main" id="{52510AA9-FE0A-4FBC-8F97-514AB6B989CA}"/>
                </a:ext>
              </a:extLst>
            </p:cNvPr>
            <p:cNvSpPr>
              <a:spLocks/>
            </p:cNvSpPr>
            <p:nvPr/>
          </p:nvSpPr>
          <p:spPr bwMode="auto">
            <a:xfrm>
              <a:off x="5398139" y="6672929"/>
              <a:ext cx="9981" cy="9981"/>
            </a:xfrm>
            <a:custGeom>
              <a:avLst/>
              <a:gdLst/>
              <a:ahLst/>
              <a:cxnLst>
                <a:cxn ang="0">
                  <a:pos x="3" y="3"/>
                </a:cxn>
                <a:cxn ang="0">
                  <a:pos x="1" y="3"/>
                </a:cxn>
                <a:cxn ang="0">
                  <a:pos x="0" y="2"/>
                </a:cxn>
                <a:cxn ang="0">
                  <a:pos x="0" y="0"/>
                </a:cxn>
                <a:cxn ang="0">
                  <a:pos x="0" y="0"/>
                </a:cxn>
                <a:cxn ang="0">
                  <a:pos x="2" y="1"/>
                </a:cxn>
                <a:cxn ang="0">
                  <a:pos x="4" y="1"/>
                </a:cxn>
                <a:cxn ang="0">
                  <a:pos x="4" y="1"/>
                </a:cxn>
                <a:cxn ang="0">
                  <a:pos x="3" y="3"/>
                </a:cxn>
              </a:cxnLst>
              <a:rect l="0" t="0" r="r" b="b"/>
              <a:pathLst>
                <a:path w="4" h="3">
                  <a:moveTo>
                    <a:pt x="3" y="3"/>
                  </a:moveTo>
                  <a:cubicBezTo>
                    <a:pt x="3" y="3"/>
                    <a:pt x="2" y="3"/>
                    <a:pt x="1" y="3"/>
                  </a:cubicBezTo>
                  <a:cubicBezTo>
                    <a:pt x="1" y="3"/>
                    <a:pt x="0" y="2"/>
                    <a:pt x="0" y="2"/>
                  </a:cubicBezTo>
                  <a:cubicBezTo>
                    <a:pt x="0" y="2"/>
                    <a:pt x="0" y="1"/>
                    <a:pt x="0" y="0"/>
                  </a:cubicBezTo>
                  <a:cubicBezTo>
                    <a:pt x="0" y="0"/>
                    <a:pt x="0" y="0"/>
                    <a:pt x="0" y="0"/>
                  </a:cubicBezTo>
                  <a:cubicBezTo>
                    <a:pt x="1" y="0"/>
                    <a:pt x="1" y="0"/>
                    <a:pt x="2" y="1"/>
                  </a:cubicBezTo>
                  <a:cubicBezTo>
                    <a:pt x="2" y="1"/>
                    <a:pt x="3" y="1"/>
                    <a:pt x="4" y="1"/>
                  </a:cubicBezTo>
                  <a:cubicBezTo>
                    <a:pt x="4" y="1"/>
                    <a:pt x="4" y="1"/>
                    <a:pt x="4" y="1"/>
                  </a:cubicBezTo>
                  <a:cubicBezTo>
                    <a:pt x="4" y="2"/>
                    <a:pt x="4"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117">
              <a:extLst>
                <a:ext uri="{FF2B5EF4-FFF2-40B4-BE49-F238E27FC236}">
                  <a16:creationId xmlns:a16="http://schemas.microsoft.com/office/drawing/2014/main" id="{4967832D-9F7E-47BC-A0EE-648E4E2B308D}"/>
                </a:ext>
              </a:extLst>
            </p:cNvPr>
            <p:cNvSpPr>
              <a:spLocks/>
            </p:cNvSpPr>
            <p:nvPr/>
          </p:nvSpPr>
          <p:spPr bwMode="auto">
            <a:xfrm>
              <a:off x="5365701" y="6712854"/>
              <a:ext cx="7487" cy="4991"/>
            </a:xfrm>
            <a:custGeom>
              <a:avLst/>
              <a:gdLst/>
              <a:ahLst/>
              <a:cxnLst>
                <a:cxn ang="0">
                  <a:pos x="1" y="0"/>
                </a:cxn>
                <a:cxn ang="0">
                  <a:pos x="0" y="1"/>
                </a:cxn>
                <a:cxn ang="0">
                  <a:pos x="0" y="1"/>
                </a:cxn>
                <a:cxn ang="0">
                  <a:pos x="1" y="2"/>
                </a:cxn>
                <a:cxn ang="0">
                  <a:pos x="2" y="2"/>
                </a:cxn>
                <a:cxn ang="0">
                  <a:pos x="3" y="0"/>
                </a:cxn>
                <a:cxn ang="0">
                  <a:pos x="2" y="0"/>
                </a:cxn>
                <a:cxn ang="0">
                  <a:pos x="1" y="0"/>
                </a:cxn>
              </a:cxnLst>
              <a:rect l="0" t="0" r="r" b="b"/>
              <a:pathLst>
                <a:path w="3" h="2">
                  <a:moveTo>
                    <a:pt x="1" y="0"/>
                  </a:moveTo>
                  <a:cubicBezTo>
                    <a:pt x="1" y="0"/>
                    <a:pt x="0" y="0"/>
                    <a:pt x="0" y="1"/>
                  </a:cubicBezTo>
                  <a:cubicBezTo>
                    <a:pt x="0" y="1"/>
                    <a:pt x="0" y="1"/>
                    <a:pt x="0" y="1"/>
                  </a:cubicBezTo>
                  <a:cubicBezTo>
                    <a:pt x="0" y="2"/>
                    <a:pt x="1" y="2"/>
                    <a:pt x="1" y="2"/>
                  </a:cubicBezTo>
                  <a:cubicBezTo>
                    <a:pt x="1" y="2"/>
                    <a:pt x="2" y="2"/>
                    <a:pt x="2" y="2"/>
                  </a:cubicBezTo>
                  <a:cubicBezTo>
                    <a:pt x="2" y="1"/>
                    <a:pt x="3" y="1"/>
                    <a:pt x="3" y="0"/>
                  </a:cubicBezTo>
                  <a:cubicBezTo>
                    <a:pt x="3" y="0"/>
                    <a:pt x="2" y="0"/>
                    <a:pt x="2" y="0"/>
                  </a:cubicBezTo>
                  <a:cubicBezTo>
                    <a:pt x="2" y="0"/>
                    <a:pt x="1" y="0"/>
                    <a:pt x="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118">
              <a:extLst>
                <a:ext uri="{FF2B5EF4-FFF2-40B4-BE49-F238E27FC236}">
                  <a16:creationId xmlns:a16="http://schemas.microsoft.com/office/drawing/2014/main" id="{6B834A29-65E5-47B8-98F6-1850C207BA17}"/>
                </a:ext>
              </a:extLst>
            </p:cNvPr>
            <p:cNvSpPr>
              <a:spLocks/>
            </p:cNvSpPr>
            <p:nvPr/>
          </p:nvSpPr>
          <p:spPr bwMode="auto">
            <a:xfrm>
              <a:off x="5345738" y="6720341"/>
              <a:ext cx="7487" cy="9981"/>
            </a:xfrm>
            <a:custGeom>
              <a:avLst/>
              <a:gdLst/>
              <a:ahLst/>
              <a:cxnLst>
                <a:cxn ang="0">
                  <a:pos x="2" y="1"/>
                </a:cxn>
                <a:cxn ang="0">
                  <a:pos x="2" y="3"/>
                </a:cxn>
                <a:cxn ang="0">
                  <a:pos x="1" y="2"/>
                </a:cxn>
                <a:cxn ang="0">
                  <a:pos x="0" y="1"/>
                </a:cxn>
                <a:cxn ang="0">
                  <a:pos x="0" y="0"/>
                </a:cxn>
                <a:cxn ang="0">
                  <a:pos x="2" y="0"/>
                </a:cxn>
                <a:cxn ang="0">
                  <a:pos x="2" y="1"/>
                </a:cxn>
              </a:cxnLst>
              <a:rect l="0" t="0" r="r" b="b"/>
              <a:pathLst>
                <a:path w="2" h="3">
                  <a:moveTo>
                    <a:pt x="2" y="1"/>
                  </a:moveTo>
                  <a:cubicBezTo>
                    <a:pt x="2" y="2"/>
                    <a:pt x="2" y="2"/>
                    <a:pt x="2" y="3"/>
                  </a:cubicBezTo>
                  <a:cubicBezTo>
                    <a:pt x="2" y="3"/>
                    <a:pt x="1" y="2"/>
                    <a:pt x="1" y="2"/>
                  </a:cubicBezTo>
                  <a:cubicBezTo>
                    <a:pt x="0" y="2"/>
                    <a:pt x="0" y="2"/>
                    <a:pt x="0" y="1"/>
                  </a:cubicBezTo>
                  <a:cubicBezTo>
                    <a:pt x="0" y="1"/>
                    <a:pt x="0" y="0"/>
                    <a:pt x="0" y="0"/>
                  </a:cubicBezTo>
                  <a:cubicBezTo>
                    <a:pt x="1" y="0"/>
                    <a:pt x="1" y="0"/>
                    <a:pt x="2" y="0"/>
                  </a:cubicBezTo>
                  <a:cubicBezTo>
                    <a:pt x="2" y="0"/>
                    <a:pt x="2" y="1"/>
                    <a:pt x="2"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3" name="Freeform 119">
              <a:extLst>
                <a:ext uri="{FF2B5EF4-FFF2-40B4-BE49-F238E27FC236}">
                  <a16:creationId xmlns:a16="http://schemas.microsoft.com/office/drawing/2014/main" id="{7551C513-4AFD-42C6-9BA7-65FF30F6907F}"/>
                </a:ext>
              </a:extLst>
            </p:cNvPr>
            <p:cNvSpPr>
              <a:spLocks/>
            </p:cNvSpPr>
            <p:nvPr/>
          </p:nvSpPr>
          <p:spPr bwMode="auto">
            <a:xfrm>
              <a:off x="5360710" y="6725332"/>
              <a:ext cx="7487" cy="9981"/>
            </a:xfrm>
            <a:custGeom>
              <a:avLst/>
              <a:gdLst/>
              <a:ahLst/>
              <a:cxnLst>
                <a:cxn ang="0">
                  <a:pos x="1" y="0"/>
                </a:cxn>
                <a:cxn ang="0">
                  <a:pos x="0" y="1"/>
                </a:cxn>
                <a:cxn ang="0">
                  <a:pos x="0" y="2"/>
                </a:cxn>
                <a:cxn ang="0">
                  <a:pos x="1" y="3"/>
                </a:cxn>
                <a:cxn ang="0">
                  <a:pos x="2" y="2"/>
                </a:cxn>
                <a:cxn ang="0">
                  <a:pos x="2" y="1"/>
                </a:cxn>
                <a:cxn ang="0">
                  <a:pos x="1" y="0"/>
                </a:cxn>
              </a:cxnLst>
              <a:rect l="0" t="0" r="r" b="b"/>
              <a:pathLst>
                <a:path w="2" h="3">
                  <a:moveTo>
                    <a:pt x="1" y="0"/>
                  </a:moveTo>
                  <a:cubicBezTo>
                    <a:pt x="1" y="0"/>
                    <a:pt x="0" y="0"/>
                    <a:pt x="0" y="1"/>
                  </a:cubicBezTo>
                  <a:cubicBezTo>
                    <a:pt x="0" y="1"/>
                    <a:pt x="0" y="2"/>
                    <a:pt x="0" y="2"/>
                  </a:cubicBezTo>
                  <a:cubicBezTo>
                    <a:pt x="0" y="2"/>
                    <a:pt x="1" y="3"/>
                    <a:pt x="1" y="3"/>
                  </a:cubicBezTo>
                  <a:cubicBezTo>
                    <a:pt x="1" y="3"/>
                    <a:pt x="2" y="2"/>
                    <a:pt x="2" y="2"/>
                  </a:cubicBezTo>
                  <a:cubicBezTo>
                    <a:pt x="2" y="2"/>
                    <a:pt x="2" y="1"/>
                    <a:pt x="2" y="1"/>
                  </a:cubicBezTo>
                  <a:cubicBezTo>
                    <a:pt x="2" y="1"/>
                    <a:pt x="1" y="0"/>
                    <a:pt x="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120">
              <a:extLst>
                <a:ext uri="{FF2B5EF4-FFF2-40B4-BE49-F238E27FC236}">
                  <a16:creationId xmlns:a16="http://schemas.microsoft.com/office/drawing/2014/main" id="{40293DE5-424D-4689-8019-032A871CC9DB}"/>
                </a:ext>
              </a:extLst>
            </p:cNvPr>
            <p:cNvSpPr>
              <a:spLocks/>
            </p:cNvSpPr>
            <p:nvPr/>
          </p:nvSpPr>
          <p:spPr bwMode="auto">
            <a:xfrm>
              <a:off x="5385663" y="6677920"/>
              <a:ext cx="12477" cy="12477"/>
            </a:xfrm>
            <a:custGeom>
              <a:avLst/>
              <a:gdLst/>
              <a:ahLst/>
              <a:cxnLst>
                <a:cxn ang="0">
                  <a:pos x="3" y="2"/>
                </a:cxn>
                <a:cxn ang="0">
                  <a:pos x="2" y="1"/>
                </a:cxn>
                <a:cxn ang="0">
                  <a:pos x="0" y="1"/>
                </a:cxn>
                <a:cxn ang="0">
                  <a:pos x="0" y="2"/>
                </a:cxn>
                <a:cxn ang="0">
                  <a:pos x="0" y="3"/>
                </a:cxn>
                <a:cxn ang="0">
                  <a:pos x="2" y="4"/>
                </a:cxn>
                <a:cxn ang="0">
                  <a:pos x="3" y="4"/>
                </a:cxn>
                <a:cxn ang="0">
                  <a:pos x="4" y="3"/>
                </a:cxn>
                <a:cxn ang="0">
                  <a:pos x="3" y="2"/>
                </a:cxn>
              </a:cxnLst>
              <a:rect l="0" t="0" r="r" b="b"/>
              <a:pathLst>
                <a:path w="4" h="4">
                  <a:moveTo>
                    <a:pt x="3" y="2"/>
                  </a:moveTo>
                  <a:cubicBezTo>
                    <a:pt x="3" y="1"/>
                    <a:pt x="2" y="1"/>
                    <a:pt x="2" y="1"/>
                  </a:cubicBezTo>
                  <a:cubicBezTo>
                    <a:pt x="1" y="1"/>
                    <a:pt x="1" y="0"/>
                    <a:pt x="0" y="1"/>
                  </a:cubicBezTo>
                  <a:cubicBezTo>
                    <a:pt x="0" y="1"/>
                    <a:pt x="0" y="1"/>
                    <a:pt x="0" y="2"/>
                  </a:cubicBezTo>
                  <a:cubicBezTo>
                    <a:pt x="0" y="2"/>
                    <a:pt x="0" y="3"/>
                    <a:pt x="0" y="3"/>
                  </a:cubicBezTo>
                  <a:cubicBezTo>
                    <a:pt x="1" y="3"/>
                    <a:pt x="1" y="4"/>
                    <a:pt x="2" y="4"/>
                  </a:cubicBezTo>
                  <a:cubicBezTo>
                    <a:pt x="2" y="4"/>
                    <a:pt x="3" y="4"/>
                    <a:pt x="3" y="4"/>
                  </a:cubicBezTo>
                  <a:cubicBezTo>
                    <a:pt x="3" y="4"/>
                    <a:pt x="4" y="4"/>
                    <a:pt x="4" y="3"/>
                  </a:cubicBezTo>
                  <a:cubicBezTo>
                    <a:pt x="4" y="3"/>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121">
              <a:extLst>
                <a:ext uri="{FF2B5EF4-FFF2-40B4-BE49-F238E27FC236}">
                  <a16:creationId xmlns:a16="http://schemas.microsoft.com/office/drawing/2014/main" id="{CE075D49-6E56-4320-8F8E-E0E06997CDE1}"/>
                </a:ext>
              </a:extLst>
            </p:cNvPr>
            <p:cNvSpPr>
              <a:spLocks/>
            </p:cNvSpPr>
            <p:nvPr/>
          </p:nvSpPr>
          <p:spPr bwMode="auto">
            <a:xfrm>
              <a:off x="7733768" y="5836994"/>
              <a:ext cx="419215" cy="316908"/>
            </a:xfrm>
            <a:custGeom>
              <a:avLst/>
              <a:gdLst/>
              <a:ahLst/>
              <a:cxnLst>
                <a:cxn ang="0">
                  <a:pos x="139" y="8"/>
                </a:cxn>
                <a:cxn ang="0">
                  <a:pos x="135" y="12"/>
                </a:cxn>
                <a:cxn ang="0">
                  <a:pos x="132" y="18"/>
                </a:cxn>
                <a:cxn ang="0">
                  <a:pos x="137" y="22"/>
                </a:cxn>
                <a:cxn ang="0">
                  <a:pos x="139" y="24"/>
                </a:cxn>
                <a:cxn ang="0">
                  <a:pos x="135" y="31"/>
                </a:cxn>
                <a:cxn ang="0">
                  <a:pos x="136" y="38"/>
                </a:cxn>
                <a:cxn ang="0">
                  <a:pos x="129" y="38"/>
                </a:cxn>
                <a:cxn ang="0">
                  <a:pos x="127" y="37"/>
                </a:cxn>
                <a:cxn ang="0">
                  <a:pos x="127" y="41"/>
                </a:cxn>
                <a:cxn ang="0">
                  <a:pos x="126" y="48"/>
                </a:cxn>
                <a:cxn ang="0">
                  <a:pos x="121" y="51"/>
                </a:cxn>
                <a:cxn ang="0">
                  <a:pos x="121" y="58"/>
                </a:cxn>
                <a:cxn ang="0">
                  <a:pos x="119" y="64"/>
                </a:cxn>
                <a:cxn ang="0">
                  <a:pos x="115" y="60"/>
                </a:cxn>
                <a:cxn ang="0">
                  <a:pos x="110" y="62"/>
                </a:cxn>
                <a:cxn ang="0">
                  <a:pos x="106" y="67"/>
                </a:cxn>
                <a:cxn ang="0">
                  <a:pos x="111" y="74"/>
                </a:cxn>
                <a:cxn ang="0">
                  <a:pos x="100" y="81"/>
                </a:cxn>
                <a:cxn ang="0">
                  <a:pos x="82" y="85"/>
                </a:cxn>
                <a:cxn ang="0">
                  <a:pos x="62" y="87"/>
                </a:cxn>
                <a:cxn ang="0">
                  <a:pos x="41" y="93"/>
                </a:cxn>
                <a:cxn ang="0">
                  <a:pos x="29" y="93"/>
                </a:cxn>
                <a:cxn ang="0">
                  <a:pos x="29" y="97"/>
                </a:cxn>
                <a:cxn ang="0">
                  <a:pos x="22" y="104"/>
                </a:cxn>
                <a:cxn ang="0">
                  <a:pos x="6" y="94"/>
                </a:cxn>
                <a:cxn ang="0">
                  <a:pos x="13" y="86"/>
                </a:cxn>
                <a:cxn ang="0">
                  <a:pos x="19" y="82"/>
                </a:cxn>
                <a:cxn ang="0">
                  <a:pos x="13" y="81"/>
                </a:cxn>
                <a:cxn ang="0">
                  <a:pos x="9" y="84"/>
                </a:cxn>
                <a:cxn ang="0">
                  <a:pos x="5" y="79"/>
                </a:cxn>
                <a:cxn ang="0">
                  <a:pos x="4" y="86"/>
                </a:cxn>
                <a:cxn ang="0">
                  <a:pos x="1" y="80"/>
                </a:cxn>
                <a:cxn ang="0">
                  <a:pos x="1" y="71"/>
                </a:cxn>
                <a:cxn ang="0">
                  <a:pos x="3" y="61"/>
                </a:cxn>
                <a:cxn ang="0">
                  <a:pos x="2" y="52"/>
                </a:cxn>
                <a:cxn ang="0">
                  <a:pos x="5" y="42"/>
                </a:cxn>
                <a:cxn ang="0">
                  <a:pos x="9" y="33"/>
                </a:cxn>
                <a:cxn ang="0">
                  <a:pos x="17" y="26"/>
                </a:cxn>
                <a:cxn ang="0">
                  <a:pos x="24" y="20"/>
                </a:cxn>
                <a:cxn ang="0">
                  <a:pos x="31" y="22"/>
                </a:cxn>
                <a:cxn ang="0">
                  <a:pos x="40" y="19"/>
                </a:cxn>
                <a:cxn ang="0">
                  <a:pos x="49" y="20"/>
                </a:cxn>
                <a:cxn ang="0">
                  <a:pos x="58" y="21"/>
                </a:cxn>
                <a:cxn ang="0">
                  <a:pos x="65" y="17"/>
                </a:cxn>
                <a:cxn ang="0">
                  <a:pos x="78" y="12"/>
                </a:cxn>
                <a:cxn ang="0">
                  <a:pos x="98" y="7"/>
                </a:cxn>
                <a:cxn ang="0">
                  <a:pos x="108" y="0"/>
                </a:cxn>
                <a:cxn ang="0">
                  <a:pos x="119" y="5"/>
                </a:cxn>
                <a:cxn ang="0">
                  <a:pos x="139" y="4"/>
                </a:cxn>
              </a:cxnLst>
              <a:rect l="0" t="0" r="r" b="b"/>
              <a:pathLst>
                <a:path w="142" h="107">
                  <a:moveTo>
                    <a:pt x="142" y="7"/>
                  </a:moveTo>
                  <a:cubicBezTo>
                    <a:pt x="142" y="8"/>
                    <a:pt x="142" y="9"/>
                    <a:pt x="142" y="9"/>
                  </a:cubicBezTo>
                  <a:cubicBezTo>
                    <a:pt x="141" y="9"/>
                    <a:pt x="140" y="9"/>
                    <a:pt x="140" y="9"/>
                  </a:cubicBezTo>
                  <a:cubicBezTo>
                    <a:pt x="139" y="9"/>
                    <a:pt x="139" y="8"/>
                    <a:pt x="139" y="8"/>
                  </a:cubicBezTo>
                  <a:cubicBezTo>
                    <a:pt x="138" y="8"/>
                    <a:pt x="138" y="8"/>
                    <a:pt x="138" y="8"/>
                  </a:cubicBezTo>
                  <a:cubicBezTo>
                    <a:pt x="137" y="8"/>
                    <a:pt x="136" y="9"/>
                    <a:pt x="136" y="10"/>
                  </a:cubicBezTo>
                  <a:cubicBezTo>
                    <a:pt x="136" y="10"/>
                    <a:pt x="136" y="11"/>
                    <a:pt x="136" y="11"/>
                  </a:cubicBezTo>
                  <a:cubicBezTo>
                    <a:pt x="136" y="11"/>
                    <a:pt x="136" y="12"/>
                    <a:pt x="135" y="12"/>
                  </a:cubicBezTo>
                  <a:cubicBezTo>
                    <a:pt x="135" y="12"/>
                    <a:pt x="134" y="12"/>
                    <a:pt x="134" y="12"/>
                  </a:cubicBezTo>
                  <a:cubicBezTo>
                    <a:pt x="133" y="12"/>
                    <a:pt x="133" y="13"/>
                    <a:pt x="133" y="13"/>
                  </a:cubicBezTo>
                  <a:cubicBezTo>
                    <a:pt x="132" y="13"/>
                    <a:pt x="133" y="14"/>
                    <a:pt x="133" y="15"/>
                  </a:cubicBezTo>
                  <a:cubicBezTo>
                    <a:pt x="133" y="16"/>
                    <a:pt x="132" y="17"/>
                    <a:pt x="132" y="18"/>
                  </a:cubicBezTo>
                  <a:cubicBezTo>
                    <a:pt x="132" y="19"/>
                    <a:pt x="132" y="20"/>
                    <a:pt x="132" y="20"/>
                  </a:cubicBezTo>
                  <a:cubicBezTo>
                    <a:pt x="133" y="20"/>
                    <a:pt x="134" y="20"/>
                    <a:pt x="135" y="20"/>
                  </a:cubicBezTo>
                  <a:cubicBezTo>
                    <a:pt x="135" y="20"/>
                    <a:pt x="135" y="21"/>
                    <a:pt x="136" y="21"/>
                  </a:cubicBezTo>
                  <a:cubicBezTo>
                    <a:pt x="136" y="21"/>
                    <a:pt x="137" y="22"/>
                    <a:pt x="137" y="22"/>
                  </a:cubicBezTo>
                  <a:cubicBezTo>
                    <a:pt x="137" y="22"/>
                    <a:pt x="138" y="21"/>
                    <a:pt x="138" y="21"/>
                  </a:cubicBezTo>
                  <a:cubicBezTo>
                    <a:pt x="139" y="21"/>
                    <a:pt x="140" y="21"/>
                    <a:pt x="140" y="21"/>
                  </a:cubicBezTo>
                  <a:cubicBezTo>
                    <a:pt x="140" y="22"/>
                    <a:pt x="140" y="22"/>
                    <a:pt x="140" y="23"/>
                  </a:cubicBezTo>
                  <a:cubicBezTo>
                    <a:pt x="140" y="23"/>
                    <a:pt x="139" y="24"/>
                    <a:pt x="139" y="24"/>
                  </a:cubicBezTo>
                  <a:cubicBezTo>
                    <a:pt x="138" y="24"/>
                    <a:pt x="138" y="25"/>
                    <a:pt x="137" y="25"/>
                  </a:cubicBezTo>
                  <a:cubicBezTo>
                    <a:pt x="137" y="25"/>
                    <a:pt x="137" y="27"/>
                    <a:pt x="137" y="27"/>
                  </a:cubicBezTo>
                  <a:cubicBezTo>
                    <a:pt x="136" y="28"/>
                    <a:pt x="136" y="29"/>
                    <a:pt x="135" y="29"/>
                  </a:cubicBezTo>
                  <a:cubicBezTo>
                    <a:pt x="135" y="29"/>
                    <a:pt x="135" y="30"/>
                    <a:pt x="135" y="31"/>
                  </a:cubicBezTo>
                  <a:cubicBezTo>
                    <a:pt x="136" y="31"/>
                    <a:pt x="137" y="31"/>
                    <a:pt x="137" y="32"/>
                  </a:cubicBezTo>
                  <a:cubicBezTo>
                    <a:pt x="137" y="32"/>
                    <a:pt x="136" y="34"/>
                    <a:pt x="136" y="34"/>
                  </a:cubicBezTo>
                  <a:cubicBezTo>
                    <a:pt x="136" y="35"/>
                    <a:pt x="135" y="35"/>
                    <a:pt x="135" y="36"/>
                  </a:cubicBezTo>
                  <a:cubicBezTo>
                    <a:pt x="135" y="36"/>
                    <a:pt x="136" y="38"/>
                    <a:pt x="136" y="38"/>
                  </a:cubicBezTo>
                  <a:cubicBezTo>
                    <a:pt x="136" y="39"/>
                    <a:pt x="134" y="40"/>
                    <a:pt x="134" y="40"/>
                  </a:cubicBezTo>
                  <a:cubicBezTo>
                    <a:pt x="133" y="40"/>
                    <a:pt x="132" y="40"/>
                    <a:pt x="131" y="40"/>
                  </a:cubicBezTo>
                  <a:cubicBezTo>
                    <a:pt x="131" y="40"/>
                    <a:pt x="130" y="40"/>
                    <a:pt x="130" y="39"/>
                  </a:cubicBezTo>
                  <a:cubicBezTo>
                    <a:pt x="129" y="39"/>
                    <a:pt x="129" y="38"/>
                    <a:pt x="129" y="38"/>
                  </a:cubicBezTo>
                  <a:cubicBezTo>
                    <a:pt x="129" y="37"/>
                    <a:pt x="129" y="36"/>
                    <a:pt x="129" y="36"/>
                  </a:cubicBezTo>
                  <a:cubicBezTo>
                    <a:pt x="129" y="36"/>
                    <a:pt x="129" y="35"/>
                    <a:pt x="128" y="35"/>
                  </a:cubicBezTo>
                  <a:cubicBezTo>
                    <a:pt x="128" y="35"/>
                    <a:pt x="128" y="35"/>
                    <a:pt x="128" y="35"/>
                  </a:cubicBezTo>
                  <a:cubicBezTo>
                    <a:pt x="127" y="35"/>
                    <a:pt x="127" y="36"/>
                    <a:pt x="127" y="37"/>
                  </a:cubicBezTo>
                  <a:cubicBezTo>
                    <a:pt x="127" y="37"/>
                    <a:pt x="127" y="38"/>
                    <a:pt x="126" y="38"/>
                  </a:cubicBezTo>
                  <a:cubicBezTo>
                    <a:pt x="126" y="38"/>
                    <a:pt x="125" y="39"/>
                    <a:pt x="125" y="39"/>
                  </a:cubicBezTo>
                  <a:cubicBezTo>
                    <a:pt x="125" y="39"/>
                    <a:pt x="125" y="40"/>
                    <a:pt x="125" y="41"/>
                  </a:cubicBezTo>
                  <a:cubicBezTo>
                    <a:pt x="126" y="41"/>
                    <a:pt x="127" y="41"/>
                    <a:pt x="127" y="41"/>
                  </a:cubicBezTo>
                  <a:cubicBezTo>
                    <a:pt x="127" y="42"/>
                    <a:pt x="127" y="43"/>
                    <a:pt x="127" y="44"/>
                  </a:cubicBezTo>
                  <a:cubicBezTo>
                    <a:pt x="127" y="44"/>
                    <a:pt x="128" y="45"/>
                    <a:pt x="128" y="46"/>
                  </a:cubicBezTo>
                  <a:cubicBezTo>
                    <a:pt x="128" y="46"/>
                    <a:pt x="128" y="47"/>
                    <a:pt x="128" y="48"/>
                  </a:cubicBezTo>
                  <a:cubicBezTo>
                    <a:pt x="128" y="48"/>
                    <a:pt x="127" y="48"/>
                    <a:pt x="126" y="48"/>
                  </a:cubicBezTo>
                  <a:cubicBezTo>
                    <a:pt x="126" y="49"/>
                    <a:pt x="125" y="49"/>
                    <a:pt x="124" y="49"/>
                  </a:cubicBezTo>
                  <a:cubicBezTo>
                    <a:pt x="124" y="49"/>
                    <a:pt x="124" y="49"/>
                    <a:pt x="124" y="48"/>
                  </a:cubicBezTo>
                  <a:cubicBezTo>
                    <a:pt x="123" y="48"/>
                    <a:pt x="122" y="49"/>
                    <a:pt x="122" y="49"/>
                  </a:cubicBezTo>
                  <a:cubicBezTo>
                    <a:pt x="122" y="49"/>
                    <a:pt x="121" y="50"/>
                    <a:pt x="121" y="51"/>
                  </a:cubicBezTo>
                  <a:cubicBezTo>
                    <a:pt x="121" y="51"/>
                    <a:pt x="122" y="52"/>
                    <a:pt x="122" y="53"/>
                  </a:cubicBezTo>
                  <a:cubicBezTo>
                    <a:pt x="122" y="53"/>
                    <a:pt x="121" y="54"/>
                    <a:pt x="121" y="55"/>
                  </a:cubicBezTo>
                  <a:cubicBezTo>
                    <a:pt x="121" y="55"/>
                    <a:pt x="121" y="56"/>
                    <a:pt x="121" y="56"/>
                  </a:cubicBezTo>
                  <a:cubicBezTo>
                    <a:pt x="121" y="56"/>
                    <a:pt x="121" y="57"/>
                    <a:pt x="121" y="58"/>
                  </a:cubicBezTo>
                  <a:cubicBezTo>
                    <a:pt x="121" y="59"/>
                    <a:pt x="122" y="60"/>
                    <a:pt x="121" y="61"/>
                  </a:cubicBezTo>
                  <a:cubicBezTo>
                    <a:pt x="121" y="62"/>
                    <a:pt x="121" y="63"/>
                    <a:pt x="121" y="63"/>
                  </a:cubicBezTo>
                  <a:cubicBezTo>
                    <a:pt x="121" y="63"/>
                    <a:pt x="121" y="63"/>
                    <a:pt x="121" y="63"/>
                  </a:cubicBezTo>
                  <a:cubicBezTo>
                    <a:pt x="120" y="63"/>
                    <a:pt x="120" y="63"/>
                    <a:pt x="119" y="64"/>
                  </a:cubicBezTo>
                  <a:cubicBezTo>
                    <a:pt x="119" y="64"/>
                    <a:pt x="118" y="65"/>
                    <a:pt x="118" y="65"/>
                  </a:cubicBezTo>
                  <a:cubicBezTo>
                    <a:pt x="117" y="65"/>
                    <a:pt x="116" y="64"/>
                    <a:pt x="116" y="64"/>
                  </a:cubicBezTo>
                  <a:cubicBezTo>
                    <a:pt x="116" y="63"/>
                    <a:pt x="116" y="62"/>
                    <a:pt x="116" y="62"/>
                  </a:cubicBezTo>
                  <a:cubicBezTo>
                    <a:pt x="116" y="61"/>
                    <a:pt x="116" y="60"/>
                    <a:pt x="115" y="60"/>
                  </a:cubicBezTo>
                  <a:cubicBezTo>
                    <a:pt x="115" y="60"/>
                    <a:pt x="114" y="61"/>
                    <a:pt x="114" y="62"/>
                  </a:cubicBezTo>
                  <a:cubicBezTo>
                    <a:pt x="114" y="62"/>
                    <a:pt x="113" y="63"/>
                    <a:pt x="113" y="63"/>
                  </a:cubicBezTo>
                  <a:cubicBezTo>
                    <a:pt x="113" y="63"/>
                    <a:pt x="112" y="63"/>
                    <a:pt x="111" y="63"/>
                  </a:cubicBezTo>
                  <a:cubicBezTo>
                    <a:pt x="111" y="63"/>
                    <a:pt x="111" y="62"/>
                    <a:pt x="110" y="62"/>
                  </a:cubicBezTo>
                  <a:cubicBezTo>
                    <a:pt x="110" y="62"/>
                    <a:pt x="109" y="63"/>
                    <a:pt x="109" y="63"/>
                  </a:cubicBezTo>
                  <a:cubicBezTo>
                    <a:pt x="109" y="63"/>
                    <a:pt x="109" y="64"/>
                    <a:pt x="108" y="65"/>
                  </a:cubicBezTo>
                  <a:cubicBezTo>
                    <a:pt x="108" y="65"/>
                    <a:pt x="107" y="66"/>
                    <a:pt x="107" y="66"/>
                  </a:cubicBezTo>
                  <a:cubicBezTo>
                    <a:pt x="106" y="66"/>
                    <a:pt x="106" y="67"/>
                    <a:pt x="106" y="67"/>
                  </a:cubicBezTo>
                  <a:cubicBezTo>
                    <a:pt x="106" y="68"/>
                    <a:pt x="105" y="69"/>
                    <a:pt x="106" y="69"/>
                  </a:cubicBezTo>
                  <a:cubicBezTo>
                    <a:pt x="106" y="70"/>
                    <a:pt x="107" y="70"/>
                    <a:pt x="107" y="70"/>
                  </a:cubicBezTo>
                  <a:cubicBezTo>
                    <a:pt x="108" y="71"/>
                    <a:pt x="108" y="72"/>
                    <a:pt x="109" y="72"/>
                  </a:cubicBezTo>
                  <a:cubicBezTo>
                    <a:pt x="109" y="73"/>
                    <a:pt x="110" y="74"/>
                    <a:pt x="111" y="74"/>
                  </a:cubicBezTo>
                  <a:cubicBezTo>
                    <a:pt x="111" y="75"/>
                    <a:pt x="111" y="77"/>
                    <a:pt x="111" y="77"/>
                  </a:cubicBezTo>
                  <a:cubicBezTo>
                    <a:pt x="111" y="78"/>
                    <a:pt x="111" y="79"/>
                    <a:pt x="111" y="80"/>
                  </a:cubicBezTo>
                  <a:cubicBezTo>
                    <a:pt x="110" y="80"/>
                    <a:pt x="108" y="80"/>
                    <a:pt x="107" y="80"/>
                  </a:cubicBezTo>
                  <a:cubicBezTo>
                    <a:pt x="105" y="80"/>
                    <a:pt x="102" y="81"/>
                    <a:pt x="100" y="81"/>
                  </a:cubicBezTo>
                  <a:cubicBezTo>
                    <a:pt x="99" y="81"/>
                    <a:pt x="95" y="81"/>
                    <a:pt x="94" y="81"/>
                  </a:cubicBezTo>
                  <a:cubicBezTo>
                    <a:pt x="93" y="82"/>
                    <a:pt x="91" y="83"/>
                    <a:pt x="90" y="83"/>
                  </a:cubicBezTo>
                  <a:cubicBezTo>
                    <a:pt x="89" y="83"/>
                    <a:pt x="87" y="84"/>
                    <a:pt x="86" y="85"/>
                  </a:cubicBezTo>
                  <a:cubicBezTo>
                    <a:pt x="85" y="85"/>
                    <a:pt x="83" y="85"/>
                    <a:pt x="82" y="85"/>
                  </a:cubicBezTo>
                  <a:cubicBezTo>
                    <a:pt x="82" y="85"/>
                    <a:pt x="80" y="85"/>
                    <a:pt x="80" y="85"/>
                  </a:cubicBezTo>
                  <a:cubicBezTo>
                    <a:pt x="78" y="86"/>
                    <a:pt x="76" y="86"/>
                    <a:pt x="75" y="86"/>
                  </a:cubicBezTo>
                  <a:cubicBezTo>
                    <a:pt x="74" y="86"/>
                    <a:pt x="71" y="86"/>
                    <a:pt x="70" y="86"/>
                  </a:cubicBezTo>
                  <a:cubicBezTo>
                    <a:pt x="68" y="86"/>
                    <a:pt x="64" y="86"/>
                    <a:pt x="62" y="87"/>
                  </a:cubicBezTo>
                  <a:cubicBezTo>
                    <a:pt x="61" y="87"/>
                    <a:pt x="59" y="87"/>
                    <a:pt x="58" y="87"/>
                  </a:cubicBezTo>
                  <a:cubicBezTo>
                    <a:pt x="56" y="88"/>
                    <a:pt x="53" y="89"/>
                    <a:pt x="52" y="90"/>
                  </a:cubicBezTo>
                  <a:cubicBezTo>
                    <a:pt x="50" y="90"/>
                    <a:pt x="47" y="91"/>
                    <a:pt x="46" y="91"/>
                  </a:cubicBezTo>
                  <a:cubicBezTo>
                    <a:pt x="44" y="92"/>
                    <a:pt x="42" y="92"/>
                    <a:pt x="41" y="93"/>
                  </a:cubicBezTo>
                  <a:cubicBezTo>
                    <a:pt x="40" y="93"/>
                    <a:pt x="38" y="94"/>
                    <a:pt x="37" y="94"/>
                  </a:cubicBezTo>
                  <a:cubicBezTo>
                    <a:pt x="36" y="94"/>
                    <a:pt x="34" y="94"/>
                    <a:pt x="33" y="94"/>
                  </a:cubicBezTo>
                  <a:cubicBezTo>
                    <a:pt x="32" y="94"/>
                    <a:pt x="31" y="93"/>
                    <a:pt x="30" y="92"/>
                  </a:cubicBezTo>
                  <a:cubicBezTo>
                    <a:pt x="30" y="92"/>
                    <a:pt x="29" y="93"/>
                    <a:pt x="29" y="93"/>
                  </a:cubicBezTo>
                  <a:cubicBezTo>
                    <a:pt x="28" y="93"/>
                    <a:pt x="28" y="92"/>
                    <a:pt x="27" y="93"/>
                  </a:cubicBezTo>
                  <a:cubicBezTo>
                    <a:pt x="27" y="93"/>
                    <a:pt x="26" y="93"/>
                    <a:pt x="26" y="94"/>
                  </a:cubicBezTo>
                  <a:cubicBezTo>
                    <a:pt x="26" y="94"/>
                    <a:pt x="26" y="95"/>
                    <a:pt x="26" y="95"/>
                  </a:cubicBezTo>
                  <a:cubicBezTo>
                    <a:pt x="26" y="96"/>
                    <a:pt x="28" y="96"/>
                    <a:pt x="29" y="97"/>
                  </a:cubicBezTo>
                  <a:cubicBezTo>
                    <a:pt x="29" y="97"/>
                    <a:pt x="29" y="99"/>
                    <a:pt x="29" y="100"/>
                  </a:cubicBezTo>
                  <a:cubicBezTo>
                    <a:pt x="29" y="101"/>
                    <a:pt x="28" y="103"/>
                    <a:pt x="27" y="104"/>
                  </a:cubicBezTo>
                  <a:cubicBezTo>
                    <a:pt x="27" y="105"/>
                    <a:pt x="25" y="107"/>
                    <a:pt x="24" y="107"/>
                  </a:cubicBezTo>
                  <a:cubicBezTo>
                    <a:pt x="23" y="107"/>
                    <a:pt x="22" y="105"/>
                    <a:pt x="22" y="104"/>
                  </a:cubicBezTo>
                  <a:cubicBezTo>
                    <a:pt x="21" y="104"/>
                    <a:pt x="20" y="102"/>
                    <a:pt x="19" y="101"/>
                  </a:cubicBezTo>
                  <a:cubicBezTo>
                    <a:pt x="18" y="100"/>
                    <a:pt x="16" y="99"/>
                    <a:pt x="15" y="99"/>
                  </a:cubicBezTo>
                  <a:cubicBezTo>
                    <a:pt x="14" y="98"/>
                    <a:pt x="11" y="97"/>
                    <a:pt x="10" y="97"/>
                  </a:cubicBezTo>
                  <a:cubicBezTo>
                    <a:pt x="9" y="96"/>
                    <a:pt x="7" y="95"/>
                    <a:pt x="6" y="94"/>
                  </a:cubicBezTo>
                  <a:cubicBezTo>
                    <a:pt x="6" y="93"/>
                    <a:pt x="5" y="92"/>
                    <a:pt x="5" y="92"/>
                  </a:cubicBezTo>
                  <a:cubicBezTo>
                    <a:pt x="6" y="91"/>
                    <a:pt x="7" y="90"/>
                    <a:pt x="8" y="89"/>
                  </a:cubicBezTo>
                  <a:cubicBezTo>
                    <a:pt x="8" y="88"/>
                    <a:pt x="10" y="87"/>
                    <a:pt x="11" y="86"/>
                  </a:cubicBezTo>
                  <a:cubicBezTo>
                    <a:pt x="12" y="86"/>
                    <a:pt x="13" y="86"/>
                    <a:pt x="13" y="86"/>
                  </a:cubicBezTo>
                  <a:cubicBezTo>
                    <a:pt x="14" y="86"/>
                    <a:pt x="16" y="85"/>
                    <a:pt x="17" y="85"/>
                  </a:cubicBezTo>
                  <a:cubicBezTo>
                    <a:pt x="18" y="85"/>
                    <a:pt x="18" y="85"/>
                    <a:pt x="19" y="84"/>
                  </a:cubicBezTo>
                  <a:cubicBezTo>
                    <a:pt x="19" y="84"/>
                    <a:pt x="19" y="83"/>
                    <a:pt x="19" y="82"/>
                  </a:cubicBezTo>
                  <a:cubicBezTo>
                    <a:pt x="19" y="82"/>
                    <a:pt x="19" y="82"/>
                    <a:pt x="19" y="82"/>
                  </a:cubicBezTo>
                  <a:cubicBezTo>
                    <a:pt x="18" y="82"/>
                    <a:pt x="17" y="83"/>
                    <a:pt x="17" y="83"/>
                  </a:cubicBezTo>
                  <a:cubicBezTo>
                    <a:pt x="17" y="83"/>
                    <a:pt x="16" y="84"/>
                    <a:pt x="15" y="84"/>
                  </a:cubicBezTo>
                  <a:cubicBezTo>
                    <a:pt x="15" y="84"/>
                    <a:pt x="14" y="83"/>
                    <a:pt x="14" y="82"/>
                  </a:cubicBezTo>
                  <a:cubicBezTo>
                    <a:pt x="13" y="82"/>
                    <a:pt x="13" y="81"/>
                    <a:pt x="13" y="81"/>
                  </a:cubicBezTo>
                  <a:cubicBezTo>
                    <a:pt x="13" y="80"/>
                    <a:pt x="12" y="80"/>
                    <a:pt x="12" y="80"/>
                  </a:cubicBezTo>
                  <a:cubicBezTo>
                    <a:pt x="12" y="80"/>
                    <a:pt x="11" y="81"/>
                    <a:pt x="11" y="81"/>
                  </a:cubicBezTo>
                  <a:cubicBezTo>
                    <a:pt x="11" y="82"/>
                    <a:pt x="11" y="83"/>
                    <a:pt x="10" y="83"/>
                  </a:cubicBezTo>
                  <a:cubicBezTo>
                    <a:pt x="10" y="83"/>
                    <a:pt x="9" y="84"/>
                    <a:pt x="9" y="84"/>
                  </a:cubicBezTo>
                  <a:cubicBezTo>
                    <a:pt x="8" y="84"/>
                    <a:pt x="8" y="82"/>
                    <a:pt x="7" y="82"/>
                  </a:cubicBezTo>
                  <a:cubicBezTo>
                    <a:pt x="7" y="81"/>
                    <a:pt x="7" y="81"/>
                    <a:pt x="7" y="80"/>
                  </a:cubicBezTo>
                  <a:cubicBezTo>
                    <a:pt x="7" y="80"/>
                    <a:pt x="7" y="79"/>
                    <a:pt x="6" y="79"/>
                  </a:cubicBezTo>
                  <a:cubicBezTo>
                    <a:pt x="6" y="79"/>
                    <a:pt x="6" y="79"/>
                    <a:pt x="5" y="79"/>
                  </a:cubicBezTo>
                  <a:cubicBezTo>
                    <a:pt x="5" y="79"/>
                    <a:pt x="4" y="79"/>
                    <a:pt x="4" y="80"/>
                  </a:cubicBezTo>
                  <a:cubicBezTo>
                    <a:pt x="4" y="80"/>
                    <a:pt x="4" y="82"/>
                    <a:pt x="4" y="82"/>
                  </a:cubicBezTo>
                  <a:cubicBezTo>
                    <a:pt x="4" y="83"/>
                    <a:pt x="5" y="84"/>
                    <a:pt x="5" y="84"/>
                  </a:cubicBezTo>
                  <a:cubicBezTo>
                    <a:pt x="5" y="85"/>
                    <a:pt x="5" y="86"/>
                    <a:pt x="4" y="86"/>
                  </a:cubicBezTo>
                  <a:cubicBezTo>
                    <a:pt x="4" y="86"/>
                    <a:pt x="3" y="85"/>
                    <a:pt x="2" y="84"/>
                  </a:cubicBezTo>
                  <a:cubicBezTo>
                    <a:pt x="2" y="84"/>
                    <a:pt x="1" y="83"/>
                    <a:pt x="1" y="82"/>
                  </a:cubicBezTo>
                  <a:cubicBezTo>
                    <a:pt x="1" y="82"/>
                    <a:pt x="1" y="81"/>
                    <a:pt x="1" y="80"/>
                  </a:cubicBezTo>
                  <a:cubicBezTo>
                    <a:pt x="1" y="80"/>
                    <a:pt x="1" y="80"/>
                    <a:pt x="1" y="80"/>
                  </a:cubicBezTo>
                  <a:cubicBezTo>
                    <a:pt x="1" y="79"/>
                    <a:pt x="2" y="79"/>
                    <a:pt x="2" y="78"/>
                  </a:cubicBezTo>
                  <a:cubicBezTo>
                    <a:pt x="2" y="78"/>
                    <a:pt x="3" y="76"/>
                    <a:pt x="3" y="76"/>
                  </a:cubicBezTo>
                  <a:cubicBezTo>
                    <a:pt x="3" y="75"/>
                    <a:pt x="2" y="74"/>
                    <a:pt x="2" y="73"/>
                  </a:cubicBezTo>
                  <a:cubicBezTo>
                    <a:pt x="2" y="72"/>
                    <a:pt x="1" y="72"/>
                    <a:pt x="1" y="71"/>
                  </a:cubicBezTo>
                  <a:cubicBezTo>
                    <a:pt x="0" y="70"/>
                    <a:pt x="0" y="69"/>
                    <a:pt x="0" y="68"/>
                  </a:cubicBezTo>
                  <a:cubicBezTo>
                    <a:pt x="0" y="68"/>
                    <a:pt x="0" y="67"/>
                    <a:pt x="0" y="66"/>
                  </a:cubicBezTo>
                  <a:cubicBezTo>
                    <a:pt x="0" y="65"/>
                    <a:pt x="0" y="64"/>
                    <a:pt x="1" y="64"/>
                  </a:cubicBezTo>
                  <a:cubicBezTo>
                    <a:pt x="1" y="63"/>
                    <a:pt x="3" y="62"/>
                    <a:pt x="3" y="61"/>
                  </a:cubicBezTo>
                  <a:cubicBezTo>
                    <a:pt x="3" y="61"/>
                    <a:pt x="3" y="60"/>
                    <a:pt x="3" y="59"/>
                  </a:cubicBezTo>
                  <a:cubicBezTo>
                    <a:pt x="3" y="59"/>
                    <a:pt x="2" y="58"/>
                    <a:pt x="2" y="57"/>
                  </a:cubicBezTo>
                  <a:cubicBezTo>
                    <a:pt x="2" y="57"/>
                    <a:pt x="1" y="56"/>
                    <a:pt x="1" y="55"/>
                  </a:cubicBezTo>
                  <a:cubicBezTo>
                    <a:pt x="1" y="54"/>
                    <a:pt x="2" y="53"/>
                    <a:pt x="2" y="52"/>
                  </a:cubicBezTo>
                  <a:cubicBezTo>
                    <a:pt x="2" y="51"/>
                    <a:pt x="2" y="49"/>
                    <a:pt x="2" y="49"/>
                  </a:cubicBezTo>
                  <a:cubicBezTo>
                    <a:pt x="2" y="48"/>
                    <a:pt x="3" y="47"/>
                    <a:pt x="3" y="46"/>
                  </a:cubicBezTo>
                  <a:cubicBezTo>
                    <a:pt x="3" y="46"/>
                    <a:pt x="3" y="44"/>
                    <a:pt x="3" y="44"/>
                  </a:cubicBezTo>
                  <a:cubicBezTo>
                    <a:pt x="4" y="43"/>
                    <a:pt x="4" y="42"/>
                    <a:pt x="5" y="42"/>
                  </a:cubicBezTo>
                  <a:cubicBezTo>
                    <a:pt x="5" y="41"/>
                    <a:pt x="5" y="40"/>
                    <a:pt x="5" y="39"/>
                  </a:cubicBezTo>
                  <a:cubicBezTo>
                    <a:pt x="5" y="39"/>
                    <a:pt x="5" y="38"/>
                    <a:pt x="5" y="38"/>
                  </a:cubicBezTo>
                  <a:cubicBezTo>
                    <a:pt x="5" y="37"/>
                    <a:pt x="7" y="36"/>
                    <a:pt x="7" y="35"/>
                  </a:cubicBezTo>
                  <a:cubicBezTo>
                    <a:pt x="8" y="35"/>
                    <a:pt x="9" y="34"/>
                    <a:pt x="9" y="33"/>
                  </a:cubicBezTo>
                  <a:cubicBezTo>
                    <a:pt x="10" y="33"/>
                    <a:pt x="10" y="32"/>
                    <a:pt x="10" y="31"/>
                  </a:cubicBezTo>
                  <a:cubicBezTo>
                    <a:pt x="11" y="30"/>
                    <a:pt x="11" y="29"/>
                    <a:pt x="11" y="28"/>
                  </a:cubicBezTo>
                  <a:cubicBezTo>
                    <a:pt x="11" y="28"/>
                    <a:pt x="12" y="26"/>
                    <a:pt x="13" y="26"/>
                  </a:cubicBezTo>
                  <a:cubicBezTo>
                    <a:pt x="14" y="26"/>
                    <a:pt x="16" y="26"/>
                    <a:pt x="17" y="26"/>
                  </a:cubicBezTo>
                  <a:cubicBezTo>
                    <a:pt x="17" y="26"/>
                    <a:pt x="19" y="27"/>
                    <a:pt x="19" y="27"/>
                  </a:cubicBezTo>
                  <a:cubicBezTo>
                    <a:pt x="20" y="27"/>
                    <a:pt x="21" y="26"/>
                    <a:pt x="21" y="25"/>
                  </a:cubicBezTo>
                  <a:cubicBezTo>
                    <a:pt x="22" y="25"/>
                    <a:pt x="22" y="23"/>
                    <a:pt x="22" y="22"/>
                  </a:cubicBezTo>
                  <a:cubicBezTo>
                    <a:pt x="22" y="21"/>
                    <a:pt x="24" y="20"/>
                    <a:pt x="24" y="20"/>
                  </a:cubicBezTo>
                  <a:cubicBezTo>
                    <a:pt x="25" y="20"/>
                    <a:pt x="25" y="19"/>
                    <a:pt x="26" y="19"/>
                  </a:cubicBezTo>
                  <a:cubicBezTo>
                    <a:pt x="26" y="19"/>
                    <a:pt x="26" y="20"/>
                    <a:pt x="27" y="20"/>
                  </a:cubicBezTo>
                  <a:cubicBezTo>
                    <a:pt x="27" y="21"/>
                    <a:pt x="29" y="21"/>
                    <a:pt x="30" y="22"/>
                  </a:cubicBezTo>
                  <a:cubicBezTo>
                    <a:pt x="30" y="22"/>
                    <a:pt x="31" y="22"/>
                    <a:pt x="31" y="22"/>
                  </a:cubicBezTo>
                  <a:cubicBezTo>
                    <a:pt x="32" y="22"/>
                    <a:pt x="33" y="23"/>
                    <a:pt x="33" y="23"/>
                  </a:cubicBezTo>
                  <a:cubicBezTo>
                    <a:pt x="34" y="23"/>
                    <a:pt x="35" y="23"/>
                    <a:pt x="35" y="23"/>
                  </a:cubicBezTo>
                  <a:cubicBezTo>
                    <a:pt x="36" y="23"/>
                    <a:pt x="37" y="22"/>
                    <a:pt x="38" y="21"/>
                  </a:cubicBezTo>
                  <a:cubicBezTo>
                    <a:pt x="38" y="21"/>
                    <a:pt x="39" y="19"/>
                    <a:pt x="40" y="19"/>
                  </a:cubicBezTo>
                  <a:cubicBezTo>
                    <a:pt x="40" y="19"/>
                    <a:pt x="41" y="19"/>
                    <a:pt x="42" y="19"/>
                  </a:cubicBezTo>
                  <a:cubicBezTo>
                    <a:pt x="42" y="19"/>
                    <a:pt x="44" y="20"/>
                    <a:pt x="44" y="20"/>
                  </a:cubicBezTo>
                  <a:cubicBezTo>
                    <a:pt x="45" y="20"/>
                    <a:pt x="46" y="21"/>
                    <a:pt x="47" y="21"/>
                  </a:cubicBezTo>
                  <a:cubicBezTo>
                    <a:pt x="47" y="20"/>
                    <a:pt x="49" y="20"/>
                    <a:pt x="49" y="20"/>
                  </a:cubicBezTo>
                  <a:cubicBezTo>
                    <a:pt x="50" y="20"/>
                    <a:pt x="51" y="19"/>
                    <a:pt x="51" y="19"/>
                  </a:cubicBezTo>
                  <a:cubicBezTo>
                    <a:pt x="52" y="19"/>
                    <a:pt x="53" y="20"/>
                    <a:pt x="54" y="20"/>
                  </a:cubicBezTo>
                  <a:cubicBezTo>
                    <a:pt x="54" y="20"/>
                    <a:pt x="55" y="20"/>
                    <a:pt x="56" y="20"/>
                  </a:cubicBezTo>
                  <a:cubicBezTo>
                    <a:pt x="56" y="20"/>
                    <a:pt x="57" y="21"/>
                    <a:pt x="58" y="21"/>
                  </a:cubicBezTo>
                  <a:cubicBezTo>
                    <a:pt x="58" y="21"/>
                    <a:pt x="59" y="20"/>
                    <a:pt x="59" y="20"/>
                  </a:cubicBezTo>
                  <a:cubicBezTo>
                    <a:pt x="60" y="19"/>
                    <a:pt x="61" y="18"/>
                    <a:pt x="61" y="17"/>
                  </a:cubicBezTo>
                  <a:cubicBezTo>
                    <a:pt x="62" y="17"/>
                    <a:pt x="62" y="16"/>
                    <a:pt x="63" y="16"/>
                  </a:cubicBezTo>
                  <a:cubicBezTo>
                    <a:pt x="63" y="16"/>
                    <a:pt x="64" y="17"/>
                    <a:pt x="65" y="17"/>
                  </a:cubicBezTo>
                  <a:cubicBezTo>
                    <a:pt x="65" y="17"/>
                    <a:pt x="66" y="16"/>
                    <a:pt x="66" y="16"/>
                  </a:cubicBezTo>
                  <a:cubicBezTo>
                    <a:pt x="67" y="16"/>
                    <a:pt x="68" y="15"/>
                    <a:pt x="69" y="15"/>
                  </a:cubicBezTo>
                  <a:cubicBezTo>
                    <a:pt x="70" y="15"/>
                    <a:pt x="72" y="14"/>
                    <a:pt x="74" y="13"/>
                  </a:cubicBezTo>
                  <a:cubicBezTo>
                    <a:pt x="75" y="13"/>
                    <a:pt x="77" y="12"/>
                    <a:pt x="78" y="12"/>
                  </a:cubicBezTo>
                  <a:cubicBezTo>
                    <a:pt x="79" y="11"/>
                    <a:pt x="82" y="11"/>
                    <a:pt x="83" y="11"/>
                  </a:cubicBezTo>
                  <a:cubicBezTo>
                    <a:pt x="84" y="11"/>
                    <a:pt x="86" y="9"/>
                    <a:pt x="88" y="9"/>
                  </a:cubicBezTo>
                  <a:cubicBezTo>
                    <a:pt x="89" y="8"/>
                    <a:pt x="93" y="7"/>
                    <a:pt x="94" y="7"/>
                  </a:cubicBezTo>
                  <a:cubicBezTo>
                    <a:pt x="95" y="7"/>
                    <a:pt x="97" y="7"/>
                    <a:pt x="98" y="7"/>
                  </a:cubicBezTo>
                  <a:cubicBezTo>
                    <a:pt x="99" y="7"/>
                    <a:pt x="100" y="6"/>
                    <a:pt x="100" y="5"/>
                  </a:cubicBezTo>
                  <a:cubicBezTo>
                    <a:pt x="101" y="5"/>
                    <a:pt x="101" y="3"/>
                    <a:pt x="102" y="3"/>
                  </a:cubicBezTo>
                  <a:cubicBezTo>
                    <a:pt x="103" y="2"/>
                    <a:pt x="104" y="1"/>
                    <a:pt x="104" y="1"/>
                  </a:cubicBezTo>
                  <a:cubicBezTo>
                    <a:pt x="105" y="1"/>
                    <a:pt x="107" y="0"/>
                    <a:pt x="108" y="0"/>
                  </a:cubicBezTo>
                  <a:cubicBezTo>
                    <a:pt x="109" y="0"/>
                    <a:pt x="111" y="1"/>
                    <a:pt x="112" y="2"/>
                  </a:cubicBezTo>
                  <a:cubicBezTo>
                    <a:pt x="112" y="2"/>
                    <a:pt x="113" y="4"/>
                    <a:pt x="113" y="4"/>
                  </a:cubicBezTo>
                  <a:cubicBezTo>
                    <a:pt x="114" y="4"/>
                    <a:pt x="115" y="5"/>
                    <a:pt x="116" y="5"/>
                  </a:cubicBezTo>
                  <a:cubicBezTo>
                    <a:pt x="116" y="5"/>
                    <a:pt x="118" y="5"/>
                    <a:pt x="119" y="5"/>
                  </a:cubicBezTo>
                  <a:cubicBezTo>
                    <a:pt x="120" y="5"/>
                    <a:pt x="123" y="5"/>
                    <a:pt x="125" y="5"/>
                  </a:cubicBezTo>
                  <a:cubicBezTo>
                    <a:pt x="126" y="5"/>
                    <a:pt x="129" y="5"/>
                    <a:pt x="130" y="5"/>
                  </a:cubicBezTo>
                  <a:cubicBezTo>
                    <a:pt x="131" y="5"/>
                    <a:pt x="134" y="4"/>
                    <a:pt x="135" y="4"/>
                  </a:cubicBezTo>
                  <a:cubicBezTo>
                    <a:pt x="136" y="4"/>
                    <a:pt x="138" y="4"/>
                    <a:pt x="139" y="4"/>
                  </a:cubicBezTo>
                  <a:cubicBezTo>
                    <a:pt x="139" y="4"/>
                    <a:pt x="139" y="5"/>
                    <a:pt x="140" y="5"/>
                  </a:cubicBezTo>
                  <a:cubicBezTo>
                    <a:pt x="140" y="6"/>
                    <a:pt x="140" y="6"/>
                    <a:pt x="140" y="7"/>
                  </a:cubicBezTo>
                  <a:cubicBezTo>
                    <a:pt x="140" y="7"/>
                    <a:pt x="141" y="7"/>
                    <a:pt x="142"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122">
              <a:extLst>
                <a:ext uri="{FF2B5EF4-FFF2-40B4-BE49-F238E27FC236}">
                  <a16:creationId xmlns:a16="http://schemas.microsoft.com/office/drawing/2014/main" id="{BE463368-3D77-41BC-BFC0-7AB5642A332F}"/>
                </a:ext>
              </a:extLst>
            </p:cNvPr>
            <p:cNvSpPr>
              <a:spLocks/>
            </p:cNvSpPr>
            <p:nvPr/>
          </p:nvSpPr>
          <p:spPr bwMode="auto">
            <a:xfrm>
              <a:off x="7706320" y="6081536"/>
              <a:ext cx="32440" cy="34935"/>
            </a:xfrm>
            <a:custGeom>
              <a:avLst/>
              <a:gdLst/>
              <a:ahLst/>
              <a:cxnLst>
                <a:cxn ang="0">
                  <a:pos x="11" y="11"/>
                </a:cxn>
                <a:cxn ang="0">
                  <a:pos x="9" y="12"/>
                </a:cxn>
                <a:cxn ang="0">
                  <a:pos x="7" y="12"/>
                </a:cxn>
                <a:cxn ang="0">
                  <a:pos x="5" y="11"/>
                </a:cxn>
                <a:cxn ang="0">
                  <a:pos x="3" y="11"/>
                </a:cxn>
                <a:cxn ang="0">
                  <a:pos x="1" y="11"/>
                </a:cxn>
                <a:cxn ang="0">
                  <a:pos x="0" y="9"/>
                </a:cxn>
                <a:cxn ang="0">
                  <a:pos x="1" y="8"/>
                </a:cxn>
                <a:cxn ang="0">
                  <a:pos x="2" y="8"/>
                </a:cxn>
                <a:cxn ang="0">
                  <a:pos x="4" y="7"/>
                </a:cxn>
                <a:cxn ang="0">
                  <a:pos x="4" y="5"/>
                </a:cxn>
                <a:cxn ang="0">
                  <a:pos x="4" y="2"/>
                </a:cxn>
                <a:cxn ang="0">
                  <a:pos x="5" y="1"/>
                </a:cxn>
                <a:cxn ang="0">
                  <a:pos x="6" y="0"/>
                </a:cxn>
                <a:cxn ang="0">
                  <a:pos x="7" y="0"/>
                </a:cxn>
                <a:cxn ang="0">
                  <a:pos x="7" y="1"/>
                </a:cxn>
                <a:cxn ang="0">
                  <a:pos x="8" y="4"/>
                </a:cxn>
                <a:cxn ang="0">
                  <a:pos x="8" y="5"/>
                </a:cxn>
                <a:cxn ang="0">
                  <a:pos x="9" y="6"/>
                </a:cxn>
                <a:cxn ang="0">
                  <a:pos x="10" y="8"/>
                </a:cxn>
                <a:cxn ang="0">
                  <a:pos x="11" y="9"/>
                </a:cxn>
                <a:cxn ang="0">
                  <a:pos x="11" y="11"/>
                </a:cxn>
              </a:cxnLst>
              <a:rect l="0" t="0" r="r" b="b"/>
              <a:pathLst>
                <a:path w="11" h="12">
                  <a:moveTo>
                    <a:pt x="11" y="11"/>
                  </a:moveTo>
                  <a:cubicBezTo>
                    <a:pt x="11" y="11"/>
                    <a:pt x="9" y="12"/>
                    <a:pt x="9" y="12"/>
                  </a:cubicBezTo>
                  <a:cubicBezTo>
                    <a:pt x="8" y="12"/>
                    <a:pt x="7" y="12"/>
                    <a:pt x="7" y="12"/>
                  </a:cubicBezTo>
                  <a:cubicBezTo>
                    <a:pt x="6" y="12"/>
                    <a:pt x="5" y="11"/>
                    <a:pt x="5" y="11"/>
                  </a:cubicBezTo>
                  <a:cubicBezTo>
                    <a:pt x="4" y="11"/>
                    <a:pt x="3" y="11"/>
                    <a:pt x="3" y="11"/>
                  </a:cubicBezTo>
                  <a:cubicBezTo>
                    <a:pt x="2" y="11"/>
                    <a:pt x="2" y="11"/>
                    <a:pt x="1" y="11"/>
                  </a:cubicBezTo>
                  <a:cubicBezTo>
                    <a:pt x="1" y="10"/>
                    <a:pt x="0" y="9"/>
                    <a:pt x="0" y="9"/>
                  </a:cubicBezTo>
                  <a:cubicBezTo>
                    <a:pt x="0" y="9"/>
                    <a:pt x="1" y="8"/>
                    <a:pt x="1" y="8"/>
                  </a:cubicBezTo>
                  <a:cubicBezTo>
                    <a:pt x="1" y="8"/>
                    <a:pt x="2" y="8"/>
                    <a:pt x="2" y="8"/>
                  </a:cubicBezTo>
                  <a:cubicBezTo>
                    <a:pt x="3" y="8"/>
                    <a:pt x="3" y="7"/>
                    <a:pt x="4" y="7"/>
                  </a:cubicBezTo>
                  <a:cubicBezTo>
                    <a:pt x="4" y="6"/>
                    <a:pt x="4" y="5"/>
                    <a:pt x="4" y="5"/>
                  </a:cubicBezTo>
                  <a:cubicBezTo>
                    <a:pt x="4" y="4"/>
                    <a:pt x="4" y="3"/>
                    <a:pt x="4" y="2"/>
                  </a:cubicBezTo>
                  <a:cubicBezTo>
                    <a:pt x="4" y="2"/>
                    <a:pt x="5" y="1"/>
                    <a:pt x="5" y="1"/>
                  </a:cubicBezTo>
                  <a:cubicBezTo>
                    <a:pt x="5" y="0"/>
                    <a:pt x="5" y="0"/>
                    <a:pt x="6" y="0"/>
                  </a:cubicBezTo>
                  <a:cubicBezTo>
                    <a:pt x="6" y="0"/>
                    <a:pt x="6" y="0"/>
                    <a:pt x="7" y="0"/>
                  </a:cubicBezTo>
                  <a:cubicBezTo>
                    <a:pt x="7" y="0"/>
                    <a:pt x="7" y="1"/>
                    <a:pt x="7" y="1"/>
                  </a:cubicBezTo>
                  <a:cubicBezTo>
                    <a:pt x="8" y="2"/>
                    <a:pt x="8" y="3"/>
                    <a:pt x="8" y="4"/>
                  </a:cubicBezTo>
                  <a:cubicBezTo>
                    <a:pt x="8" y="4"/>
                    <a:pt x="8" y="5"/>
                    <a:pt x="8" y="5"/>
                  </a:cubicBezTo>
                  <a:cubicBezTo>
                    <a:pt x="8" y="6"/>
                    <a:pt x="9" y="6"/>
                    <a:pt x="9" y="6"/>
                  </a:cubicBezTo>
                  <a:cubicBezTo>
                    <a:pt x="10" y="6"/>
                    <a:pt x="10" y="7"/>
                    <a:pt x="10" y="8"/>
                  </a:cubicBezTo>
                  <a:cubicBezTo>
                    <a:pt x="10" y="8"/>
                    <a:pt x="11" y="8"/>
                    <a:pt x="11" y="9"/>
                  </a:cubicBezTo>
                  <a:cubicBezTo>
                    <a:pt x="11" y="9"/>
                    <a:pt x="11" y="10"/>
                    <a:pt x="11" y="1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123">
              <a:extLst>
                <a:ext uri="{FF2B5EF4-FFF2-40B4-BE49-F238E27FC236}">
                  <a16:creationId xmlns:a16="http://schemas.microsoft.com/office/drawing/2014/main" id="{84F10F32-C753-4EB7-AD9E-9D75E45A67F6}"/>
                </a:ext>
              </a:extLst>
            </p:cNvPr>
            <p:cNvSpPr>
              <a:spLocks/>
            </p:cNvSpPr>
            <p:nvPr/>
          </p:nvSpPr>
          <p:spPr bwMode="auto">
            <a:xfrm>
              <a:off x="7466768" y="6131443"/>
              <a:ext cx="219589" cy="129757"/>
            </a:xfrm>
            <a:custGeom>
              <a:avLst/>
              <a:gdLst/>
              <a:ahLst/>
              <a:cxnLst>
                <a:cxn ang="0">
                  <a:pos x="71" y="15"/>
                </a:cxn>
                <a:cxn ang="0">
                  <a:pos x="69" y="11"/>
                </a:cxn>
                <a:cxn ang="0">
                  <a:pos x="64" y="8"/>
                </a:cxn>
                <a:cxn ang="0">
                  <a:pos x="56" y="7"/>
                </a:cxn>
                <a:cxn ang="0">
                  <a:pos x="47" y="3"/>
                </a:cxn>
                <a:cxn ang="0">
                  <a:pos x="43" y="0"/>
                </a:cxn>
                <a:cxn ang="0">
                  <a:pos x="43" y="4"/>
                </a:cxn>
                <a:cxn ang="0">
                  <a:pos x="44" y="8"/>
                </a:cxn>
                <a:cxn ang="0">
                  <a:pos x="43" y="13"/>
                </a:cxn>
                <a:cxn ang="0">
                  <a:pos x="42" y="9"/>
                </a:cxn>
                <a:cxn ang="0">
                  <a:pos x="40" y="2"/>
                </a:cxn>
                <a:cxn ang="0">
                  <a:pos x="36" y="0"/>
                </a:cxn>
                <a:cxn ang="0">
                  <a:pos x="31" y="5"/>
                </a:cxn>
                <a:cxn ang="0">
                  <a:pos x="27" y="7"/>
                </a:cxn>
                <a:cxn ang="0">
                  <a:pos x="29" y="9"/>
                </a:cxn>
                <a:cxn ang="0">
                  <a:pos x="30" y="11"/>
                </a:cxn>
                <a:cxn ang="0">
                  <a:pos x="27" y="11"/>
                </a:cxn>
                <a:cxn ang="0">
                  <a:pos x="25" y="12"/>
                </a:cxn>
                <a:cxn ang="0">
                  <a:pos x="23" y="12"/>
                </a:cxn>
                <a:cxn ang="0">
                  <a:pos x="23" y="9"/>
                </a:cxn>
                <a:cxn ang="0">
                  <a:pos x="19" y="11"/>
                </a:cxn>
                <a:cxn ang="0">
                  <a:pos x="11" y="13"/>
                </a:cxn>
                <a:cxn ang="0">
                  <a:pos x="8" y="16"/>
                </a:cxn>
                <a:cxn ang="0">
                  <a:pos x="2" y="24"/>
                </a:cxn>
                <a:cxn ang="0">
                  <a:pos x="2" y="25"/>
                </a:cxn>
                <a:cxn ang="0">
                  <a:pos x="7" y="23"/>
                </a:cxn>
                <a:cxn ang="0">
                  <a:pos x="13" y="24"/>
                </a:cxn>
                <a:cxn ang="0">
                  <a:pos x="18" y="27"/>
                </a:cxn>
                <a:cxn ang="0">
                  <a:pos x="24" y="31"/>
                </a:cxn>
                <a:cxn ang="0">
                  <a:pos x="35" y="37"/>
                </a:cxn>
                <a:cxn ang="0">
                  <a:pos x="40" y="44"/>
                </a:cxn>
                <a:cxn ang="0">
                  <a:pos x="46" y="44"/>
                </a:cxn>
                <a:cxn ang="0">
                  <a:pos x="54" y="40"/>
                </a:cxn>
                <a:cxn ang="0">
                  <a:pos x="60" y="33"/>
                </a:cxn>
                <a:cxn ang="0">
                  <a:pos x="63" y="25"/>
                </a:cxn>
                <a:cxn ang="0">
                  <a:pos x="68" y="23"/>
                </a:cxn>
                <a:cxn ang="0">
                  <a:pos x="70" y="22"/>
                </a:cxn>
                <a:cxn ang="0">
                  <a:pos x="74" y="18"/>
                </a:cxn>
              </a:cxnLst>
              <a:rect l="0" t="0" r="r" b="b"/>
              <a:pathLst>
                <a:path w="74" h="44">
                  <a:moveTo>
                    <a:pt x="74" y="16"/>
                  </a:moveTo>
                  <a:cubicBezTo>
                    <a:pt x="73" y="16"/>
                    <a:pt x="71" y="16"/>
                    <a:pt x="71" y="15"/>
                  </a:cubicBezTo>
                  <a:cubicBezTo>
                    <a:pt x="70" y="15"/>
                    <a:pt x="70" y="14"/>
                    <a:pt x="70" y="14"/>
                  </a:cubicBezTo>
                  <a:cubicBezTo>
                    <a:pt x="69" y="13"/>
                    <a:pt x="69" y="11"/>
                    <a:pt x="69" y="11"/>
                  </a:cubicBezTo>
                  <a:cubicBezTo>
                    <a:pt x="69" y="10"/>
                    <a:pt x="68" y="9"/>
                    <a:pt x="67" y="8"/>
                  </a:cubicBezTo>
                  <a:cubicBezTo>
                    <a:pt x="66" y="8"/>
                    <a:pt x="64" y="8"/>
                    <a:pt x="64" y="8"/>
                  </a:cubicBezTo>
                  <a:cubicBezTo>
                    <a:pt x="63" y="8"/>
                    <a:pt x="62" y="7"/>
                    <a:pt x="61" y="7"/>
                  </a:cubicBezTo>
                  <a:cubicBezTo>
                    <a:pt x="60" y="6"/>
                    <a:pt x="58" y="7"/>
                    <a:pt x="56" y="7"/>
                  </a:cubicBezTo>
                  <a:cubicBezTo>
                    <a:pt x="55" y="6"/>
                    <a:pt x="52" y="6"/>
                    <a:pt x="51" y="6"/>
                  </a:cubicBezTo>
                  <a:cubicBezTo>
                    <a:pt x="50" y="5"/>
                    <a:pt x="48" y="3"/>
                    <a:pt x="47" y="3"/>
                  </a:cubicBezTo>
                  <a:cubicBezTo>
                    <a:pt x="47" y="2"/>
                    <a:pt x="45" y="0"/>
                    <a:pt x="45" y="0"/>
                  </a:cubicBezTo>
                  <a:cubicBezTo>
                    <a:pt x="44" y="0"/>
                    <a:pt x="43" y="0"/>
                    <a:pt x="43" y="0"/>
                  </a:cubicBezTo>
                  <a:cubicBezTo>
                    <a:pt x="43" y="1"/>
                    <a:pt x="43" y="2"/>
                    <a:pt x="43" y="2"/>
                  </a:cubicBezTo>
                  <a:cubicBezTo>
                    <a:pt x="43" y="3"/>
                    <a:pt x="43" y="4"/>
                    <a:pt x="43" y="4"/>
                  </a:cubicBezTo>
                  <a:cubicBezTo>
                    <a:pt x="43" y="5"/>
                    <a:pt x="44" y="5"/>
                    <a:pt x="44" y="6"/>
                  </a:cubicBezTo>
                  <a:cubicBezTo>
                    <a:pt x="44" y="6"/>
                    <a:pt x="44" y="8"/>
                    <a:pt x="44" y="8"/>
                  </a:cubicBezTo>
                  <a:cubicBezTo>
                    <a:pt x="44" y="9"/>
                    <a:pt x="43" y="10"/>
                    <a:pt x="43" y="10"/>
                  </a:cubicBezTo>
                  <a:cubicBezTo>
                    <a:pt x="43" y="11"/>
                    <a:pt x="44" y="12"/>
                    <a:pt x="43" y="13"/>
                  </a:cubicBezTo>
                  <a:cubicBezTo>
                    <a:pt x="43" y="13"/>
                    <a:pt x="42" y="12"/>
                    <a:pt x="42" y="11"/>
                  </a:cubicBezTo>
                  <a:cubicBezTo>
                    <a:pt x="42" y="11"/>
                    <a:pt x="42" y="10"/>
                    <a:pt x="42" y="9"/>
                  </a:cubicBezTo>
                  <a:cubicBezTo>
                    <a:pt x="42" y="8"/>
                    <a:pt x="42" y="6"/>
                    <a:pt x="42" y="5"/>
                  </a:cubicBezTo>
                  <a:cubicBezTo>
                    <a:pt x="42" y="4"/>
                    <a:pt x="41" y="3"/>
                    <a:pt x="40" y="2"/>
                  </a:cubicBezTo>
                  <a:cubicBezTo>
                    <a:pt x="40" y="1"/>
                    <a:pt x="39" y="0"/>
                    <a:pt x="38" y="0"/>
                  </a:cubicBezTo>
                  <a:cubicBezTo>
                    <a:pt x="38" y="0"/>
                    <a:pt x="37" y="0"/>
                    <a:pt x="36" y="0"/>
                  </a:cubicBezTo>
                  <a:cubicBezTo>
                    <a:pt x="35" y="0"/>
                    <a:pt x="34" y="2"/>
                    <a:pt x="34" y="3"/>
                  </a:cubicBezTo>
                  <a:cubicBezTo>
                    <a:pt x="33" y="3"/>
                    <a:pt x="32" y="5"/>
                    <a:pt x="31" y="5"/>
                  </a:cubicBezTo>
                  <a:cubicBezTo>
                    <a:pt x="30" y="5"/>
                    <a:pt x="29" y="6"/>
                    <a:pt x="28" y="6"/>
                  </a:cubicBezTo>
                  <a:cubicBezTo>
                    <a:pt x="28" y="7"/>
                    <a:pt x="27" y="7"/>
                    <a:pt x="27" y="7"/>
                  </a:cubicBezTo>
                  <a:cubicBezTo>
                    <a:pt x="26" y="7"/>
                    <a:pt x="26" y="8"/>
                    <a:pt x="27" y="8"/>
                  </a:cubicBezTo>
                  <a:cubicBezTo>
                    <a:pt x="27" y="9"/>
                    <a:pt x="28" y="8"/>
                    <a:pt x="29" y="9"/>
                  </a:cubicBezTo>
                  <a:cubicBezTo>
                    <a:pt x="29" y="9"/>
                    <a:pt x="30" y="9"/>
                    <a:pt x="31" y="10"/>
                  </a:cubicBezTo>
                  <a:cubicBezTo>
                    <a:pt x="31" y="10"/>
                    <a:pt x="31" y="11"/>
                    <a:pt x="30" y="11"/>
                  </a:cubicBezTo>
                  <a:cubicBezTo>
                    <a:pt x="30" y="11"/>
                    <a:pt x="29" y="11"/>
                    <a:pt x="29" y="11"/>
                  </a:cubicBezTo>
                  <a:cubicBezTo>
                    <a:pt x="29" y="11"/>
                    <a:pt x="28" y="11"/>
                    <a:pt x="27" y="11"/>
                  </a:cubicBezTo>
                  <a:cubicBezTo>
                    <a:pt x="27" y="11"/>
                    <a:pt x="26" y="11"/>
                    <a:pt x="26" y="11"/>
                  </a:cubicBezTo>
                  <a:cubicBezTo>
                    <a:pt x="26" y="11"/>
                    <a:pt x="26" y="12"/>
                    <a:pt x="25" y="12"/>
                  </a:cubicBezTo>
                  <a:cubicBezTo>
                    <a:pt x="25" y="13"/>
                    <a:pt x="24" y="13"/>
                    <a:pt x="24" y="13"/>
                  </a:cubicBezTo>
                  <a:cubicBezTo>
                    <a:pt x="24" y="13"/>
                    <a:pt x="23" y="13"/>
                    <a:pt x="23" y="12"/>
                  </a:cubicBezTo>
                  <a:cubicBezTo>
                    <a:pt x="23" y="12"/>
                    <a:pt x="24" y="11"/>
                    <a:pt x="24" y="11"/>
                  </a:cubicBezTo>
                  <a:cubicBezTo>
                    <a:pt x="24" y="10"/>
                    <a:pt x="23" y="10"/>
                    <a:pt x="23" y="9"/>
                  </a:cubicBezTo>
                  <a:cubicBezTo>
                    <a:pt x="23" y="9"/>
                    <a:pt x="22" y="10"/>
                    <a:pt x="21" y="10"/>
                  </a:cubicBezTo>
                  <a:cubicBezTo>
                    <a:pt x="21" y="10"/>
                    <a:pt x="19" y="11"/>
                    <a:pt x="19" y="11"/>
                  </a:cubicBezTo>
                  <a:cubicBezTo>
                    <a:pt x="18" y="12"/>
                    <a:pt x="16" y="13"/>
                    <a:pt x="15" y="13"/>
                  </a:cubicBezTo>
                  <a:cubicBezTo>
                    <a:pt x="14" y="13"/>
                    <a:pt x="12" y="13"/>
                    <a:pt x="11" y="13"/>
                  </a:cubicBezTo>
                  <a:cubicBezTo>
                    <a:pt x="11" y="13"/>
                    <a:pt x="10" y="14"/>
                    <a:pt x="9" y="14"/>
                  </a:cubicBezTo>
                  <a:cubicBezTo>
                    <a:pt x="9" y="14"/>
                    <a:pt x="8" y="16"/>
                    <a:pt x="8" y="16"/>
                  </a:cubicBezTo>
                  <a:cubicBezTo>
                    <a:pt x="7" y="17"/>
                    <a:pt x="6" y="19"/>
                    <a:pt x="5" y="20"/>
                  </a:cubicBezTo>
                  <a:cubicBezTo>
                    <a:pt x="4" y="21"/>
                    <a:pt x="3" y="23"/>
                    <a:pt x="2" y="24"/>
                  </a:cubicBezTo>
                  <a:cubicBezTo>
                    <a:pt x="2" y="24"/>
                    <a:pt x="0" y="24"/>
                    <a:pt x="0" y="25"/>
                  </a:cubicBezTo>
                  <a:cubicBezTo>
                    <a:pt x="0" y="25"/>
                    <a:pt x="2" y="25"/>
                    <a:pt x="2" y="25"/>
                  </a:cubicBezTo>
                  <a:cubicBezTo>
                    <a:pt x="3" y="25"/>
                    <a:pt x="4" y="25"/>
                    <a:pt x="5" y="24"/>
                  </a:cubicBezTo>
                  <a:cubicBezTo>
                    <a:pt x="6" y="24"/>
                    <a:pt x="7" y="23"/>
                    <a:pt x="7" y="23"/>
                  </a:cubicBezTo>
                  <a:cubicBezTo>
                    <a:pt x="8" y="23"/>
                    <a:pt x="10" y="24"/>
                    <a:pt x="10" y="24"/>
                  </a:cubicBezTo>
                  <a:cubicBezTo>
                    <a:pt x="11" y="24"/>
                    <a:pt x="12" y="24"/>
                    <a:pt x="13" y="24"/>
                  </a:cubicBezTo>
                  <a:cubicBezTo>
                    <a:pt x="14" y="24"/>
                    <a:pt x="15" y="23"/>
                    <a:pt x="16" y="24"/>
                  </a:cubicBezTo>
                  <a:cubicBezTo>
                    <a:pt x="17" y="24"/>
                    <a:pt x="18" y="26"/>
                    <a:pt x="18" y="27"/>
                  </a:cubicBezTo>
                  <a:cubicBezTo>
                    <a:pt x="19" y="28"/>
                    <a:pt x="20" y="29"/>
                    <a:pt x="21" y="30"/>
                  </a:cubicBezTo>
                  <a:cubicBezTo>
                    <a:pt x="22" y="30"/>
                    <a:pt x="23" y="30"/>
                    <a:pt x="24" y="31"/>
                  </a:cubicBezTo>
                  <a:cubicBezTo>
                    <a:pt x="25" y="31"/>
                    <a:pt x="28" y="32"/>
                    <a:pt x="29" y="33"/>
                  </a:cubicBezTo>
                  <a:cubicBezTo>
                    <a:pt x="31" y="33"/>
                    <a:pt x="33" y="36"/>
                    <a:pt x="35" y="37"/>
                  </a:cubicBezTo>
                  <a:cubicBezTo>
                    <a:pt x="36" y="38"/>
                    <a:pt x="37" y="39"/>
                    <a:pt x="38" y="40"/>
                  </a:cubicBezTo>
                  <a:cubicBezTo>
                    <a:pt x="39" y="41"/>
                    <a:pt x="39" y="43"/>
                    <a:pt x="40" y="44"/>
                  </a:cubicBezTo>
                  <a:cubicBezTo>
                    <a:pt x="40" y="44"/>
                    <a:pt x="41" y="44"/>
                    <a:pt x="42" y="44"/>
                  </a:cubicBezTo>
                  <a:cubicBezTo>
                    <a:pt x="43" y="44"/>
                    <a:pt x="45" y="44"/>
                    <a:pt x="46" y="44"/>
                  </a:cubicBezTo>
                  <a:cubicBezTo>
                    <a:pt x="47" y="43"/>
                    <a:pt x="49" y="42"/>
                    <a:pt x="50" y="42"/>
                  </a:cubicBezTo>
                  <a:cubicBezTo>
                    <a:pt x="51" y="42"/>
                    <a:pt x="53" y="40"/>
                    <a:pt x="54" y="40"/>
                  </a:cubicBezTo>
                  <a:cubicBezTo>
                    <a:pt x="55" y="39"/>
                    <a:pt x="57" y="38"/>
                    <a:pt x="58" y="38"/>
                  </a:cubicBezTo>
                  <a:cubicBezTo>
                    <a:pt x="59" y="37"/>
                    <a:pt x="59" y="34"/>
                    <a:pt x="60" y="33"/>
                  </a:cubicBezTo>
                  <a:cubicBezTo>
                    <a:pt x="60" y="32"/>
                    <a:pt x="61" y="30"/>
                    <a:pt x="61" y="29"/>
                  </a:cubicBezTo>
                  <a:cubicBezTo>
                    <a:pt x="62" y="28"/>
                    <a:pt x="63" y="26"/>
                    <a:pt x="63" y="25"/>
                  </a:cubicBezTo>
                  <a:cubicBezTo>
                    <a:pt x="64" y="24"/>
                    <a:pt x="65" y="24"/>
                    <a:pt x="66" y="24"/>
                  </a:cubicBezTo>
                  <a:cubicBezTo>
                    <a:pt x="66" y="23"/>
                    <a:pt x="67" y="23"/>
                    <a:pt x="68" y="23"/>
                  </a:cubicBezTo>
                  <a:cubicBezTo>
                    <a:pt x="68" y="23"/>
                    <a:pt x="69" y="24"/>
                    <a:pt x="70" y="23"/>
                  </a:cubicBezTo>
                  <a:cubicBezTo>
                    <a:pt x="70" y="23"/>
                    <a:pt x="70" y="22"/>
                    <a:pt x="70" y="22"/>
                  </a:cubicBezTo>
                  <a:cubicBezTo>
                    <a:pt x="70" y="21"/>
                    <a:pt x="71" y="20"/>
                    <a:pt x="71" y="20"/>
                  </a:cubicBezTo>
                  <a:cubicBezTo>
                    <a:pt x="72" y="19"/>
                    <a:pt x="74" y="19"/>
                    <a:pt x="74" y="18"/>
                  </a:cubicBezTo>
                  <a:cubicBezTo>
                    <a:pt x="74" y="18"/>
                    <a:pt x="74" y="17"/>
                    <a:pt x="74"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124">
              <a:extLst>
                <a:ext uri="{FF2B5EF4-FFF2-40B4-BE49-F238E27FC236}">
                  <a16:creationId xmlns:a16="http://schemas.microsoft.com/office/drawing/2014/main" id="{E6B2F878-ED43-4A39-86DB-5C57B809F32B}"/>
                </a:ext>
              </a:extLst>
            </p:cNvPr>
            <p:cNvSpPr>
              <a:spLocks/>
            </p:cNvSpPr>
            <p:nvPr/>
          </p:nvSpPr>
          <p:spPr bwMode="auto">
            <a:xfrm>
              <a:off x="8150489" y="5609918"/>
              <a:ext cx="616347" cy="366814"/>
            </a:xfrm>
            <a:custGeom>
              <a:avLst/>
              <a:gdLst/>
              <a:ahLst/>
              <a:cxnLst>
                <a:cxn ang="0">
                  <a:pos x="207" y="20"/>
                </a:cxn>
                <a:cxn ang="0">
                  <a:pos x="198" y="24"/>
                </a:cxn>
                <a:cxn ang="0">
                  <a:pos x="196" y="29"/>
                </a:cxn>
                <a:cxn ang="0">
                  <a:pos x="201" y="37"/>
                </a:cxn>
                <a:cxn ang="0">
                  <a:pos x="204" y="56"/>
                </a:cxn>
                <a:cxn ang="0">
                  <a:pos x="197" y="70"/>
                </a:cxn>
                <a:cxn ang="0">
                  <a:pos x="183" y="77"/>
                </a:cxn>
                <a:cxn ang="0">
                  <a:pos x="169" y="84"/>
                </a:cxn>
                <a:cxn ang="0">
                  <a:pos x="152" y="91"/>
                </a:cxn>
                <a:cxn ang="0">
                  <a:pos x="141" y="108"/>
                </a:cxn>
                <a:cxn ang="0">
                  <a:pos x="144" y="121"/>
                </a:cxn>
                <a:cxn ang="0">
                  <a:pos x="132" y="124"/>
                </a:cxn>
                <a:cxn ang="0">
                  <a:pos x="125" y="118"/>
                </a:cxn>
                <a:cxn ang="0">
                  <a:pos x="120" y="116"/>
                </a:cxn>
                <a:cxn ang="0">
                  <a:pos x="115" y="110"/>
                </a:cxn>
                <a:cxn ang="0">
                  <a:pos x="110" y="103"/>
                </a:cxn>
                <a:cxn ang="0">
                  <a:pos x="105" y="106"/>
                </a:cxn>
                <a:cxn ang="0">
                  <a:pos x="97" y="102"/>
                </a:cxn>
                <a:cxn ang="0">
                  <a:pos x="89" y="102"/>
                </a:cxn>
                <a:cxn ang="0">
                  <a:pos x="78" y="104"/>
                </a:cxn>
                <a:cxn ang="0">
                  <a:pos x="71" y="100"/>
                </a:cxn>
                <a:cxn ang="0">
                  <a:pos x="62" y="94"/>
                </a:cxn>
                <a:cxn ang="0">
                  <a:pos x="53" y="87"/>
                </a:cxn>
                <a:cxn ang="0">
                  <a:pos x="43" y="84"/>
                </a:cxn>
                <a:cxn ang="0">
                  <a:pos x="34" y="86"/>
                </a:cxn>
                <a:cxn ang="0">
                  <a:pos x="22" y="85"/>
                </a:cxn>
                <a:cxn ang="0">
                  <a:pos x="14" y="79"/>
                </a:cxn>
                <a:cxn ang="0">
                  <a:pos x="6" y="79"/>
                </a:cxn>
                <a:cxn ang="0">
                  <a:pos x="3" y="70"/>
                </a:cxn>
                <a:cxn ang="0">
                  <a:pos x="3" y="59"/>
                </a:cxn>
                <a:cxn ang="0">
                  <a:pos x="2" y="48"/>
                </a:cxn>
                <a:cxn ang="0">
                  <a:pos x="2" y="41"/>
                </a:cxn>
                <a:cxn ang="0">
                  <a:pos x="9" y="40"/>
                </a:cxn>
                <a:cxn ang="0">
                  <a:pos x="13" y="33"/>
                </a:cxn>
                <a:cxn ang="0">
                  <a:pos x="16" y="21"/>
                </a:cxn>
                <a:cxn ang="0">
                  <a:pos x="20" y="8"/>
                </a:cxn>
                <a:cxn ang="0">
                  <a:pos x="25" y="0"/>
                </a:cxn>
                <a:cxn ang="0">
                  <a:pos x="34" y="4"/>
                </a:cxn>
                <a:cxn ang="0">
                  <a:pos x="39" y="1"/>
                </a:cxn>
                <a:cxn ang="0">
                  <a:pos x="49" y="5"/>
                </a:cxn>
                <a:cxn ang="0">
                  <a:pos x="60" y="1"/>
                </a:cxn>
                <a:cxn ang="0">
                  <a:pos x="64" y="9"/>
                </a:cxn>
                <a:cxn ang="0">
                  <a:pos x="58" y="18"/>
                </a:cxn>
                <a:cxn ang="0">
                  <a:pos x="57" y="28"/>
                </a:cxn>
                <a:cxn ang="0">
                  <a:pos x="67" y="23"/>
                </a:cxn>
                <a:cxn ang="0">
                  <a:pos x="75" y="30"/>
                </a:cxn>
                <a:cxn ang="0">
                  <a:pos x="87" y="29"/>
                </a:cxn>
                <a:cxn ang="0">
                  <a:pos x="87" y="15"/>
                </a:cxn>
                <a:cxn ang="0">
                  <a:pos x="93" y="15"/>
                </a:cxn>
                <a:cxn ang="0">
                  <a:pos x="97" y="15"/>
                </a:cxn>
                <a:cxn ang="0">
                  <a:pos x="94" y="9"/>
                </a:cxn>
                <a:cxn ang="0">
                  <a:pos x="99" y="7"/>
                </a:cxn>
                <a:cxn ang="0">
                  <a:pos x="103" y="13"/>
                </a:cxn>
                <a:cxn ang="0">
                  <a:pos x="104" y="22"/>
                </a:cxn>
                <a:cxn ang="0">
                  <a:pos x="111" y="21"/>
                </a:cxn>
                <a:cxn ang="0">
                  <a:pos x="124" y="23"/>
                </a:cxn>
                <a:cxn ang="0">
                  <a:pos x="126" y="23"/>
                </a:cxn>
                <a:cxn ang="0">
                  <a:pos x="140" y="20"/>
                </a:cxn>
                <a:cxn ang="0">
                  <a:pos x="169" y="11"/>
                </a:cxn>
                <a:cxn ang="0">
                  <a:pos x="196" y="7"/>
                </a:cxn>
                <a:cxn ang="0">
                  <a:pos x="207" y="12"/>
                </a:cxn>
              </a:cxnLst>
              <a:rect l="0" t="0" r="r" b="b"/>
              <a:pathLst>
                <a:path w="208" h="124">
                  <a:moveTo>
                    <a:pt x="207" y="12"/>
                  </a:moveTo>
                  <a:cubicBezTo>
                    <a:pt x="207" y="13"/>
                    <a:pt x="208" y="16"/>
                    <a:pt x="208" y="17"/>
                  </a:cubicBezTo>
                  <a:cubicBezTo>
                    <a:pt x="208" y="18"/>
                    <a:pt x="207" y="19"/>
                    <a:pt x="207" y="20"/>
                  </a:cubicBezTo>
                  <a:cubicBezTo>
                    <a:pt x="207" y="20"/>
                    <a:pt x="207" y="20"/>
                    <a:pt x="207" y="20"/>
                  </a:cubicBezTo>
                  <a:cubicBezTo>
                    <a:pt x="206" y="21"/>
                    <a:pt x="206" y="22"/>
                    <a:pt x="206" y="22"/>
                  </a:cubicBezTo>
                  <a:cubicBezTo>
                    <a:pt x="206" y="22"/>
                    <a:pt x="205" y="23"/>
                    <a:pt x="204" y="23"/>
                  </a:cubicBezTo>
                  <a:cubicBezTo>
                    <a:pt x="203" y="23"/>
                    <a:pt x="202" y="24"/>
                    <a:pt x="202" y="24"/>
                  </a:cubicBezTo>
                  <a:cubicBezTo>
                    <a:pt x="201" y="24"/>
                    <a:pt x="199" y="24"/>
                    <a:pt x="198" y="24"/>
                  </a:cubicBezTo>
                  <a:cubicBezTo>
                    <a:pt x="198" y="24"/>
                    <a:pt x="197" y="24"/>
                    <a:pt x="196" y="25"/>
                  </a:cubicBezTo>
                  <a:cubicBezTo>
                    <a:pt x="196" y="25"/>
                    <a:pt x="195" y="26"/>
                    <a:pt x="195" y="27"/>
                  </a:cubicBezTo>
                  <a:cubicBezTo>
                    <a:pt x="195" y="27"/>
                    <a:pt x="195" y="28"/>
                    <a:pt x="195" y="28"/>
                  </a:cubicBezTo>
                  <a:cubicBezTo>
                    <a:pt x="195" y="29"/>
                    <a:pt x="196" y="29"/>
                    <a:pt x="196" y="29"/>
                  </a:cubicBezTo>
                  <a:cubicBezTo>
                    <a:pt x="197" y="30"/>
                    <a:pt x="197" y="31"/>
                    <a:pt x="197" y="31"/>
                  </a:cubicBezTo>
                  <a:cubicBezTo>
                    <a:pt x="197" y="32"/>
                    <a:pt x="198" y="33"/>
                    <a:pt x="198" y="34"/>
                  </a:cubicBezTo>
                  <a:cubicBezTo>
                    <a:pt x="198" y="34"/>
                    <a:pt x="198" y="36"/>
                    <a:pt x="198" y="36"/>
                  </a:cubicBezTo>
                  <a:cubicBezTo>
                    <a:pt x="199" y="37"/>
                    <a:pt x="200" y="37"/>
                    <a:pt x="201" y="37"/>
                  </a:cubicBezTo>
                  <a:cubicBezTo>
                    <a:pt x="201" y="38"/>
                    <a:pt x="202" y="39"/>
                    <a:pt x="202" y="40"/>
                  </a:cubicBezTo>
                  <a:cubicBezTo>
                    <a:pt x="203" y="41"/>
                    <a:pt x="203" y="43"/>
                    <a:pt x="204" y="44"/>
                  </a:cubicBezTo>
                  <a:cubicBezTo>
                    <a:pt x="204" y="46"/>
                    <a:pt x="204" y="48"/>
                    <a:pt x="204" y="50"/>
                  </a:cubicBezTo>
                  <a:cubicBezTo>
                    <a:pt x="204" y="51"/>
                    <a:pt x="204" y="54"/>
                    <a:pt x="204" y="56"/>
                  </a:cubicBezTo>
                  <a:cubicBezTo>
                    <a:pt x="203" y="57"/>
                    <a:pt x="203" y="60"/>
                    <a:pt x="203" y="61"/>
                  </a:cubicBezTo>
                  <a:cubicBezTo>
                    <a:pt x="202" y="62"/>
                    <a:pt x="202" y="63"/>
                    <a:pt x="202" y="64"/>
                  </a:cubicBezTo>
                  <a:cubicBezTo>
                    <a:pt x="202" y="65"/>
                    <a:pt x="201" y="66"/>
                    <a:pt x="200" y="67"/>
                  </a:cubicBezTo>
                  <a:cubicBezTo>
                    <a:pt x="200" y="68"/>
                    <a:pt x="198" y="69"/>
                    <a:pt x="197" y="70"/>
                  </a:cubicBezTo>
                  <a:cubicBezTo>
                    <a:pt x="196" y="70"/>
                    <a:pt x="194" y="71"/>
                    <a:pt x="193" y="72"/>
                  </a:cubicBezTo>
                  <a:cubicBezTo>
                    <a:pt x="192" y="72"/>
                    <a:pt x="191" y="74"/>
                    <a:pt x="190" y="75"/>
                  </a:cubicBezTo>
                  <a:cubicBezTo>
                    <a:pt x="189" y="75"/>
                    <a:pt x="187" y="76"/>
                    <a:pt x="186" y="76"/>
                  </a:cubicBezTo>
                  <a:cubicBezTo>
                    <a:pt x="185" y="76"/>
                    <a:pt x="184" y="77"/>
                    <a:pt x="183" y="77"/>
                  </a:cubicBezTo>
                  <a:cubicBezTo>
                    <a:pt x="182" y="78"/>
                    <a:pt x="179" y="77"/>
                    <a:pt x="178" y="78"/>
                  </a:cubicBezTo>
                  <a:cubicBezTo>
                    <a:pt x="177" y="78"/>
                    <a:pt x="176" y="79"/>
                    <a:pt x="176" y="79"/>
                  </a:cubicBezTo>
                  <a:cubicBezTo>
                    <a:pt x="175" y="80"/>
                    <a:pt x="174" y="81"/>
                    <a:pt x="173" y="82"/>
                  </a:cubicBezTo>
                  <a:cubicBezTo>
                    <a:pt x="172" y="83"/>
                    <a:pt x="170" y="84"/>
                    <a:pt x="169" y="84"/>
                  </a:cubicBezTo>
                  <a:cubicBezTo>
                    <a:pt x="168" y="84"/>
                    <a:pt x="166" y="84"/>
                    <a:pt x="165" y="84"/>
                  </a:cubicBezTo>
                  <a:cubicBezTo>
                    <a:pt x="164" y="84"/>
                    <a:pt x="162" y="85"/>
                    <a:pt x="161" y="85"/>
                  </a:cubicBezTo>
                  <a:cubicBezTo>
                    <a:pt x="160" y="86"/>
                    <a:pt x="157" y="87"/>
                    <a:pt x="156" y="87"/>
                  </a:cubicBezTo>
                  <a:cubicBezTo>
                    <a:pt x="155" y="88"/>
                    <a:pt x="153" y="90"/>
                    <a:pt x="152" y="91"/>
                  </a:cubicBezTo>
                  <a:cubicBezTo>
                    <a:pt x="151" y="92"/>
                    <a:pt x="148" y="95"/>
                    <a:pt x="147" y="96"/>
                  </a:cubicBezTo>
                  <a:cubicBezTo>
                    <a:pt x="146" y="97"/>
                    <a:pt x="145" y="98"/>
                    <a:pt x="145" y="99"/>
                  </a:cubicBezTo>
                  <a:cubicBezTo>
                    <a:pt x="144" y="100"/>
                    <a:pt x="143" y="103"/>
                    <a:pt x="142" y="104"/>
                  </a:cubicBezTo>
                  <a:cubicBezTo>
                    <a:pt x="142" y="105"/>
                    <a:pt x="141" y="107"/>
                    <a:pt x="141" y="108"/>
                  </a:cubicBezTo>
                  <a:cubicBezTo>
                    <a:pt x="141" y="109"/>
                    <a:pt x="141" y="111"/>
                    <a:pt x="141" y="113"/>
                  </a:cubicBezTo>
                  <a:cubicBezTo>
                    <a:pt x="141" y="113"/>
                    <a:pt x="142" y="115"/>
                    <a:pt x="142" y="116"/>
                  </a:cubicBezTo>
                  <a:cubicBezTo>
                    <a:pt x="142" y="116"/>
                    <a:pt x="142" y="118"/>
                    <a:pt x="143" y="118"/>
                  </a:cubicBezTo>
                  <a:cubicBezTo>
                    <a:pt x="143" y="119"/>
                    <a:pt x="144" y="120"/>
                    <a:pt x="144" y="121"/>
                  </a:cubicBezTo>
                  <a:cubicBezTo>
                    <a:pt x="144" y="121"/>
                    <a:pt x="144" y="123"/>
                    <a:pt x="143" y="123"/>
                  </a:cubicBezTo>
                  <a:cubicBezTo>
                    <a:pt x="143" y="124"/>
                    <a:pt x="141" y="124"/>
                    <a:pt x="141" y="124"/>
                  </a:cubicBezTo>
                  <a:cubicBezTo>
                    <a:pt x="140" y="124"/>
                    <a:pt x="138" y="124"/>
                    <a:pt x="137" y="124"/>
                  </a:cubicBezTo>
                  <a:cubicBezTo>
                    <a:pt x="136" y="124"/>
                    <a:pt x="133" y="124"/>
                    <a:pt x="132" y="124"/>
                  </a:cubicBezTo>
                  <a:cubicBezTo>
                    <a:pt x="131" y="124"/>
                    <a:pt x="128" y="123"/>
                    <a:pt x="127" y="123"/>
                  </a:cubicBezTo>
                  <a:cubicBezTo>
                    <a:pt x="126" y="122"/>
                    <a:pt x="124" y="122"/>
                    <a:pt x="123" y="122"/>
                  </a:cubicBezTo>
                  <a:cubicBezTo>
                    <a:pt x="124" y="121"/>
                    <a:pt x="124" y="120"/>
                    <a:pt x="124" y="120"/>
                  </a:cubicBezTo>
                  <a:cubicBezTo>
                    <a:pt x="125" y="120"/>
                    <a:pt x="125" y="119"/>
                    <a:pt x="125" y="118"/>
                  </a:cubicBezTo>
                  <a:cubicBezTo>
                    <a:pt x="125" y="118"/>
                    <a:pt x="124" y="117"/>
                    <a:pt x="124" y="117"/>
                  </a:cubicBezTo>
                  <a:cubicBezTo>
                    <a:pt x="124" y="117"/>
                    <a:pt x="124" y="116"/>
                    <a:pt x="124" y="115"/>
                  </a:cubicBezTo>
                  <a:cubicBezTo>
                    <a:pt x="124" y="115"/>
                    <a:pt x="122" y="115"/>
                    <a:pt x="122" y="115"/>
                  </a:cubicBezTo>
                  <a:cubicBezTo>
                    <a:pt x="121" y="115"/>
                    <a:pt x="121" y="116"/>
                    <a:pt x="120" y="116"/>
                  </a:cubicBezTo>
                  <a:cubicBezTo>
                    <a:pt x="120" y="116"/>
                    <a:pt x="119" y="116"/>
                    <a:pt x="119" y="116"/>
                  </a:cubicBezTo>
                  <a:cubicBezTo>
                    <a:pt x="118" y="115"/>
                    <a:pt x="119" y="114"/>
                    <a:pt x="119" y="114"/>
                  </a:cubicBezTo>
                  <a:cubicBezTo>
                    <a:pt x="118" y="113"/>
                    <a:pt x="117" y="113"/>
                    <a:pt x="117" y="112"/>
                  </a:cubicBezTo>
                  <a:cubicBezTo>
                    <a:pt x="116" y="112"/>
                    <a:pt x="115" y="111"/>
                    <a:pt x="115" y="110"/>
                  </a:cubicBezTo>
                  <a:cubicBezTo>
                    <a:pt x="115" y="110"/>
                    <a:pt x="114" y="108"/>
                    <a:pt x="114" y="107"/>
                  </a:cubicBezTo>
                  <a:cubicBezTo>
                    <a:pt x="114" y="106"/>
                    <a:pt x="114" y="104"/>
                    <a:pt x="114" y="104"/>
                  </a:cubicBezTo>
                  <a:cubicBezTo>
                    <a:pt x="113" y="103"/>
                    <a:pt x="113" y="103"/>
                    <a:pt x="112" y="103"/>
                  </a:cubicBezTo>
                  <a:cubicBezTo>
                    <a:pt x="112" y="103"/>
                    <a:pt x="110" y="103"/>
                    <a:pt x="110" y="103"/>
                  </a:cubicBezTo>
                  <a:cubicBezTo>
                    <a:pt x="109" y="103"/>
                    <a:pt x="109" y="102"/>
                    <a:pt x="109" y="102"/>
                  </a:cubicBezTo>
                  <a:cubicBezTo>
                    <a:pt x="108" y="102"/>
                    <a:pt x="107" y="102"/>
                    <a:pt x="107" y="103"/>
                  </a:cubicBezTo>
                  <a:cubicBezTo>
                    <a:pt x="106" y="103"/>
                    <a:pt x="106" y="104"/>
                    <a:pt x="106" y="104"/>
                  </a:cubicBezTo>
                  <a:cubicBezTo>
                    <a:pt x="106" y="105"/>
                    <a:pt x="105" y="105"/>
                    <a:pt x="105" y="106"/>
                  </a:cubicBezTo>
                  <a:cubicBezTo>
                    <a:pt x="104" y="106"/>
                    <a:pt x="103" y="106"/>
                    <a:pt x="102" y="106"/>
                  </a:cubicBezTo>
                  <a:cubicBezTo>
                    <a:pt x="101" y="106"/>
                    <a:pt x="100" y="105"/>
                    <a:pt x="100" y="105"/>
                  </a:cubicBezTo>
                  <a:cubicBezTo>
                    <a:pt x="99" y="104"/>
                    <a:pt x="99" y="103"/>
                    <a:pt x="99" y="103"/>
                  </a:cubicBezTo>
                  <a:cubicBezTo>
                    <a:pt x="98" y="103"/>
                    <a:pt x="98" y="102"/>
                    <a:pt x="97" y="102"/>
                  </a:cubicBezTo>
                  <a:cubicBezTo>
                    <a:pt x="97" y="102"/>
                    <a:pt x="96" y="103"/>
                    <a:pt x="95" y="103"/>
                  </a:cubicBezTo>
                  <a:cubicBezTo>
                    <a:pt x="95" y="103"/>
                    <a:pt x="94" y="101"/>
                    <a:pt x="93" y="101"/>
                  </a:cubicBezTo>
                  <a:cubicBezTo>
                    <a:pt x="93" y="101"/>
                    <a:pt x="92" y="101"/>
                    <a:pt x="91" y="101"/>
                  </a:cubicBezTo>
                  <a:cubicBezTo>
                    <a:pt x="91" y="101"/>
                    <a:pt x="90" y="102"/>
                    <a:pt x="89" y="102"/>
                  </a:cubicBezTo>
                  <a:cubicBezTo>
                    <a:pt x="89" y="102"/>
                    <a:pt x="87" y="103"/>
                    <a:pt x="87" y="103"/>
                  </a:cubicBezTo>
                  <a:cubicBezTo>
                    <a:pt x="85" y="103"/>
                    <a:pt x="83" y="104"/>
                    <a:pt x="82" y="104"/>
                  </a:cubicBezTo>
                  <a:cubicBezTo>
                    <a:pt x="81" y="104"/>
                    <a:pt x="80" y="105"/>
                    <a:pt x="80" y="105"/>
                  </a:cubicBezTo>
                  <a:cubicBezTo>
                    <a:pt x="79" y="105"/>
                    <a:pt x="79" y="105"/>
                    <a:pt x="78" y="104"/>
                  </a:cubicBezTo>
                  <a:cubicBezTo>
                    <a:pt x="78" y="104"/>
                    <a:pt x="78" y="103"/>
                    <a:pt x="77" y="102"/>
                  </a:cubicBezTo>
                  <a:cubicBezTo>
                    <a:pt x="77" y="102"/>
                    <a:pt x="76" y="101"/>
                    <a:pt x="76" y="101"/>
                  </a:cubicBezTo>
                  <a:cubicBezTo>
                    <a:pt x="75" y="101"/>
                    <a:pt x="74" y="100"/>
                    <a:pt x="74" y="100"/>
                  </a:cubicBezTo>
                  <a:cubicBezTo>
                    <a:pt x="73" y="100"/>
                    <a:pt x="71" y="100"/>
                    <a:pt x="71" y="100"/>
                  </a:cubicBezTo>
                  <a:cubicBezTo>
                    <a:pt x="70" y="100"/>
                    <a:pt x="68" y="100"/>
                    <a:pt x="68" y="99"/>
                  </a:cubicBezTo>
                  <a:cubicBezTo>
                    <a:pt x="67" y="99"/>
                    <a:pt x="67" y="98"/>
                    <a:pt x="67" y="97"/>
                  </a:cubicBezTo>
                  <a:cubicBezTo>
                    <a:pt x="67" y="97"/>
                    <a:pt x="67" y="95"/>
                    <a:pt x="66" y="95"/>
                  </a:cubicBezTo>
                  <a:cubicBezTo>
                    <a:pt x="65" y="94"/>
                    <a:pt x="63" y="94"/>
                    <a:pt x="62" y="94"/>
                  </a:cubicBezTo>
                  <a:cubicBezTo>
                    <a:pt x="62" y="94"/>
                    <a:pt x="61" y="93"/>
                    <a:pt x="60" y="93"/>
                  </a:cubicBezTo>
                  <a:cubicBezTo>
                    <a:pt x="59" y="92"/>
                    <a:pt x="57" y="90"/>
                    <a:pt x="56" y="89"/>
                  </a:cubicBezTo>
                  <a:cubicBezTo>
                    <a:pt x="56" y="89"/>
                    <a:pt x="56" y="88"/>
                    <a:pt x="55" y="87"/>
                  </a:cubicBezTo>
                  <a:cubicBezTo>
                    <a:pt x="55" y="87"/>
                    <a:pt x="53" y="87"/>
                    <a:pt x="53" y="87"/>
                  </a:cubicBezTo>
                  <a:cubicBezTo>
                    <a:pt x="52" y="86"/>
                    <a:pt x="51" y="85"/>
                    <a:pt x="50" y="84"/>
                  </a:cubicBezTo>
                  <a:cubicBezTo>
                    <a:pt x="50" y="84"/>
                    <a:pt x="48" y="84"/>
                    <a:pt x="48" y="84"/>
                  </a:cubicBezTo>
                  <a:cubicBezTo>
                    <a:pt x="47" y="84"/>
                    <a:pt x="47" y="83"/>
                    <a:pt x="46" y="83"/>
                  </a:cubicBezTo>
                  <a:cubicBezTo>
                    <a:pt x="45" y="83"/>
                    <a:pt x="44" y="83"/>
                    <a:pt x="43" y="84"/>
                  </a:cubicBezTo>
                  <a:cubicBezTo>
                    <a:pt x="43" y="84"/>
                    <a:pt x="42" y="85"/>
                    <a:pt x="41" y="85"/>
                  </a:cubicBezTo>
                  <a:cubicBezTo>
                    <a:pt x="41" y="86"/>
                    <a:pt x="39" y="86"/>
                    <a:pt x="39" y="86"/>
                  </a:cubicBezTo>
                  <a:cubicBezTo>
                    <a:pt x="38" y="86"/>
                    <a:pt x="37" y="86"/>
                    <a:pt x="36" y="86"/>
                  </a:cubicBezTo>
                  <a:cubicBezTo>
                    <a:pt x="36" y="86"/>
                    <a:pt x="35" y="86"/>
                    <a:pt x="34" y="86"/>
                  </a:cubicBezTo>
                  <a:cubicBezTo>
                    <a:pt x="33" y="86"/>
                    <a:pt x="32" y="85"/>
                    <a:pt x="31" y="84"/>
                  </a:cubicBezTo>
                  <a:cubicBezTo>
                    <a:pt x="30" y="84"/>
                    <a:pt x="29" y="84"/>
                    <a:pt x="28" y="84"/>
                  </a:cubicBezTo>
                  <a:cubicBezTo>
                    <a:pt x="27" y="84"/>
                    <a:pt x="26" y="84"/>
                    <a:pt x="25" y="84"/>
                  </a:cubicBezTo>
                  <a:cubicBezTo>
                    <a:pt x="25" y="84"/>
                    <a:pt x="23" y="85"/>
                    <a:pt x="22" y="85"/>
                  </a:cubicBezTo>
                  <a:cubicBezTo>
                    <a:pt x="22" y="85"/>
                    <a:pt x="20" y="84"/>
                    <a:pt x="19" y="84"/>
                  </a:cubicBezTo>
                  <a:cubicBezTo>
                    <a:pt x="19" y="84"/>
                    <a:pt x="18" y="82"/>
                    <a:pt x="17" y="82"/>
                  </a:cubicBezTo>
                  <a:cubicBezTo>
                    <a:pt x="17" y="81"/>
                    <a:pt x="17" y="80"/>
                    <a:pt x="17" y="80"/>
                  </a:cubicBezTo>
                  <a:cubicBezTo>
                    <a:pt x="16" y="80"/>
                    <a:pt x="15" y="79"/>
                    <a:pt x="14" y="79"/>
                  </a:cubicBezTo>
                  <a:cubicBezTo>
                    <a:pt x="13" y="79"/>
                    <a:pt x="12" y="79"/>
                    <a:pt x="11" y="79"/>
                  </a:cubicBezTo>
                  <a:cubicBezTo>
                    <a:pt x="10" y="79"/>
                    <a:pt x="7" y="80"/>
                    <a:pt x="6" y="80"/>
                  </a:cubicBezTo>
                  <a:cubicBezTo>
                    <a:pt x="6" y="80"/>
                    <a:pt x="6" y="80"/>
                    <a:pt x="6" y="80"/>
                  </a:cubicBezTo>
                  <a:cubicBezTo>
                    <a:pt x="6" y="80"/>
                    <a:pt x="6" y="79"/>
                    <a:pt x="6" y="79"/>
                  </a:cubicBezTo>
                  <a:cubicBezTo>
                    <a:pt x="5" y="79"/>
                    <a:pt x="4" y="79"/>
                    <a:pt x="4" y="78"/>
                  </a:cubicBezTo>
                  <a:cubicBezTo>
                    <a:pt x="3" y="78"/>
                    <a:pt x="3" y="77"/>
                    <a:pt x="3" y="76"/>
                  </a:cubicBezTo>
                  <a:cubicBezTo>
                    <a:pt x="3" y="75"/>
                    <a:pt x="3" y="74"/>
                    <a:pt x="3" y="73"/>
                  </a:cubicBezTo>
                  <a:cubicBezTo>
                    <a:pt x="3" y="72"/>
                    <a:pt x="3" y="71"/>
                    <a:pt x="3" y="70"/>
                  </a:cubicBezTo>
                  <a:cubicBezTo>
                    <a:pt x="3" y="69"/>
                    <a:pt x="3" y="68"/>
                    <a:pt x="3" y="67"/>
                  </a:cubicBezTo>
                  <a:cubicBezTo>
                    <a:pt x="2" y="66"/>
                    <a:pt x="2" y="65"/>
                    <a:pt x="2" y="64"/>
                  </a:cubicBezTo>
                  <a:cubicBezTo>
                    <a:pt x="2" y="64"/>
                    <a:pt x="2" y="63"/>
                    <a:pt x="2" y="62"/>
                  </a:cubicBezTo>
                  <a:cubicBezTo>
                    <a:pt x="2" y="61"/>
                    <a:pt x="3" y="60"/>
                    <a:pt x="3" y="59"/>
                  </a:cubicBezTo>
                  <a:cubicBezTo>
                    <a:pt x="3" y="59"/>
                    <a:pt x="4" y="58"/>
                    <a:pt x="4" y="57"/>
                  </a:cubicBezTo>
                  <a:cubicBezTo>
                    <a:pt x="5" y="57"/>
                    <a:pt x="5" y="55"/>
                    <a:pt x="5" y="55"/>
                  </a:cubicBezTo>
                  <a:cubicBezTo>
                    <a:pt x="4" y="54"/>
                    <a:pt x="4" y="52"/>
                    <a:pt x="3" y="51"/>
                  </a:cubicBezTo>
                  <a:cubicBezTo>
                    <a:pt x="3" y="50"/>
                    <a:pt x="2" y="49"/>
                    <a:pt x="2" y="48"/>
                  </a:cubicBezTo>
                  <a:cubicBezTo>
                    <a:pt x="1" y="47"/>
                    <a:pt x="1" y="46"/>
                    <a:pt x="0" y="45"/>
                  </a:cubicBezTo>
                  <a:cubicBezTo>
                    <a:pt x="0" y="45"/>
                    <a:pt x="0" y="44"/>
                    <a:pt x="0" y="43"/>
                  </a:cubicBezTo>
                  <a:cubicBezTo>
                    <a:pt x="0" y="43"/>
                    <a:pt x="0" y="42"/>
                    <a:pt x="0" y="41"/>
                  </a:cubicBezTo>
                  <a:cubicBezTo>
                    <a:pt x="1" y="41"/>
                    <a:pt x="2" y="41"/>
                    <a:pt x="2" y="41"/>
                  </a:cubicBezTo>
                  <a:cubicBezTo>
                    <a:pt x="3" y="42"/>
                    <a:pt x="4" y="43"/>
                    <a:pt x="4" y="43"/>
                  </a:cubicBezTo>
                  <a:cubicBezTo>
                    <a:pt x="5" y="44"/>
                    <a:pt x="6" y="44"/>
                    <a:pt x="6" y="44"/>
                  </a:cubicBezTo>
                  <a:cubicBezTo>
                    <a:pt x="7" y="44"/>
                    <a:pt x="7" y="42"/>
                    <a:pt x="8" y="42"/>
                  </a:cubicBezTo>
                  <a:cubicBezTo>
                    <a:pt x="8" y="41"/>
                    <a:pt x="9" y="41"/>
                    <a:pt x="9" y="40"/>
                  </a:cubicBezTo>
                  <a:cubicBezTo>
                    <a:pt x="9" y="39"/>
                    <a:pt x="9" y="38"/>
                    <a:pt x="9" y="37"/>
                  </a:cubicBezTo>
                  <a:cubicBezTo>
                    <a:pt x="9" y="37"/>
                    <a:pt x="9" y="36"/>
                    <a:pt x="9" y="35"/>
                  </a:cubicBezTo>
                  <a:cubicBezTo>
                    <a:pt x="9" y="35"/>
                    <a:pt x="10" y="34"/>
                    <a:pt x="11" y="34"/>
                  </a:cubicBezTo>
                  <a:cubicBezTo>
                    <a:pt x="11" y="34"/>
                    <a:pt x="12" y="33"/>
                    <a:pt x="13" y="33"/>
                  </a:cubicBezTo>
                  <a:cubicBezTo>
                    <a:pt x="13" y="33"/>
                    <a:pt x="14" y="32"/>
                    <a:pt x="15" y="32"/>
                  </a:cubicBezTo>
                  <a:cubicBezTo>
                    <a:pt x="15" y="31"/>
                    <a:pt x="15" y="30"/>
                    <a:pt x="16" y="29"/>
                  </a:cubicBezTo>
                  <a:cubicBezTo>
                    <a:pt x="16" y="28"/>
                    <a:pt x="16" y="26"/>
                    <a:pt x="16" y="25"/>
                  </a:cubicBezTo>
                  <a:cubicBezTo>
                    <a:pt x="16" y="24"/>
                    <a:pt x="16" y="22"/>
                    <a:pt x="16" y="21"/>
                  </a:cubicBezTo>
                  <a:cubicBezTo>
                    <a:pt x="16" y="20"/>
                    <a:pt x="15" y="17"/>
                    <a:pt x="15" y="16"/>
                  </a:cubicBezTo>
                  <a:cubicBezTo>
                    <a:pt x="15" y="15"/>
                    <a:pt x="16" y="13"/>
                    <a:pt x="16" y="12"/>
                  </a:cubicBezTo>
                  <a:cubicBezTo>
                    <a:pt x="16" y="12"/>
                    <a:pt x="17" y="11"/>
                    <a:pt x="17" y="10"/>
                  </a:cubicBezTo>
                  <a:cubicBezTo>
                    <a:pt x="18" y="10"/>
                    <a:pt x="19" y="9"/>
                    <a:pt x="20" y="8"/>
                  </a:cubicBezTo>
                  <a:cubicBezTo>
                    <a:pt x="21" y="7"/>
                    <a:pt x="22" y="5"/>
                    <a:pt x="23" y="4"/>
                  </a:cubicBezTo>
                  <a:cubicBezTo>
                    <a:pt x="23" y="3"/>
                    <a:pt x="24" y="2"/>
                    <a:pt x="24" y="1"/>
                  </a:cubicBezTo>
                  <a:cubicBezTo>
                    <a:pt x="24" y="1"/>
                    <a:pt x="24" y="0"/>
                    <a:pt x="25" y="0"/>
                  </a:cubicBezTo>
                  <a:cubicBezTo>
                    <a:pt x="25" y="0"/>
                    <a:pt x="25" y="0"/>
                    <a:pt x="25" y="0"/>
                  </a:cubicBezTo>
                  <a:cubicBezTo>
                    <a:pt x="26" y="0"/>
                    <a:pt x="27" y="0"/>
                    <a:pt x="28" y="0"/>
                  </a:cubicBezTo>
                  <a:cubicBezTo>
                    <a:pt x="28" y="0"/>
                    <a:pt x="29" y="1"/>
                    <a:pt x="30" y="1"/>
                  </a:cubicBezTo>
                  <a:cubicBezTo>
                    <a:pt x="30" y="2"/>
                    <a:pt x="31" y="3"/>
                    <a:pt x="31" y="3"/>
                  </a:cubicBezTo>
                  <a:cubicBezTo>
                    <a:pt x="32" y="4"/>
                    <a:pt x="33" y="4"/>
                    <a:pt x="34" y="4"/>
                  </a:cubicBezTo>
                  <a:cubicBezTo>
                    <a:pt x="34" y="4"/>
                    <a:pt x="35" y="4"/>
                    <a:pt x="36" y="4"/>
                  </a:cubicBezTo>
                  <a:cubicBezTo>
                    <a:pt x="36" y="4"/>
                    <a:pt x="37" y="3"/>
                    <a:pt x="37" y="2"/>
                  </a:cubicBezTo>
                  <a:cubicBezTo>
                    <a:pt x="37" y="2"/>
                    <a:pt x="38" y="2"/>
                    <a:pt x="38" y="1"/>
                  </a:cubicBezTo>
                  <a:cubicBezTo>
                    <a:pt x="38" y="1"/>
                    <a:pt x="39" y="1"/>
                    <a:pt x="39" y="1"/>
                  </a:cubicBezTo>
                  <a:cubicBezTo>
                    <a:pt x="39" y="2"/>
                    <a:pt x="40" y="2"/>
                    <a:pt x="41" y="3"/>
                  </a:cubicBezTo>
                  <a:cubicBezTo>
                    <a:pt x="41" y="3"/>
                    <a:pt x="41" y="5"/>
                    <a:pt x="42" y="5"/>
                  </a:cubicBezTo>
                  <a:cubicBezTo>
                    <a:pt x="43" y="6"/>
                    <a:pt x="45" y="6"/>
                    <a:pt x="46" y="6"/>
                  </a:cubicBezTo>
                  <a:cubicBezTo>
                    <a:pt x="47" y="5"/>
                    <a:pt x="48" y="5"/>
                    <a:pt x="49" y="5"/>
                  </a:cubicBezTo>
                  <a:cubicBezTo>
                    <a:pt x="50" y="5"/>
                    <a:pt x="52" y="5"/>
                    <a:pt x="53" y="5"/>
                  </a:cubicBezTo>
                  <a:cubicBezTo>
                    <a:pt x="53" y="4"/>
                    <a:pt x="55" y="4"/>
                    <a:pt x="55" y="4"/>
                  </a:cubicBezTo>
                  <a:cubicBezTo>
                    <a:pt x="56" y="4"/>
                    <a:pt x="57" y="3"/>
                    <a:pt x="58" y="3"/>
                  </a:cubicBezTo>
                  <a:cubicBezTo>
                    <a:pt x="59" y="2"/>
                    <a:pt x="59" y="2"/>
                    <a:pt x="60" y="1"/>
                  </a:cubicBezTo>
                  <a:cubicBezTo>
                    <a:pt x="60" y="2"/>
                    <a:pt x="61" y="2"/>
                    <a:pt x="62" y="2"/>
                  </a:cubicBezTo>
                  <a:cubicBezTo>
                    <a:pt x="62" y="3"/>
                    <a:pt x="64" y="4"/>
                    <a:pt x="64" y="4"/>
                  </a:cubicBezTo>
                  <a:cubicBezTo>
                    <a:pt x="65" y="5"/>
                    <a:pt x="65" y="6"/>
                    <a:pt x="65" y="7"/>
                  </a:cubicBezTo>
                  <a:cubicBezTo>
                    <a:pt x="65" y="8"/>
                    <a:pt x="64" y="9"/>
                    <a:pt x="64" y="9"/>
                  </a:cubicBezTo>
                  <a:cubicBezTo>
                    <a:pt x="64" y="10"/>
                    <a:pt x="63" y="10"/>
                    <a:pt x="63" y="11"/>
                  </a:cubicBezTo>
                  <a:cubicBezTo>
                    <a:pt x="63" y="12"/>
                    <a:pt x="63" y="14"/>
                    <a:pt x="63" y="15"/>
                  </a:cubicBezTo>
                  <a:cubicBezTo>
                    <a:pt x="63" y="15"/>
                    <a:pt x="62" y="16"/>
                    <a:pt x="61" y="17"/>
                  </a:cubicBezTo>
                  <a:cubicBezTo>
                    <a:pt x="60" y="17"/>
                    <a:pt x="58" y="17"/>
                    <a:pt x="58" y="18"/>
                  </a:cubicBezTo>
                  <a:cubicBezTo>
                    <a:pt x="57" y="18"/>
                    <a:pt x="56" y="20"/>
                    <a:pt x="56" y="21"/>
                  </a:cubicBezTo>
                  <a:cubicBezTo>
                    <a:pt x="55" y="21"/>
                    <a:pt x="55" y="23"/>
                    <a:pt x="55" y="24"/>
                  </a:cubicBezTo>
                  <a:cubicBezTo>
                    <a:pt x="55" y="25"/>
                    <a:pt x="54" y="26"/>
                    <a:pt x="55" y="27"/>
                  </a:cubicBezTo>
                  <a:cubicBezTo>
                    <a:pt x="55" y="28"/>
                    <a:pt x="57" y="28"/>
                    <a:pt x="57" y="28"/>
                  </a:cubicBezTo>
                  <a:cubicBezTo>
                    <a:pt x="58" y="28"/>
                    <a:pt x="60" y="28"/>
                    <a:pt x="61" y="28"/>
                  </a:cubicBezTo>
                  <a:cubicBezTo>
                    <a:pt x="62" y="27"/>
                    <a:pt x="63" y="27"/>
                    <a:pt x="63" y="26"/>
                  </a:cubicBezTo>
                  <a:cubicBezTo>
                    <a:pt x="64" y="26"/>
                    <a:pt x="64" y="24"/>
                    <a:pt x="65" y="24"/>
                  </a:cubicBezTo>
                  <a:cubicBezTo>
                    <a:pt x="65" y="23"/>
                    <a:pt x="66" y="23"/>
                    <a:pt x="67" y="23"/>
                  </a:cubicBezTo>
                  <a:cubicBezTo>
                    <a:pt x="68" y="23"/>
                    <a:pt x="69" y="24"/>
                    <a:pt x="70" y="25"/>
                  </a:cubicBezTo>
                  <a:cubicBezTo>
                    <a:pt x="70" y="26"/>
                    <a:pt x="71" y="28"/>
                    <a:pt x="71" y="29"/>
                  </a:cubicBezTo>
                  <a:cubicBezTo>
                    <a:pt x="71" y="29"/>
                    <a:pt x="73" y="30"/>
                    <a:pt x="73" y="30"/>
                  </a:cubicBezTo>
                  <a:cubicBezTo>
                    <a:pt x="74" y="30"/>
                    <a:pt x="75" y="30"/>
                    <a:pt x="75" y="30"/>
                  </a:cubicBezTo>
                  <a:cubicBezTo>
                    <a:pt x="76" y="30"/>
                    <a:pt x="77" y="29"/>
                    <a:pt x="78" y="29"/>
                  </a:cubicBezTo>
                  <a:cubicBezTo>
                    <a:pt x="79" y="29"/>
                    <a:pt x="80" y="30"/>
                    <a:pt x="81" y="30"/>
                  </a:cubicBezTo>
                  <a:cubicBezTo>
                    <a:pt x="82" y="30"/>
                    <a:pt x="84" y="31"/>
                    <a:pt x="84" y="31"/>
                  </a:cubicBezTo>
                  <a:cubicBezTo>
                    <a:pt x="85" y="30"/>
                    <a:pt x="86" y="30"/>
                    <a:pt x="87" y="29"/>
                  </a:cubicBezTo>
                  <a:cubicBezTo>
                    <a:pt x="87" y="28"/>
                    <a:pt x="87" y="26"/>
                    <a:pt x="87" y="25"/>
                  </a:cubicBezTo>
                  <a:cubicBezTo>
                    <a:pt x="87" y="24"/>
                    <a:pt x="87" y="23"/>
                    <a:pt x="87" y="22"/>
                  </a:cubicBezTo>
                  <a:cubicBezTo>
                    <a:pt x="87" y="21"/>
                    <a:pt x="86" y="19"/>
                    <a:pt x="86" y="18"/>
                  </a:cubicBezTo>
                  <a:cubicBezTo>
                    <a:pt x="86" y="17"/>
                    <a:pt x="87" y="15"/>
                    <a:pt x="87" y="15"/>
                  </a:cubicBezTo>
                  <a:cubicBezTo>
                    <a:pt x="88" y="14"/>
                    <a:pt x="88" y="13"/>
                    <a:pt x="89" y="13"/>
                  </a:cubicBezTo>
                  <a:cubicBezTo>
                    <a:pt x="89" y="13"/>
                    <a:pt x="90" y="13"/>
                    <a:pt x="90" y="14"/>
                  </a:cubicBezTo>
                  <a:cubicBezTo>
                    <a:pt x="90" y="14"/>
                    <a:pt x="91" y="15"/>
                    <a:pt x="91" y="15"/>
                  </a:cubicBezTo>
                  <a:cubicBezTo>
                    <a:pt x="92" y="15"/>
                    <a:pt x="92" y="15"/>
                    <a:pt x="93" y="15"/>
                  </a:cubicBezTo>
                  <a:cubicBezTo>
                    <a:pt x="93" y="15"/>
                    <a:pt x="94" y="15"/>
                    <a:pt x="94" y="15"/>
                  </a:cubicBezTo>
                  <a:cubicBezTo>
                    <a:pt x="94" y="14"/>
                    <a:pt x="95" y="13"/>
                    <a:pt x="95" y="13"/>
                  </a:cubicBezTo>
                  <a:cubicBezTo>
                    <a:pt x="95" y="13"/>
                    <a:pt x="96" y="14"/>
                    <a:pt x="96" y="14"/>
                  </a:cubicBezTo>
                  <a:cubicBezTo>
                    <a:pt x="96" y="14"/>
                    <a:pt x="96" y="15"/>
                    <a:pt x="97" y="15"/>
                  </a:cubicBezTo>
                  <a:cubicBezTo>
                    <a:pt x="97" y="15"/>
                    <a:pt x="97" y="14"/>
                    <a:pt x="97" y="14"/>
                  </a:cubicBezTo>
                  <a:cubicBezTo>
                    <a:pt x="98" y="14"/>
                    <a:pt x="97" y="13"/>
                    <a:pt x="97" y="12"/>
                  </a:cubicBezTo>
                  <a:cubicBezTo>
                    <a:pt x="97" y="12"/>
                    <a:pt x="96" y="11"/>
                    <a:pt x="95" y="11"/>
                  </a:cubicBezTo>
                  <a:cubicBezTo>
                    <a:pt x="95" y="10"/>
                    <a:pt x="94" y="10"/>
                    <a:pt x="94" y="9"/>
                  </a:cubicBezTo>
                  <a:cubicBezTo>
                    <a:pt x="94" y="9"/>
                    <a:pt x="94" y="8"/>
                    <a:pt x="95" y="8"/>
                  </a:cubicBezTo>
                  <a:cubicBezTo>
                    <a:pt x="95" y="7"/>
                    <a:pt x="95" y="7"/>
                    <a:pt x="96" y="6"/>
                  </a:cubicBezTo>
                  <a:cubicBezTo>
                    <a:pt x="96" y="6"/>
                    <a:pt x="97" y="5"/>
                    <a:pt x="98" y="6"/>
                  </a:cubicBezTo>
                  <a:cubicBezTo>
                    <a:pt x="98" y="6"/>
                    <a:pt x="99" y="7"/>
                    <a:pt x="99" y="7"/>
                  </a:cubicBezTo>
                  <a:cubicBezTo>
                    <a:pt x="99" y="8"/>
                    <a:pt x="99" y="9"/>
                    <a:pt x="99" y="9"/>
                  </a:cubicBezTo>
                  <a:cubicBezTo>
                    <a:pt x="99" y="10"/>
                    <a:pt x="99" y="11"/>
                    <a:pt x="100" y="11"/>
                  </a:cubicBezTo>
                  <a:cubicBezTo>
                    <a:pt x="100" y="12"/>
                    <a:pt x="101" y="12"/>
                    <a:pt x="101" y="12"/>
                  </a:cubicBezTo>
                  <a:cubicBezTo>
                    <a:pt x="101" y="12"/>
                    <a:pt x="102" y="13"/>
                    <a:pt x="103" y="13"/>
                  </a:cubicBezTo>
                  <a:cubicBezTo>
                    <a:pt x="103" y="14"/>
                    <a:pt x="105" y="15"/>
                    <a:pt x="105" y="16"/>
                  </a:cubicBezTo>
                  <a:cubicBezTo>
                    <a:pt x="105" y="16"/>
                    <a:pt x="106" y="17"/>
                    <a:pt x="106" y="18"/>
                  </a:cubicBezTo>
                  <a:cubicBezTo>
                    <a:pt x="106" y="18"/>
                    <a:pt x="106" y="19"/>
                    <a:pt x="105" y="20"/>
                  </a:cubicBezTo>
                  <a:cubicBezTo>
                    <a:pt x="105" y="20"/>
                    <a:pt x="104" y="21"/>
                    <a:pt x="104" y="22"/>
                  </a:cubicBezTo>
                  <a:cubicBezTo>
                    <a:pt x="105" y="22"/>
                    <a:pt x="106" y="21"/>
                    <a:pt x="107" y="21"/>
                  </a:cubicBezTo>
                  <a:cubicBezTo>
                    <a:pt x="107" y="21"/>
                    <a:pt x="107" y="20"/>
                    <a:pt x="107" y="20"/>
                  </a:cubicBezTo>
                  <a:cubicBezTo>
                    <a:pt x="108" y="20"/>
                    <a:pt x="109" y="20"/>
                    <a:pt x="109" y="20"/>
                  </a:cubicBezTo>
                  <a:cubicBezTo>
                    <a:pt x="110" y="20"/>
                    <a:pt x="111" y="21"/>
                    <a:pt x="111" y="21"/>
                  </a:cubicBezTo>
                  <a:cubicBezTo>
                    <a:pt x="112" y="21"/>
                    <a:pt x="114" y="20"/>
                    <a:pt x="115" y="20"/>
                  </a:cubicBezTo>
                  <a:cubicBezTo>
                    <a:pt x="116" y="20"/>
                    <a:pt x="118" y="20"/>
                    <a:pt x="119" y="21"/>
                  </a:cubicBezTo>
                  <a:cubicBezTo>
                    <a:pt x="120" y="21"/>
                    <a:pt x="122" y="21"/>
                    <a:pt x="122" y="21"/>
                  </a:cubicBezTo>
                  <a:cubicBezTo>
                    <a:pt x="123" y="22"/>
                    <a:pt x="124" y="22"/>
                    <a:pt x="124" y="23"/>
                  </a:cubicBezTo>
                  <a:cubicBezTo>
                    <a:pt x="124" y="24"/>
                    <a:pt x="124" y="25"/>
                    <a:pt x="124" y="25"/>
                  </a:cubicBezTo>
                  <a:cubicBezTo>
                    <a:pt x="124" y="25"/>
                    <a:pt x="124" y="27"/>
                    <a:pt x="124" y="27"/>
                  </a:cubicBezTo>
                  <a:cubicBezTo>
                    <a:pt x="124" y="27"/>
                    <a:pt x="124" y="26"/>
                    <a:pt x="125" y="25"/>
                  </a:cubicBezTo>
                  <a:cubicBezTo>
                    <a:pt x="125" y="25"/>
                    <a:pt x="126" y="24"/>
                    <a:pt x="126" y="23"/>
                  </a:cubicBezTo>
                  <a:cubicBezTo>
                    <a:pt x="127" y="23"/>
                    <a:pt x="128" y="22"/>
                    <a:pt x="128" y="22"/>
                  </a:cubicBezTo>
                  <a:cubicBezTo>
                    <a:pt x="129" y="21"/>
                    <a:pt x="130" y="21"/>
                    <a:pt x="131" y="21"/>
                  </a:cubicBezTo>
                  <a:cubicBezTo>
                    <a:pt x="132" y="21"/>
                    <a:pt x="135" y="21"/>
                    <a:pt x="137" y="20"/>
                  </a:cubicBezTo>
                  <a:cubicBezTo>
                    <a:pt x="138" y="20"/>
                    <a:pt x="139" y="20"/>
                    <a:pt x="140" y="20"/>
                  </a:cubicBezTo>
                  <a:cubicBezTo>
                    <a:pt x="142" y="19"/>
                    <a:pt x="145" y="17"/>
                    <a:pt x="146" y="17"/>
                  </a:cubicBezTo>
                  <a:cubicBezTo>
                    <a:pt x="148" y="16"/>
                    <a:pt x="152" y="15"/>
                    <a:pt x="154" y="15"/>
                  </a:cubicBezTo>
                  <a:cubicBezTo>
                    <a:pt x="156" y="14"/>
                    <a:pt x="160" y="13"/>
                    <a:pt x="162" y="13"/>
                  </a:cubicBezTo>
                  <a:cubicBezTo>
                    <a:pt x="164" y="13"/>
                    <a:pt x="167" y="11"/>
                    <a:pt x="169" y="11"/>
                  </a:cubicBezTo>
                  <a:cubicBezTo>
                    <a:pt x="171" y="11"/>
                    <a:pt x="175" y="11"/>
                    <a:pt x="177" y="11"/>
                  </a:cubicBezTo>
                  <a:cubicBezTo>
                    <a:pt x="179" y="11"/>
                    <a:pt x="182" y="11"/>
                    <a:pt x="183" y="10"/>
                  </a:cubicBezTo>
                  <a:cubicBezTo>
                    <a:pt x="184" y="10"/>
                    <a:pt x="187" y="9"/>
                    <a:pt x="189" y="9"/>
                  </a:cubicBezTo>
                  <a:cubicBezTo>
                    <a:pt x="191" y="9"/>
                    <a:pt x="194" y="7"/>
                    <a:pt x="196" y="7"/>
                  </a:cubicBezTo>
                  <a:cubicBezTo>
                    <a:pt x="197" y="7"/>
                    <a:pt x="199" y="7"/>
                    <a:pt x="200" y="7"/>
                  </a:cubicBezTo>
                  <a:cubicBezTo>
                    <a:pt x="201" y="7"/>
                    <a:pt x="203" y="7"/>
                    <a:pt x="203" y="7"/>
                  </a:cubicBezTo>
                  <a:cubicBezTo>
                    <a:pt x="204" y="8"/>
                    <a:pt x="206" y="9"/>
                    <a:pt x="206" y="10"/>
                  </a:cubicBezTo>
                  <a:cubicBezTo>
                    <a:pt x="207" y="10"/>
                    <a:pt x="207" y="11"/>
                    <a:pt x="20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125">
              <a:extLst>
                <a:ext uri="{FF2B5EF4-FFF2-40B4-BE49-F238E27FC236}">
                  <a16:creationId xmlns:a16="http://schemas.microsoft.com/office/drawing/2014/main" id="{6E6EAF93-4FA7-43AC-9A02-AF5E904D379A}"/>
                </a:ext>
              </a:extLst>
            </p:cNvPr>
            <p:cNvSpPr>
              <a:spLocks/>
            </p:cNvSpPr>
            <p:nvPr/>
          </p:nvSpPr>
          <p:spPr bwMode="auto">
            <a:xfrm>
              <a:off x="8447432" y="5609918"/>
              <a:ext cx="97319" cy="59888"/>
            </a:xfrm>
            <a:custGeom>
              <a:avLst/>
              <a:gdLst/>
              <a:ahLst/>
              <a:cxnLst>
                <a:cxn ang="0">
                  <a:pos x="31" y="16"/>
                </a:cxn>
                <a:cxn ang="0">
                  <a:pos x="32" y="16"/>
                </a:cxn>
                <a:cxn ang="0">
                  <a:pos x="32" y="14"/>
                </a:cxn>
                <a:cxn ang="0">
                  <a:pos x="31" y="11"/>
                </a:cxn>
                <a:cxn ang="0">
                  <a:pos x="28" y="8"/>
                </a:cxn>
                <a:cxn ang="0">
                  <a:pos x="25" y="5"/>
                </a:cxn>
                <a:cxn ang="0">
                  <a:pos x="22" y="5"/>
                </a:cxn>
                <a:cxn ang="0">
                  <a:pos x="15" y="5"/>
                </a:cxn>
                <a:cxn ang="0">
                  <a:pos x="11" y="3"/>
                </a:cxn>
                <a:cxn ang="0">
                  <a:pos x="8" y="1"/>
                </a:cxn>
                <a:cxn ang="0">
                  <a:pos x="6" y="0"/>
                </a:cxn>
                <a:cxn ang="0">
                  <a:pos x="4" y="1"/>
                </a:cxn>
                <a:cxn ang="0">
                  <a:pos x="3" y="3"/>
                </a:cxn>
                <a:cxn ang="0">
                  <a:pos x="1" y="4"/>
                </a:cxn>
                <a:cxn ang="0">
                  <a:pos x="1" y="6"/>
                </a:cxn>
                <a:cxn ang="0">
                  <a:pos x="0" y="8"/>
                </a:cxn>
                <a:cxn ang="0">
                  <a:pos x="2" y="10"/>
                </a:cxn>
                <a:cxn ang="0">
                  <a:pos x="4" y="11"/>
                </a:cxn>
                <a:cxn ang="0">
                  <a:pos x="7" y="13"/>
                </a:cxn>
                <a:cxn ang="0">
                  <a:pos x="7" y="15"/>
                </a:cxn>
                <a:cxn ang="0">
                  <a:pos x="8" y="18"/>
                </a:cxn>
                <a:cxn ang="0">
                  <a:pos x="11" y="18"/>
                </a:cxn>
                <a:cxn ang="0">
                  <a:pos x="14" y="18"/>
                </a:cxn>
                <a:cxn ang="0">
                  <a:pos x="14" y="17"/>
                </a:cxn>
                <a:cxn ang="0">
                  <a:pos x="16" y="16"/>
                </a:cxn>
                <a:cxn ang="0">
                  <a:pos x="18" y="17"/>
                </a:cxn>
                <a:cxn ang="0">
                  <a:pos x="21" y="19"/>
                </a:cxn>
                <a:cxn ang="0">
                  <a:pos x="24" y="20"/>
                </a:cxn>
                <a:cxn ang="0">
                  <a:pos x="28" y="20"/>
                </a:cxn>
                <a:cxn ang="0">
                  <a:pos x="29" y="18"/>
                </a:cxn>
                <a:cxn ang="0">
                  <a:pos x="30" y="17"/>
                </a:cxn>
                <a:cxn ang="0">
                  <a:pos x="31" y="16"/>
                </a:cxn>
              </a:cxnLst>
              <a:rect l="0" t="0" r="r" b="b"/>
              <a:pathLst>
                <a:path w="33" h="20">
                  <a:moveTo>
                    <a:pt x="31" y="16"/>
                  </a:moveTo>
                  <a:cubicBezTo>
                    <a:pt x="31" y="16"/>
                    <a:pt x="32" y="16"/>
                    <a:pt x="32" y="16"/>
                  </a:cubicBezTo>
                  <a:cubicBezTo>
                    <a:pt x="33" y="16"/>
                    <a:pt x="32" y="14"/>
                    <a:pt x="32" y="14"/>
                  </a:cubicBezTo>
                  <a:cubicBezTo>
                    <a:pt x="32" y="13"/>
                    <a:pt x="31" y="12"/>
                    <a:pt x="31" y="11"/>
                  </a:cubicBezTo>
                  <a:cubicBezTo>
                    <a:pt x="30" y="10"/>
                    <a:pt x="29" y="9"/>
                    <a:pt x="28" y="8"/>
                  </a:cubicBezTo>
                  <a:cubicBezTo>
                    <a:pt x="27" y="7"/>
                    <a:pt x="26" y="6"/>
                    <a:pt x="25" y="5"/>
                  </a:cubicBezTo>
                  <a:cubicBezTo>
                    <a:pt x="25" y="5"/>
                    <a:pt x="23" y="5"/>
                    <a:pt x="22" y="5"/>
                  </a:cubicBezTo>
                  <a:cubicBezTo>
                    <a:pt x="20" y="5"/>
                    <a:pt x="17" y="5"/>
                    <a:pt x="15" y="5"/>
                  </a:cubicBezTo>
                  <a:cubicBezTo>
                    <a:pt x="14" y="4"/>
                    <a:pt x="12" y="4"/>
                    <a:pt x="11" y="3"/>
                  </a:cubicBezTo>
                  <a:cubicBezTo>
                    <a:pt x="10" y="3"/>
                    <a:pt x="9" y="1"/>
                    <a:pt x="8" y="1"/>
                  </a:cubicBezTo>
                  <a:cubicBezTo>
                    <a:pt x="8" y="0"/>
                    <a:pt x="7" y="0"/>
                    <a:pt x="6" y="0"/>
                  </a:cubicBezTo>
                  <a:cubicBezTo>
                    <a:pt x="6" y="0"/>
                    <a:pt x="5" y="1"/>
                    <a:pt x="4" y="1"/>
                  </a:cubicBezTo>
                  <a:cubicBezTo>
                    <a:pt x="4" y="1"/>
                    <a:pt x="3" y="2"/>
                    <a:pt x="3" y="3"/>
                  </a:cubicBezTo>
                  <a:cubicBezTo>
                    <a:pt x="2" y="3"/>
                    <a:pt x="2" y="4"/>
                    <a:pt x="1" y="4"/>
                  </a:cubicBezTo>
                  <a:cubicBezTo>
                    <a:pt x="1" y="5"/>
                    <a:pt x="1" y="6"/>
                    <a:pt x="1" y="6"/>
                  </a:cubicBezTo>
                  <a:cubicBezTo>
                    <a:pt x="1" y="6"/>
                    <a:pt x="0" y="7"/>
                    <a:pt x="0" y="8"/>
                  </a:cubicBezTo>
                  <a:cubicBezTo>
                    <a:pt x="0" y="8"/>
                    <a:pt x="1" y="10"/>
                    <a:pt x="2" y="10"/>
                  </a:cubicBezTo>
                  <a:cubicBezTo>
                    <a:pt x="2" y="10"/>
                    <a:pt x="4" y="11"/>
                    <a:pt x="4" y="11"/>
                  </a:cubicBezTo>
                  <a:cubicBezTo>
                    <a:pt x="5" y="12"/>
                    <a:pt x="6" y="12"/>
                    <a:pt x="7" y="13"/>
                  </a:cubicBezTo>
                  <a:cubicBezTo>
                    <a:pt x="7" y="14"/>
                    <a:pt x="7" y="15"/>
                    <a:pt x="7" y="15"/>
                  </a:cubicBezTo>
                  <a:cubicBezTo>
                    <a:pt x="7" y="16"/>
                    <a:pt x="7" y="17"/>
                    <a:pt x="8" y="18"/>
                  </a:cubicBezTo>
                  <a:cubicBezTo>
                    <a:pt x="9" y="18"/>
                    <a:pt x="10" y="18"/>
                    <a:pt x="11" y="18"/>
                  </a:cubicBezTo>
                  <a:cubicBezTo>
                    <a:pt x="12" y="18"/>
                    <a:pt x="13" y="18"/>
                    <a:pt x="14" y="18"/>
                  </a:cubicBezTo>
                  <a:cubicBezTo>
                    <a:pt x="14" y="18"/>
                    <a:pt x="14" y="17"/>
                    <a:pt x="14" y="17"/>
                  </a:cubicBezTo>
                  <a:cubicBezTo>
                    <a:pt x="15" y="16"/>
                    <a:pt x="16" y="16"/>
                    <a:pt x="16" y="16"/>
                  </a:cubicBezTo>
                  <a:cubicBezTo>
                    <a:pt x="17" y="16"/>
                    <a:pt x="18" y="17"/>
                    <a:pt x="18" y="17"/>
                  </a:cubicBezTo>
                  <a:cubicBezTo>
                    <a:pt x="19" y="17"/>
                    <a:pt x="20" y="18"/>
                    <a:pt x="21" y="19"/>
                  </a:cubicBezTo>
                  <a:cubicBezTo>
                    <a:pt x="22" y="19"/>
                    <a:pt x="23" y="20"/>
                    <a:pt x="24" y="20"/>
                  </a:cubicBezTo>
                  <a:cubicBezTo>
                    <a:pt x="25" y="20"/>
                    <a:pt x="27" y="20"/>
                    <a:pt x="28" y="20"/>
                  </a:cubicBezTo>
                  <a:cubicBezTo>
                    <a:pt x="28" y="20"/>
                    <a:pt x="29" y="18"/>
                    <a:pt x="29" y="18"/>
                  </a:cubicBezTo>
                  <a:cubicBezTo>
                    <a:pt x="29" y="18"/>
                    <a:pt x="30" y="18"/>
                    <a:pt x="30" y="17"/>
                  </a:cubicBezTo>
                  <a:cubicBezTo>
                    <a:pt x="31" y="17"/>
                    <a:pt x="31" y="17"/>
                    <a:pt x="31"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126">
              <a:extLst>
                <a:ext uri="{FF2B5EF4-FFF2-40B4-BE49-F238E27FC236}">
                  <a16:creationId xmlns:a16="http://schemas.microsoft.com/office/drawing/2014/main" id="{8C40674F-92B6-4124-9C34-F04E59FA29BC}"/>
                </a:ext>
              </a:extLst>
            </p:cNvPr>
            <p:cNvSpPr>
              <a:spLocks/>
            </p:cNvSpPr>
            <p:nvPr/>
          </p:nvSpPr>
          <p:spPr bwMode="auto">
            <a:xfrm>
              <a:off x="8113058" y="5168246"/>
              <a:ext cx="558954" cy="409234"/>
            </a:xfrm>
            <a:custGeom>
              <a:avLst/>
              <a:gdLst/>
              <a:ahLst/>
              <a:cxnLst>
                <a:cxn ang="0">
                  <a:pos x="77" y="7"/>
                </a:cxn>
                <a:cxn ang="0">
                  <a:pos x="98" y="0"/>
                </a:cxn>
                <a:cxn ang="0">
                  <a:pos x="101" y="13"/>
                </a:cxn>
                <a:cxn ang="0">
                  <a:pos x="110" y="26"/>
                </a:cxn>
                <a:cxn ang="0">
                  <a:pos x="123" y="27"/>
                </a:cxn>
                <a:cxn ang="0">
                  <a:pos x="141" y="25"/>
                </a:cxn>
                <a:cxn ang="0">
                  <a:pos x="160" y="29"/>
                </a:cxn>
                <a:cxn ang="0">
                  <a:pos x="183" y="28"/>
                </a:cxn>
                <a:cxn ang="0">
                  <a:pos x="185" y="31"/>
                </a:cxn>
                <a:cxn ang="0">
                  <a:pos x="177" y="38"/>
                </a:cxn>
                <a:cxn ang="0">
                  <a:pos x="175" y="44"/>
                </a:cxn>
                <a:cxn ang="0">
                  <a:pos x="183" y="46"/>
                </a:cxn>
                <a:cxn ang="0">
                  <a:pos x="186" y="48"/>
                </a:cxn>
                <a:cxn ang="0">
                  <a:pos x="164" y="69"/>
                </a:cxn>
                <a:cxn ang="0">
                  <a:pos x="151" y="66"/>
                </a:cxn>
                <a:cxn ang="0">
                  <a:pos x="145" y="60"/>
                </a:cxn>
                <a:cxn ang="0">
                  <a:pos x="142" y="59"/>
                </a:cxn>
                <a:cxn ang="0">
                  <a:pos x="131" y="68"/>
                </a:cxn>
                <a:cxn ang="0">
                  <a:pos x="127" y="70"/>
                </a:cxn>
                <a:cxn ang="0">
                  <a:pos x="124" y="72"/>
                </a:cxn>
                <a:cxn ang="0">
                  <a:pos x="128" y="76"/>
                </a:cxn>
                <a:cxn ang="0">
                  <a:pos x="119" y="80"/>
                </a:cxn>
                <a:cxn ang="0">
                  <a:pos x="108" y="81"/>
                </a:cxn>
                <a:cxn ang="0">
                  <a:pos x="104" y="83"/>
                </a:cxn>
                <a:cxn ang="0">
                  <a:pos x="111" y="86"/>
                </a:cxn>
                <a:cxn ang="0">
                  <a:pos x="112" y="90"/>
                </a:cxn>
                <a:cxn ang="0">
                  <a:pos x="117" y="86"/>
                </a:cxn>
                <a:cxn ang="0">
                  <a:pos x="134" y="78"/>
                </a:cxn>
                <a:cxn ang="0">
                  <a:pos x="139" y="103"/>
                </a:cxn>
                <a:cxn ang="0">
                  <a:pos x="113" y="104"/>
                </a:cxn>
                <a:cxn ang="0">
                  <a:pos x="93" y="108"/>
                </a:cxn>
                <a:cxn ang="0">
                  <a:pos x="113" y="106"/>
                </a:cxn>
                <a:cxn ang="0">
                  <a:pos x="121" y="116"/>
                </a:cxn>
                <a:cxn ang="0">
                  <a:pos x="119" y="119"/>
                </a:cxn>
                <a:cxn ang="0">
                  <a:pos x="128" y="125"/>
                </a:cxn>
                <a:cxn ang="0">
                  <a:pos x="115" y="125"/>
                </a:cxn>
                <a:cxn ang="0">
                  <a:pos x="96" y="121"/>
                </a:cxn>
                <a:cxn ang="0">
                  <a:pos x="88" y="129"/>
                </a:cxn>
                <a:cxn ang="0">
                  <a:pos x="94" y="135"/>
                </a:cxn>
                <a:cxn ang="0">
                  <a:pos x="83" y="133"/>
                </a:cxn>
                <a:cxn ang="0">
                  <a:pos x="71" y="130"/>
                </a:cxn>
                <a:cxn ang="0">
                  <a:pos x="55" y="127"/>
                </a:cxn>
                <a:cxn ang="0">
                  <a:pos x="47" y="122"/>
                </a:cxn>
                <a:cxn ang="0">
                  <a:pos x="39" y="112"/>
                </a:cxn>
                <a:cxn ang="0">
                  <a:pos x="18" y="116"/>
                </a:cxn>
                <a:cxn ang="0">
                  <a:pos x="2" y="105"/>
                </a:cxn>
                <a:cxn ang="0">
                  <a:pos x="1" y="94"/>
                </a:cxn>
                <a:cxn ang="0">
                  <a:pos x="18" y="74"/>
                </a:cxn>
                <a:cxn ang="0">
                  <a:pos x="26" y="65"/>
                </a:cxn>
                <a:cxn ang="0">
                  <a:pos x="29" y="56"/>
                </a:cxn>
                <a:cxn ang="0">
                  <a:pos x="22" y="49"/>
                </a:cxn>
                <a:cxn ang="0">
                  <a:pos x="12" y="32"/>
                </a:cxn>
                <a:cxn ang="0">
                  <a:pos x="9" y="21"/>
                </a:cxn>
                <a:cxn ang="0">
                  <a:pos x="20" y="13"/>
                </a:cxn>
                <a:cxn ang="0">
                  <a:pos x="37" y="5"/>
                </a:cxn>
                <a:cxn ang="0">
                  <a:pos x="53" y="14"/>
                </a:cxn>
              </a:cxnLst>
              <a:rect l="0" t="0" r="r" b="b"/>
              <a:pathLst>
                <a:path w="189" h="138">
                  <a:moveTo>
                    <a:pt x="57" y="8"/>
                  </a:moveTo>
                  <a:cubicBezTo>
                    <a:pt x="58" y="8"/>
                    <a:pt x="60" y="7"/>
                    <a:pt x="61" y="6"/>
                  </a:cubicBezTo>
                  <a:cubicBezTo>
                    <a:pt x="62" y="6"/>
                    <a:pt x="64" y="6"/>
                    <a:pt x="65" y="6"/>
                  </a:cubicBezTo>
                  <a:cubicBezTo>
                    <a:pt x="66" y="6"/>
                    <a:pt x="68" y="6"/>
                    <a:pt x="69" y="6"/>
                  </a:cubicBezTo>
                  <a:cubicBezTo>
                    <a:pt x="70" y="7"/>
                    <a:pt x="70" y="9"/>
                    <a:pt x="71" y="9"/>
                  </a:cubicBezTo>
                  <a:cubicBezTo>
                    <a:pt x="72" y="9"/>
                    <a:pt x="74" y="9"/>
                    <a:pt x="75" y="9"/>
                  </a:cubicBezTo>
                  <a:cubicBezTo>
                    <a:pt x="75" y="9"/>
                    <a:pt x="76" y="8"/>
                    <a:pt x="77" y="7"/>
                  </a:cubicBezTo>
                  <a:cubicBezTo>
                    <a:pt x="78" y="7"/>
                    <a:pt x="79" y="5"/>
                    <a:pt x="80" y="4"/>
                  </a:cubicBezTo>
                  <a:cubicBezTo>
                    <a:pt x="81" y="4"/>
                    <a:pt x="83" y="3"/>
                    <a:pt x="84" y="3"/>
                  </a:cubicBezTo>
                  <a:cubicBezTo>
                    <a:pt x="84" y="3"/>
                    <a:pt x="85" y="3"/>
                    <a:pt x="86" y="3"/>
                  </a:cubicBezTo>
                  <a:cubicBezTo>
                    <a:pt x="87" y="3"/>
                    <a:pt x="89" y="2"/>
                    <a:pt x="90" y="2"/>
                  </a:cubicBezTo>
                  <a:cubicBezTo>
                    <a:pt x="90" y="1"/>
                    <a:pt x="91" y="1"/>
                    <a:pt x="92" y="1"/>
                  </a:cubicBezTo>
                  <a:cubicBezTo>
                    <a:pt x="93" y="0"/>
                    <a:pt x="95" y="1"/>
                    <a:pt x="96" y="1"/>
                  </a:cubicBezTo>
                  <a:cubicBezTo>
                    <a:pt x="96" y="0"/>
                    <a:pt x="98" y="0"/>
                    <a:pt x="98" y="0"/>
                  </a:cubicBezTo>
                  <a:cubicBezTo>
                    <a:pt x="99" y="0"/>
                    <a:pt x="100" y="1"/>
                    <a:pt x="100" y="2"/>
                  </a:cubicBezTo>
                  <a:cubicBezTo>
                    <a:pt x="100" y="2"/>
                    <a:pt x="101" y="4"/>
                    <a:pt x="101" y="5"/>
                  </a:cubicBezTo>
                  <a:cubicBezTo>
                    <a:pt x="101" y="6"/>
                    <a:pt x="100" y="6"/>
                    <a:pt x="100" y="7"/>
                  </a:cubicBezTo>
                  <a:cubicBezTo>
                    <a:pt x="100" y="7"/>
                    <a:pt x="99" y="7"/>
                    <a:pt x="99" y="8"/>
                  </a:cubicBezTo>
                  <a:cubicBezTo>
                    <a:pt x="99" y="8"/>
                    <a:pt x="98" y="9"/>
                    <a:pt x="98" y="9"/>
                  </a:cubicBezTo>
                  <a:cubicBezTo>
                    <a:pt x="98" y="10"/>
                    <a:pt x="99" y="12"/>
                    <a:pt x="99" y="12"/>
                  </a:cubicBezTo>
                  <a:cubicBezTo>
                    <a:pt x="99" y="13"/>
                    <a:pt x="100" y="13"/>
                    <a:pt x="101" y="13"/>
                  </a:cubicBezTo>
                  <a:cubicBezTo>
                    <a:pt x="101" y="14"/>
                    <a:pt x="102" y="13"/>
                    <a:pt x="102" y="13"/>
                  </a:cubicBezTo>
                  <a:cubicBezTo>
                    <a:pt x="103" y="14"/>
                    <a:pt x="104" y="14"/>
                    <a:pt x="104" y="14"/>
                  </a:cubicBezTo>
                  <a:cubicBezTo>
                    <a:pt x="104" y="15"/>
                    <a:pt x="105" y="16"/>
                    <a:pt x="105" y="16"/>
                  </a:cubicBezTo>
                  <a:cubicBezTo>
                    <a:pt x="105" y="17"/>
                    <a:pt x="105" y="18"/>
                    <a:pt x="105" y="19"/>
                  </a:cubicBezTo>
                  <a:cubicBezTo>
                    <a:pt x="106" y="19"/>
                    <a:pt x="107" y="20"/>
                    <a:pt x="107" y="21"/>
                  </a:cubicBezTo>
                  <a:cubicBezTo>
                    <a:pt x="108" y="21"/>
                    <a:pt x="109" y="22"/>
                    <a:pt x="109" y="23"/>
                  </a:cubicBezTo>
                  <a:cubicBezTo>
                    <a:pt x="110" y="23"/>
                    <a:pt x="110" y="25"/>
                    <a:pt x="110" y="26"/>
                  </a:cubicBezTo>
                  <a:cubicBezTo>
                    <a:pt x="111" y="27"/>
                    <a:pt x="112" y="28"/>
                    <a:pt x="112" y="28"/>
                  </a:cubicBezTo>
                  <a:cubicBezTo>
                    <a:pt x="113" y="28"/>
                    <a:pt x="114" y="29"/>
                    <a:pt x="114" y="29"/>
                  </a:cubicBezTo>
                  <a:cubicBezTo>
                    <a:pt x="115" y="29"/>
                    <a:pt x="115" y="29"/>
                    <a:pt x="116" y="28"/>
                  </a:cubicBezTo>
                  <a:cubicBezTo>
                    <a:pt x="116" y="28"/>
                    <a:pt x="116" y="27"/>
                    <a:pt x="117" y="27"/>
                  </a:cubicBezTo>
                  <a:cubicBezTo>
                    <a:pt x="117" y="27"/>
                    <a:pt x="118" y="27"/>
                    <a:pt x="118" y="27"/>
                  </a:cubicBezTo>
                  <a:cubicBezTo>
                    <a:pt x="119" y="27"/>
                    <a:pt x="120" y="28"/>
                    <a:pt x="121" y="28"/>
                  </a:cubicBezTo>
                  <a:cubicBezTo>
                    <a:pt x="121" y="28"/>
                    <a:pt x="122" y="27"/>
                    <a:pt x="123" y="27"/>
                  </a:cubicBezTo>
                  <a:cubicBezTo>
                    <a:pt x="124" y="26"/>
                    <a:pt x="125" y="25"/>
                    <a:pt x="125" y="25"/>
                  </a:cubicBezTo>
                  <a:cubicBezTo>
                    <a:pt x="126" y="25"/>
                    <a:pt x="128" y="25"/>
                    <a:pt x="129" y="24"/>
                  </a:cubicBezTo>
                  <a:cubicBezTo>
                    <a:pt x="130" y="24"/>
                    <a:pt x="132" y="24"/>
                    <a:pt x="133" y="24"/>
                  </a:cubicBezTo>
                  <a:cubicBezTo>
                    <a:pt x="134" y="24"/>
                    <a:pt x="136" y="23"/>
                    <a:pt x="136" y="23"/>
                  </a:cubicBezTo>
                  <a:cubicBezTo>
                    <a:pt x="137" y="23"/>
                    <a:pt x="137" y="22"/>
                    <a:pt x="138" y="22"/>
                  </a:cubicBezTo>
                  <a:cubicBezTo>
                    <a:pt x="138" y="22"/>
                    <a:pt x="139" y="22"/>
                    <a:pt x="139" y="23"/>
                  </a:cubicBezTo>
                  <a:cubicBezTo>
                    <a:pt x="140" y="23"/>
                    <a:pt x="140" y="25"/>
                    <a:pt x="141" y="25"/>
                  </a:cubicBezTo>
                  <a:cubicBezTo>
                    <a:pt x="142" y="26"/>
                    <a:pt x="143" y="26"/>
                    <a:pt x="144" y="26"/>
                  </a:cubicBezTo>
                  <a:cubicBezTo>
                    <a:pt x="145" y="27"/>
                    <a:pt x="147" y="27"/>
                    <a:pt x="148" y="27"/>
                  </a:cubicBezTo>
                  <a:cubicBezTo>
                    <a:pt x="149" y="27"/>
                    <a:pt x="151" y="27"/>
                    <a:pt x="152" y="28"/>
                  </a:cubicBezTo>
                  <a:cubicBezTo>
                    <a:pt x="153" y="28"/>
                    <a:pt x="155" y="29"/>
                    <a:pt x="155" y="29"/>
                  </a:cubicBezTo>
                  <a:cubicBezTo>
                    <a:pt x="156" y="29"/>
                    <a:pt x="157" y="29"/>
                    <a:pt x="158" y="29"/>
                  </a:cubicBezTo>
                  <a:cubicBezTo>
                    <a:pt x="159" y="29"/>
                    <a:pt x="160" y="28"/>
                    <a:pt x="160" y="28"/>
                  </a:cubicBezTo>
                  <a:cubicBezTo>
                    <a:pt x="160" y="28"/>
                    <a:pt x="160" y="28"/>
                    <a:pt x="160" y="29"/>
                  </a:cubicBezTo>
                  <a:cubicBezTo>
                    <a:pt x="160" y="29"/>
                    <a:pt x="161" y="29"/>
                    <a:pt x="162" y="29"/>
                  </a:cubicBezTo>
                  <a:cubicBezTo>
                    <a:pt x="162" y="29"/>
                    <a:pt x="163" y="28"/>
                    <a:pt x="164" y="28"/>
                  </a:cubicBezTo>
                  <a:cubicBezTo>
                    <a:pt x="164" y="28"/>
                    <a:pt x="166" y="27"/>
                    <a:pt x="167" y="27"/>
                  </a:cubicBezTo>
                  <a:cubicBezTo>
                    <a:pt x="167" y="27"/>
                    <a:pt x="169" y="27"/>
                    <a:pt x="170" y="27"/>
                  </a:cubicBezTo>
                  <a:cubicBezTo>
                    <a:pt x="171" y="28"/>
                    <a:pt x="173" y="28"/>
                    <a:pt x="174" y="28"/>
                  </a:cubicBezTo>
                  <a:cubicBezTo>
                    <a:pt x="176" y="28"/>
                    <a:pt x="179" y="28"/>
                    <a:pt x="180" y="28"/>
                  </a:cubicBezTo>
                  <a:cubicBezTo>
                    <a:pt x="181" y="28"/>
                    <a:pt x="183" y="28"/>
                    <a:pt x="183" y="28"/>
                  </a:cubicBezTo>
                  <a:cubicBezTo>
                    <a:pt x="184" y="27"/>
                    <a:pt x="185" y="26"/>
                    <a:pt x="185" y="26"/>
                  </a:cubicBezTo>
                  <a:cubicBezTo>
                    <a:pt x="186" y="25"/>
                    <a:pt x="186" y="24"/>
                    <a:pt x="186" y="24"/>
                  </a:cubicBezTo>
                  <a:cubicBezTo>
                    <a:pt x="187" y="24"/>
                    <a:pt x="187" y="24"/>
                    <a:pt x="188" y="24"/>
                  </a:cubicBezTo>
                  <a:cubicBezTo>
                    <a:pt x="188" y="24"/>
                    <a:pt x="189" y="25"/>
                    <a:pt x="189" y="25"/>
                  </a:cubicBezTo>
                  <a:cubicBezTo>
                    <a:pt x="189" y="26"/>
                    <a:pt x="189" y="27"/>
                    <a:pt x="189" y="28"/>
                  </a:cubicBezTo>
                  <a:cubicBezTo>
                    <a:pt x="189" y="28"/>
                    <a:pt x="188" y="29"/>
                    <a:pt x="188" y="30"/>
                  </a:cubicBezTo>
                  <a:cubicBezTo>
                    <a:pt x="187" y="30"/>
                    <a:pt x="186" y="31"/>
                    <a:pt x="185" y="31"/>
                  </a:cubicBezTo>
                  <a:cubicBezTo>
                    <a:pt x="185" y="32"/>
                    <a:pt x="184" y="33"/>
                    <a:pt x="183" y="33"/>
                  </a:cubicBezTo>
                  <a:cubicBezTo>
                    <a:pt x="183" y="34"/>
                    <a:pt x="183" y="35"/>
                    <a:pt x="183" y="35"/>
                  </a:cubicBezTo>
                  <a:cubicBezTo>
                    <a:pt x="183" y="36"/>
                    <a:pt x="183" y="37"/>
                    <a:pt x="183" y="38"/>
                  </a:cubicBezTo>
                  <a:cubicBezTo>
                    <a:pt x="182" y="38"/>
                    <a:pt x="181" y="38"/>
                    <a:pt x="180" y="37"/>
                  </a:cubicBezTo>
                  <a:cubicBezTo>
                    <a:pt x="180" y="37"/>
                    <a:pt x="179" y="37"/>
                    <a:pt x="179" y="37"/>
                  </a:cubicBezTo>
                  <a:cubicBezTo>
                    <a:pt x="179" y="37"/>
                    <a:pt x="178" y="37"/>
                    <a:pt x="178" y="37"/>
                  </a:cubicBezTo>
                  <a:cubicBezTo>
                    <a:pt x="178" y="37"/>
                    <a:pt x="177" y="37"/>
                    <a:pt x="177" y="38"/>
                  </a:cubicBezTo>
                  <a:cubicBezTo>
                    <a:pt x="177" y="38"/>
                    <a:pt x="177" y="38"/>
                    <a:pt x="178" y="38"/>
                  </a:cubicBezTo>
                  <a:cubicBezTo>
                    <a:pt x="178" y="39"/>
                    <a:pt x="178" y="39"/>
                    <a:pt x="179" y="39"/>
                  </a:cubicBezTo>
                  <a:cubicBezTo>
                    <a:pt x="179" y="40"/>
                    <a:pt x="179" y="41"/>
                    <a:pt x="178" y="41"/>
                  </a:cubicBezTo>
                  <a:cubicBezTo>
                    <a:pt x="178" y="41"/>
                    <a:pt x="177" y="41"/>
                    <a:pt x="176" y="41"/>
                  </a:cubicBezTo>
                  <a:cubicBezTo>
                    <a:pt x="176" y="42"/>
                    <a:pt x="175" y="42"/>
                    <a:pt x="175" y="42"/>
                  </a:cubicBezTo>
                  <a:cubicBezTo>
                    <a:pt x="174" y="42"/>
                    <a:pt x="174" y="43"/>
                    <a:pt x="174" y="43"/>
                  </a:cubicBezTo>
                  <a:cubicBezTo>
                    <a:pt x="174" y="44"/>
                    <a:pt x="175" y="44"/>
                    <a:pt x="175" y="44"/>
                  </a:cubicBezTo>
                  <a:cubicBezTo>
                    <a:pt x="175" y="44"/>
                    <a:pt x="176" y="44"/>
                    <a:pt x="177" y="44"/>
                  </a:cubicBezTo>
                  <a:cubicBezTo>
                    <a:pt x="177" y="44"/>
                    <a:pt x="178" y="45"/>
                    <a:pt x="178" y="45"/>
                  </a:cubicBezTo>
                  <a:cubicBezTo>
                    <a:pt x="178" y="45"/>
                    <a:pt x="178" y="46"/>
                    <a:pt x="178" y="46"/>
                  </a:cubicBezTo>
                  <a:cubicBezTo>
                    <a:pt x="178" y="47"/>
                    <a:pt x="179" y="47"/>
                    <a:pt x="180" y="47"/>
                  </a:cubicBezTo>
                  <a:cubicBezTo>
                    <a:pt x="180" y="47"/>
                    <a:pt x="181" y="47"/>
                    <a:pt x="181" y="47"/>
                  </a:cubicBezTo>
                  <a:cubicBezTo>
                    <a:pt x="182" y="47"/>
                    <a:pt x="182" y="47"/>
                    <a:pt x="182" y="47"/>
                  </a:cubicBezTo>
                  <a:cubicBezTo>
                    <a:pt x="182" y="46"/>
                    <a:pt x="182" y="46"/>
                    <a:pt x="183" y="46"/>
                  </a:cubicBezTo>
                  <a:cubicBezTo>
                    <a:pt x="183" y="45"/>
                    <a:pt x="183" y="45"/>
                    <a:pt x="183" y="45"/>
                  </a:cubicBezTo>
                  <a:cubicBezTo>
                    <a:pt x="184" y="44"/>
                    <a:pt x="183" y="43"/>
                    <a:pt x="183" y="42"/>
                  </a:cubicBezTo>
                  <a:cubicBezTo>
                    <a:pt x="184" y="42"/>
                    <a:pt x="184" y="41"/>
                    <a:pt x="184" y="41"/>
                  </a:cubicBezTo>
                  <a:cubicBezTo>
                    <a:pt x="184" y="41"/>
                    <a:pt x="185" y="41"/>
                    <a:pt x="185" y="41"/>
                  </a:cubicBezTo>
                  <a:cubicBezTo>
                    <a:pt x="186" y="42"/>
                    <a:pt x="186" y="43"/>
                    <a:pt x="186" y="43"/>
                  </a:cubicBezTo>
                  <a:cubicBezTo>
                    <a:pt x="186" y="44"/>
                    <a:pt x="186" y="45"/>
                    <a:pt x="186" y="46"/>
                  </a:cubicBezTo>
                  <a:cubicBezTo>
                    <a:pt x="186" y="46"/>
                    <a:pt x="186" y="48"/>
                    <a:pt x="186" y="48"/>
                  </a:cubicBezTo>
                  <a:cubicBezTo>
                    <a:pt x="186" y="49"/>
                    <a:pt x="185" y="51"/>
                    <a:pt x="184" y="51"/>
                  </a:cubicBezTo>
                  <a:cubicBezTo>
                    <a:pt x="184" y="52"/>
                    <a:pt x="182" y="54"/>
                    <a:pt x="182" y="55"/>
                  </a:cubicBezTo>
                  <a:cubicBezTo>
                    <a:pt x="181" y="56"/>
                    <a:pt x="180" y="58"/>
                    <a:pt x="179" y="59"/>
                  </a:cubicBezTo>
                  <a:cubicBezTo>
                    <a:pt x="179" y="60"/>
                    <a:pt x="177" y="61"/>
                    <a:pt x="176" y="62"/>
                  </a:cubicBezTo>
                  <a:cubicBezTo>
                    <a:pt x="175" y="62"/>
                    <a:pt x="173" y="64"/>
                    <a:pt x="173" y="64"/>
                  </a:cubicBezTo>
                  <a:cubicBezTo>
                    <a:pt x="172" y="65"/>
                    <a:pt x="170" y="67"/>
                    <a:pt x="168" y="68"/>
                  </a:cubicBezTo>
                  <a:cubicBezTo>
                    <a:pt x="167" y="68"/>
                    <a:pt x="165" y="69"/>
                    <a:pt x="164" y="69"/>
                  </a:cubicBezTo>
                  <a:cubicBezTo>
                    <a:pt x="164" y="70"/>
                    <a:pt x="162" y="70"/>
                    <a:pt x="161" y="70"/>
                  </a:cubicBezTo>
                  <a:cubicBezTo>
                    <a:pt x="160" y="71"/>
                    <a:pt x="158" y="71"/>
                    <a:pt x="156" y="72"/>
                  </a:cubicBezTo>
                  <a:cubicBezTo>
                    <a:pt x="156" y="72"/>
                    <a:pt x="154" y="72"/>
                    <a:pt x="154" y="72"/>
                  </a:cubicBezTo>
                  <a:cubicBezTo>
                    <a:pt x="153" y="72"/>
                    <a:pt x="152" y="71"/>
                    <a:pt x="152" y="71"/>
                  </a:cubicBezTo>
                  <a:cubicBezTo>
                    <a:pt x="152" y="71"/>
                    <a:pt x="152" y="70"/>
                    <a:pt x="152" y="69"/>
                  </a:cubicBezTo>
                  <a:cubicBezTo>
                    <a:pt x="152" y="69"/>
                    <a:pt x="152" y="68"/>
                    <a:pt x="152" y="67"/>
                  </a:cubicBezTo>
                  <a:cubicBezTo>
                    <a:pt x="152" y="67"/>
                    <a:pt x="151" y="67"/>
                    <a:pt x="151" y="66"/>
                  </a:cubicBezTo>
                  <a:cubicBezTo>
                    <a:pt x="151" y="66"/>
                    <a:pt x="151" y="65"/>
                    <a:pt x="151" y="65"/>
                  </a:cubicBezTo>
                  <a:cubicBezTo>
                    <a:pt x="152" y="65"/>
                    <a:pt x="153" y="65"/>
                    <a:pt x="153" y="64"/>
                  </a:cubicBezTo>
                  <a:cubicBezTo>
                    <a:pt x="154" y="64"/>
                    <a:pt x="154" y="64"/>
                    <a:pt x="154" y="63"/>
                  </a:cubicBezTo>
                  <a:cubicBezTo>
                    <a:pt x="154" y="63"/>
                    <a:pt x="153" y="63"/>
                    <a:pt x="152" y="63"/>
                  </a:cubicBezTo>
                  <a:cubicBezTo>
                    <a:pt x="151" y="63"/>
                    <a:pt x="150" y="63"/>
                    <a:pt x="150" y="63"/>
                  </a:cubicBezTo>
                  <a:cubicBezTo>
                    <a:pt x="149" y="63"/>
                    <a:pt x="147" y="62"/>
                    <a:pt x="147" y="62"/>
                  </a:cubicBezTo>
                  <a:cubicBezTo>
                    <a:pt x="146" y="61"/>
                    <a:pt x="145" y="61"/>
                    <a:pt x="145" y="60"/>
                  </a:cubicBezTo>
                  <a:cubicBezTo>
                    <a:pt x="145" y="60"/>
                    <a:pt x="144" y="58"/>
                    <a:pt x="144" y="58"/>
                  </a:cubicBezTo>
                  <a:cubicBezTo>
                    <a:pt x="144" y="57"/>
                    <a:pt x="144" y="56"/>
                    <a:pt x="143" y="55"/>
                  </a:cubicBezTo>
                  <a:cubicBezTo>
                    <a:pt x="143" y="55"/>
                    <a:pt x="143" y="54"/>
                    <a:pt x="143" y="54"/>
                  </a:cubicBezTo>
                  <a:cubicBezTo>
                    <a:pt x="143" y="53"/>
                    <a:pt x="142" y="53"/>
                    <a:pt x="142" y="53"/>
                  </a:cubicBezTo>
                  <a:cubicBezTo>
                    <a:pt x="142" y="54"/>
                    <a:pt x="142" y="55"/>
                    <a:pt x="142" y="55"/>
                  </a:cubicBezTo>
                  <a:cubicBezTo>
                    <a:pt x="142" y="55"/>
                    <a:pt x="142" y="56"/>
                    <a:pt x="141" y="57"/>
                  </a:cubicBezTo>
                  <a:cubicBezTo>
                    <a:pt x="141" y="57"/>
                    <a:pt x="142" y="58"/>
                    <a:pt x="142" y="59"/>
                  </a:cubicBezTo>
                  <a:cubicBezTo>
                    <a:pt x="142" y="59"/>
                    <a:pt x="142" y="60"/>
                    <a:pt x="142" y="60"/>
                  </a:cubicBezTo>
                  <a:cubicBezTo>
                    <a:pt x="142" y="60"/>
                    <a:pt x="143" y="61"/>
                    <a:pt x="142" y="61"/>
                  </a:cubicBezTo>
                  <a:cubicBezTo>
                    <a:pt x="142" y="62"/>
                    <a:pt x="142" y="62"/>
                    <a:pt x="142" y="62"/>
                  </a:cubicBezTo>
                  <a:cubicBezTo>
                    <a:pt x="141" y="63"/>
                    <a:pt x="140" y="62"/>
                    <a:pt x="139" y="62"/>
                  </a:cubicBezTo>
                  <a:cubicBezTo>
                    <a:pt x="138" y="62"/>
                    <a:pt x="137" y="62"/>
                    <a:pt x="137" y="63"/>
                  </a:cubicBezTo>
                  <a:cubicBezTo>
                    <a:pt x="136" y="63"/>
                    <a:pt x="134" y="64"/>
                    <a:pt x="134" y="64"/>
                  </a:cubicBezTo>
                  <a:cubicBezTo>
                    <a:pt x="133" y="65"/>
                    <a:pt x="132" y="67"/>
                    <a:pt x="131" y="68"/>
                  </a:cubicBezTo>
                  <a:cubicBezTo>
                    <a:pt x="131" y="68"/>
                    <a:pt x="130" y="68"/>
                    <a:pt x="130" y="69"/>
                  </a:cubicBezTo>
                  <a:cubicBezTo>
                    <a:pt x="129" y="69"/>
                    <a:pt x="129" y="69"/>
                    <a:pt x="128" y="69"/>
                  </a:cubicBezTo>
                  <a:cubicBezTo>
                    <a:pt x="128" y="69"/>
                    <a:pt x="127" y="68"/>
                    <a:pt x="126" y="68"/>
                  </a:cubicBezTo>
                  <a:cubicBezTo>
                    <a:pt x="126" y="68"/>
                    <a:pt x="124" y="68"/>
                    <a:pt x="124" y="69"/>
                  </a:cubicBezTo>
                  <a:cubicBezTo>
                    <a:pt x="124" y="69"/>
                    <a:pt x="123" y="69"/>
                    <a:pt x="123" y="70"/>
                  </a:cubicBezTo>
                  <a:cubicBezTo>
                    <a:pt x="124" y="70"/>
                    <a:pt x="125" y="70"/>
                    <a:pt x="125" y="70"/>
                  </a:cubicBezTo>
                  <a:cubicBezTo>
                    <a:pt x="126" y="70"/>
                    <a:pt x="127" y="69"/>
                    <a:pt x="127" y="70"/>
                  </a:cubicBezTo>
                  <a:cubicBezTo>
                    <a:pt x="127" y="70"/>
                    <a:pt x="128" y="70"/>
                    <a:pt x="128" y="70"/>
                  </a:cubicBezTo>
                  <a:cubicBezTo>
                    <a:pt x="129" y="70"/>
                    <a:pt x="130" y="71"/>
                    <a:pt x="130" y="72"/>
                  </a:cubicBezTo>
                  <a:cubicBezTo>
                    <a:pt x="130" y="72"/>
                    <a:pt x="130" y="73"/>
                    <a:pt x="129" y="73"/>
                  </a:cubicBezTo>
                  <a:cubicBezTo>
                    <a:pt x="129" y="74"/>
                    <a:pt x="128" y="74"/>
                    <a:pt x="128" y="74"/>
                  </a:cubicBezTo>
                  <a:cubicBezTo>
                    <a:pt x="128" y="74"/>
                    <a:pt x="128" y="73"/>
                    <a:pt x="127" y="73"/>
                  </a:cubicBezTo>
                  <a:cubicBezTo>
                    <a:pt x="127" y="73"/>
                    <a:pt x="126" y="73"/>
                    <a:pt x="125" y="73"/>
                  </a:cubicBezTo>
                  <a:cubicBezTo>
                    <a:pt x="125" y="73"/>
                    <a:pt x="124" y="72"/>
                    <a:pt x="124" y="72"/>
                  </a:cubicBezTo>
                  <a:cubicBezTo>
                    <a:pt x="123" y="72"/>
                    <a:pt x="123" y="71"/>
                    <a:pt x="122" y="72"/>
                  </a:cubicBezTo>
                  <a:cubicBezTo>
                    <a:pt x="122" y="72"/>
                    <a:pt x="122" y="72"/>
                    <a:pt x="122" y="73"/>
                  </a:cubicBezTo>
                  <a:cubicBezTo>
                    <a:pt x="122" y="73"/>
                    <a:pt x="122" y="73"/>
                    <a:pt x="122" y="74"/>
                  </a:cubicBezTo>
                  <a:cubicBezTo>
                    <a:pt x="122" y="74"/>
                    <a:pt x="123" y="75"/>
                    <a:pt x="124" y="75"/>
                  </a:cubicBezTo>
                  <a:cubicBezTo>
                    <a:pt x="124" y="75"/>
                    <a:pt x="125" y="75"/>
                    <a:pt x="125" y="75"/>
                  </a:cubicBezTo>
                  <a:cubicBezTo>
                    <a:pt x="126" y="75"/>
                    <a:pt x="127" y="75"/>
                    <a:pt x="127" y="75"/>
                  </a:cubicBezTo>
                  <a:cubicBezTo>
                    <a:pt x="127" y="76"/>
                    <a:pt x="128" y="76"/>
                    <a:pt x="128" y="76"/>
                  </a:cubicBezTo>
                  <a:cubicBezTo>
                    <a:pt x="128" y="77"/>
                    <a:pt x="128" y="77"/>
                    <a:pt x="127" y="78"/>
                  </a:cubicBezTo>
                  <a:cubicBezTo>
                    <a:pt x="127" y="78"/>
                    <a:pt x="127" y="78"/>
                    <a:pt x="126" y="78"/>
                  </a:cubicBezTo>
                  <a:cubicBezTo>
                    <a:pt x="126" y="79"/>
                    <a:pt x="125" y="79"/>
                    <a:pt x="125" y="80"/>
                  </a:cubicBezTo>
                  <a:cubicBezTo>
                    <a:pt x="125" y="80"/>
                    <a:pt x="124" y="79"/>
                    <a:pt x="124" y="80"/>
                  </a:cubicBezTo>
                  <a:cubicBezTo>
                    <a:pt x="123" y="80"/>
                    <a:pt x="123" y="81"/>
                    <a:pt x="123" y="81"/>
                  </a:cubicBezTo>
                  <a:cubicBezTo>
                    <a:pt x="122" y="81"/>
                    <a:pt x="121" y="81"/>
                    <a:pt x="121" y="81"/>
                  </a:cubicBezTo>
                  <a:cubicBezTo>
                    <a:pt x="120" y="81"/>
                    <a:pt x="120" y="80"/>
                    <a:pt x="119" y="80"/>
                  </a:cubicBezTo>
                  <a:cubicBezTo>
                    <a:pt x="119" y="79"/>
                    <a:pt x="117" y="78"/>
                    <a:pt x="117" y="79"/>
                  </a:cubicBezTo>
                  <a:cubicBezTo>
                    <a:pt x="117" y="79"/>
                    <a:pt x="118" y="80"/>
                    <a:pt x="118" y="80"/>
                  </a:cubicBezTo>
                  <a:cubicBezTo>
                    <a:pt x="118" y="81"/>
                    <a:pt x="118" y="81"/>
                    <a:pt x="117" y="81"/>
                  </a:cubicBezTo>
                  <a:cubicBezTo>
                    <a:pt x="117" y="82"/>
                    <a:pt x="115" y="81"/>
                    <a:pt x="114" y="81"/>
                  </a:cubicBezTo>
                  <a:cubicBezTo>
                    <a:pt x="113" y="81"/>
                    <a:pt x="113" y="82"/>
                    <a:pt x="112" y="82"/>
                  </a:cubicBezTo>
                  <a:cubicBezTo>
                    <a:pt x="112" y="82"/>
                    <a:pt x="111" y="82"/>
                    <a:pt x="110" y="82"/>
                  </a:cubicBezTo>
                  <a:cubicBezTo>
                    <a:pt x="110" y="82"/>
                    <a:pt x="109" y="81"/>
                    <a:pt x="108" y="81"/>
                  </a:cubicBezTo>
                  <a:cubicBezTo>
                    <a:pt x="108" y="81"/>
                    <a:pt x="107" y="81"/>
                    <a:pt x="107" y="81"/>
                  </a:cubicBezTo>
                  <a:cubicBezTo>
                    <a:pt x="106" y="81"/>
                    <a:pt x="106" y="82"/>
                    <a:pt x="106" y="82"/>
                  </a:cubicBezTo>
                  <a:cubicBezTo>
                    <a:pt x="106" y="82"/>
                    <a:pt x="106" y="82"/>
                    <a:pt x="107" y="83"/>
                  </a:cubicBezTo>
                  <a:cubicBezTo>
                    <a:pt x="107" y="83"/>
                    <a:pt x="107" y="83"/>
                    <a:pt x="107" y="84"/>
                  </a:cubicBezTo>
                  <a:cubicBezTo>
                    <a:pt x="107" y="84"/>
                    <a:pt x="107" y="84"/>
                    <a:pt x="106" y="84"/>
                  </a:cubicBezTo>
                  <a:cubicBezTo>
                    <a:pt x="106" y="84"/>
                    <a:pt x="105" y="84"/>
                    <a:pt x="105" y="83"/>
                  </a:cubicBezTo>
                  <a:cubicBezTo>
                    <a:pt x="104" y="83"/>
                    <a:pt x="104" y="83"/>
                    <a:pt x="104" y="83"/>
                  </a:cubicBezTo>
                  <a:cubicBezTo>
                    <a:pt x="104" y="83"/>
                    <a:pt x="103" y="82"/>
                    <a:pt x="103" y="82"/>
                  </a:cubicBezTo>
                  <a:cubicBezTo>
                    <a:pt x="103" y="83"/>
                    <a:pt x="101" y="83"/>
                    <a:pt x="101" y="84"/>
                  </a:cubicBezTo>
                  <a:cubicBezTo>
                    <a:pt x="101" y="84"/>
                    <a:pt x="102" y="84"/>
                    <a:pt x="102" y="85"/>
                  </a:cubicBezTo>
                  <a:cubicBezTo>
                    <a:pt x="102" y="85"/>
                    <a:pt x="103" y="86"/>
                    <a:pt x="104" y="86"/>
                  </a:cubicBezTo>
                  <a:cubicBezTo>
                    <a:pt x="104" y="86"/>
                    <a:pt x="105" y="86"/>
                    <a:pt x="106" y="86"/>
                  </a:cubicBezTo>
                  <a:cubicBezTo>
                    <a:pt x="107" y="86"/>
                    <a:pt x="108" y="85"/>
                    <a:pt x="109" y="85"/>
                  </a:cubicBezTo>
                  <a:cubicBezTo>
                    <a:pt x="109" y="85"/>
                    <a:pt x="111" y="86"/>
                    <a:pt x="111" y="86"/>
                  </a:cubicBezTo>
                  <a:cubicBezTo>
                    <a:pt x="111" y="86"/>
                    <a:pt x="112" y="87"/>
                    <a:pt x="112" y="87"/>
                  </a:cubicBezTo>
                  <a:cubicBezTo>
                    <a:pt x="112" y="87"/>
                    <a:pt x="111" y="88"/>
                    <a:pt x="111" y="88"/>
                  </a:cubicBezTo>
                  <a:cubicBezTo>
                    <a:pt x="111" y="89"/>
                    <a:pt x="111" y="89"/>
                    <a:pt x="110" y="90"/>
                  </a:cubicBezTo>
                  <a:cubicBezTo>
                    <a:pt x="110" y="90"/>
                    <a:pt x="110" y="91"/>
                    <a:pt x="110" y="92"/>
                  </a:cubicBezTo>
                  <a:cubicBezTo>
                    <a:pt x="110" y="92"/>
                    <a:pt x="110" y="93"/>
                    <a:pt x="110" y="93"/>
                  </a:cubicBezTo>
                  <a:cubicBezTo>
                    <a:pt x="111" y="93"/>
                    <a:pt x="111" y="92"/>
                    <a:pt x="111" y="92"/>
                  </a:cubicBezTo>
                  <a:cubicBezTo>
                    <a:pt x="111" y="92"/>
                    <a:pt x="112" y="91"/>
                    <a:pt x="112" y="90"/>
                  </a:cubicBezTo>
                  <a:cubicBezTo>
                    <a:pt x="112" y="90"/>
                    <a:pt x="113" y="90"/>
                    <a:pt x="113" y="90"/>
                  </a:cubicBezTo>
                  <a:cubicBezTo>
                    <a:pt x="114" y="90"/>
                    <a:pt x="114" y="91"/>
                    <a:pt x="114" y="91"/>
                  </a:cubicBezTo>
                  <a:cubicBezTo>
                    <a:pt x="115" y="91"/>
                    <a:pt x="115" y="90"/>
                    <a:pt x="115" y="90"/>
                  </a:cubicBezTo>
                  <a:cubicBezTo>
                    <a:pt x="116" y="90"/>
                    <a:pt x="115" y="89"/>
                    <a:pt x="115" y="89"/>
                  </a:cubicBezTo>
                  <a:cubicBezTo>
                    <a:pt x="115" y="88"/>
                    <a:pt x="115" y="87"/>
                    <a:pt x="115" y="87"/>
                  </a:cubicBezTo>
                  <a:cubicBezTo>
                    <a:pt x="115" y="86"/>
                    <a:pt x="115" y="86"/>
                    <a:pt x="115" y="86"/>
                  </a:cubicBezTo>
                  <a:cubicBezTo>
                    <a:pt x="116" y="85"/>
                    <a:pt x="117" y="86"/>
                    <a:pt x="117" y="86"/>
                  </a:cubicBezTo>
                  <a:cubicBezTo>
                    <a:pt x="118" y="85"/>
                    <a:pt x="119" y="85"/>
                    <a:pt x="120" y="85"/>
                  </a:cubicBezTo>
                  <a:cubicBezTo>
                    <a:pt x="120" y="85"/>
                    <a:pt x="122" y="85"/>
                    <a:pt x="122" y="85"/>
                  </a:cubicBezTo>
                  <a:cubicBezTo>
                    <a:pt x="123" y="85"/>
                    <a:pt x="124" y="85"/>
                    <a:pt x="125" y="85"/>
                  </a:cubicBezTo>
                  <a:cubicBezTo>
                    <a:pt x="126" y="85"/>
                    <a:pt x="127" y="84"/>
                    <a:pt x="127" y="84"/>
                  </a:cubicBezTo>
                  <a:cubicBezTo>
                    <a:pt x="128" y="83"/>
                    <a:pt x="129" y="82"/>
                    <a:pt x="130" y="82"/>
                  </a:cubicBezTo>
                  <a:cubicBezTo>
                    <a:pt x="130" y="81"/>
                    <a:pt x="131" y="80"/>
                    <a:pt x="132" y="79"/>
                  </a:cubicBezTo>
                  <a:cubicBezTo>
                    <a:pt x="132" y="79"/>
                    <a:pt x="133" y="78"/>
                    <a:pt x="134" y="78"/>
                  </a:cubicBezTo>
                  <a:cubicBezTo>
                    <a:pt x="134" y="78"/>
                    <a:pt x="135" y="78"/>
                    <a:pt x="136" y="78"/>
                  </a:cubicBezTo>
                  <a:cubicBezTo>
                    <a:pt x="137" y="78"/>
                    <a:pt x="138" y="79"/>
                    <a:pt x="138" y="80"/>
                  </a:cubicBezTo>
                  <a:cubicBezTo>
                    <a:pt x="138" y="80"/>
                    <a:pt x="139" y="82"/>
                    <a:pt x="139" y="82"/>
                  </a:cubicBezTo>
                  <a:cubicBezTo>
                    <a:pt x="139" y="84"/>
                    <a:pt x="139" y="87"/>
                    <a:pt x="139" y="89"/>
                  </a:cubicBezTo>
                  <a:cubicBezTo>
                    <a:pt x="139" y="90"/>
                    <a:pt x="139" y="94"/>
                    <a:pt x="139" y="96"/>
                  </a:cubicBezTo>
                  <a:cubicBezTo>
                    <a:pt x="139" y="96"/>
                    <a:pt x="139" y="98"/>
                    <a:pt x="139" y="99"/>
                  </a:cubicBezTo>
                  <a:cubicBezTo>
                    <a:pt x="139" y="100"/>
                    <a:pt x="139" y="102"/>
                    <a:pt x="139" y="103"/>
                  </a:cubicBezTo>
                  <a:cubicBezTo>
                    <a:pt x="139" y="103"/>
                    <a:pt x="138" y="105"/>
                    <a:pt x="138" y="105"/>
                  </a:cubicBezTo>
                  <a:cubicBezTo>
                    <a:pt x="137" y="106"/>
                    <a:pt x="136" y="106"/>
                    <a:pt x="135" y="107"/>
                  </a:cubicBezTo>
                  <a:cubicBezTo>
                    <a:pt x="134" y="107"/>
                    <a:pt x="132" y="106"/>
                    <a:pt x="131" y="106"/>
                  </a:cubicBezTo>
                  <a:cubicBezTo>
                    <a:pt x="130" y="106"/>
                    <a:pt x="128" y="106"/>
                    <a:pt x="127" y="106"/>
                  </a:cubicBezTo>
                  <a:cubicBezTo>
                    <a:pt x="126" y="107"/>
                    <a:pt x="123" y="107"/>
                    <a:pt x="121" y="107"/>
                  </a:cubicBezTo>
                  <a:cubicBezTo>
                    <a:pt x="120" y="106"/>
                    <a:pt x="119" y="106"/>
                    <a:pt x="118" y="106"/>
                  </a:cubicBezTo>
                  <a:cubicBezTo>
                    <a:pt x="117" y="105"/>
                    <a:pt x="114" y="104"/>
                    <a:pt x="113" y="104"/>
                  </a:cubicBezTo>
                  <a:cubicBezTo>
                    <a:pt x="112" y="103"/>
                    <a:pt x="110" y="103"/>
                    <a:pt x="109" y="103"/>
                  </a:cubicBezTo>
                  <a:cubicBezTo>
                    <a:pt x="108" y="103"/>
                    <a:pt x="106" y="103"/>
                    <a:pt x="105" y="103"/>
                  </a:cubicBezTo>
                  <a:cubicBezTo>
                    <a:pt x="104" y="103"/>
                    <a:pt x="102" y="104"/>
                    <a:pt x="100" y="104"/>
                  </a:cubicBezTo>
                  <a:cubicBezTo>
                    <a:pt x="100" y="104"/>
                    <a:pt x="98" y="105"/>
                    <a:pt x="98" y="105"/>
                  </a:cubicBezTo>
                  <a:cubicBezTo>
                    <a:pt x="98" y="105"/>
                    <a:pt x="96" y="105"/>
                    <a:pt x="95" y="106"/>
                  </a:cubicBezTo>
                  <a:cubicBezTo>
                    <a:pt x="94" y="106"/>
                    <a:pt x="93" y="106"/>
                    <a:pt x="93" y="107"/>
                  </a:cubicBezTo>
                  <a:cubicBezTo>
                    <a:pt x="93" y="107"/>
                    <a:pt x="93" y="108"/>
                    <a:pt x="93" y="108"/>
                  </a:cubicBezTo>
                  <a:cubicBezTo>
                    <a:pt x="93" y="108"/>
                    <a:pt x="94" y="108"/>
                    <a:pt x="95" y="108"/>
                  </a:cubicBezTo>
                  <a:cubicBezTo>
                    <a:pt x="95" y="108"/>
                    <a:pt x="96" y="108"/>
                    <a:pt x="97" y="107"/>
                  </a:cubicBezTo>
                  <a:cubicBezTo>
                    <a:pt x="97" y="107"/>
                    <a:pt x="98" y="107"/>
                    <a:pt x="99" y="106"/>
                  </a:cubicBezTo>
                  <a:cubicBezTo>
                    <a:pt x="100" y="106"/>
                    <a:pt x="101" y="106"/>
                    <a:pt x="101" y="106"/>
                  </a:cubicBezTo>
                  <a:cubicBezTo>
                    <a:pt x="102" y="106"/>
                    <a:pt x="104" y="105"/>
                    <a:pt x="104" y="105"/>
                  </a:cubicBezTo>
                  <a:cubicBezTo>
                    <a:pt x="105" y="105"/>
                    <a:pt x="107" y="105"/>
                    <a:pt x="108" y="105"/>
                  </a:cubicBezTo>
                  <a:cubicBezTo>
                    <a:pt x="110" y="105"/>
                    <a:pt x="112" y="106"/>
                    <a:pt x="113" y="106"/>
                  </a:cubicBezTo>
                  <a:cubicBezTo>
                    <a:pt x="114" y="106"/>
                    <a:pt x="115" y="106"/>
                    <a:pt x="116" y="106"/>
                  </a:cubicBezTo>
                  <a:cubicBezTo>
                    <a:pt x="116" y="107"/>
                    <a:pt x="116" y="108"/>
                    <a:pt x="116" y="108"/>
                  </a:cubicBezTo>
                  <a:cubicBezTo>
                    <a:pt x="116" y="109"/>
                    <a:pt x="116" y="109"/>
                    <a:pt x="116" y="110"/>
                  </a:cubicBezTo>
                  <a:cubicBezTo>
                    <a:pt x="117" y="110"/>
                    <a:pt x="118" y="111"/>
                    <a:pt x="118" y="111"/>
                  </a:cubicBezTo>
                  <a:cubicBezTo>
                    <a:pt x="119" y="112"/>
                    <a:pt x="120" y="112"/>
                    <a:pt x="120" y="112"/>
                  </a:cubicBezTo>
                  <a:cubicBezTo>
                    <a:pt x="121" y="113"/>
                    <a:pt x="121" y="114"/>
                    <a:pt x="121" y="114"/>
                  </a:cubicBezTo>
                  <a:cubicBezTo>
                    <a:pt x="121" y="115"/>
                    <a:pt x="121" y="115"/>
                    <a:pt x="121" y="116"/>
                  </a:cubicBezTo>
                  <a:cubicBezTo>
                    <a:pt x="120" y="116"/>
                    <a:pt x="119" y="116"/>
                    <a:pt x="118" y="116"/>
                  </a:cubicBezTo>
                  <a:cubicBezTo>
                    <a:pt x="118" y="116"/>
                    <a:pt x="117" y="116"/>
                    <a:pt x="117" y="117"/>
                  </a:cubicBezTo>
                  <a:cubicBezTo>
                    <a:pt x="117" y="117"/>
                    <a:pt x="116" y="117"/>
                    <a:pt x="117" y="117"/>
                  </a:cubicBezTo>
                  <a:cubicBezTo>
                    <a:pt x="117" y="118"/>
                    <a:pt x="118" y="117"/>
                    <a:pt x="119" y="117"/>
                  </a:cubicBezTo>
                  <a:cubicBezTo>
                    <a:pt x="119" y="117"/>
                    <a:pt x="119" y="117"/>
                    <a:pt x="119" y="117"/>
                  </a:cubicBezTo>
                  <a:cubicBezTo>
                    <a:pt x="120" y="117"/>
                    <a:pt x="120" y="118"/>
                    <a:pt x="120" y="118"/>
                  </a:cubicBezTo>
                  <a:cubicBezTo>
                    <a:pt x="120" y="118"/>
                    <a:pt x="119" y="119"/>
                    <a:pt x="119" y="119"/>
                  </a:cubicBezTo>
                  <a:cubicBezTo>
                    <a:pt x="119" y="120"/>
                    <a:pt x="119" y="120"/>
                    <a:pt x="119" y="121"/>
                  </a:cubicBezTo>
                  <a:cubicBezTo>
                    <a:pt x="120" y="121"/>
                    <a:pt x="120" y="121"/>
                    <a:pt x="120" y="121"/>
                  </a:cubicBezTo>
                  <a:cubicBezTo>
                    <a:pt x="121" y="121"/>
                    <a:pt x="121" y="120"/>
                    <a:pt x="122" y="120"/>
                  </a:cubicBezTo>
                  <a:cubicBezTo>
                    <a:pt x="122" y="120"/>
                    <a:pt x="123" y="121"/>
                    <a:pt x="123" y="121"/>
                  </a:cubicBezTo>
                  <a:cubicBezTo>
                    <a:pt x="124" y="121"/>
                    <a:pt x="125" y="122"/>
                    <a:pt x="126" y="123"/>
                  </a:cubicBezTo>
                  <a:cubicBezTo>
                    <a:pt x="126" y="123"/>
                    <a:pt x="127" y="124"/>
                    <a:pt x="127" y="124"/>
                  </a:cubicBezTo>
                  <a:cubicBezTo>
                    <a:pt x="128" y="124"/>
                    <a:pt x="128" y="125"/>
                    <a:pt x="128" y="125"/>
                  </a:cubicBezTo>
                  <a:cubicBezTo>
                    <a:pt x="128" y="125"/>
                    <a:pt x="128" y="126"/>
                    <a:pt x="128" y="126"/>
                  </a:cubicBezTo>
                  <a:cubicBezTo>
                    <a:pt x="127" y="127"/>
                    <a:pt x="127" y="127"/>
                    <a:pt x="126" y="128"/>
                  </a:cubicBezTo>
                  <a:cubicBezTo>
                    <a:pt x="125" y="128"/>
                    <a:pt x="124" y="127"/>
                    <a:pt x="123" y="127"/>
                  </a:cubicBezTo>
                  <a:cubicBezTo>
                    <a:pt x="123" y="127"/>
                    <a:pt x="122" y="128"/>
                    <a:pt x="121" y="127"/>
                  </a:cubicBezTo>
                  <a:cubicBezTo>
                    <a:pt x="120" y="127"/>
                    <a:pt x="119" y="126"/>
                    <a:pt x="119" y="126"/>
                  </a:cubicBezTo>
                  <a:cubicBezTo>
                    <a:pt x="119" y="125"/>
                    <a:pt x="119" y="124"/>
                    <a:pt x="118" y="124"/>
                  </a:cubicBezTo>
                  <a:cubicBezTo>
                    <a:pt x="118" y="124"/>
                    <a:pt x="116" y="125"/>
                    <a:pt x="115" y="125"/>
                  </a:cubicBezTo>
                  <a:cubicBezTo>
                    <a:pt x="115" y="125"/>
                    <a:pt x="114" y="123"/>
                    <a:pt x="113" y="123"/>
                  </a:cubicBezTo>
                  <a:cubicBezTo>
                    <a:pt x="113" y="123"/>
                    <a:pt x="112" y="122"/>
                    <a:pt x="111" y="122"/>
                  </a:cubicBezTo>
                  <a:cubicBezTo>
                    <a:pt x="110" y="121"/>
                    <a:pt x="108" y="122"/>
                    <a:pt x="107" y="122"/>
                  </a:cubicBezTo>
                  <a:cubicBezTo>
                    <a:pt x="106" y="122"/>
                    <a:pt x="104" y="122"/>
                    <a:pt x="103" y="122"/>
                  </a:cubicBezTo>
                  <a:cubicBezTo>
                    <a:pt x="102" y="121"/>
                    <a:pt x="100" y="120"/>
                    <a:pt x="99" y="120"/>
                  </a:cubicBezTo>
                  <a:cubicBezTo>
                    <a:pt x="98" y="120"/>
                    <a:pt x="97" y="119"/>
                    <a:pt x="97" y="119"/>
                  </a:cubicBezTo>
                  <a:cubicBezTo>
                    <a:pt x="96" y="119"/>
                    <a:pt x="96" y="120"/>
                    <a:pt x="96" y="121"/>
                  </a:cubicBezTo>
                  <a:cubicBezTo>
                    <a:pt x="96" y="122"/>
                    <a:pt x="96" y="123"/>
                    <a:pt x="96" y="123"/>
                  </a:cubicBezTo>
                  <a:cubicBezTo>
                    <a:pt x="96" y="124"/>
                    <a:pt x="95" y="125"/>
                    <a:pt x="95" y="126"/>
                  </a:cubicBezTo>
                  <a:cubicBezTo>
                    <a:pt x="95" y="126"/>
                    <a:pt x="95" y="128"/>
                    <a:pt x="95" y="129"/>
                  </a:cubicBezTo>
                  <a:cubicBezTo>
                    <a:pt x="95" y="129"/>
                    <a:pt x="95" y="130"/>
                    <a:pt x="96" y="130"/>
                  </a:cubicBezTo>
                  <a:cubicBezTo>
                    <a:pt x="95" y="131"/>
                    <a:pt x="93" y="131"/>
                    <a:pt x="93" y="131"/>
                  </a:cubicBezTo>
                  <a:cubicBezTo>
                    <a:pt x="92" y="131"/>
                    <a:pt x="91" y="130"/>
                    <a:pt x="91" y="130"/>
                  </a:cubicBezTo>
                  <a:cubicBezTo>
                    <a:pt x="90" y="130"/>
                    <a:pt x="89" y="129"/>
                    <a:pt x="88" y="129"/>
                  </a:cubicBezTo>
                  <a:cubicBezTo>
                    <a:pt x="88" y="129"/>
                    <a:pt x="87" y="129"/>
                    <a:pt x="87" y="129"/>
                  </a:cubicBezTo>
                  <a:cubicBezTo>
                    <a:pt x="87" y="129"/>
                    <a:pt x="87" y="129"/>
                    <a:pt x="87" y="130"/>
                  </a:cubicBezTo>
                  <a:cubicBezTo>
                    <a:pt x="87" y="130"/>
                    <a:pt x="87" y="131"/>
                    <a:pt x="87" y="131"/>
                  </a:cubicBezTo>
                  <a:cubicBezTo>
                    <a:pt x="88" y="131"/>
                    <a:pt x="89" y="131"/>
                    <a:pt x="90" y="131"/>
                  </a:cubicBezTo>
                  <a:cubicBezTo>
                    <a:pt x="90" y="131"/>
                    <a:pt x="91" y="131"/>
                    <a:pt x="91" y="132"/>
                  </a:cubicBezTo>
                  <a:cubicBezTo>
                    <a:pt x="92" y="132"/>
                    <a:pt x="93" y="132"/>
                    <a:pt x="93" y="133"/>
                  </a:cubicBezTo>
                  <a:cubicBezTo>
                    <a:pt x="94" y="133"/>
                    <a:pt x="94" y="134"/>
                    <a:pt x="94" y="135"/>
                  </a:cubicBezTo>
                  <a:cubicBezTo>
                    <a:pt x="94" y="135"/>
                    <a:pt x="93" y="135"/>
                    <a:pt x="92" y="135"/>
                  </a:cubicBezTo>
                  <a:cubicBezTo>
                    <a:pt x="92" y="136"/>
                    <a:pt x="91" y="137"/>
                    <a:pt x="90" y="138"/>
                  </a:cubicBezTo>
                  <a:cubicBezTo>
                    <a:pt x="90" y="138"/>
                    <a:pt x="89" y="137"/>
                    <a:pt x="88" y="137"/>
                  </a:cubicBezTo>
                  <a:cubicBezTo>
                    <a:pt x="88" y="137"/>
                    <a:pt x="87" y="136"/>
                    <a:pt x="87" y="136"/>
                  </a:cubicBezTo>
                  <a:cubicBezTo>
                    <a:pt x="86" y="135"/>
                    <a:pt x="86" y="135"/>
                    <a:pt x="85" y="135"/>
                  </a:cubicBezTo>
                  <a:cubicBezTo>
                    <a:pt x="85" y="135"/>
                    <a:pt x="84" y="134"/>
                    <a:pt x="84" y="134"/>
                  </a:cubicBezTo>
                  <a:cubicBezTo>
                    <a:pt x="83" y="134"/>
                    <a:pt x="83" y="133"/>
                    <a:pt x="83" y="133"/>
                  </a:cubicBezTo>
                  <a:cubicBezTo>
                    <a:pt x="82" y="132"/>
                    <a:pt x="82" y="131"/>
                    <a:pt x="81" y="131"/>
                  </a:cubicBezTo>
                  <a:cubicBezTo>
                    <a:pt x="81" y="130"/>
                    <a:pt x="79" y="129"/>
                    <a:pt x="79" y="128"/>
                  </a:cubicBezTo>
                  <a:cubicBezTo>
                    <a:pt x="79" y="128"/>
                    <a:pt x="78" y="127"/>
                    <a:pt x="78" y="127"/>
                  </a:cubicBezTo>
                  <a:cubicBezTo>
                    <a:pt x="77" y="127"/>
                    <a:pt x="77" y="128"/>
                    <a:pt x="77" y="128"/>
                  </a:cubicBezTo>
                  <a:cubicBezTo>
                    <a:pt x="77" y="128"/>
                    <a:pt x="76" y="128"/>
                    <a:pt x="76" y="128"/>
                  </a:cubicBezTo>
                  <a:cubicBezTo>
                    <a:pt x="75" y="128"/>
                    <a:pt x="74" y="129"/>
                    <a:pt x="73" y="129"/>
                  </a:cubicBezTo>
                  <a:cubicBezTo>
                    <a:pt x="73" y="130"/>
                    <a:pt x="72" y="130"/>
                    <a:pt x="71" y="130"/>
                  </a:cubicBezTo>
                  <a:cubicBezTo>
                    <a:pt x="71" y="130"/>
                    <a:pt x="69" y="129"/>
                    <a:pt x="69" y="129"/>
                  </a:cubicBezTo>
                  <a:cubicBezTo>
                    <a:pt x="68" y="129"/>
                    <a:pt x="67" y="129"/>
                    <a:pt x="66" y="129"/>
                  </a:cubicBezTo>
                  <a:cubicBezTo>
                    <a:pt x="66" y="129"/>
                    <a:pt x="64" y="129"/>
                    <a:pt x="64" y="129"/>
                  </a:cubicBezTo>
                  <a:cubicBezTo>
                    <a:pt x="64" y="129"/>
                    <a:pt x="63" y="128"/>
                    <a:pt x="63" y="128"/>
                  </a:cubicBezTo>
                  <a:cubicBezTo>
                    <a:pt x="62" y="127"/>
                    <a:pt x="61" y="127"/>
                    <a:pt x="60" y="127"/>
                  </a:cubicBezTo>
                  <a:cubicBezTo>
                    <a:pt x="60" y="127"/>
                    <a:pt x="59" y="127"/>
                    <a:pt x="58" y="127"/>
                  </a:cubicBezTo>
                  <a:cubicBezTo>
                    <a:pt x="57" y="127"/>
                    <a:pt x="56" y="127"/>
                    <a:pt x="55" y="127"/>
                  </a:cubicBezTo>
                  <a:cubicBezTo>
                    <a:pt x="55" y="127"/>
                    <a:pt x="54" y="127"/>
                    <a:pt x="54" y="127"/>
                  </a:cubicBezTo>
                  <a:cubicBezTo>
                    <a:pt x="54" y="127"/>
                    <a:pt x="53" y="127"/>
                    <a:pt x="53" y="126"/>
                  </a:cubicBezTo>
                  <a:cubicBezTo>
                    <a:pt x="53" y="126"/>
                    <a:pt x="53" y="125"/>
                    <a:pt x="53" y="125"/>
                  </a:cubicBezTo>
                  <a:cubicBezTo>
                    <a:pt x="52" y="125"/>
                    <a:pt x="52" y="125"/>
                    <a:pt x="51" y="125"/>
                  </a:cubicBezTo>
                  <a:cubicBezTo>
                    <a:pt x="51" y="125"/>
                    <a:pt x="50" y="124"/>
                    <a:pt x="50" y="124"/>
                  </a:cubicBezTo>
                  <a:cubicBezTo>
                    <a:pt x="49" y="124"/>
                    <a:pt x="50" y="123"/>
                    <a:pt x="50" y="122"/>
                  </a:cubicBezTo>
                  <a:cubicBezTo>
                    <a:pt x="49" y="122"/>
                    <a:pt x="48" y="122"/>
                    <a:pt x="47" y="122"/>
                  </a:cubicBezTo>
                  <a:cubicBezTo>
                    <a:pt x="47" y="122"/>
                    <a:pt x="46" y="123"/>
                    <a:pt x="45" y="123"/>
                  </a:cubicBezTo>
                  <a:cubicBezTo>
                    <a:pt x="45" y="123"/>
                    <a:pt x="44" y="122"/>
                    <a:pt x="44" y="121"/>
                  </a:cubicBezTo>
                  <a:cubicBezTo>
                    <a:pt x="44" y="121"/>
                    <a:pt x="44" y="120"/>
                    <a:pt x="44" y="120"/>
                  </a:cubicBezTo>
                  <a:cubicBezTo>
                    <a:pt x="44" y="119"/>
                    <a:pt x="44" y="119"/>
                    <a:pt x="43" y="119"/>
                  </a:cubicBezTo>
                  <a:cubicBezTo>
                    <a:pt x="43" y="118"/>
                    <a:pt x="42" y="118"/>
                    <a:pt x="41" y="117"/>
                  </a:cubicBezTo>
                  <a:cubicBezTo>
                    <a:pt x="41" y="117"/>
                    <a:pt x="41" y="115"/>
                    <a:pt x="41" y="114"/>
                  </a:cubicBezTo>
                  <a:cubicBezTo>
                    <a:pt x="41" y="114"/>
                    <a:pt x="40" y="112"/>
                    <a:pt x="39" y="112"/>
                  </a:cubicBezTo>
                  <a:cubicBezTo>
                    <a:pt x="38" y="112"/>
                    <a:pt x="36" y="112"/>
                    <a:pt x="35" y="113"/>
                  </a:cubicBezTo>
                  <a:cubicBezTo>
                    <a:pt x="35" y="113"/>
                    <a:pt x="34" y="114"/>
                    <a:pt x="33" y="114"/>
                  </a:cubicBezTo>
                  <a:cubicBezTo>
                    <a:pt x="32" y="114"/>
                    <a:pt x="30" y="114"/>
                    <a:pt x="29" y="114"/>
                  </a:cubicBezTo>
                  <a:cubicBezTo>
                    <a:pt x="29" y="114"/>
                    <a:pt x="28" y="113"/>
                    <a:pt x="28" y="114"/>
                  </a:cubicBezTo>
                  <a:cubicBezTo>
                    <a:pt x="27" y="114"/>
                    <a:pt x="26" y="114"/>
                    <a:pt x="25" y="115"/>
                  </a:cubicBezTo>
                  <a:cubicBezTo>
                    <a:pt x="24" y="115"/>
                    <a:pt x="22" y="115"/>
                    <a:pt x="21" y="115"/>
                  </a:cubicBezTo>
                  <a:cubicBezTo>
                    <a:pt x="20" y="115"/>
                    <a:pt x="19" y="116"/>
                    <a:pt x="18" y="116"/>
                  </a:cubicBezTo>
                  <a:cubicBezTo>
                    <a:pt x="16" y="116"/>
                    <a:pt x="13" y="117"/>
                    <a:pt x="12" y="116"/>
                  </a:cubicBezTo>
                  <a:cubicBezTo>
                    <a:pt x="11" y="116"/>
                    <a:pt x="11" y="115"/>
                    <a:pt x="11" y="114"/>
                  </a:cubicBezTo>
                  <a:cubicBezTo>
                    <a:pt x="10" y="114"/>
                    <a:pt x="9" y="113"/>
                    <a:pt x="8" y="112"/>
                  </a:cubicBezTo>
                  <a:cubicBezTo>
                    <a:pt x="8" y="112"/>
                    <a:pt x="8" y="111"/>
                    <a:pt x="7" y="110"/>
                  </a:cubicBezTo>
                  <a:cubicBezTo>
                    <a:pt x="7" y="110"/>
                    <a:pt x="6" y="109"/>
                    <a:pt x="6" y="109"/>
                  </a:cubicBezTo>
                  <a:cubicBezTo>
                    <a:pt x="5" y="108"/>
                    <a:pt x="5" y="107"/>
                    <a:pt x="4" y="106"/>
                  </a:cubicBezTo>
                  <a:cubicBezTo>
                    <a:pt x="4" y="106"/>
                    <a:pt x="3" y="106"/>
                    <a:pt x="2" y="105"/>
                  </a:cubicBezTo>
                  <a:cubicBezTo>
                    <a:pt x="2" y="105"/>
                    <a:pt x="0" y="105"/>
                    <a:pt x="0" y="105"/>
                  </a:cubicBezTo>
                  <a:cubicBezTo>
                    <a:pt x="0" y="104"/>
                    <a:pt x="0" y="103"/>
                    <a:pt x="0" y="103"/>
                  </a:cubicBezTo>
                  <a:cubicBezTo>
                    <a:pt x="0" y="102"/>
                    <a:pt x="0" y="100"/>
                    <a:pt x="0" y="99"/>
                  </a:cubicBezTo>
                  <a:cubicBezTo>
                    <a:pt x="0" y="99"/>
                    <a:pt x="0" y="98"/>
                    <a:pt x="0" y="98"/>
                  </a:cubicBezTo>
                  <a:cubicBezTo>
                    <a:pt x="0" y="98"/>
                    <a:pt x="0" y="98"/>
                    <a:pt x="0" y="98"/>
                  </a:cubicBezTo>
                  <a:cubicBezTo>
                    <a:pt x="0" y="98"/>
                    <a:pt x="0" y="97"/>
                    <a:pt x="0" y="96"/>
                  </a:cubicBezTo>
                  <a:cubicBezTo>
                    <a:pt x="0" y="96"/>
                    <a:pt x="0" y="94"/>
                    <a:pt x="1" y="94"/>
                  </a:cubicBezTo>
                  <a:cubicBezTo>
                    <a:pt x="1" y="93"/>
                    <a:pt x="1" y="91"/>
                    <a:pt x="1" y="90"/>
                  </a:cubicBezTo>
                  <a:cubicBezTo>
                    <a:pt x="1" y="89"/>
                    <a:pt x="1" y="88"/>
                    <a:pt x="1" y="87"/>
                  </a:cubicBezTo>
                  <a:cubicBezTo>
                    <a:pt x="1" y="86"/>
                    <a:pt x="2" y="84"/>
                    <a:pt x="3" y="84"/>
                  </a:cubicBezTo>
                  <a:cubicBezTo>
                    <a:pt x="3" y="82"/>
                    <a:pt x="4" y="80"/>
                    <a:pt x="5" y="79"/>
                  </a:cubicBezTo>
                  <a:cubicBezTo>
                    <a:pt x="6" y="79"/>
                    <a:pt x="7" y="77"/>
                    <a:pt x="8" y="77"/>
                  </a:cubicBezTo>
                  <a:cubicBezTo>
                    <a:pt x="9" y="76"/>
                    <a:pt x="12" y="76"/>
                    <a:pt x="13" y="76"/>
                  </a:cubicBezTo>
                  <a:cubicBezTo>
                    <a:pt x="15" y="75"/>
                    <a:pt x="17" y="75"/>
                    <a:pt x="18" y="74"/>
                  </a:cubicBezTo>
                  <a:cubicBezTo>
                    <a:pt x="19" y="74"/>
                    <a:pt x="20" y="73"/>
                    <a:pt x="20" y="72"/>
                  </a:cubicBezTo>
                  <a:cubicBezTo>
                    <a:pt x="21" y="72"/>
                    <a:pt x="22" y="71"/>
                    <a:pt x="22" y="70"/>
                  </a:cubicBezTo>
                  <a:cubicBezTo>
                    <a:pt x="23" y="70"/>
                    <a:pt x="23" y="69"/>
                    <a:pt x="24" y="69"/>
                  </a:cubicBezTo>
                  <a:cubicBezTo>
                    <a:pt x="24" y="69"/>
                    <a:pt x="26" y="69"/>
                    <a:pt x="26" y="69"/>
                  </a:cubicBezTo>
                  <a:cubicBezTo>
                    <a:pt x="26" y="68"/>
                    <a:pt x="27" y="68"/>
                    <a:pt x="28" y="68"/>
                  </a:cubicBezTo>
                  <a:cubicBezTo>
                    <a:pt x="28" y="67"/>
                    <a:pt x="28" y="66"/>
                    <a:pt x="28" y="66"/>
                  </a:cubicBezTo>
                  <a:cubicBezTo>
                    <a:pt x="27" y="65"/>
                    <a:pt x="26" y="65"/>
                    <a:pt x="26" y="65"/>
                  </a:cubicBezTo>
                  <a:cubicBezTo>
                    <a:pt x="25" y="65"/>
                    <a:pt x="25" y="64"/>
                    <a:pt x="25" y="64"/>
                  </a:cubicBezTo>
                  <a:cubicBezTo>
                    <a:pt x="25" y="63"/>
                    <a:pt x="25" y="62"/>
                    <a:pt x="25" y="61"/>
                  </a:cubicBezTo>
                  <a:cubicBezTo>
                    <a:pt x="25" y="60"/>
                    <a:pt x="25" y="59"/>
                    <a:pt x="25" y="59"/>
                  </a:cubicBezTo>
                  <a:cubicBezTo>
                    <a:pt x="25" y="58"/>
                    <a:pt x="26" y="58"/>
                    <a:pt x="27" y="58"/>
                  </a:cubicBezTo>
                  <a:cubicBezTo>
                    <a:pt x="27" y="58"/>
                    <a:pt x="28" y="58"/>
                    <a:pt x="28" y="58"/>
                  </a:cubicBezTo>
                  <a:cubicBezTo>
                    <a:pt x="28" y="58"/>
                    <a:pt x="29" y="58"/>
                    <a:pt x="29" y="58"/>
                  </a:cubicBezTo>
                  <a:cubicBezTo>
                    <a:pt x="29" y="57"/>
                    <a:pt x="29" y="56"/>
                    <a:pt x="29" y="56"/>
                  </a:cubicBezTo>
                  <a:cubicBezTo>
                    <a:pt x="29" y="56"/>
                    <a:pt x="27" y="56"/>
                    <a:pt x="26" y="55"/>
                  </a:cubicBezTo>
                  <a:cubicBezTo>
                    <a:pt x="26" y="55"/>
                    <a:pt x="25" y="54"/>
                    <a:pt x="25" y="54"/>
                  </a:cubicBezTo>
                  <a:cubicBezTo>
                    <a:pt x="25" y="53"/>
                    <a:pt x="25" y="53"/>
                    <a:pt x="25" y="52"/>
                  </a:cubicBezTo>
                  <a:cubicBezTo>
                    <a:pt x="25" y="52"/>
                    <a:pt x="25" y="51"/>
                    <a:pt x="25" y="51"/>
                  </a:cubicBezTo>
                  <a:cubicBezTo>
                    <a:pt x="25" y="51"/>
                    <a:pt x="25" y="50"/>
                    <a:pt x="25" y="49"/>
                  </a:cubicBezTo>
                  <a:cubicBezTo>
                    <a:pt x="25" y="49"/>
                    <a:pt x="23" y="49"/>
                    <a:pt x="23" y="49"/>
                  </a:cubicBezTo>
                  <a:cubicBezTo>
                    <a:pt x="23" y="49"/>
                    <a:pt x="22" y="49"/>
                    <a:pt x="22" y="49"/>
                  </a:cubicBezTo>
                  <a:cubicBezTo>
                    <a:pt x="21" y="50"/>
                    <a:pt x="20" y="50"/>
                    <a:pt x="19" y="50"/>
                  </a:cubicBezTo>
                  <a:cubicBezTo>
                    <a:pt x="19" y="50"/>
                    <a:pt x="18" y="50"/>
                    <a:pt x="18" y="50"/>
                  </a:cubicBezTo>
                  <a:cubicBezTo>
                    <a:pt x="18" y="50"/>
                    <a:pt x="17" y="48"/>
                    <a:pt x="17" y="47"/>
                  </a:cubicBezTo>
                  <a:cubicBezTo>
                    <a:pt x="17" y="46"/>
                    <a:pt x="16" y="44"/>
                    <a:pt x="16" y="42"/>
                  </a:cubicBezTo>
                  <a:cubicBezTo>
                    <a:pt x="16" y="41"/>
                    <a:pt x="15" y="37"/>
                    <a:pt x="14" y="35"/>
                  </a:cubicBezTo>
                  <a:cubicBezTo>
                    <a:pt x="14" y="35"/>
                    <a:pt x="14" y="34"/>
                    <a:pt x="14" y="33"/>
                  </a:cubicBezTo>
                  <a:cubicBezTo>
                    <a:pt x="14" y="33"/>
                    <a:pt x="12" y="32"/>
                    <a:pt x="12" y="32"/>
                  </a:cubicBezTo>
                  <a:cubicBezTo>
                    <a:pt x="11" y="32"/>
                    <a:pt x="10" y="31"/>
                    <a:pt x="10" y="31"/>
                  </a:cubicBezTo>
                  <a:cubicBezTo>
                    <a:pt x="9" y="30"/>
                    <a:pt x="9" y="29"/>
                    <a:pt x="9" y="29"/>
                  </a:cubicBezTo>
                  <a:cubicBezTo>
                    <a:pt x="9" y="29"/>
                    <a:pt x="8" y="28"/>
                    <a:pt x="8" y="27"/>
                  </a:cubicBezTo>
                  <a:cubicBezTo>
                    <a:pt x="8" y="27"/>
                    <a:pt x="8" y="25"/>
                    <a:pt x="8" y="24"/>
                  </a:cubicBezTo>
                  <a:cubicBezTo>
                    <a:pt x="8" y="24"/>
                    <a:pt x="7" y="22"/>
                    <a:pt x="7" y="21"/>
                  </a:cubicBezTo>
                  <a:cubicBezTo>
                    <a:pt x="7" y="21"/>
                    <a:pt x="7" y="21"/>
                    <a:pt x="7" y="21"/>
                  </a:cubicBezTo>
                  <a:cubicBezTo>
                    <a:pt x="7" y="21"/>
                    <a:pt x="8" y="21"/>
                    <a:pt x="9" y="21"/>
                  </a:cubicBezTo>
                  <a:cubicBezTo>
                    <a:pt x="9" y="20"/>
                    <a:pt x="10" y="18"/>
                    <a:pt x="10" y="18"/>
                  </a:cubicBezTo>
                  <a:cubicBezTo>
                    <a:pt x="10" y="17"/>
                    <a:pt x="10" y="16"/>
                    <a:pt x="10" y="15"/>
                  </a:cubicBezTo>
                  <a:cubicBezTo>
                    <a:pt x="10" y="14"/>
                    <a:pt x="11" y="13"/>
                    <a:pt x="12" y="13"/>
                  </a:cubicBezTo>
                  <a:cubicBezTo>
                    <a:pt x="12" y="12"/>
                    <a:pt x="13" y="12"/>
                    <a:pt x="13" y="13"/>
                  </a:cubicBezTo>
                  <a:cubicBezTo>
                    <a:pt x="14" y="13"/>
                    <a:pt x="15" y="14"/>
                    <a:pt x="16" y="14"/>
                  </a:cubicBezTo>
                  <a:cubicBezTo>
                    <a:pt x="16" y="15"/>
                    <a:pt x="17" y="15"/>
                    <a:pt x="18" y="15"/>
                  </a:cubicBezTo>
                  <a:cubicBezTo>
                    <a:pt x="18" y="15"/>
                    <a:pt x="20" y="14"/>
                    <a:pt x="20" y="13"/>
                  </a:cubicBezTo>
                  <a:cubicBezTo>
                    <a:pt x="21" y="13"/>
                    <a:pt x="21" y="11"/>
                    <a:pt x="22" y="10"/>
                  </a:cubicBezTo>
                  <a:cubicBezTo>
                    <a:pt x="22" y="9"/>
                    <a:pt x="24" y="8"/>
                    <a:pt x="25" y="7"/>
                  </a:cubicBezTo>
                  <a:cubicBezTo>
                    <a:pt x="25" y="6"/>
                    <a:pt x="26" y="6"/>
                    <a:pt x="27" y="5"/>
                  </a:cubicBezTo>
                  <a:cubicBezTo>
                    <a:pt x="27" y="5"/>
                    <a:pt x="29" y="5"/>
                    <a:pt x="30" y="5"/>
                  </a:cubicBezTo>
                  <a:cubicBezTo>
                    <a:pt x="30" y="6"/>
                    <a:pt x="31" y="7"/>
                    <a:pt x="32" y="7"/>
                  </a:cubicBezTo>
                  <a:cubicBezTo>
                    <a:pt x="33" y="7"/>
                    <a:pt x="34" y="7"/>
                    <a:pt x="35" y="6"/>
                  </a:cubicBezTo>
                  <a:cubicBezTo>
                    <a:pt x="36" y="6"/>
                    <a:pt x="37" y="5"/>
                    <a:pt x="37" y="5"/>
                  </a:cubicBezTo>
                  <a:cubicBezTo>
                    <a:pt x="38" y="4"/>
                    <a:pt x="40" y="4"/>
                    <a:pt x="41" y="4"/>
                  </a:cubicBezTo>
                  <a:cubicBezTo>
                    <a:pt x="41" y="5"/>
                    <a:pt x="43" y="5"/>
                    <a:pt x="43" y="6"/>
                  </a:cubicBezTo>
                  <a:cubicBezTo>
                    <a:pt x="44" y="7"/>
                    <a:pt x="45" y="8"/>
                    <a:pt x="46" y="9"/>
                  </a:cubicBezTo>
                  <a:cubicBezTo>
                    <a:pt x="47" y="10"/>
                    <a:pt x="49" y="11"/>
                    <a:pt x="49" y="11"/>
                  </a:cubicBezTo>
                  <a:cubicBezTo>
                    <a:pt x="50" y="12"/>
                    <a:pt x="50" y="13"/>
                    <a:pt x="51" y="13"/>
                  </a:cubicBezTo>
                  <a:cubicBezTo>
                    <a:pt x="51" y="14"/>
                    <a:pt x="51" y="15"/>
                    <a:pt x="52" y="15"/>
                  </a:cubicBezTo>
                  <a:cubicBezTo>
                    <a:pt x="52" y="15"/>
                    <a:pt x="53" y="15"/>
                    <a:pt x="53" y="14"/>
                  </a:cubicBezTo>
                  <a:cubicBezTo>
                    <a:pt x="54" y="14"/>
                    <a:pt x="53" y="12"/>
                    <a:pt x="53" y="12"/>
                  </a:cubicBezTo>
                  <a:cubicBezTo>
                    <a:pt x="54" y="11"/>
                    <a:pt x="54" y="10"/>
                    <a:pt x="55" y="9"/>
                  </a:cubicBezTo>
                  <a:cubicBezTo>
                    <a:pt x="55" y="9"/>
                    <a:pt x="57" y="8"/>
                    <a:pt x="57" y="8"/>
                  </a:cubicBezTo>
                  <a:cubicBezTo>
                    <a:pt x="57" y="8"/>
                    <a:pt x="57" y="8"/>
                    <a:pt x="57"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1" name="Freeform 127">
              <a:extLst>
                <a:ext uri="{FF2B5EF4-FFF2-40B4-BE49-F238E27FC236}">
                  <a16:creationId xmlns:a16="http://schemas.microsoft.com/office/drawing/2014/main" id="{CC4E7FE2-A83B-425F-86EE-15ABC2224231}"/>
                </a:ext>
              </a:extLst>
            </p:cNvPr>
            <p:cNvSpPr>
              <a:spLocks/>
            </p:cNvSpPr>
            <p:nvPr/>
          </p:nvSpPr>
          <p:spPr bwMode="auto">
            <a:xfrm>
              <a:off x="8462404" y="5487648"/>
              <a:ext cx="34935" cy="19963"/>
            </a:xfrm>
            <a:custGeom>
              <a:avLst/>
              <a:gdLst/>
              <a:ahLst/>
              <a:cxnLst>
                <a:cxn ang="0">
                  <a:pos x="10" y="5"/>
                </a:cxn>
                <a:cxn ang="0">
                  <a:pos x="7" y="5"/>
                </a:cxn>
                <a:cxn ang="0">
                  <a:pos x="4" y="4"/>
                </a:cxn>
                <a:cxn ang="0">
                  <a:pos x="3" y="3"/>
                </a:cxn>
                <a:cxn ang="0">
                  <a:pos x="1" y="1"/>
                </a:cxn>
                <a:cxn ang="0">
                  <a:pos x="0" y="0"/>
                </a:cxn>
                <a:cxn ang="0">
                  <a:pos x="2" y="0"/>
                </a:cxn>
                <a:cxn ang="0">
                  <a:pos x="3" y="1"/>
                </a:cxn>
                <a:cxn ang="0">
                  <a:pos x="6" y="1"/>
                </a:cxn>
                <a:cxn ang="0">
                  <a:pos x="10" y="1"/>
                </a:cxn>
                <a:cxn ang="0">
                  <a:pos x="11" y="2"/>
                </a:cxn>
                <a:cxn ang="0">
                  <a:pos x="11" y="4"/>
                </a:cxn>
                <a:cxn ang="0">
                  <a:pos x="11" y="5"/>
                </a:cxn>
                <a:cxn ang="0">
                  <a:pos x="10" y="5"/>
                </a:cxn>
              </a:cxnLst>
              <a:rect l="0" t="0" r="r" b="b"/>
              <a:pathLst>
                <a:path w="12" h="6">
                  <a:moveTo>
                    <a:pt x="10" y="5"/>
                  </a:moveTo>
                  <a:cubicBezTo>
                    <a:pt x="9" y="6"/>
                    <a:pt x="7" y="5"/>
                    <a:pt x="7" y="5"/>
                  </a:cubicBezTo>
                  <a:cubicBezTo>
                    <a:pt x="6" y="5"/>
                    <a:pt x="5" y="5"/>
                    <a:pt x="4" y="4"/>
                  </a:cubicBezTo>
                  <a:cubicBezTo>
                    <a:pt x="4" y="4"/>
                    <a:pt x="3" y="3"/>
                    <a:pt x="3" y="3"/>
                  </a:cubicBezTo>
                  <a:cubicBezTo>
                    <a:pt x="2" y="2"/>
                    <a:pt x="1" y="2"/>
                    <a:pt x="1" y="1"/>
                  </a:cubicBezTo>
                  <a:cubicBezTo>
                    <a:pt x="0" y="1"/>
                    <a:pt x="0" y="0"/>
                    <a:pt x="0" y="0"/>
                  </a:cubicBezTo>
                  <a:cubicBezTo>
                    <a:pt x="0" y="0"/>
                    <a:pt x="1" y="0"/>
                    <a:pt x="2" y="0"/>
                  </a:cubicBezTo>
                  <a:cubicBezTo>
                    <a:pt x="2" y="0"/>
                    <a:pt x="3" y="0"/>
                    <a:pt x="3" y="1"/>
                  </a:cubicBezTo>
                  <a:cubicBezTo>
                    <a:pt x="4" y="1"/>
                    <a:pt x="5" y="1"/>
                    <a:pt x="6" y="1"/>
                  </a:cubicBezTo>
                  <a:cubicBezTo>
                    <a:pt x="7" y="1"/>
                    <a:pt x="9" y="0"/>
                    <a:pt x="10" y="1"/>
                  </a:cubicBezTo>
                  <a:cubicBezTo>
                    <a:pt x="10" y="1"/>
                    <a:pt x="11" y="1"/>
                    <a:pt x="11" y="2"/>
                  </a:cubicBezTo>
                  <a:cubicBezTo>
                    <a:pt x="11" y="2"/>
                    <a:pt x="12" y="3"/>
                    <a:pt x="11" y="4"/>
                  </a:cubicBezTo>
                  <a:cubicBezTo>
                    <a:pt x="11" y="4"/>
                    <a:pt x="11" y="4"/>
                    <a:pt x="11" y="5"/>
                  </a:cubicBezTo>
                  <a:cubicBezTo>
                    <a:pt x="11" y="5"/>
                    <a:pt x="10" y="5"/>
                    <a:pt x="10"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128">
              <a:extLst>
                <a:ext uri="{FF2B5EF4-FFF2-40B4-BE49-F238E27FC236}">
                  <a16:creationId xmlns:a16="http://schemas.microsoft.com/office/drawing/2014/main" id="{2BE03575-E4A7-4A0B-AFAB-F8DB49C87599}"/>
                </a:ext>
              </a:extLst>
            </p:cNvPr>
            <p:cNvSpPr>
              <a:spLocks/>
            </p:cNvSpPr>
            <p:nvPr/>
          </p:nvSpPr>
          <p:spPr bwMode="auto">
            <a:xfrm>
              <a:off x="8469891" y="5510105"/>
              <a:ext cx="12477" cy="12477"/>
            </a:xfrm>
            <a:custGeom>
              <a:avLst/>
              <a:gdLst/>
              <a:ahLst/>
              <a:cxnLst>
                <a:cxn ang="0">
                  <a:pos x="4" y="2"/>
                </a:cxn>
                <a:cxn ang="0">
                  <a:pos x="3" y="3"/>
                </a:cxn>
                <a:cxn ang="0">
                  <a:pos x="2" y="4"/>
                </a:cxn>
                <a:cxn ang="0">
                  <a:pos x="0" y="4"/>
                </a:cxn>
                <a:cxn ang="0">
                  <a:pos x="1" y="3"/>
                </a:cxn>
                <a:cxn ang="0">
                  <a:pos x="2" y="2"/>
                </a:cxn>
                <a:cxn ang="0">
                  <a:pos x="2" y="0"/>
                </a:cxn>
                <a:cxn ang="0">
                  <a:pos x="3" y="0"/>
                </a:cxn>
                <a:cxn ang="0">
                  <a:pos x="4" y="1"/>
                </a:cxn>
                <a:cxn ang="0">
                  <a:pos x="4" y="2"/>
                </a:cxn>
              </a:cxnLst>
              <a:rect l="0" t="0" r="r" b="b"/>
              <a:pathLst>
                <a:path w="4" h="4">
                  <a:moveTo>
                    <a:pt x="4" y="2"/>
                  </a:moveTo>
                  <a:cubicBezTo>
                    <a:pt x="4" y="3"/>
                    <a:pt x="3" y="3"/>
                    <a:pt x="3" y="3"/>
                  </a:cubicBezTo>
                  <a:cubicBezTo>
                    <a:pt x="3" y="3"/>
                    <a:pt x="2" y="4"/>
                    <a:pt x="2" y="4"/>
                  </a:cubicBezTo>
                  <a:cubicBezTo>
                    <a:pt x="2" y="4"/>
                    <a:pt x="1" y="4"/>
                    <a:pt x="0" y="4"/>
                  </a:cubicBezTo>
                  <a:cubicBezTo>
                    <a:pt x="0" y="4"/>
                    <a:pt x="1" y="3"/>
                    <a:pt x="1" y="3"/>
                  </a:cubicBezTo>
                  <a:cubicBezTo>
                    <a:pt x="1" y="2"/>
                    <a:pt x="2" y="2"/>
                    <a:pt x="2" y="2"/>
                  </a:cubicBezTo>
                  <a:cubicBezTo>
                    <a:pt x="2" y="1"/>
                    <a:pt x="2" y="1"/>
                    <a:pt x="2" y="0"/>
                  </a:cubicBezTo>
                  <a:cubicBezTo>
                    <a:pt x="2" y="0"/>
                    <a:pt x="3" y="0"/>
                    <a:pt x="3" y="0"/>
                  </a:cubicBezTo>
                  <a:cubicBezTo>
                    <a:pt x="4" y="0"/>
                    <a:pt x="4" y="1"/>
                    <a:pt x="4" y="1"/>
                  </a:cubicBezTo>
                  <a:cubicBezTo>
                    <a:pt x="4"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3" name="Freeform 129">
              <a:extLst>
                <a:ext uri="{FF2B5EF4-FFF2-40B4-BE49-F238E27FC236}">
                  <a16:creationId xmlns:a16="http://schemas.microsoft.com/office/drawing/2014/main" id="{475D2DB7-FC7E-4974-9B76-B2FA7CCAA94E}"/>
                </a:ext>
              </a:extLst>
            </p:cNvPr>
            <p:cNvSpPr>
              <a:spLocks/>
            </p:cNvSpPr>
            <p:nvPr/>
          </p:nvSpPr>
          <p:spPr bwMode="auto">
            <a:xfrm>
              <a:off x="8482367" y="5522582"/>
              <a:ext cx="7487" cy="4991"/>
            </a:xfrm>
            <a:custGeom>
              <a:avLst/>
              <a:gdLst/>
              <a:ahLst/>
              <a:cxnLst>
                <a:cxn ang="0">
                  <a:pos x="2" y="0"/>
                </a:cxn>
                <a:cxn ang="0">
                  <a:pos x="0" y="0"/>
                </a:cxn>
                <a:cxn ang="0">
                  <a:pos x="0" y="1"/>
                </a:cxn>
                <a:cxn ang="0">
                  <a:pos x="0" y="2"/>
                </a:cxn>
                <a:cxn ang="0">
                  <a:pos x="2" y="2"/>
                </a:cxn>
                <a:cxn ang="0">
                  <a:pos x="2" y="0"/>
                </a:cxn>
              </a:cxnLst>
              <a:rect l="0" t="0" r="r" b="b"/>
              <a:pathLst>
                <a:path w="2" h="2">
                  <a:moveTo>
                    <a:pt x="2" y="0"/>
                  </a:moveTo>
                  <a:cubicBezTo>
                    <a:pt x="2" y="0"/>
                    <a:pt x="1" y="0"/>
                    <a:pt x="0" y="0"/>
                  </a:cubicBezTo>
                  <a:cubicBezTo>
                    <a:pt x="0" y="0"/>
                    <a:pt x="0" y="1"/>
                    <a:pt x="0" y="1"/>
                  </a:cubicBezTo>
                  <a:cubicBezTo>
                    <a:pt x="0" y="1"/>
                    <a:pt x="0" y="2"/>
                    <a:pt x="0" y="2"/>
                  </a:cubicBezTo>
                  <a:cubicBezTo>
                    <a:pt x="1" y="2"/>
                    <a:pt x="2" y="2"/>
                    <a:pt x="2" y="2"/>
                  </a:cubicBezTo>
                  <a:cubicBezTo>
                    <a:pt x="2" y="1"/>
                    <a:pt x="2" y="0"/>
                    <a:pt x="2"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4" name="Freeform 130">
              <a:extLst>
                <a:ext uri="{FF2B5EF4-FFF2-40B4-BE49-F238E27FC236}">
                  <a16:creationId xmlns:a16="http://schemas.microsoft.com/office/drawing/2014/main" id="{39A1450A-1A7B-48C0-8BB5-8F2C3AEC8FC3}"/>
                </a:ext>
              </a:extLst>
            </p:cNvPr>
            <p:cNvSpPr>
              <a:spLocks/>
            </p:cNvSpPr>
            <p:nvPr/>
          </p:nvSpPr>
          <p:spPr bwMode="auto">
            <a:xfrm>
              <a:off x="8492348" y="5522582"/>
              <a:ext cx="12477" cy="9981"/>
            </a:xfrm>
            <a:custGeom>
              <a:avLst/>
              <a:gdLst/>
              <a:ahLst/>
              <a:cxnLst>
                <a:cxn ang="0">
                  <a:pos x="3" y="4"/>
                </a:cxn>
                <a:cxn ang="0">
                  <a:pos x="2" y="3"/>
                </a:cxn>
                <a:cxn ang="0">
                  <a:pos x="1" y="2"/>
                </a:cxn>
                <a:cxn ang="0">
                  <a:pos x="1" y="0"/>
                </a:cxn>
                <a:cxn ang="0">
                  <a:pos x="2" y="0"/>
                </a:cxn>
                <a:cxn ang="0">
                  <a:pos x="3" y="1"/>
                </a:cxn>
                <a:cxn ang="0">
                  <a:pos x="4" y="3"/>
                </a:cxn>
                <a:cxn ang="0">
                  <a:pos x="3" y="4"/>
                </a:cxn>
              </a:cxnLst>
              <a:rect l="0" t="0" r="r" b="b"/>
              <a:pathLst>
                <a:path w="4" h="4">
                  <a:moveTo>
                    <a:pt x="3" y="4"/>
                  </a:moveTo>
                  <a:cubicBezTo>
                    <a:pt x="3" y="4"/>
                    <a:pt x="2" y="3"/>
                    <a:pt x="2" y="3"/>
                  </a:cubicBezTo>
                  <a:cubicBezTo>
                    <a:pt x="2" y="2"/>
                    <a:pt x="1" y="2"/>
                    <a:pt x="1" y="2"/>
                  </a:cubicBezTo>
                  <a:cubicBezTo>
                    <a:pt x="0" y="1"/>
                    <a:pt x="0" y="0"/>
                    <a:pt x="1" y="0"/>
                  </a:cubicBezTo>
                  <a:cubicBezTo>
                    <a:pt x="1" y="0"/>
                    <a:pt x="1" y="0"/>
                    <a:pt x="2" y="0"/>
                  </a:cubicBezTo>
                  <a:cubicBezTo>
                    <a:pt x="2" y="0"/>
                    <a:pt x="3" y="1"/>
                    <a:pt x="3" y="1"/>
                  </a:cubicBezTo>
                  <a:cubicBezTo>
                    <a:pt x="3" y="2"/>
                    <a:pt x="4" y="3"/>
                    <a:pt x="4" y="3"/>
                  </a:cubicBezTo>
                  <a:cubicBezTo>
                    <a:pt x="4" y="3"/>
                    <a:pt x="3" y="4"/>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5" name="Freeform 131">
              <a:extLst>
                <a:ext uri="{FF2B5EF4-FFF2-40B4-BE49-F238E27FC236}">
                  <a16:creationId xmlns:a16="http://schemas.microsoft.com/office/drawing/2014/main" id="{CA36CF0C-0D5E-464F-BD59-D94BEB46D553}"/>
                </a:ext>
              </a:extLst>
            </p:cNvPr>
            <p:cNvSpPr>
              <a:spLocks/>
            </p:cNvSpPr>
            <p:nvPr/>
          </p:nvSpPr>
          <p:spPr bwMode="auto">
            <a:xfrm>
              <a:off x="8489854" y="5485152"/>
              <a:ext cx="47412" cy="42421"/>
            </a:xfrm>
            <a:custGeom>
              <a:avLst/>
              <a:gdLst/>
              <a:ahLst/>
              <a:cxnLst>
                <a:cxn ang="0">
                  <a:pos x="6" y="14"/>
                </a:cxn>
                <a:cxn ang="0">
                  <a:pos x="5" y="12"/>
                </a:cxn>
                <a:cxn ang="0">
                  <a:pos x="3" y="10"/>
                </a:cxn>
                <a:cxn ang="0">
                  <a:pos x="2" y="10"/>
                </a:cxn>
                <a:cxn ang="0">
                  <a:pos x="0" y="9"/>
                </a:cxn>
                <a:cxn ang="0">
                  <a:pos x="1" y="8"/>
                </a:cxn>
                <a:cxn ang="0">
                  <a:pos x="2" y="8"/>
                </a:cxn>
                <a:cxn ang="0">
                  <a:pos x="4" y="6"/>
                </a:cxn>
                <a:cxn ang="0">
                  <a:pos x="5" y="3"/>
                </a:cxn>
                <a:cxn ang="0">
                  <a:pos x="5" y="2"/>
                </a:cxn>
                <a:cxn ang="0">
                  <a:pos x="7" y="1"/>
                </a:cxn>
                <a:cxn ang="0">
                  <a:pos x="11" y="1"/>
                </a:cxn>
                <a:cxn ang="0">
                  <a:pos x="14" y="0"/>
                </a:cxn>
                <a:cxn ang="0">
                  <a:pos x="16" y="0"/>
                </a:cxn>
                <a:cxn ang="0">
                  <a:pos x="15" y="2"/>
                </a:cxn>
                <a:cxn ang="0">
                  <a:pos x="14" y="5"/>
                </a:cxn>
                <a:cxn ang="0">
                  <a:pos x="11" y="8"/>
                </a:cxn>
                <a:cxn ang="0">
                  <a:pos x="9" y="10"/>
                </a:cxn>
                <a:cxn ang="0">
                  <a:pos x="7" y="12"/>
                </a:cxn>
                <a:cxn ang="0">
                  <a:pos x="6" y="14"/>
                </a:cxn>
              </a:cxnLst>
              <a:rect l="0" t="0" r="r" b="b"/>
              <a:pathLst>
                <a:path w="16" h="14">
                  <a:moveTo>
                    <a:pt x="6" y="14"/>
                  </a:moveTo>
                  <a:cubicBezTo>
                    <a:pt x="6" y="14"/>
                    <a:pt x="5" y="12"/>
                    <a:pt x="5" y="12"/>
                  </a:cubicBezTo>
                  <a:cubicBezTo>
                    <a:pt x="4" y="11"/>
                    <a:pt x="3" y="10"/>
                    <a:pt x="3" y="10"/>
                  </a:cubicBezTo>
                  <a:cubicBezTo>
                    <a:pt x="3" y="10"/>
                    <a:pt x="2" y="10"/>
                    <a:pt x="2" y="10"/>
                  </a:cubicBezTo>
                  <a:cubicBezTo>
                    <a:pt x="1" y="9"/>
                    <a:pt x="0" y="9"/>
                    <a:pt x="0" y="9"/>
                  </a:cubicBezTo>
                  <a:cubicBezTo>
                    <a:pt x="0" y="8"/>
                    <a:pt x="1" y="8"/>
                    <a:pt x="1" y="8"/>
                  </a:cubicBezTo>
                  <a:cubicBezTo>
                    <a:pt x="1" y="8"/>
                    <a:pt x="2" y="8"/>
                    <a:pt x="2" y="8"/>
                  </a:cubicBezTo>
                  <a:cubicBezTo>
                    <a:pt x="3" y="7"/>
                    <a:pt x="4" y="7"/>
                    <a:pt x="4" y="6"/>
                  </a:cubicBezTo>
                  <a:cubicBezTo>
                    <a:pt x="5" y="5"/>
                    <a:pt x="5" y="4"/>
                    <a:pt x="5" y="3"/>
                  </a:cubicBezTo>
                  <a:cubicBezTo>
                    <a:pt x="5" y="3"/>
                    <a:pt x="5" y="2"/>
                    <a:pt x="5" y="2"/>
                  </a:cubicBezTo>
                  <a:cubicBezTo>
                    <a:pt x="6" y="1"/>
                    <a:pt x="7" y="1"/>
                    <a:pt x="7" y="1"/>
                  </a:cubicBezTo>
                  <a:cubicBezTo>
                    <a:pt x="8" y="1"/>
                    <a:pt x="10" y="1"/>
                    <a:pt x="11" y="1"/>
                  </a:cubicBezTo>
                  <a:cubicBezTo>
                    <a:pt x="12" y="1"/>
                    <a:pt x="13" y="0"/>
                    <a:pt x="14" y="0"/>
                  </a:cubicBezTo>
                  <a:cubicBezTo>
                    <a:pt x="14" y="0"/>
                    <a:pt x="16" y="0"/>
                    <a:pt x="16" y="0"/>
                  </a:cubicBezTo>
                  <a:cubicBezTo>
                    <a:pt x="16" y="1"/>
                    <a:pt x="15" y="2"/>
                    <a:pt x="15" y="2"/>
                  </a:cubicBezTo>
                  <a:cubicBezTo>
                    <a:pt x="15" y="3"/>
                    <a:pt x="14" y="4"/>
                    <a:pt x="14" y="5"/>
                  </a:cubicBezTo>
                  <a:cubicBezTo>
                    <a:pt x="13" y="5"/>
                    <a:pt x="11" y="7"/>
                    <a:pt x="11" y="8"/>
                  </a:cubicBezTo>
                  <a:cubicBezTo>
                    <a:pt x="10" y="8"/>
                    <a:pt x="9" y="10"/>
                    <a:pt x="9" y="10"/>
                  </a:cubicBezTo>
                  <a:cubicBezTo>
                    <a:pt x="8" y="11"/>
                    <a:pt x="8" y="12"/>
                    <a:pt x="7" y="12"/>
                  </a:cubicBezTo>
                  <a:cubicBezTo>
                    <a:pt x="7" y="13"/>
                    <a:pt x="7" y="14"/>
                    <a:pt x="6" y="1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6" name="Freeform 132">
              <a:extLst>
                <a:ext uri="{FF2B5EF4-FFF2-40B4-BE49-F238E27FC236}">
                  <a16:creationId xmlns:a16="http://schemas.microsoft.com/office/drawing/2014/main" id="{474F5AB7-A0FA-479F-822A-185B9433FA73}"/>
                </a:ext>
              </a:extLst>
            </p:cNvPr>
            <p:cNvSpPr>
              <a:spLocks/>
            </p:cNvSpPr>
            <p:nvPr/>
          </p:nvSpPr>
          <p:spPr bwMode="auto">
            <a:xfrm>
              <a:off x="8507320" y="5357891"/>
              <a:ext cx="44916" cy="24953"/>
            </a:xfrm>
            <a:custGeom>
              <a:avLst/>
              <a:gdLst/>
              <a:ahLst/>
              <a:cxnLst>
                <a:cxn ang="0">
                  <a:pos x="13" y="3"/>
                </a:cxn>
                <a:cxn ang="0">
                  <a:pos x="10" y="3"/>
                </a:cxn>
                <a:cxn ang="0">
                  <a:pos x="8" y="5"/>
                </a:cxn>
                <a:cxn ang="0">
                  <a:pos x="7" y="7"/>
                </a:cxn>
                <a:cxn ang="0">
                  <a:pos x="5" y="8"/>
                </a:cxn>
                <a:cxn ang="0">
                  <a:pos x="3" y="8"/>
                </a:cxn>
                <a:cxn ang="0">
                  <a:pos x="1" y="7"/>
                </a:cxn>
                <a:cxn ang="0">
                  <a:pos x="0" y="6"/>
                </a:cxn>
                <a:cxn ang="0">
                  <a:pos x="0" y="5"/>
                </a:cxn>
                <a:cxn ang="0">
                  <a:pos x="1" y="3"/>
                </a:cxn>
                <a:cxn ang="0">
                  <a:pos x="2" y="2"/>
                </a:cxn>
                <a:cxn ang="0">
                  <a:pos x="4" y="1"/>
                </a:cxn>
                <a:cxn ang="0">
                  <a:pos x="7" y="0"/>
                </a:cxn>
                <a:cxn ang="0">
                  <a:pos x="11" y="0"/>
                </a:cxn>
                <a:cxn ang="0">
                  <a:pos x="14" y="0"/>
                </a:cxn>
                <a:cxn ang="0">
                  <a:pos x="15" y="1"/>
                </a:cxn>
                <a:cxn ang="0">
                  <a:pos x="14" y="2"/>
                </a:cxn>
                <a:cxn ang="0">
                  <a:pos x="13" y="3"/>
                </a:cxn>
              </a:cxnLst>
              <a:rect l="0" t="0" r="r" b="b"/>
              <a:pathLst>
                <a:path w="15" h="8">
                  <a:moveTo>
                    <a:pt x="13" y="3"/>
                  </a:moveTo>
                  <a:cubicBezTo>
                    <a:pt x="12" y="3"/>
                    <a:pt x="10" y="3"/>
                    <a:pt x="10" y="3"/>
                  </a:cubicBezTo>
                  <a:cubicBezTo>
                    <a:pt x="9" y="4"/>
                    <a:pt x="8" y="5"/>
                    <a:pt x="8" y="5"/>
                  </a:cubicBezTo>
                  <a:cubicBezTo>
                    <a:pt x="8" y="5"/>
                    <a:pt x="7" y="6"/>
                    <a:pt x="7" y="7"/>
                  </a:cubicBezTo>
                  <a:cubicBezTo>
                    <a:pt x="6" y="7"/>
                    <a:pt x="5" y="7"/>
                    <a:pt x="5" y="8"/>
                  </a:cubicBezTo>
                  <a:cubicBezTo>
                    <a:pt x="5" y="8"/>
                    <a:pt x="4" y="8"/>
                    <a:pt x="3" y="8"/>
                  </a:cubicBezTo>
                  <a:cubicBezTo>
                    <a:pt x="3" y="7"/>
                    <a:pt x="2" y="7"/>
                    <a:pt x="1" y="7"/>
                  </a:cubicBezTo>
                  <a:cubicBezTo>
                    <a:pt x="1" y="7"/>
                    <a:pt x="0" y="7"/>
                    <a:pt x="0" y="6"/>
                  </a:cubicBezTo>
                  <a:cubicBezTo>
                    <a:pt x="0" y="6"/>
                    <a:pt x="0" y="5"/>
                    <a:pt x="0" y="5"/>
                  </a:cubicBezTo>
                  <a:cubicBezTo>
                    <a:pt x="0" y="4"/>
                    <a:pt x="1" y="3"/>
                    <a:pt x="1" y="3"/>
                  </a:cubicBezTo>
                  <a:cubicBezTo>
                    <a:pt x="1" y="3"/>
                    <a:pt x="2" y="2"/>
                    <a:pt x="2" y="2"/>
                  </a:cubicBezTo>
                  <a:cubicBezTo>
                    <a:pt x="3" y="1"/>
                    <a:pt x="4" y="1"/>
                    <a:pt x="4" y="1"/>
                  </a:cubicBezTo>
                  <a:cubicBezTo>
                    <a:pt x="5" y="0"/>
                    <a:pt x="7" y="0"/>
                    <a:pt x="7" y="0"/>
                  </a:cubicBezTo>
                  <a:cubicBezTo>
                    <a:pt x="8" y="0"/>
                    <a:pt x="10" y="0"/>
                    <a:pt x="11" y="0"/>
                  </a:cubicBezTo>
                  <a:cubicBezTo>
                    <a:pt x="11" y="0"/>
                    <a:pt x="13" y="0"/>
                    <a:pt x="14" y="0"/>
                  </a:cubicBezTo>
                  <a:cubicBezTo>
                    <a:pt x="14" y="0"/>
                    <a:pt x="15" y="1"/>
                    <a:pt x="15" y="1"/>
                  </a:cubicBezTo>
                  <a:cubicBezTo>
                    <a:pt x="15" y="2"/>
                    <a:pt x="14" y="2"/>
                    <a:pt x="14" y="2"/>
                  </a:cubicBezTo>
                  <a:cubicBezTo>
                    <a:pt x="14" y="2"/>
                    <a:pt x="13" y="2"/>
                    <a:pt x="1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7" name="Freeform 133">
              <a:extLst>
                <a:ext uri="{FF2B5EF4-FFF2-40B4-BE49-F238E27FC236}">
                  <a16:creationId xmlns:a16="http://schemas.microsoft.com/office/drawing/2014/main" id="{642085FA-C290-47E5-9DEA-EB912AC574B1}"/>
                </a:ext>
              </a:extLst>
            </p:cNvPr>
            <p:cNvSpPr>
              <a:spLocks/>
            </p:cNvSpPr>
            <p:nvPr/>
          </p:nvSpPr>
          <p:spPr bwMode="auto">
            <a:xfrm>
              <a:off x="8639574" y="5290516"/>
              <a:ext cx="12477" cy="9981"/>
            </a:xfrm>
            <a:custGeom>
              <a:avLst/>
              <a:gdLst/>
              <a:ahLst/>
              <a:cxnLst>
                <a:cxn ang="0">
                  <a:pos x="2" y="0"/>
                </a:cxn>
                <a:cxn ang="0">
                  <a:pos x="1" y="1"/>
                </a:cxn>
                <a:cxn ang="0">
                  <a:pos x="0" y="2"/>
                </a:cxn>
                <a:cxn ang="0">
                  <a:pos x="1" y="3"/>
                </a:cxn>
                <a:cxn ang="0">
                  <a:pos x="3" y="3"/>
                </a:cxn>
                <a:cxn ang="0">
                  <a:pos x="4" y="3"/>
                </a:cxn>
                <a:cxn ang="0">
                  <a:pos x="4" y="2"/>
                </a:cxn>
                <a:cxn ang="0">
                  <a:pos x="3" y="0"/>
                </a:cxn>
                <a:cxn ang="0">
                  <a:pos x="2" y="0"/>
                </a:cxn>
              </a:cxnLst>
              <a:rect l="0" t="0" r="r" b="b"/>
              <a:pathLst>
                <a:path w="4" h="3">
                  <a:moveTo>
                    <a:pt x="2" y="0"/>
                  </a:moveTo>
                  <a:cubicBezTo>
                    <a:pt x="2" y="1"/>
                    <a:pt x="1" y="1"/>
                    <a:pt x="1" y="1"/>
                  </a:cubicBezTo>
                  <a:cubicBezTo>
                    <a:pt x="0" y="1"/>
                    <a:pt x="0" y="2"/>
                    <a:pt x="0" y="2"/>
                  </a:cubicBezTo>
                  <a:cubicBezTo>
                    <a:pt x="0" y="2"/>
                    <a:pt x="1" y="3"/>
                    <a:pt x="1" y="3"/>
                  </a:cubicBezTo>
                  <a:cubicBezTo>
                    <a:pt x="1" y="3"/>
                    <a:pt x="2" y="3"/>
                    <a:pt x="3" y="3"/>
                  </a:cubicBezTo>
                  <a:cubicBezTo>
                    <a:pt x="3" y="3"/>
                    <a:pt x="4" y="3"/>
                    <a:pt x="4" y="3"/>
                  </a:cubicBezTo>
                  <a:cubicBezTo>
                    <a:pt x="4" y="3"/>
                    <a:pt x="4" y="2"/>
                    <a:pt x="4" y="2"/>
                  </a:cubicBezTo>
                  <a:cubicBezTo>
                    <a:pt x="4" y="1"/>
                    <a:pt x="3" y="1"/>
                    <a:pt x="3" y="0"/>
                  </a:cubicBezTo>
                  <a:cubicBezTo>
                    <a:pt x="3" y="0"/>
                    <a:pt x="2" y="0"/>
                    <a:pt x="2"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8" name="Freeform 134">
              <a:extLst>
                <a:ext uri="{FF2B5EF4-FFF2-40B4-BE49-F238E27FC236}">
                  <a16:creationId xmlns:a16="http://schemas.microsoft.com/office/drawing/2014/main" id="{1E1DDC83-58D5-4F35-B45E-70CE50A9E735}"/>
                </a:ext>
              </a:extLst>
            </p:cNvPr>
            <p:cNvSpPr>
              <a:spLocks/>
            </p:cNvSpPr>
            <p:nvPr/>
          </p:nvSpPr>
          <p:spPr bwMode="auto">
            <a:xfrm>
              <a:off x="7646432" y="4052832"/>
              <a:ext cx="309421" cy="202123"/>
            </a:xfrm>
            <a:custGeom>
              <a:avLst/>
              <a:gdLst/>
              <a:ahLst/>
              <a:cxnLst>
                <a:cxn ang="0">
                  <a:pos x="92" y="22"/>
                </a:cxn>
                <a:cxn ang="0">
                  <a:pos x="91" y="28"/>
                </a:cxn>
                <a:cxn ang="0">
                  <a:pos x="88" y="34"/>
                </a:cxn>
                <a:cxn ang="0">
                  <a:pos x="80" y="35"/>
                </a:cxn>
                <a:cxn ang="0">
                  <a:pos x="75" y="39"/>
                </a:cxn>
                <a:cxn ang="0">
                  <a:pos x="75" y="43"/>
                </a:cxn>
                <a:cxn ang="0">
                  <a:pos x="80" y="42"/>
                </a:cxn>
                <a:cxn ang="0">
                  <a:pos x="83" y="47"/>
                </a:cxn>
                <a:cxn ang="0">
                  <a:pos x="72" y="47"/>
                </a:cxn>
                <a:cxn ang="0">
                  <a:pos x="70" y="52"/>
                </a:cxn>
                <a:cxn ang="0">
                  <a:pos x="71" y="58"/>
                </a:cxn>
                <a:cxn ang="0">
                  <a:pos x="58" y="63"/>
                </a:cxn>
                <a:cxn ang="0">
                  <a:pos x="48" y="61"/>
                </a:cxn>
                <a:cxn ang="0">
                  <a:pos x="48" y="54"/>
                </a:cxn>
                <a:cxn ang="0">
                  <a:pos x="47" y="50"/>
                </a:cxn>
                <a:cxn ang="0">
                  <a:pos x="39" y="49"/>
                </a:cxn>
                <a:cxn ang="0">
                  <a:pos x="33" y="47"/>
                </a:cxn>
                <a:cxn ang="0">
                  <a:pos x="32" y="55"/>
                </a:cxn>
                <a:cxn ang="0">
                  <a:pos x="30" y="59"/>
                </a:cxn>
                <a:cxn ang="0">
                  <a:pos x="26" y="64"/>
                </a:cxn>
                <a:cxn ang="0">
                  <a:pos x="23" y="65"/>
                </a:cxn>
                <a:cxn ang="0">
                  <a:pos x="17" y="62"/>
                </a:cxn>
                <a:cxn ang="0">
                  <a:pos x="11" y="65"/>
                </a:cxn>
                <a:cxn ang="0">
                  <a:pos x="12" y="60"/>
                </a:cxn>
                <a:cxn ang="0">
                  <a:pos x="8" y="56"/>
                </a:cxn>
                <a:cxn ang="0">
                  <a:pos x="4" y="54"/>
                </a:cxn>
                <a:cxn ang="0">
                  <a:pos x="0" y="50"/>
                </a:cxn>
                <a:cxn ang="0">
                  <a:pos x="5" y="46"/>
                </a:cxn>
                <a:cxn ang="0">
                  <a:pos x="12" y="46"/>
                </a:cxn>
                <a:cxn ang="0">
                  <a:pos x="10" y="40"/>
                </a:cxn>
                <a:cxn ang="0">
                  <a:pos x="14" y="29"/>
                </a:cxn>
                <a:cxn ang="0">
                  <a:pos x="13" y="24"/>
                </a:cxn>
                <a:cxn ang="0">
                  <a:pos x="15" y="21"/>
                </a:cxn>
                <a:cxn ang="0">
                  <a:pos x="23" y="16"/>
                </a:cxn>
                <a:cxn ang="0">
                  <a:pos x="32" y="12"/>
                </a:cxn>
                <a:cxn ang="0">
                  <a:pos x="38" y="12"/>
                </a:cxn>
                <a:cxn ang="0">
                  <a:pos x="37" y="18"/>
                </a:cxn>
                <a:cxn ang="0">
                  <a:pos x="40" y="13"/>
                </a:cxn>
                <a:cxn ang="0">
                  <a:pos x="39" y="7"/>
                </a:cxn>
                <a:cxn ang="0">
                  <a:pos x="45" y="3"/>
                </a:cxn>
                <a:cxn ang="0">
                  <a:pos x="51" y="3"/>
                </a:cxn>
                <a:cxn ang="0">
                  <a:pos x="58" y="9"/>
                </a:cxn>
                <a:cxn ang="0">
                  <a:pos x="65" y="8"/>
                </a:cxn>
                <a:cxn ang="0">
                  <a:pos x="73" y="6"/>
                </a:cxn>
                <a:cxn ang="0">
                  <a:pos x="83" y="2"/>
                </a:cxn>
                <a:cxn ang="0">
                  <a:pos x="92" y="1"/>
                </a:cxn>
                <a:cxn ang="0">
                  <a:pos x="96" y="1"/>
                </a:cxn>
                <a:cxn ang="0">
                  <a:pos x="98" y="2"/>
                </a:cxn>
                <a:cxn ang="0">
                  <a:pos x="96" y="5"/>
                </a:cxn>
                <a:cxn ang="0">
                  <a:pos x="104" y="15"/>
                </a:cxn>
                <a:cxn ang="0">
                  <a:pos x="98" y="22"/>
                </a:cxn>
              </a:cxnLst>
              <a:rect l="0" t="0" r="r" b="b"/>
              <a:pathLst>
                <a:path w="104" h="68">
                  <a:moveTo>
                    <a:pt x="96" y="22"/>
                  </a:moveTo>
                  <a:cubicBezTo>
                    <a:pt x="95" y="22"/>
                    <a:pt x="95" y="22"/>
                    <a:pt x="94" y="22"/>
                  </a:cubicBezTo>
                  <a:cubicBezTo>
                    <a:pt x="94" y="22"/>
                    <a:pt x="92" y="22"/>
                    <a:pt x="92" y="22"/>
                  </a:cubicBezTo>
                  <a:cubicBezTo>
                    <a:pt x="92" y="22"/>
                    <a:pt x="92" y="23"/>
                    <a:pt x="92" y="24"/>
                  </a:cubicBezTo>
                  <a:cubicBezTo>
                    <a:pt x="92" y="24"/>
                    <a:pt x="92" y="25"/>
                    <a:pt x="92" y="26"/>
                  </a:cubicBezTo>
                  <a:cubicBezTo>
                    <a:pt x="92" y="27"/>
                    <a:pt x="91" y="27"/>
                    <a:pt x="91" y="28"/>
                  </a:cubicBezTo>
                  <a:cubicBezTo>
                    <a:pt x="91" y="28"/>
                    <a:pt x="92" y="29"/>
                    <a:pt x="92" y="29"/>
                  </a:cubicBezTo>
                  <a:cubicBezTo>
                    <a:pt x="92" y="30"/>
                    <a:pt x="91" y="31"/>
                    <a:pt x="90" y="32"/>
                  </a:cubicBezTo>
                  <a:cubicBezTo>
                    <a:pt x="90" y="32"/>
                    <a:pt x="89" y="33"/>
                    <a:pt x="88" y="34"/>
                  </a:cubicBezTo>
                  <a:cubicBezTo>
                    <a:pt x="88" y="34"/>
                    <a:pt x="88" y="36"/>
                    <a:pt x="87" y="36"/>
                  </a:cubicBezTo>
                  <a:cubicBezTo>
                    <a:pt x="86" y="36"/>
                    <a:pt x="84" y="36"/>
                    <a:pt x="83" y="36"/>
                  </a:cubicBezTo>
                  <a:cubicBezTo>
                    <a:pt x="82" y="36"/>
                    <a:pt x="81" y="36"/>
                    <a:pt x="80" y="35"/>
                  </a:cubicBezTo>
                  <a:cubicBezTo>
                    <a:pt x="80" y="35"/>
                    <a:pt x="79" y="35"/>
                    <a:pt x="78" y="35"/>
                  </a:cubicBezTo>
                  <a:cubicBezTo>
                    <a:pt x="78" y="35"/>
                    <a:pt x="78" y="36"/>
                    <a:pt x="77" y="37"/>
                  </a:cubicBezTo>
                  <a:cubicBezTo>
                    <a:pt x="77" y="38"/>
                    <a:pt x="75" y="39"/>
                    <a:pt x="75" y="39"/>
                  </a:cubicBezTo>
                  <a:cubicBezTo>
                    <a:pt x="74" y="39"/>
                    <a:pt x="73" y="40"/>
                    <a:pt x="73" y="40"/>
                  </a:cubicBezTo>
                  <a:cubicBezTo>
                    <a:pt x="73" y="40"/>
                    <a:pt x="73" y="42"/>
                    <a:pt x="73" y="42"/>
                  </a:cubicBezTo>
                  <a:cubicBezTo>
                    <a:pt x="73" y="42"/>
                    <a:pt x="74" y="43"/>
                    <a:pt x="75" y="43"/>
                  </a:cubicBezTo>
                  <a:cubicBezTo>
                    <a:pt x="75" y="43"/>
                    <a:pt x="76" y="42"/>
                    <a:pt x="77" y="41"/>
                  </a:cubicBezTo>
                  <a:cubicBezTo>
                    <a:pt x="77" y="41"/>
                    <a:pt x="78" y="41"/>
                    <a:pt x="78" y="41"/>
                  </a:cubicBezTo>
                  <a:cubicBezTo>
                    <a:pt x="79" y="42"/>
                    <a:pt x="80" y="42"/>
                    <a:pt x="80" y="42"/>
                  </a:cubicBezTo>
                  <a:cubicBezTo>
                    <a:pt x="80" y="42"/>
                    <a:pt x="81" y="42"/>
                    <a:pt x="82" y="42"/>
                  </a:cubicBezTo>
                  <a:cubicBezTo>
                    <a:pt x="82" y="43"/>
                    <a:pt x="83" y="44"/>
                    <a:pt x="83" y="45"/>
                  </a:cubicBezTo>
                  <a:cubicBezTo>
                    <a:pt x="83" y="45"/>
                    <a:pt x="83" y="46"/>
                    <a:pt x="83" y="47"/>
                  </a:cubicBezTo>
                  <a:cubicBezTo>
                    <a:pt x="82" y="48"/>
                    <a:pt x="80" y="48"/>
                    <a:pt x="80" y="48"/>
                  </a:cubicBezTo>
                  <a:cubicBezTo>
                    <a:pt x="79" y="48"/>
                    <a:pt x="77" y="47"/>
                    <a:pt x="76" y="47"/>
                  </a:cubicBezTo>
                  <a:cubicBezTo>
                    <a:pt x="75" y="47"/>
                    <a:pt x="73" y="47"/>
                    <a:pt x="72" y="47"/>
                  </a:cubicBezTo>
                  <a:cubicBezTo>
                    <a:pt x="72" y="47"/>
                    <a:pt x="71" y="48"/>
                    <a:pt x="71" y="48"/>
                  </a:cubicBezTo>
                  <a:cubicBezTo>
                    <a:pt x="71" y="49"/>
                    <a:pt x="71" y="50"/>
                    <a:pt x="71" y="50"/>
                  </a:cubicBezTo>
                  <a:cubicBezTo>
                    <a:pt x="71" y="51"/>
                    <a:pt x="70" y="52"/>
                    <a:pt x="70" y="52"/>
                  </a:cubicBezTo>
                  <a:cubicBezTo>
                    <a:pt x="70" y="53"/>
                    <a:pt x="71" y="54"/>
                    <a:pt x="71" y="54"/>
                  </a:cubicBezTo>
                  <a:cubicBezTo>
                    <a:pt x="71" y="55"/>
                    <a:pt x="72" y="55"/>
                    <a:pt x="72" y="56"/>
                  </a:cubicBezTo>
                  <a:cubicBezTo>
                    <a:pt x="72" y="56"/>
                    <a:pt x="72" y="58"/>
                    <a:pt x="71" y="58"/>
                  </a:cubicBezTo>
                  <a:cubicBezTo>
                    <a:pt x="71" y="59"/>
                    <a:pt x="70" y="60"/>
                    <a:pt x="70" y="60"/>
                  </a:cubicBezTo>
                  <a:cubicBezTo>
                    <a:pt x="69" y="61"/>
                    <a:pt x="66" y="62"/>
                    <a:pt x="65" y="62"/>
                  </a:cubicBezTo>
                  <a:cubicBezTo>
                    <a:pt x="63" y="63"/>
                    <a:pt x="60" y="63"/>
                    <a:pt x="58" y="63"/>
                  </a:cubicBezTo>
                  <a:cubicBezTo>
                    <a:pt x="57" y="63"/>
                    <a:pt x="55" y="63"/>
                    <a:pt x="53" y="63"/>
                  </a:cubicBezTo>
                  <a:cubicBezTo>
                    <a:pt x="53" y="63"/>
                    <a:pt x="51" y="63"/>
                    <a:pt x="50" y="63"/>
                  </a:cubicBezTo>
                  <a:cubicBezTo>
                    <a:pt x="50" y="62"/>
                    <a:pt x="48" y="62"/>
                    <a:pt x="48" y="61"/>
                  </a:cubicBezTo>
                  <a:cubicBezTo>
                    <a:pt x="48" y="61"/>
                    <a:pt x="48" y="59"/>
                    <a:pt x="49" y="58"/>
                  </a:cubicBezTo>
                  <a:cubicBezTo>
                    <a:pt x="49" y="57"/>
                    <a:pt x="49" y="56"/>
                    <a:pt x="49" y="56"/>
                  </a:cubicBezTo>
                  <a:cubicBezTo>
                    <a:pt x="49" y="55"/>
                    <a:pt x="48" y="54"/>
                    <a:pt x="48" y="54"/>
                  </a:cubicBezTo>
                  <a:cubicBezTo>
                    <a:pt x="48" y="53"/>
                    <a:pt x="49" y="53"/>
                    <a:pt x="49" y="52"/>
                  </a:cubicBezTo>
                  <a:cubicBezTo>
                    <a:pt x="49" y="52"/>
                    <a:pt x="49" y="50"/>
                    <a:pt x="49" y="50"/>
                  </a:cubicBezTo>
                  <a:cubicBezTo>
                    <a:pt x="49" y="50"/>
                    <a:pt x="47" y="50"/>
                    <a:pt x="47" y="50"/>
                  </a:cubicBezTo>
                  <a:cubicBezTo>
                    <a:pt x="46" y="50"/>
                    <a:pt x="44" y="50"/>
                    <a:pt x="43" y="50"/>
                  </a:cubicBezTo>
                  <a:cubicBezTo>
                    <a:pt x="43" y="50"/>
                    <a:pt x="41" y="50"/>
                    <a:pt x="41" y="50"/>
                  </a:cubicBezTo>
                  <a:cubicBezTo>
                    <a:pt x="40" y="50"/>
                    <a:pt x="40" y="49"/>
                    <a:pt x="39" y="49"/>
                  </a:cubicBezTo>
                  <a:cubicBezTo>
                    <a:pt x="39" y="49"/>
                    <a:pt x="37" y="49"/>
                    <a:pt x="36" y="49"/>
                  </a:cubicBezTo>
                  <a:cubicBezTo>
                    <a:pt x="36" y="49"/>
                    <a:pt x="35" y="48"/>
                    <a:pt x="35" y="47"/>
                  </a:cubicBezTo>
                  <a:cubicBezTo>
                    <a:pt x="34" y="47"/>
                    <a:pt x="34" y="47"/>
                    <a:pt x="33" y="47"/>
                  </a:cubicBezTo>
                  <a:cubicBezTo>
                    <a:pt x="33" y="48"/>
                    <a:pt x="33" y="50"/>
                    <a:pt x="33" y="51"/>
                  </a:cubicBezTo>
                  <a:cubicBezTo>
                    <a:pt x="33" y="52"/>
                    <a:pt x="33" y="52"/>
                    <a:pt x="33" y="53"/>
                  </a:cubicBezTo>
                  <a:cubicBezTo>
                    <a:pt x="32" y="53"/>
                    <a:pt x="32" y="54"/>
                    <a:pt x="32" y="55"/>
                  </a:cubicBezTo>
                  <a:cubicBezTo>
                    <a:pt x="32" y="55"/>
                    <a:pt x="31" y="55"/>
                    <a:pt x="31" y="56"/>
                  </a:cubicBezTo>
                  <a:cubicBezTo>
                    <a:pt x="30" y="56"/>
                    <a:pt x="30" y="57"/>
                    <a:pt x="30" y="57"/>
                  </a:cubicBezTo>
                  <a:cubicBezTo>
                    <a:pt x="30" y="58"/>
                    <a:pt x="30" y="59"/>
                    <a:pt x="30" y="59"/>
                  </a:cubicBezTo>
                  <a:cubicBezTo>
                    <a:pt x="30" y="60"/>
                    <a:pt x="28" y="60"/>
                    <a:pt x="28" y="60"/>
                  </a:cubicBezTo>
                  <a:cubicBezTo>
                    <a:pt x="27" y="60"/>
                    <a:pt x="27" y="61"/>
                    <a:pt x="26" y="61"/>
                  </a:cubicBezTo>
                  <a:cubicBezTo>
                    <a:pt x="26" y="62"/>
                    <a:pt x="26" y="63"/>
                    <a:pt x="26" y="64"/>
                  </a:cubicBezTo>
                  <a:cubicBezTo>
                    <a:pt x="26" y="64"/>
                    <a:pt x="25" y="65"/>
                    <a:pt x="24" y="66"/>
                  </a:cubicBezTo>
                  <a:cubicBezTo>
                    <a:pt x="24" y="66"/>
                    <a:pt x="23" y="67"/>
                    <a:pt x="23" y="68"/>
                  </a:cubicBezTo>
                  <a:cubicBezTo>
                    <a:pt x="23" y="67"/>
                    <a:pt x="23" y="66"/>
                    <a:pt x="23" y="65"/>
                  </a:cubicBezTo>
                  <a:cubicBezTo>
                    <a:pt x="23" y="65"/>
                    <a:pt x="22" y="64"/>
                    <a:pt x="22" y="63"/>
                  </a:cubicBezTo>
                  <a:cubicBezTo>
                    <a:pt x="21" y="63"/>
                    <a:pt x="20" y="63"/>
                    <a:pt x="19" y="62"/>
                  </a:cubicBezTo>
                  <a:cubicBezTo>
                    <a:pt x="19" y="62"/>
                    <a:pt x="17" y="62"/>
                    <a:pt x="17" y="62"/>
                  </a:cubicBezTo>
                  <a:cubicBezTo>
                    <a:pt x="16" y="62"/>
                    <a:pt x="16" y="64"/>
                    <a:pt x="16" y="64"/>
                  </a:cubicBezTo>
                  <a:cubicBezTo>
                    <a:pt x="15" y="65"/>
                    <a:pt x="14" y="65"/>
                    <a:pt x="13" y="65"/>
                  </a:cubicBezTo>
                  <a:cubicBezTo>
                    <a:pt x="13" y="65"/>
                    <a:pt x="11" y="65"/>
                    <a:pt x="11" y="65"/>
                  </a:cubicBezTo>
                  <a:cubicBezTo>
                    <a:pt x="11" y="65"/>
                    <a:pt x="10" y="64"/>
                    <a:pt x="10" y="63"/>
                  </a:cubicBezTo>
                  <a:cubicBezTo>
                    <a:pt x="10" y="63"/>
                    <a:pt x="10" y="62"/>
                    <a:pt x="10" y="62"/>
                  </a:cubicBezTo>
                  <a:cubicBezTo>
                    <a:pt x="11" y="61"/>
                    <a:pt x="12" y="61"/>
                    <a:pt x="12" y="60"/>
                  </a:cubicBezTo>
                  <a:cubicBezTo>
                    <a:pt x="13" y="60"/>
                    <a:pt x="12" y="59"/>
                    <a:pt x="12" y="59"/>
                  </a:cubicBezTo>
                  <a:cubicBezTo>
                    <a:pt x="12" y="58"/>
                    <a:pt x="10" y="59"/>
                    <a:pt x="9" y="58"/>
                  </a:cubicBezTo>
                  <a:cubicBezTo>
                    <a:pt x="9" y="58"/>
                    <a:pt x="8" y="56"/>
                    <a:pt x="8" y="56"/>
                  </a:cubicBezTo>
                  <a:cubicBezTo>
                    <a:pt x="7" y="55"/>
                    <a:pt x="6" y="55"/>
                    <a:pt x="5" y="55"/>
                  </a:cubicBezTo>
                  <a:cubicBezTo>
                    <a:pt x="5" y="55"/>
                    <a:pt x="4" y="55"/>
                    <a:pt x="4" y="55"/>
                  </a:cubicBezTo>
                  <a:cubicBezTo>
                    <a:pt x="4" y="55"/>
                    <a:pt x="4" y="55"/>
                    <a:pt x="4" y="54"/>
                  </a:cubicBezTo>
                  <a:cubicBezTo>
                    <a:pt x="4" y="54"/>
                    <a:pt x="3" y="53"/>
                    <a:pt x="2" y="52"/>
                  </a:cubicBezTo>
                  <a:cubicBezTo>
                    <a:pt x="2" y="52"/>
                    <a:pt x="1" y="52"/>
                    <a:pt x="1" y="52"/>
                  </a:cubicBezTo>
                  <a:cubicBezTo>
                    <a:pt x="1" y="51"/>
                    <a:pt x="0" y="51"/>
                    <a:pt x="0" y="50"/>
                  </a:cubicBezTo>
                  <a:cubicBezTo>
                    <a:pt x="0" y="50"/>
                    <a:pt x="1" y="49"/>
                    <a:pt x="1" y="49"/>
                  </a:cubicBezTo>
                  <a:cubicBezTo>
                    <a:pt x="2" y="48"/>
                    <a:pt x="2" y="47"/>
                    <a:pt x="3" y="47"/>
                  </a:cubicBezTo>
                  <a:cubicBezTo>
                    <a:pt x="4" y="47"/>
                    <a:pt x="5" y="46"/>
                    <a:pt x="5" y="46"/>
                  </a:cubicBezTo>
                  <a:cubicBezTo>
                    <a:pt x="6" y="46"/>
                    <a:pt x="7" y="47"/>
                    <a:pt x="8" y="47"/>
                  </a:cubicBezTo>
                  <a:cubicBezTo>
                    <a:pt x="9" y="47"/>
                    <a:pt x="10" y="48"/>
                    <a:pt x="11" y="48"/>
                  </a:cubicBezTo>
                  <a:cubicBezTo>
                    <a:pt x="11" y="48"/>
                    <a:pt x="12" y="47"/>
                    <a:pt x="12" y="46"/>
                  </a:cubicBezTo>
                  <a:cubicBezTo>
                    <a:pt x="12" y="46"/>
                    <a:pt x="11" y="45"/>
                    <a:pt x="11" y="44"/>
                  </a:cubicBezTo>
                  <a:cubicBezTo>
                    <a:pt x="11" y="44"/>
                    <a:pt x="10" y="43"/>
                    <a:pt x="10" y="43"/>
                  </a:cubicBezTo>
                  <a:cubicBezTo>
                    <a:pt x="10" y="42"/>
                    <a:pt x="10" y="41"/>
                    <a:pt x="10" y="40"/>
                  </a:cubicBezTo>
                  <a:cubicBezTo>
                    <a:pt x="10" y="39"/>
                    <a:pt x="11" y="37"/>
                    <a:pt x="11" y="36"/>
                  </a:cubicBezTo>
                  <a:cubicBezTo>
                    <a:pt x="11" y="35"/>
                    <a:pt x="12" y="32"/>
                    <a:pt x="13" y="31"/>
                  </a:cubicBezTo>
                  <a:cubicBezTo>
                    <a:pt x="13" y="30"/>
                    <a:pt x="14" y="29"/>
                    <a:pt x="14" y="29"/>
                  </a:cubicBezTo>
                  <a:cubicBezTo>
                    <a:pt x="15" y="28"/>
                    <a:pt x="15" y="28"/>
                    <a:pt x="15" y="27"/>
                  </a:cubicBezTo>
                  <a:cubicBezTo>
                    <a:pt x="15" y="27"/>
                    <a:pt x="14" y="25"/>
                    <a:pt x="14" y="25"/>
                  </a:cubicBezTo>
                  <a:cubicBezTo>
                    <a:pt x="14" y="25"/>
                    <a:pt x="13" y="24"/>
                    <a:pt x="13" y="24"/>
                  </a:cubicBezTo>
                  <a:cubicBezTo>
                    <a:pt x="13" y="24"/>
                    <a:pt x="12" y="23"/>
                    <a:pt x="12" y="22"/>
                  </a:cubicBezTo>
                  <a:cubicBezTo>
                    <a:pt x="13" y="22"/>
                    <a:pt x="14" y="21"/>
                    <a:pt x="14" y="21"/>
                  </a:cubicBezTo>
                  <a:cubicBezTo>
                    <a:pt x="15" y="21"/>
                    <a:pt x="15" y="21"/>
                    <a:pt x="15" y="21"/>
                  </a:cubicBezTo>
                  <a:cubicBezTo>
                    <a:pt x="16" y="21"/>
                    <a:pt x="18" y="21"/>
                    <a:pt x="19" y="20"/>
                  </a:cubicBezTo>
                  <a:cubicBezTo>
                    <a:pt x="19" y="19"/>
                    <a:pt x="20" y="18"/>
                    <a:pt x="20" y="17"/>
                  </a:cubicBezTo>
                  <a:cubicBezTo>
                    <a:pt x="21" y="17"/>
                    <a:pt x="22" y="16"/>
                    <a:pt x="23" y="16"/>
                  </a:cubicBezTo>
                  <a:cubicBezTo>
                    <a:pt x="24" y="16"/>
                    <a:pt x="26" y="17"/>
                    <a:pt x="27" y="16"/>
                  </a:cubicBezTo>
                  <a:cubicBezTo>
                    <a:pt x="27" y="16"/>
                    <a:pt x="28" y="15"/>
                    <a:pt x="29" y="14"/>
                  </a:cubicBezTo>
                  <a:cubicBezTo>
                    <a:pt x="29" y="13"/>
                    <a:pt x="31" y="12"/>
                    <a:pt x="32" y="12"/>
                  </a:cubicBezTo>
                  <a:cubicBezTo>
                    <a:pt x="32" y="11"/>
                    <a:pt x="33" y="11"/>
                    <a:pt x="34" y="11"/>
                  </a:cubicBezTo>
                  <a:cubicBezTo>
                    <a:pt x="35" y="11"/>
                    <a:pt x="36" y="11"/>
                    <a:pt x="37" y="10"/>
                  </a:cubicBezTo>
                  <a:cubicBezTo>
                    <a:pt x="37" y="11"/>
                    <a:pt x="37" y="11"/>
                    <a:pt x="38" y="12"/>
                  </a:cubicBezTo>
                  <a:cubicBezTo>
                    <a:pt x="38" y="12"/>
                    <a:pt x="38" y="14"/>
                    <a:pt x="38" y="14"/>
                  </a:cubicBezTo>
                  <a:cubicBezTo>
                    <a:pt x="38" y="15"/>
                    <a:pt x="37" y="16"/>
                    <a:pt x="37" y="16"/>
                  </a:cubicBezTo>
                  <a:cubicBezTo>
                    <a:pt x="37" y="17"/>
                    <a:pt x="36" y="18"/>
                    <a:pt x="37" y="18"/>
                  </a:cubicBezTo>
                  <a:cubicBezTo>
                    <a:pt x="37" y="18"/>
                    <a:pt x="38" y="17"/>
                    <a:pt x="38" y="17"/>
                  </a:cubicBezTo>
                  <a:cubicBezTo>
                    <a:pt x="38" y="16"/>
                    <a:pt x="39" y="15"/>
                    <a:pt x="39" y="15"/>
                  </a:cubicBezTo>
                  <a:cubicBezTo>
                    <a:pt x="39" y="14"/>
                    <a:pt x="40" y="13"/>
                    <a:pt x="40" y="13"/>
                  </a:cubicBezTo>
                  <a:cubicBezTo>
                    <a:pt x="40" y="12"/>
                    <a:pt x="40" y="11"/>
                    <a:pt x="40" y="11"/>
                  </a:cubicBezTo>
                  <a:cubicBezTo>
                    <a:pt x="40" y="10"/>
                    <a:pt x="40" y="9"/>
                    <a:pt x="40" y="9"/>
                  </a:cubicBezTo>
                  <a:cubicBezTo>
                    <a:pt x="40" y="8"/>
                    <a:pt x="39" y="7"/>
                    <a:pt x="39" y="7"/>
                  </a:cubicBezTo>
                  <a:cubicBezTo>
                    <a:pt x="39" y="6"/>
                    <a:pt x="40" y="6"/>
                    <a:pt x="40" y="5"/>
                  </a:cubicBezTo>
                  <a:cubicBezTo>
                    <a:pt x="41" y="5"/>
                    <a:pt x="42" y="5"/>
                    <a:pt x="42" y="4"/>
                  </a:cubicBezTo>
                  <a:cubicBezTo>
                    <a:pt x="43" y="4"/>
                    <a:pt x="44" y="4"/>
                    <a:pt x="45" y="3"/>
                  </a:cubicBezTo>
                  <a:cubicBezTo>
                    <a:pt x="45" y="3"/>
                    <a:pt x="45" y="2"/>
                    <a:pt x="46" y="2"/>
                  </a:cubicBezTo>
                  <a:cubicBezTo>
                    <a:pt x="47" y="2"/>
                    <a:pt x="48" y="2"/>
                    <a:pt x="49" y="2"/>
                  </a:cubicBezTo>
                  <a:cubicBezTo>
                    <a:pt x="49" y="2"/>
                    <a:pt x="50" y="3"/>
                    <a:pt x="51" y="3"/>
                  </a:cubicBezTo>
                  <a:cubicBezTo>
                    <a:pt x="51" y="3"/>
                    <a:pt x="52" y="4"/>
                    <a:pt x="52" y="4"/>
                  </a:cubicBezTo>
                  <a:cubicBezTo>
                    <a:pt x="53" y="5"/>
                    <a:pt x="55" y="6"/>
                    <a:pt x="55" y="6"/>
                  </a:cubicBezTo>
                  <a:cubicBezTo>
                    <a:pt x="56" y="7"/>
                    <a:pt x="57" y="9"/>
                    <a:pt x="58" y="9"/>
                  </a:cubicBezTo>
                  <a:cubicBezTo>
                    <a:pt x="59" y="10"/>
                    <a:pt x="60" y="10"/>
                    <a:pt x="61" y="10"/>
                  </a:cubicBezTo>
                  <a:cubicBezTo>
                    <a:pt x="62" y="10"/>
                    <a:pt x="63" y="9"/>
                    <a:pt x="63" y="9"/>
                  </a:cubicBezTo>
                  <a:cubicBezTo>
                    <a:pt x="64" y="9"/>
                    <a:pt x="65" y="8"/>
                    <a:pt x="65" y="8"/>
                  </a:cubicBezTo>
                  <a:cubicBezTo>
                    <a:pt x="66" y="7"/>
                    <a:pt x="67" y="6"/>
                    <a:pt x="67" y="6"/>
                  </a:cubicBezTo>
                  <a:cubicBezTo>
                    <a:pt x="68" y="5"/>
                    <a:pt x="69" y="5"/>
                    <a:pt x="70" y="5"/>
                  </a:cubicBezTo>
                  <a:cubicBezTo>
                    <a:pt x="71" y="5"/>
                    <a:pt x="72" y="6"/>
                    <a:pt x="73" y="6"/>
                  </a:cubicBezTo>
                  <a:cubicBezTo>
                    <a:pt x="74" y="6"/>
                    <a:pt x="76" y="5"/>
                    <a:pt x="77" y="5"/>
                  </a:cubicBezTo>
                  <a:cubicBezTo>
                    <a:pt x="77" y="5"/>
                    <a:pt x="78" y="5"/>
                    <a:pt x="79" y="4"/>
                  </a:cubicBezTo>
                  <a:cubicBezTo>
                    <a:pt x="80" y="4"/>
                    <a:pt x="82" y="2"/>
                    <a:pt x="83" y="2"/>
                  </a:cubicBezTo>
                  <a:cubicBezTo>
                    <a:pt x="84" y="2"/>
                    <a:pt x="86" y="1"/>
                    <a:pt x="88" y="1"/>
                  </a:cubicBezTo>
                  <a:cubicBezTo>
                    <a:pt x="88" y="1"/>
                    <a:pt x="90" y="1"/>
                    <a:pt x="90" y="1"/>
                  </a:cubicBezTo>
                  <a:cubicBezTo>
                    <a:pt x="91" y="1"/>
                    <a:pt x="91" y="1"/>
                    <a:pt x="92" y="1"/>
                  </a:cubicBezTo>
                  <a:cubicBezTo>
                    <a:pt x="92" y="1"/>
                    <a:pt x="93" y="1"/>
                    <a:pt x="93" y="1"/>
                  </a:cubicBezTo>
                  <a:cubicBezTo>
                    <a:pt x="93" y="1"/>
                    <a:pt x="94" y="1"/>
                    <a:pt x="94" y="1"/>
                  </a:cubicBezTo>
                  <a:cubicBezTo>
                    <a:pt x="95" y="1"/>
                    <a:pt x="96" y="1"/>
                    <a:pt x="96" y="1"/>
                  </a:cubicBezTo>
                  <a:cubicBezTo>
                    <a:pt x="96" y="1"/>
                    <a:pt x="97" y="0"/>
                    <a:pt x="97" y="0"/>
                  </a:cubicBezTo>
                  <a:cubicBezTo>
                    <a:pt x="97" y="0"/>
                    <a:pt x="98" y="1"/>
                    <a:pt x="98" y="1"/>
                  </a:cubicBezTo>
                  <a:cubicBezTo>
                    <a:pt x="99" y="1"/>
                    <a:pt x="98" y="2"/>
                    <a:pt x="98" y="2"/>
                  </a:cubicBezTo>
                  <a:cubicBezTo>
                    <a:pt x="98" y="2"/>
                    <a:pt x="97" y="3"/>
                    <a:pt x="97" y="3"/>
                  </a:cubicBezTo>
                  <a:cubicBezTo>
                    <a:pt x="97" y="3"/>
                    <a:pt x="96" y="3"/>
                    <a:pt x="96" y="4"/>
                  </a:cubicBezTo>
                  <a:cubicBezTo>
                    <a:pt x="96" y="4"/>
                    <a:pt x="96" y="5"/>
                    <a:pt x="96" y="5"/>
                  </a:cubicBezTo>
                  <a:cubicBezTo>
                    <a:pt x="97" y="6"/>
                    <a:pt x="98" y="7"/>
                    <a:pt x="98" y="7"/>
                  </a:cubicBezTo>
                  <a:cubicBezTo>
                    <a:pt x="99" y="9"/>
                    <a:pt x="100" y="11"/>
                    <a:pt x="101" y="11"/>
                  </a:cubicBezTo>
                  <a:cubicBezTo>
                    <a:pt x="102" y="12"/>
                    <a:pt x="103" y="14"/>
                    <a:pt x="104" y="15"/>
                  </a:cubicBezTo>
                  <a:cubicBezTo>
                    <a:pt x="104" y="15"/>
                    <a:pt x="104" y="16"/>
                    <a:pt x="103" y="17"/>
                  </a:cubicBezTo>
                  <a:cubicBezTo>
                    <a:pt x="103" y="17"/>
                    <a:pt x="102" y="18"/>
                    <a:pt x="101" y="19"/>
                  </a:cubicBezTo>
                  <a:cubicBezTo>
                    <a:pt x="100" y="20"/>
                    <a:pt x="99" y="21"/>
                    <a:pt x="98" y="22"/>
                  </a:cubicBezTo>
                  <a:cubicBezTo>
                    <a:pt x="97" y="22"/>
                    <a:pt x="97" y="22"/>
                    <a:pt x="96"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9" name="Freeform 135">
              <a:extLst>
                <a:ext uri="{FF2B5EF4-FFF2-40B4-BE49-F238E27FC236}">
                  <a16:creationId xmlns:a16="http://schemas.microsoft.com/office/drawing/2014/main" id="{945149B6-0D65-4CB6-A3E1-B39BC283B30E}"/>
                </a:ext>
              </a:extLst>
            </p:cNvPr>
            <p:cNvSpPr>
              <a:spLocks/>
            </p:cNvSpPr>
            <p:nvPr/>
          </p:nvSpPr>
          <p:spPr bwMode="auto">
            <a:xfrm>
              <a:off x="7818609" y="4070300"/>
              <a:ext cx="14972" cy="4991"/>
            </a:xfrm>
            <a:custGeom>
              <a:avLst/>
              <a:gdLst/>
              <a:ahLst/>
              <a:cxnLst>
                <a:cxn ang="0">
                  <a:pos x="5" y="1"/>
                </a:cxn>
                <a:cxn ang="0">
                  <a:pos x="3" y="2"/>
                </a:cxn>
                <a:cxn ang="0">
                  <a:pos x="2" y="2"/>
                </a:cxn>
                <a:cxn ang="0">
                  <a:pos x="0" y="1"/>
                </a:cxn>
                <a:cxn ang="0">
                  <a:pos x="1" y="0"/>
                </a:cxn>
                <a:cxn ang="0">
                  <a:pos x="3" y="0"/>
                </a:cxn>
                <a:cxn ang="0">
                  <a:pos x="5" y="0"/>
                </a:cxn>
                <a:cxn ang="0">
                  <a:pos x="5" y="1"/>
                </a:cxn>
              </a:cxnLst>
              <a:rect l="0" t="0" r="r" b="b"/>
              <a:pathLst>
                <a:path w="5" h="2">
                  <a:moveTo>
                    <a:pt x="5" y="1"/>
                  </a:moveTo>
                  <a:cubicBezTo>
                    <a:pt x="5" y="2"/>
                    <a:pt x="4" y="2"/>
                    <a:pt x="3" y="2"/>
                  </a:cubicBezTo>
                  <a:cubicBezTo>
                    <a:pt x="3" y="2"/>
                    <a:pt x="2" y="2"/>
                    <a:pt x="2" y="2"/>
                  </a:cubicBezTo>
                  <a:cubicBezTo>
                    <a:pt x="1" y="2"/>
                    <a:pt x="0" y="1"/>
                    <a:pt x="0" y="1"/>
                  </a:cubicBezTo>
                  <a:cubicBezTo>
                    <a:pt x="0" y="1"/>
                    <a:pt x="1" y="0"/>
                    <a:pt x="1" y="0"/>
                  </a:cubicBezTo>
                  <a:cubicBezTo>
                    <a:pt x="1" y="0"/>
                    <a:pt x="2" y="0"/>
                    <a:pt x="3" y="0"/>
                  </a:cubicBezTo>
                  <a:cubicBezTo>
                    <a:pt x="3" y="0"/>
                    <a:pt x="4" y="0"/>
                    <a:pt x="5" y="0"/>
                  </a:cubicBezTo>
                  <a:cubicBezTo>
                    <a:pt x="5" y="0"/>
                    <a:pt x="5" y="1"/>
                    <a:pt x="5"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0" name="Freeform 136">
              <a:extLst>
                <a:ext uri="{FF2B5EF4-FFF2-40B4-BE49-F238E27FC236}">
                  <a16:creationId xmlns:a16="http://schemas.microsoft.com/office/drawing/2014/main" id="{F69A6B5F-89D1-458B-97AF-776CEAC6BF11}"/>
                </a:ext>
              </a:extLst>
            </p:cNvPr>
            <p:cNvSpPr>
              <a:spLocks/>
            </p:cNvSpPr>
            <p:nvPr/>
          </p:nvSpPr>
          <p:spPr bwMode="auto">
            <a:xfrm>
              <a:off x="6541000" y="3067177"/>
              <a:ext cx="598879" cy="768562"/>
            </a:xfrm>
            <a:custGeom>
              <a:avLst/>
              <a:gdLst/>
              <a:ahLst/>
              <a:cxnLst>
                <a:cxn ang="0">
                  <a:pos x="178" y="118"/>
                </a:cxn>
                <a:cxn ang="0">
                  <a:pos x="182" y="136"/>
                </a:cxn>
                <a:cxn ang="0">
                  <a:pos x="201" y="150"/>
                </a:cxn>
                <a:cxn ang="0">
                  <a:pos x="199" y="167"/>
                </a:cxn>
                <a:cxn ang="0">
                  <a:pos x="185" y="170"/>
                </a:cxn>
                <a:cxn ang="0">
                  <a:pos x="183" y="185"/>
                </a:cxn>
                <a:cxn ang="0">
                  <a:pos x="182" y="199"/>
                </a:cxn>
                <a:cxn ang="0">
                  <a:pos x="183" y="211"/>
                </a:cxn>
                <a:cxn ang="0">
                  <a:pos x="174" y="219"/>
                </a:cxn>
                <a:cxn ang="0">
                  <a:pos x="158" y="227"/>
                </a:cxn>
                <a:cxn ang="0">
                  <a:pos x="149" y="226"/>
                </a:cxn>
                <a:cxn ang="0">
                  <a:pos x="133" y="233"/>
                </a:cxn>
                <a:cxn ang="0">
                  <a:pos x="122" y="234"/>
                </a:cxn>
                <a:cxn ang="0">
                  <a:pos x="113" y="236"/>
                </a:cxn>
                <a:cxn ang="0">
                  <a:pos x="109" y="231"/>
                </a:cxn>
                <a:cxn ang="0">
                  <a:pos x="111" y="223"/>
                </a:cxn>
                <a:cxn ang="0">
                  <a:pos x="99" y="235"/>
                </a:cxn>
                <a:cxn ang="0">
                  <a:pos x="88" y="237"/>
                </a:cxn>
                <a:cxn ang="0">
                  <a:pos x="84" y="225"/>
                </a:cxn>
                <a:cxn ang="0">
                  <a:pos x="80" y="236"/>
                </a:cxn>
                <a:cxn ang="0">
                  <a:pos x="69" y="258"/>
                </a:cxn>
                <a:cxn ang="0">
                  <a:pos x="57" y="255"/>
                </a:cxn>
                <a:cxn ang="0">
                  <a:pos x="56" y="240"/>
                </a:cxn>
                <a:cxn ang="0">
                  <a:pos x="60" y="226"/>
                </a:cxn>
                <a:cxn ang="0">
                  <a:pos x="54" y="226"/>
                </a:cxn>
                <a:cxn ang="0">
                  <a:pos x="50" y="231"/>
                </a:cxn>
                <a:cxn ang="0">
                  <a:pos x="31" y="211"/>
                </a:cxn>
                <a:cxn ang="0">
                  <a:pos x="31" y="195"/>
                </a:cxn>
                <a:cxn ang="0">
                  <a:pos x="28" y="197"/>
                </a:cxn>
                <a:cxn ang="0">
                  <a:pos x="9" y="173"/>
                </a:cxn>
                <a:cxn ang="0">
                  <a:pos x="4" y="154"/>
                </a:cxn>
                <a:cxn ang="0">
                  <a:pos x="8" y="130"/>
                </a:cxn>
                <a:cxn ang="0">
                  <a:pos x="24" y="104"/>
                </a:cxn>
                <a:cxn ang="0">
                  <a:pos x="36" y="71"/>
                </a:cxn>
                <a:cxn ang="0">
                  <a:pos x="48" y="73"/>
                </a:cxn>
                <a:cxn ang="0">
                  <a:pos x="55" y="65"/>
                </a:cxn>
                <a:cxn ang="0">
                  <a:pos x="54" y="61"/>
                </a:cxn>
                <a:cxn ang="0">
                  <a:pos x="48" y="58"/>
                </a:cxn>
                <a:cxn ang="0">
                  <a:pos x="58" y="54"/>
                </a:cxn>
                <a:cxn ang="0">
                  <a:pos x="77" y="56"/>
                </a:cxn>
                <a:cxn ang="0">
                  <a:pos x="75" y="53"/>
                </a:cxn>
                <a:cxn ang="0">
                  <a:pos x="80" y="36"/>
                </a:cxn>
                <a:cxn ang="0">
                  <a:pos x="89" y="30"/>
                </a:cxn>
                <a:cxn ang="0">
                  <a:pos x="104" y="14"/>
                </a:cxn>
                <a:cxn ang="0">
                  <a:pos x="120" y="0"/>
                </a:cxn>
                <a:cxn ang="0">
                  <a:pos x="135" y="10"/>
                </a:cxn>
                <a:cxn ang="0">
                  <a:pos x="147" y="18"/>
                </a:cxn>
                <a:cxn ang="0">
                  <a:pos x="151" y="26"/>
                </a:cxn>
                <a:cxn ang="0">
                  <a:pos x="144" y="35"/>
                </a:cxn>
                <a:cxn ang="0">
                  <a:pos x="138" y="51"/>
                </a:cxn>
                <a:cxn ang="0">
                  <a:pos x="138" y="66"/>
                </a:cxn>
                <a:cxn ang="0">
                  <a:pos x="151" y="86"/>
                </a:cxn>
                <a:cxn ang="0">
                  <a:pos x="163" y="75"/>
                </a:cxn>
                <a:cxn ang="0">
                  <a:pos x="172" y="80"/>
                </a:cxn>
              </a:cxnLst>
              <a:rect l="0" t="0" r="r" b="b"/>
              <a:pathLst>
                <a:path w="202" h="260">
                  <a:moveTo>
                    <a:pt x="178" y="91"/>
                  </a:moveTo>
                  <a:cubicBezTo>
                    <a:pt x="178" y="92"/>
                    <a:pt x="179" y="94"/>
                    <a:pt x="179" y="94"/>
                  </a:cubicBezTo>
                  <a:cubicBezTo>
                    <a:pt x="179" y="96"/>
                    <a:pt x="178" y="98"/>
                    <a:pt x="178" y="100"/>
                  </a:cubicBezTo>
                  <a:cubicBezTo>
                    <a:pt x="178" y="101"/>
                    <a:pt x="177" y="102"/>
                    <a:pt x="177" y="103"/>
                  </a:cubicBezTo>
                  <a:cubicBezTo>
                    <a:pt x="176" y="105"/>
                    <a:pt x="176" y="109"/>
                    <a:pt x="176" y="111"/>
                  </a:cubicBezTo>
                  <a:cubicBezTo>
                    <a:pt x="176" y="112"/>
                    <a:pt x="176" y="114"/>
                    <a:pt x="176" y="115"/>
                  </a:cubicBezTo>
                  <a:cubicBezTo>
                    <a:pt x="176" y="116"/>
                    <a:pt x="178" y="117"/>
                    <a:pt x="178" y="118"/>
                  </a:cubicBezTo>
                  <a:cubicBezTo>
                    <a:pt x="179" y="119"/>
                    <a:pt x="180" y="120"/>
                    <a:pt x="180" y="121"/>
                  </a:cubicBezTo>
                  <a:cubicBezTo>
                    <a:pt x="180" y="122"/>
                    <a:pt x="180" y="123"/>
                    <a:pt x="179" y="124"/>
                  </a:cubicBezTo>
                  <a:cubicBezTo>
                    <a:pt x="179" y="125"/>
                    <a:pt x="178" y="126"/>
                    <a:pt x="177" y="127"/>
                  </a:cubicBezTo>
                  <a:cubicBezTo>
                    <a:pt x="177" y="127"/>
                    <a:pt x="178" y="128"/>
                    <a:pt x="178" y="129"/>
                  </a:cubicBezTo>
                  <a:cubicBezTo>
                    <a:pt x="178" y="130"/>
                    <a:pt x="179" y="131"/>
                    <a:pt x="179" y="131"/>
                  </a:cubicBezTo>
                  <a:cubicBezTo>
                    <a:pt x="179" y="132"/>
                    <a:pt x="180" y="134"/>
                    <a:pt x="180" y="134"/>
                  </a:cubicBezTo>
                  <a:cubicBezTo>
                    <a:pt x="181" y="135"/>
                    <a:pt x="181" y="136"/>
                    <a:pt x="182" y="136"/>
                  </a:cubicBezTo>
                  <a:cubicBezTo>
                    <a:pt x="183" y="137"/>
                    <a:pt x="185" y="136"/>
                    <a:pt x="185" y="137"/>
                  </a:cubicBezTo>
                  <a:cubicBezTo>
                    <a:pt x="187" y="138"/>
                    <a:pt x="188" y="140"/>
                    <a:pt x="188" y="141"/>
                  </a:cubicBezTo>
                  <a:cubicBezTo>
                    <a:pt x="189" y="142"/>
                    <a:pt x="191" y="144"/>
                    <a:pt x="192" y="145"/>
                  </a:cubicBezTo>
                  <a:cubicBezTo>
                    <a:pt x="192" y="146"/>
                    <a:pt x="193" y="148"/>
                    <a:pt x="194" y="149"/>
                  </a:cubicBezTo>
                  <a:cubicBezTo>
                    <a:pt x="194" y="149"/>
                    <a:pt x="195" y="150"/>
                    <a:pt x="195" y="150"/>
                  </a:cubicBezTo>
                  <a:cubicBezTo>
                    <a:pt x="196" y="150"/>
                    <a:pt x="198" y="149"/>
                    <a:pt x="198" y="149"/>
                  </a:cubicBezTo>
                  <a:cubicBezTo>
                    <a:pt x="199" y="150"/>
                    <a:pt x="200" y="150"/>
                    <a:pt x="201" y="150"/>
                  </a:cubicBezTo>
                  <a:cubicBezTo>
                    <a:pt x="202" y="151"/>
                    <a:pt x="202" y="153"/>
                    <a:pt x="202" y="154"/>
                  </a:cubicBezTo>
                  <a:cubicBezTo>
                    <a:pt x="202" y="154"/>
                    <a:pt x="201" y="156"/>
                    <a:pt x="201" y="156"/>
                  </a:cubicBezTo>
                  <a:cubicBezTo>
                    <a:pt x="201" y="157"/>
                    <a:pt x="201" y="159"/>
                    <a:pt x="201" y="159"/>
                  </a:cubicBezTo>
                  <a:cubicBezTo>
                    <a:pt x="201" y="160"/>
                    <a:pt x="202" y="161"/>
                    <a:pt x="202" y="162"/>
                  </a:cubicBezTo>
                  <a:cubicBezTo>
                    <a:pt x="202" y="163"/>
                    <a:pt x="202" y="164"/>
                    <a:pt x="202" y="164"/>
                  </a:cubicBezTo>
                  <a:cubicBezTo>
                    <a:pt x="202" y="164"/>
                    <a:pt x="201" y="164"/>
                    <a:pt x="201" y="165"/>
                  </a:cubicBezTo>
                  <a:cubicBezTo>
                    <a:pt x="200" y="165"/>
                    <a:pt x="200" y="167"/>
                    <a:pt x="199" y="167"/>
                  </a:cubicBezTo>
                  <a:cubicBezTo>
                    <a:pt x="199" y="167"/>
                    <a:pt x="197" y="166"/>
                    <a:pt x="197" y="166"/>
                  </a:cubicBezTo>
                  <a:cubicBezTo>
                    <a:pt x="196" y="166"/>
                    <a:pt x="195" y="168"/>
                    <a:pt x="194" y="167"/>
                  </a:cubicBezTo>
                  <a:cubicBezTo>
                    <a:pt x="193" y="167"/>
                    <a:pt x="192" y="166"/>
                    <a:pt x="192" y="166"/>
                  </a:cubicBezTo>
                  <a:cubicBezTo>
                    <a:pt x="191" y="166"/>
                    <a:pt x="191" y="165"/>
                    <a:pt x="190" y="165"/>
                  </a:cubicBezTo>
                  <a:cubicBezTo>
                    <a:pt x="189" y="165"/>
                    <a:pt x="187" y="165"/>
                    <a:pt x="187" y="166"/>
                  </a:cubicBezTo>
                  <a:cubicBezTo>
                    <a:pt x="186" y="166"/>
                    <a:pt x="187" y="168"/>
                    <a:pt x="186" y="169"/>
                  </a:cubicBezTo>
                  <a:cubicBezTo>
                    <a:pt x="186" y="169"/>
                    <a:pt x="185" y="170"/>
                    <a:pt x="185" y="170"/>
                  </a:cubicBezTo>
                  <a:cubicBezTo>
                    <a:pt x="185" y="171"/>
                    <a:pt x="185" y="173"/>
                    <a:pt x="184" y="173"/>
                  </a:cubicBezTo>
                  <a:cubicBezTo>
                    <a:pt x="184" y="174"/>
                    <a:pt x="184" y="175"/>
                    <a:pt x="184" y="176"/>
                  </a:cubicBezTo>
                  <a:cubicBezTo>
                    <a:pt x="184" y="176"/>
                    <a:pt x="184" y="178"/>
                    <a:pt x="184" y="178"/>
                  </a:cubicBezTo>
                  <a:cubicBezTo>
                    <a:pt x="184" y="179"/>
                    <a:pt x="184" y="180"/>
                    <a:pt x="185" y="181"/>
                  </a:cubicBezTo>
                  <a:cubicBezTo>
                    <a:pt x="185" y="182"/>
                    <a:pt x="186" y="182"/>
                    <a:pt x="187" y="182"/>
                  </a:cubicBezTo>
                  <a:cubicBezTo>
                    <a:pt x="187" y="183"/>
                    <a:pt x="186" y="185"/>
                    <a:pt x="186" y="185"/>
                  </a:cubicBezTo>
                  <a:cubicBezTo>
                    <a:pt x="185" y="185"/>
                    <a:pt x="183" y="185"/>
                    <a:pt x="183" y="185"/>
                  </a:cubicBezTo>
                  <a:cubicBezTo>
                    <a:pt x="182" y="185"/>
                    <a:pt x="182" y="186"/>
                    <a:pt x="181" y="186"/>
                  </a:cubicBezTo>
                  <a:cubicBezTo>
                    <a:pt x="181" y="187"/>
                    <a:pt x="180" y="188"/>
                    <a:pt x="179" y="189"/>
                  </a:cubicBezTo>
                  <a:cubicBezTo>
                    <a:pt x="179" y="189"/>
                    <a:pt x="178" y="190"/>
                    <a:pt x="177" y="191"/>
                  </a:cubicBezTo>
                  <a:cubicBezTo>
                    <a:pt x="177" y="192"/>
                    <a:pt x="177" y="193"/>
                    <a:pt x="177" y="194"/>
                  </a:cubicBezTo>
                  <a:cubicBezTo>
                    <a:pt x="177" y="194"/>
                    <a:pt x="178" y="195"/>
                    <a:pt x="179" y="196"/>
                  </a:cubicBezTo>
                  <a:cubicBezTo>
                    <a:pt x="179" y="196"/>
                    <a:pt x="180" y="197"/>
                    <a:pt x="180" y="197"/>
                  </a:cubicBezTo>
                  <a:cubicBezTo>
                    <a:pt x="181" y="197"/>
                    <a:pt x="181" y="199"/>
                    <a:pt x="182" y="199"/>
                  </a:cubicBezTo>
                  <a:cubicBezTo>
                    <a:pt x="182" y="200"/>
                    <a:pt x="183" y="200"/>
                    <a:pt x="184" y="201"/>
                  </a:cubicBezTo>
                  <a:cubicBezTo>
                    <a:pt x="184" y="201"/>
                    <a:pt x="185" y="200"/>
                    <a:pt x="185" y="201"/>
                  </a:cubicBezTo>
                  <a:cubicBezTo>
                    <a:pt x="186" y="201"/>
                    <a:pt x="186" y="201"/>
                    <a:pt x="186" y="202"/>
                  </a:cubicBezTo>
                  <a:cubicBezTo>
                    <a:pt x="186" y="203"/>
                    <a:pt x="185" y="204"/>
                    <a:pt x="184" y="204"/>
                  </a:cubicBezTo>
                  <a:cubicBezTo>
                    <a:pt x="184" y="205"/>
                    <a:pt x="182" y="205"/>
                    <a:pt x="182" y="206"/>
                  </a:cubicBezTo>
                  <a:cubicBezTo>
                    <a:pt x="182" y="206"/>
                    <a:pt x="182" y="207"/>
                    <a:pt x="182" y="208"/>
                  </a:cubicBezTo>
                  <a:cubicBezTo>
                    <a:pt x="182" y="209"/>
                    <a:pt x="183" y="210"/>
                    <a:pt x="183" y="211"/>
                  </a:cubicBezTo>
                  <a:cubicBezTo>
                    <a:pt x="183" y="212"/>
                    <a:pt x="182" y="214"/>
                    <a:pt x="182" y="214"/>
                  </a:cubicBezTo>
                  <a:cubicBezTo>
                    <a:pt x="182" y="215"/>
                    <a:pt x="182" y="217"/>
                    <a:pt x="182" y="217"/>
                  </a:cubicBezTo>
                  <a:cubicBezTo>
                    <a:pt x="182" y="218"/>
                    <a:pt x="182" y="220"/>
                    <a:pt x="181" y="220"/>
                  </a:cubicBezTo>
                  <a:cubicBezTo>
                    <a:pt x="181" y="221"/>
                    <a:pt x="180" y="221"/>
                    <a:pt x="179" y="221"/>
                  </a:cubicBezTo>
                  <a:cubicBezTo>
                    <a:pt x="178" y="221"/>
                    <a:pt x="177" y="222"/>
                    <a:pt x="177" y="221"/>
                  </a:cubicBezTo>
                  <a:cubicBezTo>
                    <a:pt x="176" y="221"/>
                    <a:pt x="176" y="220"/>
                    <a:pt x="176" y="220"/>
                  </a:cubicBezTo>
                  <a:cubicBezTo>
                    <a:pt x="175" y="220"/>
                    <a:pt x="174" y="219"/>
                    <a:pt x="174" y="219"/>
                  </a:cubicBezTo>
                  <a:cubicBezTo>
                    <a:pt x="173" y="219"/>
                    <a:pt x="172" y="219"/>
                    <a:pt x="172" y="219"/>
                  </a:cubicBezTo>
                  <a:cubicBezTo>
                    <a:pt x="171" y="219"/>
                    <a:pt x="171" y="221"/>
                    <a:pt x="171" y="221"/>
                  </a:cubicBezTo>
                  <a:cubicBezTo>
                    <a:pt x="170" y="221"/>
                    <a:pt x="168" y="222"/>
                    <a:pt x="168" y="222"/>
                  </a:cubicBezTo>
                  <a:cubicBezTo>
                    <a:pt x="168" y="223"/>
                    <a:pt x="168" y="224"/>
                    <a:pt x="168" y="225"/>
                  </a:cubicBezTo>
                  <a:cubicBezTo>
                    <a:pt x="167" y="226"/>
                    <a:pt x="165" y="225"/>
                    <a:pt x="164" y="226"/>
                  </a:cubicBezTo>
                  <a:cubicBezTo>
                    <a:pt x="163" y="226"/>
                    <a:pt x="162" y="227"/>
                    <a:pt x="161" y="227"/>
                  </a:cubicBezTo>
                  <a:cubicBezTo>
                    <a:pt x="161" y="227"/>
                    <a:pt x="159" y="227"/>
                    <a:pt x="158" y="227"/>
                  </a:cubicBezTo>
                  <a:cubicBezTo>
                    <a:pt x="159" y="227"/>
                    <a:pt x="159" y="226"/>
                    <a:pt x="159" y="225"/>
                  </a:cubicBezTo>
                  <a:cubicBezTo>
                    <a:pt x="159" y="225"/>
                    <a:pt x="159" y="224"/>
                    <a:pt x="159" y="224"/>
                  </a:cubicBezTo>
                  <a:cubicBezTo>
                    <a:pt x="158" y="224"/>
                    <a:pt x="157" y="224"/>
                    <a:pt x="157" y="224"/>
                  </a:cubicBezTo>
                  <a:cubicBezTo>
                    <a:pt x="156" y="224"/>
                    <a:pt x="156" y="225"/>
                    <a:pt x="155" y="225"/>
                  </a:cubicBezTo>
                  <a:cubicBezTo>
                    <a:pt x="155" y="226"/>
                    <a:pt x="154" y="226"/>
                    <a:pt x="153" y="227"/>
                  </a:cubicBezTo>
                  <a:cubicBezTo>
                    <a:pt x="153" y="227"/>
                    <a:pt x="152" y="226"/>
                    <a:pt x="151" y="226"/>
                  </a:cubicBezTo>
                  <a:cubicBezTo>
                    <a:pt x="151" y="226"/>
                    <a:pt x="150" y="226"/>
                    <a:pt x="149" y="226"/>
                  </a:cubicBezTo>
                  <a:cubicBezTo>
                    <a:pt x="149" y="227"/>
                    <a:pt x="148" y="228"/>
                    <a:pt x="148" y="228"/>
                  </a:cubicBezTo>
                  <a:cubicBezTo>
                    <a:pt x="147" y="229"/>
                    <a:pt x="146" y="229"/>
                    <a:pt x="145" y="230"/>
                  </a:cubicBezTo>
                  <a:cubicBezTo>
                    <a:pt x="144" y="230"/>
                    <a:pt x="142" y="230"/>
                    <a:pt x="141" y="230"/>
                  </a:cubicBezTo>
                  <a:cubicBezTo>
                    <a:pt x="140" y="229"/>
                    <a:pt x="138" y="228"/>
                    <a:pt x="137" y="228"/>
                  </a:cubicBezTo>
                  <a:cubicBezTo>
                    <a:pt x="136" y="228"/>
                    <a:pt x="135" y="229"/>
                    <a:pt x="135" y="230"/>
                  </a:cubicBezTo>
                  <a:cubicBezTo>
                    <a:pt x="135" y="230"/>
                    <a:pt x="135" y="231"/>
                    <a:pt x="134" y="232"/>
                  </a:cubicBezTo>
                  <a:cubicBezTo>
                    <a:pt x="134" y="232"/>
                    <a:pt x="133" y="233"/>
                    <a:pt x="133" y="233"/>
                  </a:cubicBezTo>
                  <a:cubicBezTo>
                    <a:pt x="133" y="234"/>
                    <a:pt x="133" y="234"/>
                    <a:pt x="133" y="235"/>
                  </a:cubicBezTo>
                  <a:cubicBezTo>
                    <a:pt x="132" y="235"/>
                    <a:pt x="133" y="236"/>
                    <a:pt x="133" y="236"/>
                  </a:cubicBezTo>
                  <a:cubicBezTo>
                    <a:pt x="132" y="236"/>
                    <a:pt x="132" y="237"/>
                    <a:pt x="132" y="237"/>
                  </a:cubicBezTo>
                  <a:cubicBezTo>
                    <a:pt x="132" y="237"/>
                    <a:pt x="131" y="236"/>
                    <a:pt x="130" y="236"/>
                  </a:cubicBezTo>
                  <a:cubicBezTo>
                    <a:pt x="130" y="235"/>
                    <a:pt x="128" y="235"/>
                    <a:pt x="127" y="236"/>
                  </a:cubicBezTo>
                  <a:cubicBezTo>
                    <a:pt x="126" y="236"/>
                    <a:pt x="125" y="236"/>
                    <a:pt x="124" y="236"/>
                  </a:cubicBezTo>
                  <a:cubicBezTo>
                    <a:pt x="124" y="236"/>
                    <a:pt x="123" y="235"/>
                    <a:pt x="122" y="234"/>
                  </a:cubicBezTo>
                  <a:cubicBezTo>
                    <a:pt x="122" y="234"/>
                    <a:pt x="121" y="234"/>
                    <a:pt x="120" y="234"/>
                  </a:cubicBezTo>
                  <a:cubicBezTo>
                    <a:pt x="120" y="233"/>
                    <a:pt x="119" y="233"/>
                    <a:pt x="118" y="232"/>
                  </a:cubicBezTo>
                  <a:cubicBezTo>
                    <a:pt x="118" y="232"/>
                    <a:pt x="117" y="231"/>
                    <a:pt x="117" y="230"/>
                  </a:cubicBezTo>
                  <a:cubicBezTo>
                    <a:pt x="116" y="230"/>
                    <a:pt x="115" y="230"/>
                    <a:pt x="115" y="230"/>
                  </a:cubicBezTo>
                  <a:cubicBezTo>
                    <a:pt x="114" y="230"/>
                    <a:pt x="113" y="231"/>
                    <a:pt x="113" y="231"/>
                  </a:cubicBezTo>
                  <a:cubicBezTo>
                    <a:pt x="112" y="231"/>
                    <a:pt x="112" y="232"/>
                    <a:pt x="112" y="233"/>
                  </a:cubicBezTo>
                  <a:cubicBezTo>
                    <a:pt x="112" y="234"/>
                    <a:pt x="113" y="235"/>
                    <a:pt x="113" y="236"/>
                  </a:cubicBezTo>
                  <a:cubicBezTo>
                    <a:pt x="112" y="236"/>
                    <a:pt x="111" y="236"/>
                    <a:pt x="111" y="237"/>
                  </a:cubicBezTo>
                  <a:cubicBezTo>
                    <a:pt x="110" y="237"/>
                    <a:pt x="108" y="237"/>
                    <a:pt x="107" y="237"/>
                  </a:cubicBezTo>
                  <a:cubicBezTo>
                    <a:pt x="107" y="236"/>
                    <a:pt x="107" y="236"/>
                    <a:pt x="107" y="236"/>
                  </a:cubicBezTo>
                  <a:cubicBezTo>
                    <a:pt x="106" y="235"/>
                    <a:pt x="106" y="235"/>
                    <a:pt x="106" y="234"/>
                  </a:cubicBezTo>
                  <a:cubicBezTo>
                    <a:pt x="106" y="234"/>
                    <a:pt x="106" y="232"/>
                    <a:pt x="106" y="232"/>
                  </a:cubicBezTo>
                  <a:cubicBezTo>
                    <a:pt x="106" y="232"/>
                    <a:pt x="107" y="232"/>
                    <a:pt x="108" y="232"/>
                  </a:cubicBezTo>
                  <a:cubicBezTo>
                    <a:pt x="108" y="231"/>
                    <a:pt x="109" y="231"/>
                    <a:pt x="109" y="231"/>
                  </a:cubicBezTo>
                  <a:cubicBezTo>
                    <a:pt x="110" y="231"/>
                    <a:pt x="110" y="230"/>
                    <a:pt x="110" y="230"/>
                  </a:cubicBezTo>
                  <a:cubicBezTo>
                    <a:pt x="110" y="229"/>
                    <a:pt x="110" y="228"/>
                    <a:pt x="110" y="228"/>
                  </a:cubicBezTo>
                  <a:cubicBezTo>
                    <a:pt x="111" y="227"/>
                    <a:pt x="112" y="227"/>
                    <a:pt x="112" y="226"/>
                  </a:cubicBezTo>
                  <a:cubicBezTo>
                    <a:pt x="112" y="226"/>
                    <a:pt x="112" y="225"/>
                    <a:pt x="113" y="224"/>
                  </a:cubicBezTo>
                  <a:cubicBezTo>
                    <a:pt x="113" y="224"/>
                    <a:pt x="113" y="222"/>
                    <a:pt x="112" y="221"/>
                  </a:cubicBezTo>
                  <a:cubicBezTo>
                    <a:pt x="112" y="221"/>
                    <a:pt x="111" y="221"/>
                    <a:pt x="111" y="221"/>
                  </a:cubicBezTo>
                  <a:cubicBezTo>
                    <a:pt x="111" y="221"/>
                    <a:pt x="111" y="222"/>
                    <a:pt x="111" y="223"/>
                  </a:cubicBezTo>
                  <a:cubicBezTo>
                    <a:pt x="111" y="223"/>
                    <a:pt x="111" y="224"/>
                    <a:pt x="111" y="224"/>
                  </a:cubicBezTo>
                  <a:cubicBezTo>
                    <a:pt x="111" y="225"/>
                    <a:pt x="110" y="226"/>
                    <a:pt x="110" y="226"/>
                  </a:cubicBezTo>
                  <a:cubicBezTo>
                    <a:pt x="109" y="226"/>
                    <a:pt x="108" y="227"/>
                    <a:pt x="108" y="227"/>
                  </a:cubicBezTo>
                  <a:cubicBezTo>
                    <a:pt x="107" y="228"/>
                    <a:pt x="106" y="229"/>
                    <a:pt x="106" y="230"/>
                  </a:cubicBezTo>
                  <a:cubicBezTo>
                    <a:pt x="106" y="230"/>
                    <a:pt x="105" y="231"/>
                    <a:pt x="104" y="231"/>
                  </a:cubicBezTo>
                  <a:cubicBezTo>
                    <a:pt x="104" y="231"/>
                    <a:pt x="102" y="232"/>
                    <a:pt x="102" y="232"/>
                  </a:cubicBezTo>
                  <a:cubicBezTo>
                    <a:pt x="101" y="232"/>
                    <a:pt x="99" y="234"/>
                    <a:pt x="99" y="235"/>
                  </a:cubicBezTo>
                  <a:cubicBezTo>
                    <a:pt x="98" y="235"/>
                    <a:pt x="99" y="237"/>
                    <a:pt x="98" y="238"/>
                  </a:cubicBezTo>
                  <a:cubicBezTo>
                    <a:pt x="98" y="239"/>
                    <a:pt x="97" y="240"/>
                    <a:pt x="96" y="241"/>
                  </a:cubicBezTo>
                  <a:cubicBezTo>
                    <a:pt x="96" y="241"/>
                    <a:pt x="95" y="241"/>
                    <a:pt x="94" y="241"/>
                  </a:cubicBezTo>
                  <a:cubicBezTo>
                    <a:pt x="94" y="242"/>
                    <a:pt x="93" y="242"/>
                    <a:pt x="93" y="242"/>
                  </a:cubicBezTo>
                  <a:cubicBezTo>
                    <a:pt x="92" y="242"/>
                    <a:pt x="90" y="242"/>
                    <a:pt x="90" y="241"/>
                  </a:cubicBezTo>
                  <a:cubicBezTo>
                    <a:pt x="89" y="241"/>
                    <a:pt x="89" y="239"/>
                    <a:pt x="89" y="239"/>
                  </a:cubicBezTo>
                  <a:cubicBezTo>
                    <a:pt x="89" y="238"/>
                    <a:pt x="89" y="237"/>
                    <a:pt x="88" y="237"/>
                  </a:cubicBezTo>
                  <a:cubicBezTo>
                    <a:pt x="88" y="237"/>
                    <a:pt x="87" y="236"/>
                    <a:pt x="87" y="236"/>
                  </a:cubicBezTo>
                  <a:cubicBezTo>
                    <a:pt x="86" y="235"/>
                    <a:pt x="85" y="234"/>
                    <a:pt x="85" y="234"/>
                  </a:cubicBezTo>
                  <a:cubicBezTo>
                    <a:pt x="85" y="233"/>
                    <a:pt x="85" y="232"/>
                    <a:pt x="85" y="232"/>
                  </a:cubicBezTo>
                  <a:cubicBezTo>
                    <a:pt x="85" y="232"/>
                    <a:pt x="85" y="232"/>
                    <a:pt x="86" y="231"/>
                  </a:cubicBezTo>
                  <a:cubicBezTo>
                    <a:pt x="86" y="231"/>
                    <a:pt x="86" y="230"/>
                    <a:pt x="85" y="229"/>
                  </a:cubicBezTo>
                  <a:cubicBezTo>
                    <a:pt x="85" y="229"/>
                    <a:pt x="84" y="228"/>
                    <a:pt x="84" y="227"/>
                  </a:cubicBezTo>
                  <a:cubicBezTo>
                    <a:pt x="84" y="227"/>
                    <a:pt x="84" y="226"/>
                    <a:pt x="84" y="225"/>
                  </a:cubicBezTo>
                  <a:cubicBezTo>
                    <a:pt x="84" y="225"/>
                    <a:pt x="83" y="224"/>
                    <a:pt x="83" y="224"/>
                  </a:cubicBezTo>
                  <a:cubicBezTo>
                    <a:pt x="83" y="224"/>
                    <a:pt x="82" y="224"/>
                    <a:pt x="81" y="225"/>
                  </a:cubicBezTo>
                  <a:cubicBezTo>
                    <a:pt x="81" y="225"/>
                    <a:pt x="81" y="226"/>
                    <a:pt x="81" y="227"/>
                  </a:cubicBezTo>
                  <a:cubicBezTo>
                    <a:pt x="82" y="227"/>
                    <a:pt x="83" y="228"/>
                    <a:pt x="83" y="228"/>
                  </a:cubicBezTo>
                  <a:cubicBezTo>
                    <a:pt x="83" y="229"/>
                    <a:pt x="82" y="230"/>
                    <a:pt x="82" y="230"/>
                  </a:cubicBezTo>
                  <a:cubicBezTo>
                    <a:pt x="82" y="231"/>
                    <a:pt x="82" y="233"/>
                    <a:pt x="82" y="233"/>
                  </a:cubicBezTo>
                  <a:cubicBezTo>
                    <a:pt x="81" y="234"/>
                    <a:pt x="80" y="235"/>
                    <a:pt x="80" y="236"/>
                  </a:cubicBezTo>
                  <a:cubicBezTo>
                    <a:pt x="80" y="236"/>
                    <a:pt x="79" y="237"/>
                    <a:pt x="79" y="238"/>
                  </a:cubicBezTo>
                  <a:cubicBezTo>
                    <a:pt x="79" y="239"/>
                    <a:pt x="79" y="240"/>
                    <a:pt x="79" y="241"/>
                  </a:cubicBezTo>
                  <a:cubicBezTo>
                    <a:pt x="78" y="242"/>
                    <a:pt x="78" y="243"/>
                    <a:pt x="77" y="244"/>
                  </a:cubicBezTo>
                  <a:cubicBezTo>
                    <a:pt x="77" y="245"/>
                    <a:pt x="75" y="246"/>
                    <a:pt x="75" y="247"/>
                  </a:cubicBezTo>
                  <a:cubicBezTo>
                    <a:pt x="74" y="248"/>
                    <a:pt x="73" y="250"/>
                    <a:pt x="73" y="251"/>
                  </a:cubicBezTo>
                  <a:cubicBezTo>
                    <a:pt x="72" y="252"/>
                    <a:pt x="72" y="253"/>
                    <a:pt x="71" y="254"/>
                  </a:cubicBezTo>
                  <a:cubicBezTo>
                    <a:pt x="71" y="255"/>
                    <a:pt x="70" y="257"/>
                    <a:pt x="69" y="258"/>
                  </a:cubicBezTo>
                  <a:cubicBezTo>
                    <a:pt x="68" y="258"/>
                    <a:pt x="67" y="260"/>
                    <a:pt x="66" y="260"/>
                  </a:cubicBezTo>
                  <a:cubicBezTo>
                    <a:pt x="66" y="260"/>
                    <a:pt x="65" y="259"/>
                    <a:pt x="64" y="258"/>
                  </a:cubicBezTo>
                  <a:cubicBezTo>
                    <a:pt x="64" y="258"/>
                    <a:pt x="64" y="256"/>
                    <a:pt x="63" y="255"/>
                  </a:cubicBezTo>
                  <a:cubicBezTo>
                    <a:pt x="63" y="254"/>
                    <a:pt x="62" y="254"/>
                    <a:pt x="62" y="253"/>
                  </a:cubicBezTo>
                  <a:cubicBezTo>
                    <a:pt x="61" y="253"/>
                    <a:pt x="60" y="254"/>
                    <a:pt x="60" y="254"/>
                  </a:cubicBezTo>
                  <a:cubicBezTo>
                    <a:pt x="60" y="254"/>
                    <a:pt x="59" y="255"/>
                    <a:pt x="59" y="255"/>
                  </a:cubicBezTo>
                  <a:cubicBezTo>
                    <a:pt x="58" y="255"/>
                    <a:pt x="57" y="255"/>
                    <a:pt x="57" y="255"/>
                  </a:cubicBezTo>
                  <a:cubicBezTo>
                    <a:pt x="57" y="254"/>
                    <a:pt x="57" y="253"/>
                    <a:pt x="57" y="253"/>
                  </a:cubicBezTo>
                  <a:cubicBezTo>
                    <a:pt x="57" y="252"/>
                    <a:pt x="56" y="251"/>
                    <a:pt x="56" y="251"/>
                  </a:cubicBezTo>
                  <a:cubicBezTo>
                    <a:pt x="56" y="250"/>
                    <a:pt x="56" y="249"/>
                    <a:pt x="56" y="249"/>
                  </a:cubicBezTo>
                  <a:cubicBezTo>
                    <a:pt x="56" y="248"/>
                    <a:pt x="56" y="248"/>
                    <a:pt x="56" y="247"/>
                  </a:cubicBezTo>
                  <a:cubicBezTo>
                    <a:pt x="56" y="247"/>
                    <a:pt x="55" y="246"/>
                    <a:pt x="55" y="245"/>
                  </a:cubicBezTo>
                  <a:cubicBezTo>
                    <a:pt x="55" y="244"/>
                    <a:pt x="56" y="243"/>
                    <a:pt x="56" y="242"/>
                  </a:cubicBezTo>
                  <a:cubicBezTo>
                    <a:pt x="56" y="242"/>
                    <a:pt x="56" y="240"/>
                    <a:pt x="56" y="240"/>
                  </a:cubicBezTo>
                  <a:cubicBezTo>
                    <a:pt x="56" y="239"/>
                    <a:pt x="55" y="239"/>
                    <a:pt x="55" y="239"/>
                  </a:cubicBezTo>
                  <a:cubicBezTo>
                    <a:pt x="54" y="238"/>
                    <a:pt x="54" y="237"/>
                    <a:pt x="54" y="237"/>
                  </a:cubicBezTo>
                  <a:cubicBezTo>
                    <a:pt x="54" y="236"/>
                    <a:pt x="56" y="236"/>
                    <a:pt x="56" y="235"/>
                  </a:cubicBezTo>
                  <a:cubicBezTo>
                    <a:pt x="57" y="235"/>
                    <a:pt x="58" y="234"/>
                    <a:pt x="58" y="234"/>
                  </a:cubicBezTo>
                  <a:cubicBezTo>
                    <a:pt x="59" y="233"/>
                    <a:pt x="59" y="232"/>
                    <a:pt x="59" y="231"/>
                  </a:cubicBezTo>
                  <a:cubicBezTo>
                    <a:pt x="59" y="230"/>
                    <a:pt x="59" y="229"/>
                    <a:pt x="59" y="228"/>
                  </a:cubicBezTo>
                  <a:cubicBezTo>
                    <a:pt x="59" y="228"/>
                    <a:pt x="60" y="226"/>
                    <a:pt x="60" y="226"/>
                  </a:cubicBezTo>
                  <a:cubicBezTo>
                    <a:pt x="60" y="225"/>
                    <a:pt x="61" y="224"/>
                    <a:pt x="61" y="224"/>
                  </a:cubicBezTo>
                  <a:cubicBezTo>
                    <a:pt x="61" y="223"/>
                    <a:pt x="60" y="223"/>
                    <a:pt x="59" y="222"/>
                  </a:cubicBezTo>
                  <a:cubicBezTo>
                    <a:pt x="59" y="222"/>
                    <a:pt x="58" y="220"/>
                    <a:pt x="58" y="220"/>
                  </a:cubicBezTo>
                  <a:cubicBezTo>
                    <a:pt x="57" y="220"/>
                    <a:pt x="57" y="221"/>
                    <a:pt x="57" y="222"/>
                  </a:cubicBezTo>
                  <a:cubicBezTo>
                    <a:pt x="57" y="222"/>
                    <a:pt x="56" y="222"/>
                    <a:pt x="56" y="223"/>
                  </a:cubicBezTo>
                  <a:cubicBezTo>
                    <a:pt x="56" y="223"/>
                    <a:pt x="56" y="224"/>
                    <a:pt x="56" y="225"/>
                  </a:cubicBezTo>
                  <a:cubicBezTo>
                    <a:pt x="56" y="225"/>
                    <a:pt x="54" y="225"/>
                    <a:pt x="54" y="226"/>
                  </a:cubicBezTo>
                  <a:cubicBezTo>
                    <a:pt x="54" y="226"/>
                    <a:pt x="53" y="227"/>
                    <a:pt x="53" y="227"/>
                  </a:cubicBezTo>
                  <a:cubicBezTo>
                    <a:pt x="53" y="228"/>
                    <a:pt x="54" y="228"/>
                    <a:pt x="54" y="229"/>
                  </a:cubicBezTo>
                  <a:cubicBezTo>
                    <a:pt x="54" y="229"/>
                    <a:pt x="55" y="229"/>
                    <a:pt x="55" y="229"/>
                  </a:cubicBezTo>
                  <a:cubicBezTo>
                    <a:pt x="56" y="230"/>
                    <a:pt x="56" y="231"/>
                    <a:pt x="56" y="231"/>
                  </a:cubicBezTo>
                  <a:cubicBezTo>
                    <a:pt x="55" y="232"/>
                    <a:pt x="54" y="232"/>
                    <a:pt x="54" y="232"/>
                  </a:cubicBezTo>
                  <a:cubicBezTo>
                    <a:pt x="53" y="232"/>
                    <a:pt x="52" y="232"/>
                    <a:pt x="52" y="232"/>
                  </a:cubicBezTo>
                  <a:cubicBezTo>
                    <a:pt x="51" y="232"/>
                    <a:pt x="51" y="231"/>
                    <a:pt x="50" y="231"/>
                  </a:cubicBezTo>
                  <a:cubicBezTo>
                    <a:pt x="49" y="231"/>
                    <a:pt x="47" y="231"/>
                    <a:pt x="47" y="231"/>
                  </a:cubicBezTo>
                  <a:cubicBezTo>
                    <a:pt x="45" y="231"/>
                    <a:pt x="43" y="230"/>
                    <a:pt x="42" y="230"/>
                  </a:cubicBezTo>
                  <a:cubicBezTo>
                    <a:pt x="42" y="229"/>
                    <a:pt x="41" y="228"/>
                    <a:pt x="40" y="228"/>
                  </a:cubicBezTo>
                  <a:cubicBezTo>
                    <a:pt x="40" y="227"/>
                    <a:pt x="39" y="225"/>
                    <a:pt x="38" y="224"/>
                  </a:cubicBezTo>
                  <a:cubicBezTo>
                    <a:pt x="38" y="223"/>
                    <a:pt x="36" y="221"/>
                    <a:pt x="36" y="220"/>
                  </a:cubicBezTo>
                  <a:cubicBezTo>
                    <a:pt x="35" y="219"/>
                    <a:pt x="33" y="217"/>
                    <a:pt x="32" y="215"/>
                  </a:cubicBezTo>
                  <a:cubicBezTo>
                    <a:pt x="32" y="214"/>
                    <a:pt x="31" y="212"/>
                    <a:pt x="31" y="211"/>
                  </a:cubicBezTo>
                  <a:cubicBezTo>
                    <a:pt x="31" y="210"/>
                    <a:pt x="31" y="208"/>
                    <a:pt x="31" y="207"/>
                  </a:cubicBezTo>
                  <a:cubicBezTo>
                    <a:pt x="31" y="207"/>
                    <a:pt x="32" y="206"/>
                    <a:pt x="32" y="206"/>
                  </a:cubicBezTo>
                  <a:cubicBezTo>
                    <a:pt x="32" y="205"/>
                    <a:pt x="32" y="204"/>
                    <a:pt x="32" y="204"/>
                  </a:cubicBezTo>
                  <a:cubicBezTo>
                    <a:pt x="32" y="203"/>
                    <a:pt x="31" y="202"/>
                    <a:pt x="31" y="201"/>
                  </a:cubicBezTo>
                  <a:cubicBezTo>
                    <a:pt x="31" y="200"/>
                    <a:pt x="31" y="199"/>
                    <a:pt x="31" y="198"/>
                  </a:cubicBezTo>
                  <a:cubicBezTo>
                    <a:pt x="31" y="198"/>
                    <a:pt x="32" y="197"/>
                    <a:pt x="32" y="196"/>
                  </a:cubicBezTo>
                  <a:cubicBezTo>
                    <a:pt x="32" y="196"/>
                    <a:pt x="32" y="195"/>
                    <a:pt x="31" y="195"/>
                  </a:cubicBezTo>
                  <a:cubicBezTo>
                    <a:pt x="31" y="194"/>
                    <a:pt x="30" y="194"/>
                    <a:pt x="30" y="194"/>
                  </a:cubicBezTo>
                  <a:cubicBezTo>
                    <a:pt x="29" y="194"/>
                    <a:pt x="29" y="193"/>
                    <a:pt x="29" y="192"/>
                  </a:cubicBezTo>
                  <a:cubicBezTo>
                    <a:pt x="29" y="192"/>
                    <a:pt x="29" y="191"/>
                    <a:pt x="28" y="191"/>
                  </a:cubicBezTo>
                  <a:cubicBezTo>
                    <a:pt x="28" y="191"/>
                    <a:pt x="27" y="192"/>
                    <a:pt x="27" y="192"/>
                  </a:cubicBezTo>
                  <a:cubicBezTo>
                    <a:pt x="27" y="192"/>
                    <a:pt x="27" y="193"/>
                    <a:pt x="27" y="194"/>
                  </a:cubicBezTo>
                  <a:cubicBezTo>
                    <a:pt x="27" y="194"/>
                    <a:pt x="28" y="195"/>
                    <a:pt x="28" y="195"/>
                  </a:cubicBezTo>
                  <a:cubicBezTo>
                    <a:pt x="28" y="196"/>
                    <a:pt x="29" y="197"/>
                    <a:pt x="28" y="197"/>
                  </a:cubicBezTo>
                  <a:cubicBezTo>
                    <a:pt x="28" y="197"/>
                    <a:pt x="27" y="197"/>
                    <a:pt x="27" y="197"/>
                  </a:cubicBezTo>
                  <a:cubicBezTo>
                    <a:pt x="27" y="196"/>
                    <a:pt x="26" y="195"/>
                    <a:pt x="25" y="194"/>
                  </a:cubicBezTo>
                  <a:cubicBezTo>
                    <a:pt x="25" y="194"/>
                    <a:pt x="24" y="193"/>
                    <a:pt x="23" y="193"/>
                  </a:cubicBezTo>
                  <a:cubicBezTo>
                    <a:pt x="22" y="191"/>
                    <a:pt x="21" y="189"/>
                    <a:pt x="20" y="188"/>
                  </a:cubicBezTo>
                  <a:cubicBezTo>
                    <a:pt x="19" y="187"/>
                    <a:pt x="17" y="184"/>
                    <a:pt x="16" y="183"/>
                  </a:cubicBezTo>
                  <a:cubicBezTo>
                    <a:pt x="15" y="181"/>
                    <a:pt x="13" y="177"/>
                    <a:pt x="11" y="175"/>
                  </a:cubicBezTo>
                  <a:cubicBezTo>
                    <a:pt x="11" y="174"/>
                    <a:pt x="10" y="173"/>
                    <a:pt x="9" y="173"/>
                  </a:cubicBezTo>
                  <a:cubicBezTo>
                    <a:pt x="8" y="172"/>
                    <a:pt x="6" y="169"/>
                    <a:pt x="6" y="168"/>
                  </a:cubicBezTo>
                  <a:cubicBezTo>
                    <a:pt x="5" y="167"/>
                    <a:pt x="4" y="166"/>
                    <a:pt x="3" y="165"/>
                  </a:cubicBezTo>
                  <a:cubicBezTo>
                    <a:pt x="3" y="164"/>
                    <a:pt x="1" y="162"/>
                    <a:pt x="0" y="160"/>
                  </a:cubicBezTo>
                  <a:cubicBezTo>
                    <a:pt x="0" y="160"/>
                    <a:pt x="0" y="159"/>
                    <a:pt x="0" y="158"/>
                  </a:cubicBezTo>
                  <a:cubicBezTo>
                    <a:pt x="0" y="158"/>
                    <a:pt x="0" y="157"/>
                    <a:pt x="0" y="157"/>
                  </a:cubicBezTo>
                  <a:cubicBezTo>
                    <a:pt x="1" y="156"/>
                    <a:pt x="1" y="156"/>
                    <a:pt x="2" y="156"/>
                  </a:cubicBezTo>
                  <a:cubicBezTo>
                    <a:pt x="2" y="156"/>
                    <a:pt x="4" y="155"/>
                    <a:pt x="4" y="154"/>
                  </a:cubicBezTo>
                  <a:cubicBezTo>
                    <a:pt x="4" y="154"/>
                    <a:pt x="5" y="153"/>
                    <a:pt x="5" y="153"/>
                  </a:cubicBezTo>
                  <a:cubicBezTo>
                    <a:pt x="5" y="152"/>
                    <a:pt x="5" y="151"/>
                    <a:pt x="5" y="150"/>
                  </a:cubicBezTo>
                  <a:cubicBezTo>
                    <a:pt x="5" y="149"/>
                    <a:pt x="5" y="148"/>
                    <a:pt x="5" y="147"/>
                  </a:cubicBezTo>
                  <a:cubicBezTo>
                    <a:pt x="5" y="147"/>
                    <a:pt x="6" y="145"/>
                    <a:pt x="6" y="144"/>
                  </a:cubicBezTo>
                  <a:cubicBezTo>
                    <a:pt x="6" y="143"/>
                    <a:pt x="7" y="141"/>
                    <a:pt x="8" y="140"/>
                  </a:cubicBezTo>
                  <a:cubicBezTo>
                    <a:pt x="8" y="138"/>
                    <a:pt x="8" y="136"/>
                    <a:pt x="8" y="135"/>
                  </a:cubicBezTo>
                  <a:cubicBezTo>
                    <a:pt x="8" y="134"/>
                    <a:pt x="8" y="131"/>
                    <a:pt x="8" y="130"/>
                  </a:cubicBezTo>
                  <a:cubicBezTo>
                    <a:pt x="9" y="130"/>
                    <a:pt x="9" y="129"/>
                    <a:pt x="9" y="128"/>
                  </a:cubicBezTo>
                  <a:cubicBezTo>
                    <a:pt x="9" y="128"/>
                    <a:pt x="10" y="126"/>
                    <a:pt x="10" y="125"/>
                  </a:cubicBezTo>
                  <a:cubicBezTo>
                    <a:pt x="11" y="124"/>
                    <a:pt x="11" y="122"/>
                    <a:pt x="11" y="122"/>
                  </a:cubicBezTo>
                  <a:cubicBezTo>
                    <a:pt x="12" y="121"/>
                    <a:pt x="13" y="119"/>
                    <a:pt x="13" y="118"/>
                  </a:cubicBezTo>
                  <a:cubicBezTo>
                    <a:pt x="14" y="117"/>
                    <a:pt x="16" y="115"/>
                    <a:pt x="16" y="114"/>
                  </a:cubicBezTo>
                  <a:cubicBezTo>
                    <a:pt x="17" y="113"/>
                    <a:pt x="19" y="110"/>
                    <a:pt x="20" y="109"/>
                  </a:cubicBezTo>
                  <a:cubicBezTo>
                    <a:pt x="21" y="107"/>
                    <a:pt x="23" y="105"/>
                    <a:pt x="24" y="104"/>
                  </a:cubicBezTo>
                  <a:cubicBezTo>
                    <a:pt x="25" y="103"/>
                    <a:pt x="27" y="102"/>
                    <a:pt x="28" y="101"/>
                  </a:cubicBezTo>
                  <a:cubicBezTo>
                    <a:pt x="28" y="100"/>
                    <a:pt x="29" y="98"/>
                    <a:pt x="29" y="97"/>
                  </a:cubicBezTo>
                  <a:cubicBezTo>
                    <a:pt x="29" y="96"/>
                    <a:pt x="29" y="93"/>
                    <a:pt x="28" y="92"/>
                  </a:cubicBezTo>
                  <a:cubicBezTo>
                    <a:pt x="28" y="91"/>
                    <a:pt x="28" y="89"/>
                    <a:pt x="28" y="88"/>
                  </a:cubicBezTo>
                  <a:cubicBezTo>
                    <a:pt x="29" y="87"/>
                    <a:pt x="29" y="84"/>
                    <a:pt x="30" y="83"/>
                  </a:cubicBezTo>
                  <a:cubicBezTo>
                    <a:pt x="31" y="81"/>
                    <a:pt x="33" y="75"/>
                    <a:pt x="33" y="75"/>
                  </a:cubicBezTo>
                  <a:cubicBezTo>
                    <a:pt x="33" y="74"/>
                    <a:pt x="36" y="72"/>
                    <a:pt x="36" y="71"/>
                  </a:cubicBezTo>
                  <a:cubicBezTo>
                    <a:pt x="37" y="70"/>
                    <a:pt x="39" y="68"/>
                    <a:pt x="41" y="67"/>
                  </a:cubicBezTo>
                  <a:cubicBezTo>
                    <a:pt x="41" y="66"/>
                    <a:pt x="42" y="65"/>
                    <a:pt x="42" y="65"/>
                  </a:cubicBezTo>
                  <a:cubicBezTo>
                    <a:pt x="43" y="65"/>
                    <a:pt x="43" y="66"/>
                    <a:pt x="43" y="66"/>
                  </a:cubicBezTo>
                  <a:cubicBezTo>
                    <a:pt x="43" y="67"/>
                    <a:pt x="43" y="68"/>
                    <a:pt x="43" y="68"/>
                  </a:cubicBezTo>
                  <a:cubicBezTo>
                    <a:pt x="43" y="69"/>
                    <a:pt x="44" y="69"/>
                    <a:pt x="44" y="70"/>
                  </a:cubicBezTo>
                  <a:cubicBezTo>
                    <a:pt x="45" y="70"/>
                    <a:pt x="46" y="70"/>
                    <a:pt x="47" y="71"/>
                  </a:cubicBezTo>
                  <a:cubicBezTo>
                    <a:pt x="47" y="71"/>
                    <a:pt x="47" y="72"/>
                    <a:pt x="48" y="73"/>
                  </a:cubicBezTo>
                  <a:cubicBezTo>
                    <a:pt x="48" y="73"/>
                    <a:pt x="49" y="74"/>
                    <a:pt x="49" y="74"/>
                  </a:cubicBezTo>
                  <a:cubicBezTo>
                    <a:pt x="49" y="74"/>
                    <a:pt x="50" y="73"/>
                    <a:pt x="50" y="73"/>
                  </a:cubicBezTo>
                  <a:cubicBezTo>
                    <a:pt x="50" y="73"/>
                    <a:pt x="50" y="72"/>
                    <a:pt x="50" y="72"/>
                  </a:cubicBezTo>
                  <a:cubicBezTo>
                    <a:pt x="50" y="71"/>
                    <a:pt x="51" y="71"/>
                    <a:pt x="51" y="70"/>
                  </a:cubicBezTo>
                  <a:cubicBezTo>
                    <a:pt x="51" y="70"/>
                    <a:pt x="52" y="69"/>
                    <a:pt x="52" y="68"/>
                  </a:cubicBezTo>
                  <a:cubicBezTo>
                    <a:pt x="53" y="68"/>
                    <a:pt x="53" y="67"/>
                    <a:pt x="53" y="66"/>
                  </a:cubicBezTo>
                  <a:cubicBezTo>
                    <a:pt x="54" y="66"/>
                    <a:pt x="54" y="65"/>
                    <a:pt x="55" y="65"/>
                  </a:cubicBezTo>
                  <a:cubicBezTo>
                    <a:pt x="55" y="64"/>
                    <a:pt x="56" y="65"/>
                    <a:pt x="57" y="65"/>
                  </a:cubicBezTo>
                  <a:cubicBezTo>
                    <a:pt x="58" y="64"/>
                    <a:pt x="59" y="64"/>
                    <a:pt x="60" y="64"/>
                  </a:cubicBezTo>
                  <a:cubicBezTo>
                    <a:pt x="60" y="63"/>
                    <a:pt x="61" y="63"/>
                    <a:pt x="61" y="63"/>
                  </a:cubicBezTo>
                  <a:cubicBezTo>
                    <a:pt x="61" y="62"/>
                    <a:pt x="61" y="62"/>
                    <a:pt x="61" y="62"/>
                  </a:cubicBezTo>
                  <a:cubicBezTo>
                    <a:pt x="60" y="62"/>
                    <a:pt x="59" y="62"/>
                    <a:pt x="59" y="62"/>
                  </a:cubicBezTo>
                  <a:cubicBezTo>
                    <a:pt x="58" y="62"/>
                    <a:pt x="57" y="63"/>
                    <a:pt x="56" y="62"/>
                  </a:cubicBezTo>
                  <a:cubicBezTo>
                    <a:pt x="56" y="62"/>
                    <a:pt x="55" y="62"/>
                    <a:pt x="54" y="61"/>
                  </a:cubicBezTo>
                  <a:cubicBezTo>
                    <a:pt x="54" y="61"/>
                    <a:pt x="53" y="62"/>
                    <a:pt x="52" y="62"/>
                  </a:cubicBezTo>
                  <a:cubicBezTo>
                    <a:pt x="52" y="62"/>
                    <a:pt x="51" y="64"/>
                    <a:pt x="50" y="64"/>
                  </a:cubicBezTo>
                  <a:cubicBezTo>
                    <a:pt x="50" y="64"/>
                    <a:pt x="49" y="63"/>
                    <a:pt x="49" y="63"/>
                  </a:cubicBezTo>
                  <a:cubicBezTo>
                    <a:pt x="49" y="62"/>
                    <a:pt x="48" y="61"/>
                    <a:pt x="48" y="61"/>
                  </a:cubicBezTo>
                  <a:cubicBezTo>
                    <a:pt x="47" y="61"/>
                    <a:pt x="46" y="61"/>
                    <a:pt x="46" y="60"/>
                  </a:cubicBezTo>
                  <a:cubicBezTo>
                    <a:pt x="46" y="60"/>
                    <a:pt x="47" y="59"/>
                    <a:pt x="47" y="58"/>
                  </a:cubicBezTo>
                  <a:cubicBezTo>
                    <a:pt x="47" y="58"/>
                    <a:pt x="48" y="58"/>
                    <a:pt x="48" y="58"/>
                  </a:cubicBezTo>
                  <a:cubicBezTo>
                    <a:pt x="49" y="58"/>
                    <a:pt x="49" y="57"/>
                    <a:pt x="50" y="56"/>
                  </a:cubicBezTo>
                  <a:cubicBezTo>
                    <a:pt x="50" y="56"/>
                    <a:pt x="50" y="55"/>
                    <a:pt x="50" y="54"/>
                  </a:cubicBezTo>
                  <a:cubicBezTo>
                    <a:pt x="50" y="54"/>
                    <a:pt x="50" y="54"/>
                    <a:pt x="51" y="53"/>
                  </a:cubicBezTo>
                  <a:cubicBezTo>
                    <a:pt x="51" y="53"/>
                    <a:pt x="51" y="54"/>
                    <a:pt x="52" y="54"/>
                  </a:cubicBezTo>
                  <a:cubicBezTo>
                    <a:pt x="52" y="54"/>
                    <a:pt x="52" y="55"/>
                    <a:pt x="52" y="55"/>
                  </a:cubicBezTo>
                  <a:cubicBezTo>
                    <a:pt x="53" y="55"/>
                    <a:pt x="54" y="55"/>
                    <a:pt x="54" y="55"/>
                  </a:cubicBezTo>
                  <a:cubicBezTo>
                    <a:pt x="55" y="55"/>
                    <a:pt x="57" y="54"/>
                    <a:pt x="58" y="54"/>
                  </a:cubicBezTo>
                  <a:cubicBezTo>
                    <a:pt x="58" y="54"/>
                    <a:pt x="60" y="53"/>
                    <a:pt x="61" y="53"/>
                  </a:cubicBezTo>
                  <a:cubicBezTo>
                    <a:pt x="61" y="53"/>
                    <a:pt x="62" y="54"/>
                    <a:pt x="63" y="54"/>
                  </a:cubicBezTo>
                  <a:cubicBezTo>
                    <a:pt x="64" y="54"/>
                    <a:pt x="66" y="55"/>
                    <a:pt x="66" y="56"/>
                  </a:cubicBezTo>
                  <a:cubicBezTo>
                    <a:pt x="67" y="57"/>
                    <a:pt x="68" y="58"/>
                    <a:pt x="69" y="58"/>
                  </a:cubicBezTo>
                  <a:cubicBezTo>
                    <a:pt x="70" y="58"/>
                    <a:pt x="71" y="58"/>
                    <a:pt x="72" y="58"/>
                  </a:cubicBezTo>
                  <a:cubicBezTo>
                    <a:pt x="72" y="58"/>
                    <a:pt x="73" y="57"/>
                    <a:pt x="74" y="57"/>
                  </a:cubicBezTo>
                  <a:cubicBezTo>
                    <a:pt x="74" y="57"/>
                    <a:pt x="76" y="56"/>
                    <a:pt x="77" y="56"/>
                  </a:cubicBezTo>
                  <a:cubicBezTo>
                    <a:pt x="77" y="55"/>
                    <a:pt x="78" y="56"/>
                    <a:pt x="78" y="55"/>
                  </a:cubicBezTo>
                  <a:cubicBezTo>
                    <a:pt x="79" y="55"/>
                    <a:pt x="80" y="55"/>
                    <a:pt x="80" y="55"/>
                  </a:cubicBezTo>
                  <a:cubicBezTo>
                    <a:pt x="80" y="55"/>
                    <a:pt x="81" y="54"/>
                    <a:pt x="80" y="54"/>
                  </a:cubicBezTo>
                  <a:cubicBezTo>
                    <a:pt x="80" y="53"/>
                    <a:pt x="79" y="53"/>
                    <a:pt x="79" y="53"/>
                  </a:cubicBezTo>
                  <a:cubicBezTo>
                    <a:pt x="78" y="53"/>
                    <a:pt x="77" y="54"/>
                    <a:pt x="77" y="54"/>
                  </a:cubicBezTo>
                  <a:cubicBezTo>
                    <a:pt x="77" y="54"/>
                    <a:pt x="75" y="54"/>
                    <a:pt x="75" y="53"/>
                  </a:cubicBezTo>
                  <a:cubicBezTo>
                    <a:pt x="75" y="53"/>
                    <a:pt x="75" y="53"/>
                    <a:pt x="75" y="53"/>
                  </a:cubicBezTo>
                  <a:cubicBezTo>
                    <a:pt x="75" y="52"/>
                    <a:pt x="76" y="52"/>
                    <a:pt x="76" y="51"/>
                  </a:cubicBezTo>
                  <a:cubicBezTo>
                    <a:pt x="76" y="51"/>
                    <a:pt x="77" y="50"/>
                    <a:pt x="77" y="50"/>
                  </a:cubicBezTo>
                  <a:cubicBezTo>
                    <a:pt x="77" y="50"/>
                    <a:pt x="77" y="49"/>
                    <a:pt x="77" y="49"/>
                  </a:cubicBezTo>
                  <a:cubicBezTo>
                    <a:pt x="78" y="48"/>
                    <a:pt x="78" y="48"/>
                    <a:pt x="78" y="47"/>
                  </a:cubicBezTo>
                  <a:cubicBezTo>
                    <a:pt x="78" y="47"/>
                    <a:pt x="78" y="45"/>
                    <a:pt x="78" y="44"/>
                  </a:cubicBezTo>
                  <a:cubicBezTo>
                    <a:pt x="78" y="43"/>
                    <a:pt x="79" y="40"/>
                    <a:pt x="79" y="39"/>
                  </a:cubicBezTo>
                  <a:cubicBezTo>
                    <a:pt x="79" y="38"/>
                    <a:pt x="80" y="37"/>
                    <a:pt x="80" y="36"/>
                  </a:cubicBezTo>
                  <a:cubicBezTo>
                    <a:pt x="80" y="35"/>
                    <a:pt x="81" y="34"/>
                    <a:pt x="80" y="33"/>
                  </a:cubicBezTo>
                  <a:cubicBezTo>
                    <a:pt x="80" y="32"/>
                    <a:pt x="79" y="31"/>
                    <a:pt x="78" y="30"/>
                  </a:cubicBezTo>
                  <a:cubicBezTo>
                    <a:pt x="78" y="30"/>
                    <a:pt x="77" y="28"/>
                    <a:pt x="78" y="28"/>
                  </a:cubicBezTo>
                  <a:cubicBezTo>
                    <a:pt x="78" y="27"/>
                    <a:pt x="80" y="27"/>
                    <a:pt x="80" y="27"/>
                  </a:cubicBezTo>
                  <a:cubicBezTo>
                    <a:pt x="81" y="27"/>
                    <a:pt x="82" y="29"/>
                    <a:pt x="83" y="29"/>
                  </a:cubicBezTo>
                  <a:cubicBezTo>
                    <a:pt x="84" y="30"/>
                    <a:pt x="86" y="31"/>
                    <a:pt x="87" y="31"/>
                  </a:cubicBezTo>
                  <a:cubicBezTo>
                    <a:pt x="88" y="31"/>
                    <a:pt x="89" y="31"/>
                    <a:pt x="89" y="30"/>
                  </a:cubicBezTo>
                  <a:cubicBezTo>
                    <a:pt x="90" y="30"/>
                    <a:pt x="91" y="29"/>
                    <a:pt x="91" y="29"/>
                  </a:cubicBezTo>
                  <a:cubicBezTo>
                    <a:pt x="92" y="28"/>
                    <a:pt x="93" y="27"/>
                    <a:pt x="93" y="27"/>
                  </a:cubicBezTo>
                  <a:cubicBezTo>
                    <a:pt x="94" y="26"/>
                    <a:pt x="93" y="25"/>
                    <a:pt x="94" y="24"/>
                  </a:cubicBezTo>
                  <a:cubicBezTo>
                    <a:pt x="94" y="24"/>
                    <a:pt x="96" y="23"/>
                    <a:pt x="96" y="23"/>
                  </a:cubicBezTo>
                  <a:cubicBezTo>
                    <a:pt x="97" y="23"/>
                    <a:pt x="98" y="22"/>
                    <a:pt x="98" y="22"/>
                  </a:cubicBezTo>
                  <a:cubicBezTo>
                    <a:pt x="99" y="21"/>
                    <a:pt x="101" y="18"/>
                    <a:pt x="102" y="18"/>
                  </a:cubicBezTo>
                  <a:cubicBezTo>
                    <a:pt x="102" y="18"/>
                    <a:pt x="104" y="15"/>
                    <a:pt x="104" y="14"/>
                  </a:cubicBezTo>
                  <a:cubicBezTo>
                    <a:pt x="105" y="13"/>
                    <a:pt x="105" y="11"/>
                    <a:pt x="106" y="10"/>
                  </a:cubicBezTo>
                  <a:cubicBezTo>
                    <a:pt x="106" y="9"/>
                    <a:pt x="107" y="9"/>
                    <a:pt x="108" y="8"/>
                  </a:cubicBezTo>
                  <a:cubicBezTo>
                    <a:pt x="109" y="8"/>
                    <a:pt x="110" y="8"/>
                    <a:pt x="111" y="7"/>
                  </a:cubicBezTo>
                  <a:cubicBezTo>
                    <a:pt x="111" y="7"/>
                    <a:pt x="112" y="6"/>
                    <a:pt x="113" y="6"/>
                  </a:cubicBezTo>
                  <a:cubicBezTo>
                    <a:pt x="114" y="5"/>
                    <a:pt x="115" y="3"/>
                    <a:pt x="116" y="2"/>
                  </a:cubicBezTo>
                  <a:cubicBezTo>
                    <a:pt x="116" y="1"/>
                    <a:pt x="117" y="1"/>
                    <a:pt x="117" y="1"/>
                  </a:cubicBezTo>
                  <a:cubicBezTo>
                    <a:pt x="118" y="0"/>
                    <a:pt x="120" y="1"/>
                    <a:pt x="120" y="0"/>
                  </a:cubicBezTo>
                  <a:cubicBezTo>
                    <a:pt x="120" y="0"/>
                    <a:pt x="121" y="0"/>
                    <a:pt x="121" y="0"/>
                  </a:cubicBezTo>
                  <a:cubicBezTo>
                    <a:pt x="121" y="0"/>
                    <a:pt x="122" y="1"/>
                    <a:pt x="122" y="1"/>
                  </a:cubicBezTo>
                  <a:cubicBezTo>
                    <a:pt x="122" y="1"/>
                    <a:pt x="123" y="2"/>
                    <a:pt x="123" y="3"/>
                  </a:cubicBezTo>
                  <a:cubicBezTo>
                    <a:pt x="123" y="4"/>
                    <a:pt x="124" y="5"/>
                    <a:pt x="124" y="6"/>
                  </a:cubicBezTo>
                  <a:cubicBezTo>
                    <a:pt x="125" y="6"/>
                    <a:pt x="125" y="8"/>
                    <a:pt x="126" y="8"/>
                  </a:cubicBezTo>
                  <a:cubicBezTo>
                    <a:pt x="127" y="9"/>
                    <a:pt x="130" y="9"/>
                    <a:pt x="131" y="10"/>
                  </a:cubicBezTo>
                  <a:cubicBezTo>
                    <a:pt x="132" y="10"/>
                    <a:pt x="134" y="10"/>
                    <a:pt x="135" y="10"/>
                  </a:cubicBezTo>
                  <a:cubicBezTo>
                    <a:pt x="135" y="10"/>
                    <a:pt x="136" y="11"/>
                    <a:pt x="136" y="11"/>
                  </a:cubicBezTo>
                  <a:cubicBezTo>
                    <a:pt x="136" y="11"/>
                    <a:pt x="136" y="12"/>
                    <a:pt x="136" y="13"/>
                  </a:cubicBezTo>
                  <a:cubicBezTo>
                    <a:pt x="136" y="13"/>
                    <a:pt x="137" y="14"/>
                    <a:pt x="138" y="14"/>
                  </a:cubicBezTo>
                  <a:cubicBezTo>
                    <a:pt x="138" y="15"/>
                    <a:pt x="139" y="15"/>
                    <a:pt x="139" y="16"/>
                  </a:cubicBezTo>
                  <a:cubicBezTo>
                    <a:pt x="140" y="16"/>
                    <a:pt x="141" y="17"/>
                    <a:pt x="141" y="18"/>
                  </a:cubicBezTo>
                  <a:cubicBezTo>
                    <a:pt x="142" y="18"/>
                    <a:pt x="143" y="18"/>
                    <a:pt x="143" y="19"/>
                  </a:cubicBezTo>
                  <a:cubicBezTo>
                    <a:pt x="144" y="19"/>
                    <a:pt x="146" y="19"/>
                    <a:pt x="147" y="18"/>
                  </a:cubicBezTo>
                  <a:cubicBezTo>
                    <a:pt x="148" y="18"/>
                    <a:pt x="149" y="17"/>
                    <a:pt x="150" y="17"/>
                  </a:cubicBezTo>
                  <a:cubicBezTo>
                    <a:pt x="150" y="17"/>
                    <a:pt x="152" y="18"/>
                    <a:pt x="152" y="18"/>
                  </a:cubicBezTo>
                  <a:cubicBezTo>
                    <a:pt x="153" y="18"/>
                    <a:pt x="153" y="19"/>
                    <a:pt x="153" y="20"/>
                  </a:cubicBezTo>
                  <a:cubicBezTo>
                    <a:pt x="153" y="21"/>
                    <a:pt x="152" y="21"/>
                    <a:pt x="152" y="21"/>
                  </a:cubicBezTo>
                  <a:cubicBezTo>
                    <a:pt x="152" y="22"/>
                    <a:pt x="152" y="22"/>
                    <a:pt x="152" y="23"/>
                  </a:cubicBezTo>
                  <a:cubicBezTo>
                    <a:pt x="152" y="23"/>
                    <a:pt x="152" y="23"/>
                    <a:pt x="151" y="24"/>
                  </a:cubicBezTo>
                  <a:cubicBezTo>
                    <a:pt x="151" y="24"/>
                    <a:pt x="151" y="25"/>
                    <a:pt x="151" y="26"/>
                  </a:cubicBezTo>
                  <a:cubicBezTo>
                    <a:pt x="151" y="26"/>
                    <a:pt x="152" y="27"/>
                    <a:pt x="152" y="27"/>
                  </a:cubicBezTo>
                  <a:cubicBezTo>
                    <a:pt x="152" y="28"/>
                    <a:pt x="153" y="28"/>
                    <a:pt x="153" y="28"/>
                  </a:cubicBezTo>
                  <a:cubicBezTo>
                    <a:pt x="154" y="29"/>
                    <a:pt x="153" y="30"/>
                    <a:pt x="153" y="30"/>
                  </a:cubicBezTo>
                  <a:cubicBezTo>
                    <a:pt x="153" y="31"/>
                    <a:pt x="152" y="31"/>
                    <a:pt x="151" y="31"/>
                  </a:cubicBezTo>
                  <a:cubicBezTo>
                    <a:pt x="150" y="31"/>
                    <a:pt x="149" y="31"/>
                    <a:pt x="148" y="31"/>
                  </a:cubicBezTo>
                  <a:cubicBezTo>
                    <a:pt x="147" y="32"/>
                    <a:pt x="147" y="33"/>
                    <a:pt x="146" y="34"/>
                  </a:cubicBezTo>
                  <a:cubicBezTo>
                    <a:pt x="146" y="34"/>
                    <a:pt x="144" y="35"/>
                    <a:pt x="144" y="35"/>
                  </a:cubicBezTo>
                  <a:cubicBezTo>
                    <a:pt x="143" y="35"/>
                    <a:pt x="142" y="35"/>
                    <a:pt x="142" y="35"/>
                  </a:cubicBezTo>
                  <a:cubicBezTo>
                    <a:pt x="141" y="36"/>
                    <a:pt x="141" y="38"/>
                    <a:pt x="140" y="38"/>
                  </a:cubicBezTo>
                  <a:cubicBezTo>
                    <a:pt x="140" y="39"/>
                    <a:pt x="141" y="40"/>
                    <a:pt x="141" y="41"/>
                  </a:cubicBezTo>
                  <a:cubicBezTo>
                    <a:pt x="141" y="42"/>
                    <a:pt x="140" y="43"/>
                    <a:pt x="140" y="44"/>
                  </a:cubicBezTo>
                  <a:cubicBezTo>
                    <a:pt x="140" y="44"/>
                    <a:pt x="140" y="45"/>
                    <a:pt x="139" y="46"/>
                  </a:cubicBezTo>
                  <a:cubicBezTo>
                    <a:pt x="139" y="46"/>
                    <a:pt x="138" y="47"/>
                    <a:pt x="138" y="48"/>
                  </a:cubicBezTo>
                  <a:cubicBezTo>
                    <a:pt x="138" y="49"/>
                    <a:pt x="138" y="50"/>
                    <a:pt x="138" y="51"/>
                  </a:cubicBezTo>
                  <a:cubicBezTo>
                    <a:pt x="139" y="52"/>
                    <a:pt x="140" y="52"/>
                    <a:pt x="141" y="53"/>
                  </a:cubicBezTo>
                  <a:cubicBezTo>
                    <a:pt x="141" y="53"/>
                    <a:pt x="142" y="54"/>
                    <a:pt x="142" y="55"/>
                  </a:cubicBezTo>
                  <a:cubicBezTo>
                    <a:pt x="142" y="56"/>
                    <a:pt x="143" y="57"/>
                    <a:pt x="143" y="57"/>
                  </a:cubicBezTo>
                  <a:cubicBezTo>
                    <a:pt x="143" y="58"/>
                    <a:pt x="144" y="59"/>
                    <a:pt x="144" y="60"/>
                  </a:cubicBezTo>
                  <a:cubicBezTo>
                    <a:pt x="144" y="60"/>
                    <a:pt x="142" y="61"/>
                    <a:pt x="142" y="61"/>
                  </a:cubicBezTo>
                  <a:cubicBezTo>
                    <a:pt x="141" y="61"/>
                    <a:pt x="140" y="63"/>
                    <a:pt x="140" y="64"/>
                  </a:cubicBezTo>
                  <a:cubicBezTo>
                    <a:pt x="139" y="64"/>
                    <a:pt x="138" y="65"/>
                    <a:pt x="138" y="66"/>
                  </a:cubicBezTo>
                  <a:cubicBezTo>
                    <a:pt x="138" y="67"/>
                    <a:pt x="137" y="68"/>
                    <a:pt x="138" y="69"/>
                  </a:cubicBezTo>
                  <a:cubicBezTo>
                    <a:pt x="138" y="70"/>
                    <a:pt x="139" y="71"/>
                    <a:pt x="139" y="71"/>
                  </a:cubicBezTo>
                  <a:cubicBezTo>
                    <a:pt x="139" y="72"/>
                    <a:pt x="139" y="74"/>
                    <a:pt x="140" y="75"/>
                  </a:cubicBezTo>
                  <a:cubicBezTo>
                    <a:pt x="140" y="76"/>
                    <a:pt x="140" y="78"/>
                    <a:pt x="140" y="79"/>
                  </a:cubicBezTo>
                  <a:cubicBezTo>
                    <a:pt x="140" y="79"/>
                    <a:pt x="142" y="83"/>
                    <a:pt x="143" y="84"/>
                  </a:cubicBezTo>
                  <a:cubicBezTo>
                    <a:pt x="144" y="84"/>
                    <a:pt x="146" y="85"/>
                    <a:pt x="147" y="85"/>
                  </a:cubicBezTo>
                  <a:cubicBezTo>
                    <a:pt x="148" y="86"/>
                    <a:pt x="150" y="86"/>
                    <a:pt x="151" y="86"/>
                  </a:cubicBezTo>
                  <a:cubicBezTo>
                    <a:pt x="152" y="85"/>
                    <a:pt x="154" y="83"/>
                    <a:pt x="154" y="82"/>
                  </a:cubicBezTo>
                  <a:cubicBezTo>
                    <a:pt x="155" y="82"/>
                    <a:pt x="156" y="81"/>
                    <a:pt x="156" y="80"/>
                  </a:cubicBezTo>
                  <a:cubicBezTo>
                    <a:pt x="156" y="80"/>
                    <a:pt x="156" y="78"/>
                    <a:pt x="156" y="78"/>
                  </a:cubicBezTo>
                  <a:cubicBezTo>
                    <a:pt x="157" y="78"/>
                    <a:pt x="158" y="80"/>
                    <a:pt x="158" y="80"/>
                  </a:cubicBezTo>
                  <a:cubicBezTo>
                    <a:pt x="159" y="80"/>
                    <a:pt x="159" y="79"/>
                    <a:pt x="160" y="79"/>
                  </a:cubicBezTo>
                  <a:cubicBezTo>
                    <a:pt x="160" y="79"/>
                    <a:pt x="161" y="78"/>
                    <a:pt x="162" y="77"/>
                  </a:cubicBezTo>
                  <a:cubicBezTo>
                    <a:pt x="162" y="77"/>
                    <a:pt x="163" y="76"/>
                    <a:pt x="163" y="75"/>
                  </a:cubicBezTo>
                  <a:cubicBezTo>
                    <a:pt x="163" y="75"/>
                    <a:pt x="162" y="73"/>
                    <a:pt x="163" y="73"/>
                  </a:cubicBezTo>
                  <a:cubicBezTo>
                    <a:pt x="163" y="73"/>
                    <a:pt x="164" y="72"/>
                    <a:pt x="164" y="72"/>
                  </a:cubicBezTo>
                  <a:cubicBezTo>
                    <a:pt x="165" y="72"/>
                    <a:pt x="166" y="73"/>
                    <a:pt x="166" y="73"/>
                  </a:cubicBezTo>
                  <a:cubicBezTo>
                    <a:pt x="167" y="74"/>
                    <a:pt x="167" y="75"/>
                    <a:pt x="167" y="75"/>
                  </a:cubicBezTo>
                  <a:cubicBezTo>
                    <a:pt x="167" y="76"/>
                    <a:pt x="168" y="77"/>
                    <a:pt x="168" y="77"/>
                  </a:cubicBezTo>
                  <a:cubicBezTo>
                    <a:pt x="168" y="78"/>
                    <a:pt x="169" y="79"/>
                    <a:pt x="169" y="79"/>
                  </a:cubicBezTo>
                  <a:cubicBezTo>
                    <a:pt x="170" y="79"/>
                    <a:pt x="172" y="79"/>
                    <a:pt x="172" y="80"/>
                  </a:cubicBezTo>
                  <a:cubicBezTo>
                    <a:pt x="173" y="80"/>
                    <a:pt x="173" y="82"/>
                    <a:pt x="173" y="82"/>
                  </a:cubicBezTo>
                  <a:cubicBezTo>
                    <a:pt x="173" y="83"/>
                    <a:pt x="172" y="84"/>
                    <a:pt x="172" y="84"/>
                  </a:cubicBezTo>
                  <a:cubicBezTo>
                    <a:pt x="172" y="85"/>
                    <a:pt x="173" y="86"/>
                    <a:pt x="173" y="87"/>
                  </a:cubicBezTo>
                  <a:cubicBezTo>
                    <a:pt x="174" y="87"/>
                    <a:pt x="176" y="87"/>
                    <a:pt x="177" y="88"/>
                  </a:cubicBezTo>
                  <a:cubicBezTo>
                    <a:pt x="177" y="88"/>
                    <a:pt x="178" y="89"/>
                    <a:pt x="178" y="90"/>
                  </a:cubicBezTo>
                  <a:cubicBezTo>
                    <a:pt x="178" y="90"/>
                    <a:pt x="178" y="90"/>
                    <a:pt x="178" y="9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1" name="Freeform 137">
              <a:extLst>
                <a:ext uri="{FF2B5EF4-FFF2-40B4-BE49-F238E27FC236}">
                  <a16:creationId xmlns:a16="http://schemas.microsoft.com/office/drawing/2014/main" id="{D984D4A8-DC26-4581-AF36-5FAB2961D0B5}"/>
                </a:ext>
              </a:extLst>
            </p:cNvPr>
            <p:cNvSpPr>
              <a:spLocks/>
            </p:cNvSpPr>
            <p:nvPr/>
          </p:nvSpPr>
          <p:spPr bwMode="auto">
            <a:xfrm>
              <a:off x="6693216" y="3780842"/>
              <a:ext cx="47412" cy="77356"/>
            </a:xfrm>
            <a:custGeom>
              <a:avLst/>
              <a:gdLst/>
              <a:ahLst/>
              <a:cxnLst>
                <a:cxn ang="0">
                  <a:pos x="15" y="25"/>
                </a:cxn>
                <a:cxn ang="0">
                  <a:pos x="13" y="26"/>
                </a:cxn>
                <a:cxn ang="0">
                  <a:pos x="11" y="26"/>
                </a:cxn>
                <a:cxn ang="0">
                  <a:pos x="9" y="26"/>
                </a:cxn>
                <a:cxn ang="0">
                  <a:pos x="8" y="23"/>
                </a:cxn>
                <a:cxn ang="0">
                  <a:pos x="5" y="20"/>
                </a:cxn>
                <a:cxn ang="0">
                  <a:pos x="3" y="18"/>
                </a:cxn>
                <a:cxn ang="0">
                  <a:pos x="2" y="14"/>
                </a:cxn>
                <a:cxn ang="0">
                  <a:pos x="1" y="11"/>
                </a:cxn>
                <a:cxn ang="0">
                  <a:pos x="0" y="6"/>
                </a:cxn>
                <a:cxn ang="0">
                  <a:pos x="0" y="3"/>
                </a:cxn>
                <a:cxn ang="0">
                  <a:pos x="1" y="1"/>
                </a:cxn>
                <a:cxn ang="0">
                  <a:pos x="2" y="0"/>
                </a:cxn>
                <a:cxn ang="0">
                  <a:pos x="3" y="1"/>
                </a:cxn>
                <a:cxn ang="0">
                  <a:pos x="3" y="3"/>
                </a:cxn>
                <a:cxn ang="0">
                  <a:pos x="2" y="6"/>
                </a:cxn>
                <a:cxn ang="0">
                  <a:pos x="3" y="8"/>
                </a:cxn>
                <a:cxn ang="0">
                  <a:pos x="3" y="10"/>
                </a:cxn>
                <a:cxn ang="0">
                  <a:pos x="4" y="12"/>
                </a:cxn>
                <a:cxn ang="0">
                  <a:pos x="5" y="14"/>
                </a:cxn>
                <a:cxn ang="0">
                  <a:pos x="6" y="17"/>
                </a:cxn>
                <a:cxn ang="0">
                  <a:pos x="7" y="19"/>
                </a:cxn>
                <a:cxn ang="0">
                  <a:pos x="8" y="21"/>
                </a:cxn>
                <a:cxn ang="0">
                  <a:pos x="10" y="23"/>
                </a:cxn>
                <a:cxn ang="0">
                  <a:pos x="12" y="24"/>
                </a:cxn>
                <a:cxn ang="0">
                  <a:pos x="14" y="23"/>
                </a:cxn>
                <a:cxn ang="0">
                  <a:pos x="16" y="24"/>
                </a:cxn>
                <a:cxn ang="0">
                  <a:pos x="15" y="25"/>
                </a:cxn>
              </a:cxnLst>
              <a:rect l="0" t="0" r="r" b="b"/>
              <a:pathLst>
                <a:path w="16" h="26">
                  <a:moveTo>
                    <a:pt x="15" y="25"/>
                  </a:moveTo>
                  <a:cubicBezTo>
                    <a:pt x="15" y="26"/>
                    <a:pt x="13" y="26"/>
                    <a:pt x="13" y="26"/>
                  </a:cubicBezTo>
                  <a:cubicBezTo>
                    <a:pt x="12" y="26"/>
                    <a:pt x="11" y="26"/>
                    <a:pt x="11" y="26"/>
                  </a:cubicBezTo>
                  <a:cubicBezTo>
                    <a:pt x="10" y="26"/>
                    <a:pt x="9" y="26"/>
                    <a:pt x="9" y="26"/>
                  </a:cubicBezTo>
                  <a:cubicBezTo>
                    <a:pt x="9" y="25"/>
                    <a:pt x="8" y="24"/>
                    <a:pt x="8" y="23"/>
                  </a:cubicBezTo>
                  <a:cubicBezTo>
                    <a:pt x="7" y="22"/>
                    <a:pt x="6" y="21"/>
                    <a:pt x="5" y="20"/>
                  </a:cubicBezTo>
                  <a:cubicBezTo>
                    <a:pt x="4" y="19"/>
                    <a:pt x="3" y="18"/>
                    <a:pt x="3" y="18"/>
                  </a:cubicBezTo>
                  <a:cubicBezTo>
                    <a:pt x="2" y="17"/>
                    <a:pt x="3" y="15"/>
                    <a:pt x="2" y="14"/>
                  </a:cubicBezTo>
                  <a:cubicBezTo>
                    <a:pt x="2" y="13"/>
                    <a:pt x="1" y="12"/>
                    <a:pt x="1" y="11"/>
                  </a:cubicBezTo>
                  <a:cubicBezTo>
                    <a:pt x="0" y="10"/>
                    <a:pt x="0" y="7"/>
                    <a:pt x="0" y="6"/>
                  </a:cubicBezTo>
                  <a:cubicBezTo>
                    <a:pt x="0" y="5"/>
                    <a:pt x="0" y="4"/>
                    <a:pt x="0" y="3"/>
                  </a:cubicBezTo>
                  <a:cubicBezTo>
                    <a:pt x="0" y="2"/>
                    <a:pt x="1" y="1"/>
                    <a:pt x="1" y="1"/>
                  </a:cubicBezTo>
                  <a:cubicBezTo>
                    <a:pt x="1" y="0"/>
                    <a:pt x="2" y="0"/>
                    <a:pt x="2" y="0"/>
                  </a:cubicBezTo>
                  <a:cubicBezTo>
                    <a:pt x="3" y="0"/>
                    <a:pt x="3" y="1"/>
                    <a:pt x="3" y="1"/>
                  </a:cubicBezTo>
                  <a:cubicBezTo>
                    <a:pt x="3" y="2"/>
                    <a:pt x="3" y="3"/>
                    <a:pt x="3" y="3"/>
                  </a:cubicBezTo>
                  <a:cubicBezTo>
                    <a:pt x="3" y="4"/>
                    <a:pt x="2" y="5"/>
                    <a:pt x="2" y="6"/>
                  </a:cubicBezTo>
                  <a:cubicBezTo>
                    <a:pt x="3" y="6"/>
                    <a:pt x="3" y="7"/>
                    <a:pt x="3" y="8"/>
                  </a:cubicBezTo>
                  <a:cubicBezTo>
                    <a:pt x="3" y="8"/>
                    <a:pt x="3" y="10"/>
                    <a:pt x="3" y="10"/>
                  </a:cubicBezTo>
                  <a:cubicBezTo>
                    <a:pt x="3" y="11"/>
                    <a:pt x="4" y="12"/>
                    <a:pt x="4" y="12"/>
                  </a:cubicBezTo>
                  <a:cubicBezTo>
                    <a:pt x="4" y="13"/>
                    <a:pt x="4" y="14"/>
                    <a:pt x="5" y="14"/>
                  </a:cubicBezTo>
                  <a:cubicBezTo>
                    <a:pt x="5" y="15"/>
                    <a:pt x="6" y="17"/>
                    <a:pt x="6" y="17"/>
                  </a:cubicBezTo>
                  <a:cubicBezTo>
                    <a:pt x="7" y="18"/>
                    <a:pt x="7" y="19"/>
                    <a:pt x="7" y="19"/>
                  </a:cubicBezTo>
                  <a:cubicBezTo>
                    <a:pt x="8" y="20"/>
                    <a:pt x="8" y="21"/>
                    <a:pt x="8" y="21"/>
                  </a:cubicBezTo>
                  <a:cubicBezTo>
                    <a:pt x="8" y="22"/>
                    <a:pt x="9" y="23"/>
                    <a:pt x="10" y="23"/>
                  </a:cubicBezTo>
                  <a:cubicBezTo>
                    <a:pt x="10" y="24"/>
                    <a:pt x="11" y="24"/>
                    <a:pt x="12" y="24"/>
                  </a:cubicBezTo>
                  <a:cubicBezTo>
                    <a:pt x="12" y="24"/>
                    <a:pt x="13" y="23"/>
                    <a:pt x="14" y="23"/>
                  </a:cubicBezTo>
                  <a:cubicBezTo>
                    <a:pt x="14" y="23"/>
                    <a:pt x="15" y="24"/>
                    <a:pt x="16" y="24"/>
                  </a:cubicBezTo>
                  <a:cubicBezTo>
                    <a:pt x="16" y="24"/>
                    <a:pt x="15" y="25"/>
                    <a:pt x="15"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2" name="Freeform 138">
              <a:extLst>
                <a:ext uri="{FF2B5EF4-FFF2-40B4-BE49-F238E27FC236}">
                  <a16:creationId xmlns:a16="http://schemas.microsoft.com/office/drawing/2014/main" id="{D54D91E2-E130-4B35-871F-5C2E91B6856C}"/>
                </a:ext>
              </a:extLst>
            </p:cNvPr>
            <p:cNvSpPr>
              <a:spLocks/>
            </p:cNvSpPr>
            <p:nvPr/>
          </p:nvSpPr>
          <p:spPr bwMode="auto">
            <a:xfrm>
              <a:off x="6900328" y="2625503"/>
              <a:ext cx="511543" cy="711170"/>
            </a:xfrm>
            <a:custGeom>
              <a:avLst/>
              <a:gdLst/>
              <a:ahLst/>
              <a:cxnLst>
                <a:cxn ang="0">
                  <a:pos x="162" y="171"/>
                </a:cxn>
                <a:cxn ang="0">
                  <a:pos x="145" y="167"/>
                </a:cxn>
                <a:cxn ang="0">
                  <a:pos x="143" y="173"/>
                </a:cxn>
                <a:cxn ang="0">
                  <a:pos x="133" y="184"/>
                </a:cxn>
                <a:cxn ang="0">
                  <a:pos x="129" y="193"/>
                </a:cxn>
                <a:cxn ang="0">
                  <a:pos x="123" y="206"/>
                </a:cxn>
                <a:cxn ang="0">
                  <a:pos x="120" y="214"/>
                </a:cxn>
                <a:cxn ang="0">
                  <a:pos x="114" y="225"/>
                </a:cxn>
                <a:cxn ang="0">
                  <a:pos x="103" y="220"/>
                </a:cxn>
                <a:cxn ang="0">
                  <a:pos x="85" y="225"/>
                </a:cxn>
                <a:cxn ang="0">
                  <a:pos x="78" y="233"/>
                </a:cxn>
                <a:cxn ang="0">
                  <a:pos x="70" y="239"/>
                </a:cxn>
                <a:cxn ang="0">
                  <a:pos x="57" y="240"/>
                </a:cxn>
                <a:cxn ang="0">
                  <a:pos x="51" y="229"/>
                </a:cxn>
                <a:cxn ang="0">
                  <a:pos x="42" y="222"/>
                </a:cxn>
                <a:cxn ang="0">
                  <a:pos x="35" y="229"/>
                </a:cxn>
                <a:cxn ang="0">
                  <a:pos x="19" y="224"/>
                </a:cxn>
                <a:cxn ang="0">
                  <a:pos x="23" y="209"/>
                </a:cxn>
                <a:cxn ang="0">
                  <a:pos x="18" y="195"/>
                </a:cxn>
                <a:cxn ang="0">
                  <a:pos x="25" y="183"/>
                </a:cxn>
                <a:cxn ang="0">
                  <a:pos x="30" y="175"/>
                </a:cxn>
                <a:cxn ang="0">
                  <a:pos x="29" y="166"/>
                </a:cxn>
                <a:cxn ang="0">
                  <a:pos x="15" y="162"/>
                </a:cxn>
                <a:cxn ang="0">
                  <a:pos x="2" y="152"/>
                </a:cxn>
                <a:cxn ang="0">
                  <a:pos x="2" y="139"/>
                </a:cxn>
                <a:cxn ang="0">
                  <a:pos x="11" y="132"/>
                </a:cxn>
                <a:cxn ang="0">
                  <a:pos x="16" y="122"/>
                </a:cxn>
                <a:cxn ang="0">
                  <a:pos x="27" y="110"/>
                </a:cxn>
                <a:cxn ang="0">
                  <a:pos x="42" y="109"/>
                </a:cxn>
                <a:cxn ang="0">
                  <a:pos x="50" y="98"/>
                </a:cxn>
                <a:cxn ang="0">
                  <a:pos x="54" y="90"/>
                </a:cxn>
                <a:cxn ang="0">
                  <a:pos x="63" y="86"/>
                </a:cxn>
                <a:cxn ang="0">
                  <a:pos x="69" y="77"/>
                </a:cxn>
                <a:cxn ang="0">
                  <a:pos x="62" y="60"/>
                </a:cxn>
                <a:cxn ang="0">
                  <a:pos x="55" y="52"/>
                </a:cxn>
                <a:cxn ang="0">
                  <a:pos x="53" y="36"/>
                </a:cxn>
                <a:cxn ang="0">
                  <a:pos x="68" y="28"/>
                </a:cxn>
                <a:cxn ang="0">
                  <a:pos x="74" y="17"/>
                </a:cxn>
                <a:cxn ang="0">
                  <a:pos x="83" y="10"/>
                </a:cxn>
                <a:cxn ang="0">
                  <a:pos x="92" y="0"/>
                </a:cxn>
                <a:cxn ang="0">
                  <a:pos x="107" y="22"/>
                </a:cxn>
                <a:cxn ang="0">
                  <a:pos x="115" y="34"/>
                </a:cxn>
                <a:cxn ang="0">
                  <a:pos x="123" y="34"/>
                </a:cxn>
                <a:cxn ang="0">
                  <a:pos x="124" y="44"/>
                </a:cxn>
                <a:cxn ang="0">
                  <a:pos x="130" y="44"/>
                </a:cxn>
                <a:cxn ang="0">
                  <a:pos x="144" y="56"/>
                </a:cxn>
                <a:cxn ang="0">
                  <a:pos x="150" y="64"/>
                </a:cxn>
                <a:cxn ang="0">
                  <a:pos x="154" y="84"/>
                </a:cxn>
                <a:cxn ang="0">
                  <a:pos x="152" y="99"/>
                </a:cxn>
                <a:cxn ang="0">
                  <a:pos x="151" y="104"/>
                </a:cxn>
                <a:cxn ang="0">
                  <a:pos x="158" y="110"/>
                </a:cxn>
                <a:cxn ang="0">
                  <a:pos x="162" y="132"/>
                </a:cxn>
                <a:cxn ang="0">
                  <a:pos x="167" y="142"/>
                </a:cxn>
                <a:cxn ang="0">
                  <a:pos x="159" y="147"/>
                </a:cxn>
                <a:cxn ang="0">
                  <a:pos x="151" y="149"/>
                </a:cxn>
                <a:cxn ang="0">
                  <a:pos x="161" y="149"/>
                </a:cxn>
                <a:cxn ang="0">
                  <a:pos x="170" y="153"/>
                </a:cxn>
                <a:cxn ang="0">
                  <a:pos x="165" y="153"/>
                </a:cxn>
                <a:cxn ang="0">
                  <a:pos x="165" y="155"/>
                </a:cxn>
                <a:cxn ang="0">
                  <a:pos x="172" y="167"/>
                </a:cxn>
              </a:cxnLst>
              <a:rect l="0" t="0" r="r" b="b"/>
              <a:pathLst>
                <a:path w="173" h="240">
                  <a:moveTo>
                    <a:pt x="172" y="167"/>
                  </a:moveTo>
                  <a:cubicBezTo>
                    <a:pt x="172" y="167"/>
                    <a:pt x="173" y="167"/>
                    <a:pt x="173" y="168"/>
                  </a:cubicBezTo>
                  <a:cubicBezTo>
                    <a:pt x="172" y="168"/>
                    <a:pt x="170" y="169"/>
                    <a:pt x="170" y="169"/>
                  </a:cubicBezTo>
                  <a:cubicBezTo>
                    <a:pt x="169" y="169"/>
                    <a:pt x="169" y="171"/>
                    <a:pt x="168" y="172"/>
                  </a:cubicBezTo>
                  <a:cubicBezTo>
                    <a:pt x="167" y="172"/>
                    <a:pt x="166" y="171"/>
                    <a:pt x="165" y="171"/>
                  </a:cubicBezTo>
                  <a:cubicBezTo>
                    <a:pt x="165" y="171"/>
                    <a:pt x="163" y="171"/>
                    <a:pt x="162" y="171"/>
                  </a:cubicBezTo>
                  <a:cubicBezTo>
                    <a:pt x="161" y="171"/>
                    <a:pt x="160" y="172"/>
                    <a:pt x="159" y="173"/>
                  </a:cubicBezTo>
                  <a:cubicBezTo>
                    <a:pt x="159" y="173"/>
                    <a:pt x="157" y="172"/>
                    <a:pt x="157" y="172"/>
                  </a:cubicBezTo>
                  <a:cubicBezTo>
                    <a:pt x="156" y="172"/>
                    <a:pt x="155" y="171"/>
                    <a:pt x="154" y="171"/>
                  </a:cubicBezTo>
                  <a:cubicBezTo>
                    <a:pt x="153" y="171"/>
                    <a:pt x="151" y="170"/>
                    <a:pt x="149" y="170"/>
                  </a:cubicBezTo>
                  <a:cubicBezTo>
                    <a:pt x="148" y="170"/>
                    <a:pt x="147" y="170"/>
                    <a:pt x="146" y="170"/>
                  </a:cubicBezTo>
                  <a:cubicBezTo>
                    <a:pt x="146" y="169"/>
                    <a:pt x="146" y="168"/>
                    <a:pt x="145" y="167"/>
                  </a:cubicBezTo>
                  <a:cubicBezTo>
                    <a:pt x="145" y="167"/>
                    <a:pt x="144" y="166"/>
                    <a:pt x="143" y="166"/>
                  </a:cubicBezTo>
                  <a:cubicBezTo>
                    <a:pt x="143" y="166"/>
                    <a:pt x="141" y="167"/>
                    <a:pt x="141" y="167"/>
                  </a:cubicBezTo>
                  <a:cubicBezTo>
                    <a:pt x="140" y="167"/>
                    <a:pt x="139" y="168"/>
                    <a:pt x="139" y="169"/>
                  </a:cubicBezTo>
                  <a:cubicBezTo>
                    <a:pt x="139" y="169"/>
                    <a:pt x="139" y="170"/>
                    <a:pt x="139" y="171"/>
                  </a:cubicBezTo>
                  <a:cubicBezTo>
                    <a:pt x="139" y="171"/>
                    <a:pt x="140" y="172"/>
                    <a:pt x="140" y="172"/>
                  </a:cubicBezTo>
                  <a:cubicBezTo>
                    <a:pt x="141" y="173"/>
                    <a:pt x="142" y="172"/>
                    <a:pt x="143" y="173"/>
                  </a:cubicBezTo>
                  <a:cubicBezTo>
                    <a:pt x="143" y="173"/>
                    <a:pt x="143" y="175"/>
                    <a:pt x="143" y="176"/>
                  </a:cubicBezTo>
                  <a:cubicBezTo>
                    <a:pt x="142" y="176"/>
                    <a:pt x="141" y="177"/>
                    <a:pt x="141" y="177"/>
                  </a:cubicBezTo>
                  <a:cubicBezTo>
                    <a:pt x="140" y="178"/>
                    <a:pt x="139" y="179"/>
                    <a:pt x="138" y="180"/>
                  </a:cubicBezTo>
                  <a:cubicBezTo>
                    <a:pt x="138" y="180"/>
                    <a:pt x="136" y="181"/>
                    <a:pt x="136" y="181"/>
                  </a:cubicBezTo>
                  <a:cubicBezTo>
                    <a:pt x="136" y="182"/>
                    <a:pt x="135" y="184"/>
                    <a:pt x="135" y="184"/>
                  </a:cubicBezTo>
                  <a:cubicBezTo>
                    <a:pt x="134" y="184"/>
                    <a:pt x="133" y="184"/>
                    <a:pt x="133" y="184"/>
                  </a:cubicBezTo>
                  <a:cubicBezTo>
                    <a:pt x="133" y="184"/>
                    <a:pt x="133" y="183"/>
                    <a:pt x="132" y="183"/>
                  </a:cubicBezTo>
                  <a:cubicBezTo>
                    <a:pt x="132" y="183"/>
                    <a:pt x="131" y="184"/>
                    <a:pt x="131" y="184"/>
                  </a:cubicBezTo>
                  <a:cubicBezTo>
                    <a:pt x="130" y="185"/>
                    <a:pt x="130" y="186"/>
                    <a:pt x="130" y="187"/>
                  </a:cubicBezTo>
                  <a:cubicBezTo>
                    <a:pt x="130" y="188"/>
                    <a:pt x="131" y="189"/>
                    <a:pt x="131" y="190"/>
                  </a:cubicBezTo>
                  <a:cubicBezTo>
                    <a:pt x="131" y="190"/>
                    <a:pt x="131" y="191"/>
                    <a:pt x="130" y="192"/>
                  </a:cubicBezTo>
                  <a:cubicBezTo>
                    <a:pt x="130" y="192"/>
                    <a:pt x="130" y="193"/>
                    <a:pt x="129" y="193"/>
                  </a:cubicBezTo>
                  <a:cubicBezTo>
                    <a:pt x="129" y="194"/>
                    <a:pt x="128" y="194"/>
                    <a:pt x="127" y="194"/>
                  </a:cubicBezTo>
                  <a:cubicBezTo>
                    <a:pt x="126" y="194"/>
                    <a:pt x="125" y="195"/>
                    <a:pt x="124" y="195"/>
                  </a:cubicBezTo>
                  <a:cubicBezTo>
                    <a:pt x="123" y="196"/>
                    <a:pt x="123" y="198"/>
                    <a:pt x="123" y="199"/>
                  </a:cubicBezTo>
                  <a:cubicBezTo>
                    <a:pt x="122" y="199"/>
                    <a:pt x="121" y="201"/>
                    <a:pt x="121" y="202"/>
                  </a:cubicBezTo>
                  <a:cubicBezTo>
                    <a:pt x="121" y="202"/>
                    <a:pt x="121" y="203"/>
                    <a:pt x="121" y="204"/>
                  </a:cubicBezTo>
                  <a:cubicBezTo>
                    <a:pt x="122" y="204"/>
                    <a:pt x="122" y="205"/>
                    <a:pt x="123" y="206"/>
                  </a:cubicBezTo>
                  <a:cubicBezTo>
                    <a:pt x="123" y="206"/>
                    <a:pt x="122" y="207"/>
                    <a:pt x="122" y="207"/>
                  </a:cubicBezTo>
                  <a:cubicBezTo>
                    <a:pt x="122" y="207"/>
                    <a:pt x="121" y="207"/>
                    <a:pt x="121" y="208"/>
                  </a:cubicBezTo>
                  <a:cubicBezTo>
                    <a:pt x="120" y="208"/>
                    <a:pt x="120" y="209"/>
                    <a:pt x="120" y="209"/>
                  </a:cubicBezTo>
                  <a:cubicBezTo>
                    <a:pt x="119" y="210"/>
                    <a:pt x="120" y="211"/>
                    <a:pt x="120" y="212"/>
                  </a:cubicBezTo>
                  <a:cubicBezTo>
                    <a:pt x="120" y="212"/>
                    <a:pt x="121" y="213"/>
                    <a:pt x="121" y="213"/>
                  </a:cubicBezTo>
                  <a:cubicBezTo>
                    <a:pt x="121" y="213"/>
                    <a:pt x="120" y="214"/>
                    <a:pt x="120" y="214"/>
                  </a:cubicBezTo>
                  <a:cubicBezTo>
                    <a:pt x="120" y="215"/>
                    <a:pt x="120" y="216"/>
                    <a:pt x="120" y="217"/>
                  </a:cubicBezTo>
                  <a:cubicBezTo>
                    <a:pt x="120" y="217"/>
                    <a:pt x="119" y="219"/>
                    <a:pt x="119" y="219"/>
                  </a:cubicBezTo>
                  <a:cubicBezTo>
                    <a:pt x="119" y="220"/>
                    <a:pt x="119" y="221"/>
                    <a:pt x="119" y="222"/>
                  </a:cubicBezTo>
                  <a:cubicBezTo>
                    <a:pt x="119" y="222"/>
                    <a:pt x="118" y="223"/>
                    <a:pt x="118" y="223"/>
                  </a:cubicBezTo>
                  <a:cubicBezTo>
                    <a:pt x="118" y="223"/>
                    <a:pt x="116" y="223"/>
                    <a:pt x="116" y="224"/>
                  </a:cubicBezTo>
                  <a:cubicBezTo>
                    <a:pt x="115" y="224"/>
                    <a:pt x="114" y="224"/>
                    <a:pt x="114" y="225"/>
                  </a:cubicBezTo>
                  <a:cubicBezTo>
                    <a:pt x="114" y="225"/>
                    <a:pt x="113" y="226"/>
                    <a:pt x="113" y="226"/>
                  </a:cubicBezTo>
                  <a:cubicBezTo>
                    <a:pt x="113" y="226"/>
                    <a:pt x="112" y="226"/>
                    <a:pt x="111" y="226"/>
                  </a:cubicBezTo>
                  <a:cubicBezTo>
                    <a:pt x="111" y="226"/>
                    <a:pt x="111" y="224"/>
                    <a:pt x="110" y="223"/>
                  </a:cubicBezTo>
                  <a:cubicBezTo>
                    <a:pt x="110" y="223"/>
                    <a:pt x="109" y="223"/>
                    <a:pt x="108" y="223"/>
                  </a:cubicBezTo>
                  <a:cubicBezTo>
                    <a:pt x="108" y="223"/>
                    <a:pt x="107" y="222"/>
                    <a:pt x="106" y="222"/>
                  </a:cubicBezTo>
                  <a:cubicBezTo>
                    <a:pt x="105" y="221"/>
                    <a:pt x="104" y="220"/>
                    <a:pt x="103" y="220"/>
                  </a:cubicBezTo>
                  <a:cubicBezTo>
                    <a:pt x="102" y="220"/>
                    <a:pt x="100" y="220"/>
                    <a:pt x="100" y="220"/>
                  </a:cubicBezTo>
                  <a:cubicBezTo>
                    <a:pt x="99" y="221"/>
                    <a:pt x="98" y="221"/>
                    <a:pt x="97" y="221"/>
                  </a:cubicBezTo>
                  <a:cubicBezTo>
                    <a:pt x="96" y="222"/>
                    <a:pt x="95" y="223"/>
                    <a:pt x="94" y="223"/>
                  </a:cubicBezTo>
                  <a:cubicBezTo>
                    <a:pt x="93" y="223"/>
                    <a:pt x="92" y="224"/>
                    <a:pt x="91" y="225"/>
                  </a:cubicBezTo>
                  <a:cubicBezTo>
                    <a:pt x="90" y="225"/>
                    <a:pt x="88" y="226"/>
                    <a:pt x="88" y="226"/>
                  </a:cubicBezTo>
                  <a:cubicBezTo>
                    <a:pt x="87" y="226"/>
                    <a:pt x="85" y="225"/>
                    <a:pt x="85" y="225"/>
                  </a:cubicBezTo>
                  <a:cubicBezTo>
                    <a:pt x="84" y="225"/>
                    <a:pt x="83" y="226"/>
                    <a:pt x="83" y="226"/>
                  </a:cubicBezTo>
                  <a:cubicBezTo>
                    <a:pt x="83" y="226"/>
                    <a:pt x="82" y="227"/>
                    <a:pt x="82" y="227"/>
                  </a:cubicBezTo>
                  <a:cubicBezTo>
                    <a:pt x="81" y="228"/>
                    <a:pt x="81" y="229"/>
                    <a:pt x="81" y="230"/>
                  </a:cubicBezTo>
                  <a:cubicBezTo>
                    <a:pt x="81" y="230"/>
                    <a:pt x="80" y="231"/>
                    <a:pt x="80" y="231"/>
                  </a:cubicBezTo>
                  <a:cubicBezTo>
                    <a:pt x="79" y="231"/>
                    <a:pt x="78" y="232"/>
                    <a:pt x="78" y="232"/>
                  </a:cubicBezTo>
                  <a:cubicBezTo>
                    <a:pt x="78" y="232"/>
                    <a:pt x="78" y="233"/>
                    <a:pt x="78" y="233"/>
                  </a:cubicBezTo>
                  <a:cubicBezTo>
                    <a:pt x="78" y="234"/>
                    <a:pt x="77" y="234"/>
                    <a:pt x="77" y="234"/>
                  </a:cubicBezTo>
                  <a:cubicBezTo>
                    <a:pt x="76" y="235"/>
                    <a:pt x="75" y="234"/>
                    <a:pt x="75" y="234"/>
                  </a:cubicBezTo>
                  <a:cubicBezTo>
                    <a:pt x="74" y="234"/>
                    <a:pt x="73" y="235"/>
                    <a:pt x="73" y="235"/>
                  </a:cubicBezTo>
                  <a:cubicBezTo>
                    <a:pt x="73" y="236"/>
                    <a:pt x="73" y="237"/>
                    <a:pt x="72" y="237"/>
                  </a:cubicBezTo>
                  <a:cubicBezTo>
                    <a:pt x="72" y="237"/>
                    <a:pt x="72" y="238"/>
                    <a:pt x="71" y="238"/>
                  </a:cubicBezTo>
                  <a:cubicBezTo>
                    <a:pt x="71" y="239"/>
                    <a:pt x="70" y="239"/>
                    <a:pt x="70" y="239"/>
                  </a:cubicBezTo>
                  <a:cubicBezTo>
                    <a:pt x="69" y="239"/>
                    <a:pt x="68" y="239"/>
                    <a:pt x="68" y="239"/>
                  </a:cubicBezTo>
                  <a:cubicBezTo>
                    <a:pt x="67" y="238"/>
                    <a:pt x="66" y="237"/>
                    <a:pt x="65" y="237"/>
                  </a:cubicBezTo>
                  <a:cubicBezTo>
                    <a:pt x="64" y="237"/>
                    <a:pt x="63" y="237"/>
                    <a:pt x="63" y="237"/>
                  </a:cubicBezTo>
                  <a:cubicBezTo>
                    <a:pt x="62" y="237"/>
                    <a:pt x="61" y="237"/>
                    <a:pt x="61" y="237"/>
                  </a:cubicBezTo>
                  <a:cubicBezTo>
                    <a:pt x="60" y="238"/>
                    <a:pt x="59" y="238"/>
                    <a:pt x="58" y="239"/>
                  </a:cubicBezTo>
                  <a:cubicBezTo>
                    <a:pt x="58" y="239"/>
                    <a:pt x="58" y="240"/>
                    <a:pt x="57" y="240"/>
                  </a:cubicBezTo>
                  <a:cubicBezTo>
                    <a:pt x="57" y="239"/>
                    <a:pt x="57" y="239"/>
                    <a:pt x="57" y="239"/>
                  </a:cubicBezTo>
                  <a:cubicBezTo>
                    <a:pt x="57" y="238"/>
                    <a:pt x="56" y="237"/>
                    <a:pt x="56" y="237"/>
                  </a:cubicBezTo>
                  <a:cubicBezTo>
                    <a:pt x="55" y="236"/>
                    <a:pt x="53" y="236"/>
                    <a:pt x="52" y="236"/>
                  </a:cubicBezTo>
                  <a:cubicBezTo>
                    <a:pt x="52" y="235"/>
                    <a:pt x="51" y="234"/>
                    <a:pt x="51" y="233"/>
                  </a:cubicBezTo>
                  <a:cubicBezTo>
                    <a:pt x="51" y="233"/>
                    <a:pt x="52" y="232"/>
                    <a:pt x="52" y="231"/>
                  </a:cubicBezTo>
                  <a:cubicBezTo>
                    <a:pt x="52" y="231"/>
                    <a:pt x="52" y="229"/>
                    <a:pt x="51" y="229"/>
                  </a:cubicBezTo>
                  <a:cubicBezTo>
                    <a:pt x="51" y="228"/>
                    <a:pt x="49" y="228"/>
                    <a:pt x="48" y="228"/>
                  </a:cubicBezTo>
                  <a:cubicBezTo>
                    <a:pt x="48" y="228"/>
                    <a:pt x="47" y="227"/>
                    <a:pt x="47" y="226"/>
                  </a:cubicBezTo>
                  <a:cubicBezTo>
                    <a:pt x="47" y="226"/>
                    <a:pt x="46" y="225"/>
                    <a:pt x="46" y="224"/>
                  </a:cubicBezTo>
                  <a:cubicBezTo>
                    <a:pt x="46" y="224"/>
                    <a:pt x="46" y="223"/>
                    <a:pt x="45" y="222"/>
                  </a:cubicBezTo>
                  <a:cubicBezTo>
                    <a:pt x="45" y="222"/>
                    <a:pt x="44" y="221"/>
                    <a:pt x="43" y="221"/>
                  </a:cubicBezTo>
                  <a:cubicBezTo>
                    <a:pt x="43" y="221"/>
                    <a:pt x="42" y="222"/>
                    <a:pt x="42" y="222"/>
                  </a:cubicBezTo>
                  <a:cubicBezTo>
                    <a:pt x="41" y="222"/>
                    <a:pt x="42" y="224"/>
                    <a:pt x="42" y="224"/>
                  </a:cubicBezTo>
                  <a:cubicBezTo>
                    <a:pt x="42" y="225"/>
                    <a:pt x="41" y="226"/>
                    <a:pt x="41" y="226"/>
                  </a:cubicBezTo>
                  <a:cubicBezTo>
                    <a:pt x="40" y="227"/>
                    <a:pt x="39" y="228"/>
                    <a:pt x="39" y="228"/>
                  </a:cubicBezTo>
                  <a:cubicBezTo>
                    <a:pt x="38" y="228"/>
                    <a:pt x="38" y="229"/>
                    <a:pt x="37" y="229"/>
                  </a:cubicBezTo>
                  <a:cubicBezTo>
                    <a:pt x="37" y="229"/>
                    <a:pt x="36" y="227"/>
                    <a:pt x="35" y="227"/>
                  </a:cubicBezTo>
                  <a:cubicBezTo>
                    <a:pt x="35" y="227"/>
                    <a:pt x="35" y="229"/>
                    <a:pt x="35" y="229"/>
                  </a:cubicBezTo>
                  <a:cubicBezTo>
                    <a:pt x="35" y="230"/>
                    <a:pt x="34" y="231"/>
                    <a:pt x="33" y="231"/>
                  </a:cubicBezTo>
                  <a:cubicBezTo>
                    <a:pt x="33" y="232"/>
                    <a:pt x="31" y="234"/>
                    <a:pt x="30" y="235"/>
                  </a:cubicBezTo>
                  <a:cubicBezTo>
                    <a:pt x="29" y="235"/>
                    <a:pt x="27" y="235"/>
                    <a:pt x="26" y="234"/>
                  </a:cubicBezTo>
                  <a:cubicBezTo>
                    <a:pt x="25" y="234"/>
                    <a:pt x="23" y="233"/>
                    <a:pt x="22" y="233"/>
                  </a:cubicBezTo>
                  <a:cubicBezTo>
                    <a:pt x="21" y="232"/>
                    <a:pt x="19" y="228"/>
                    <a:pt x="19" y="228"/>
                  </a:cubicBezTo>
                  <a:cubicBezTo>
                    <a:pt x="19" y="227"/>
                    <a:pt x="19" y="225"/>
                    <a:pt x="19" y="224"/>
                  </a:cubicBezTo>
                  <a:cubicBezTo>
                    <a:pt x="18" y="223"/>
                    <a:pt x="18" y="221"/>
                    <a:pt x="18" y="220"/>
                  </a:cubicBezTo>
                  <a:cubicBezTo>
                    <a:pt x="18" y="220"/>
                    <a:pt x="17" y="219"/>
                    <a:pt x="17" y="218"/>
                  </a:cubicBezTo>
                  <a:cubicBezTo>
                    <a:pt x="16" y="217"/>
                    <a:pt x="17" y="216"/>
                    <a:pt x="17" y="215"/>
                  </a:cubicBezTo>
                  <a:cubicBezTo>
                    <a:pt x="17" y="214"/>
                    <a:pt x="18" y="213"/>
                    <a:pt x="19" y="213"/>
                  </a:cubicBezTo>
                  <a:cubicBezTo>
                    <a:pt x="19" y="212"/>
                    <a:pt x="20" y="210"/>
                    <a:pt x="21" y="210"/>
                  </a:cubicBezTo>
                  <a:cubicBezTo>
                    <a:pt x="21" y="210"/>
                    <a:pt x="23" y="209"/>
                    <a:pt x="23" y="209"/>
                  </a:cubicBezTo>
                  <a:cubicBezTo>
                    <a:pt x="23" y="208"/>
                    <a:pt x="22" y="207"/>
                    <a:pt x="22" y="206"/>
                  </a:cubicBezTo>
                  <a:cubicBezTo>
                    <a:pt x="22" y="206"/>
                    <a:pt x="21" y="205"/>
                    <a:pt x="21" y="204"/>
                  </a:cubicBezTo>
                  <a:cubicBezTo>
                    <a:pt x="21" y="203"/>
                    <a:pt x="20" y="202"/>
                    <a:pt x="20" y="202"/>
                  </a:cubicBezTo>
                  <a:cubicBezTo>
                    <a:pt x="19" y="201"/>
                    <a:pt x="18" y="201"/>
                    <a:pt x="17" y="200"/>
                  </a:cubicBezTo>
                  <a:cubicBezTo>
                    <a:pt x="17" y="199"/>
                    <a:pt x="17" y="198"/>
                    <a:pt x="17" y="197"/>
                  </a:cubicBezTo>
                  <a:cubicBezTo>
                    <a:pt x="17" y="196"/>
                    <a:pt x="18" y="195"/>
                    <a:pt x="18" y="195"/>
                  </a:cubicBezTo>
                  <a:cubicBezTo>
                    <a:pt x="19" y="194"/>
                    <a:pt x="19" y="193"/>
                    <a:pt x="19" y="193"/>
                  </a:cubicBezTo>
                  <a:cubicBezTo>
                    <a:pt x="19" y="192"/>
                    <a:pt x="20" y="191"/>
                    <a:pt x="20" y="190"/>
                  </a:cubicBezTo>
                  <a:cubicBezTo>
                    <a:pt x="20" y="189"/>
                    <a:pt x="19" y="188"/>
                    <a:pt x="19" y="187"/>
                  </a:cubicBezTo>
                  <a:cubicBezTo>
                    <a:pt x="20" y="187"/>
                    <a:pt x="20" y="185"/>
                    <a:pt x="21" y="184"/>
                  </a:cubicBezTo>
                  <a:cubicBezTo>
                    <a:pt x="21" y="184"/>
                    <a:pt x="22" y="184"/>
                    <a:pt x="23" y="184"/>
                  </a:cubicBezTo>
                  <a:cubicBezTo>
                    <a:pt x="23" y="184"/>
                    <a:pt x="25" y="183"/>
                    <a:pt x="25" y="183"/>
                  </a:cubicBezTo>
                  <a:cubicBezTo>
                    <a:pt x="26" y="182"/>
                    <a:pt x="26" y="181"/>
                    <a:pt x="27" y="180"/>
                  </a:cubicBezTo>
                  <a:cubicBezTo>
                    <a:pt x="28" y="180"/>
                    <a:pt x="29" y="180"/>
                    <a:pt x="30" y="180"/>
                  </a:cubicBezTo>
                  <a:cubicBezTo>
                    <a:pt x="31" y="180"/>
                    <a:pt x="32" y="180"/>
                    <a:pt x="32" y="179"/>
                  </a:cubicBezTo>
                  <a:cubicBezTo>
                    <a:pt x="32" y="179"/>
                    <a:pt x="33" y="178"/>
                    <a:pt x="32" y="177"/>
                  </a:cubicBezTo>
                  <a:cubicBezTo>
                    <a:pt x="32" y="177"/>
                    <a:pt x="31" y="177"/>
                    <a:pt x="31" y="176"/>
                  </a:cubicBezTo>
                  <a:cubicBezTo>
                    <a:pt x="31" y="176"/>
                    <a:pt x="30" y="175"/>
                    <a:pt x="30" y="175"/>
                  </a:cubicBezTo>
                  <a:cubicBezTo>
                    <a:pt x="30" y="174"/>
                    <a:pt x="30" y="173"/>
                    <a:pt x="30" y="173"/>
                  </a:cubicBezTo>
                  <a:cubicBezTo>
                    <a:pt x="31" y="172"/>
                    <a:pt x="31" y="172"/>
                    <a:pt x="31" y="172"/>
                  </a:cubicBezTo>
                  <a:cubicBezTo>
                    <a:pt x="31" y="171"/>
                    <a:pt x="31" y="171"/>
                    <a:pt x="31" y="170"/>
                  </a:cubicBezTo>
                  <a:cubicBezTo>
                    <a:pt x="31" y="170"/>
                    <a:pt x="32" y="170"/>
                    <a:pt x="32" y="169"/>
                  </a:cubicBezTo>
                  <a:cubicBezTo>
                    <a:pt x="32" y="168"/>
                    <a:pt x="32" y="167"/>
                    <a:pt x="31" y="167"/>
                  </a:cubicBezTo>
                  <a:cubicBezTo>
                    <a:pt x="31" y="167"/>
                    <a:pt x="29" y="166"/>
                    <a:pt x="29" y="166"/>
                  </a:cubicBezTo>
                  <a:cubicBezTo>
                    <a:pt x="28" y="166"/>
                    <a:pt x="27" y="167"/>
                    <a:pt x="26" y="167"/>
                  </a:cubicBezTo>
                  <a:cubicBezTo>
                    <a:pt x="25" y="168"/>
                    <a:pt x="23" y="168"/>
                    <a:pt x="22" y="168"/>
                  </a:cubicBezTo>
                  <a:cubicBezTo>
                    <a:pt x="22" y="167"/>
                    <a:pt x="21" y="167"/>
                    <a:pt x="20" y="167"/>
                  </a:cubicBezTo>
                  <a:cubicBezTo>
                    <a:pt x="20" y="166"/>
                    <a:pt x="19" y="165"/>
                    <a:pt x="18" y="165"/>
                  </a:cubicBezTo>
                  <a:cubicBezTo>
                    <a:pt x="18" y="164"/>
                    <a:pt x="17" y="164"/>
                    <a:pt x="17" y="163"/>
                  </a:cubicBezTo>
                  <a:cubicBezTo>
                    <a:pt x="16" y="163"/>
                    <a:pt x="15" y="162"/>
                    <a:pt x="15" y="162"/>
                  </a:cubicBezTo>
                  <a:cubicBezTo>
                    <a:pt x="15" y="161"/>
                    <a:pt x="15" y="160"/>
                    <a:pt x="15" y="160"/>
                  </a:cubicBezTo>
                  <a:cubicBezTo>
                    <a:pt x="15" y="160"/>
                    <a:pt x="14" y="159"/>
                    <a:pt x="14" y="159"/>
                  </a:cubicBezTo>
                  <a:cubicBezTo>
                    <a:pt x="13" y="159"/>
                    <a:pt x="11" y="159"/>
                    <a:pt x="10" y="159"/>
                  </a:cubicBezTo>
                  <a:cubicBezTo>
                    <a:pt x="9" y="158"/>
                    <a:pt x="6" y="158"/>
                    <a:pt x="5" y="157"/>
                  </a:cubicBezTo>
                  <a:cubicBezTo>
                    <a:pt x="4" y="157"/>
                    <a:pt x="4" y="155"/>
                    <a:pt x="3" y="155"/>
                  </a:cubicBezTo>
                  <a:cubicBezTo>
                    <a:pt x="3" y="154"/>
                    <a:pt x="2" y="153"/>
                    <a:pt x="2" y="152"/>
                  </a:cubicBezTo>
                  <a:cubicBezTo>
                    <a:pt x="2" y="151"/>
                    <a:pt x="1" y="150"/>
                    <a:pt x="1" y="150"/>
                  </a:cubicBezTo>
                  <a:cubicBezTo>
                    <a:pt x="1" y="150"/>
                    <a:pt x="0" y="149"/>
                    <a:pt x="0" y="149"/>
                  </a:cubicBezTo>
                  <a:cubicBezTo>
                    <a:pt x="0" y="148"/>
                    <a:pt x="0" y="148"/>
                    <a:pt x="0" y="148"/>
                  </a:cubicBezTo>
                  <a:cubicBezTo>
                    <a:pt x="0" y="147"/>
                    <a:pt x="0" y="146"/>
                    <a:pt x="0" y="145"/>
                  </a:cubicBezTo>
                  <a:cubicBezTo>
                    <a:pt x="1" y="144"/>
                    <a:pt x="2" y="143"/>
                    <a:pt x="2" y="142"/>
                  </a:cubicBezTo>
                  <a:cubicBezTo>
                    <a:pt x="2" y="141"/>
                    <a:pt x="2" y="140"/>
                    <a:pt x="2" y="139"/>
                  </a:cubicBezTo>
                  <a:cubicBezTo>
                    <a:pt x="3" y="139"/>
                    <a:pt x="3" y="137"/>
                    <a:pt x="4" y="137"/>
                  </a:cubicBezTo>
                  <a:cubicBezTo>
                    <a:pt x="4" y="136"/>
                    <a:pt x="6" y="137"/>
                    <a:pt x="6" y="137"/>
                  </a:cubicBezTo>
                  <a:cubicBezTo>
                    <a:pt x="6" y="137"/>
                    <a:pt x="7" y="136"/>
                    <a:pt x="8" y="136"/>
                  </a:cubicBezTo>
                  <a:cubicBezTo>
                    <a:pt x="8" y="136"/>
                    <a:pt x="9" y="135"/>
                    <a:pt x="9" y="134"/>
                  </a:cubicBezTo>
                  <a:cubicBezTo>
                    <a:pt x="10" y="134"/>
                    <a:pt x="11" y="134"/>
                    <a:pt x="11" y="133"/>
                  </a:cubicBezTo>
                  <a:cubicBezTo>
                    <a:pt x="11" y="133"/>
                    <a:pt x="11" y="132"/>
                    <a:pt x="11" y="132"/>
                  </a:cubicBezTo>
                  <a:cubicBezTo>
                    <a:pt x="10" y="131"/>
                    <a:pt x="9" y="131"/>
                    <a:pt x="9" y="130"/>
                  </a:cubicBezTo>
                  <a:cubicBezTo>
                    <a:pt x="9" y="130"/>
                    <a:pt x="9" y="129"/>
                    <a:pt x="9" y="129"/>
                  </a:cubicBezTo>
                  <a:cubicBezTo>
                    <a:pt x="9" y="128"/>
                    <a:pt x="10" y="127"/>
                    <a:pt x="10" y="127"/>
                  </a:cubicBezTo>
                  <a:cubicBezTo>
                    <a:pt x="11" y="126"/>
                    <a:pt x="12" y="127"/>
                    <a:pt x="12" y="127"/>
                  </a:cubicBezTo>
                  <a:cubicBezTo>
                    <a:pt x="13" y="126"/>
                    <a:pt x="14" y="126"/>
                    <a:pt x="14" y="125"/>
                  </a:cubicBezTo>
                  <a:cubicBezTo>
                    <a:pt x="15" y="125"/>
                    <a:pt x="15" y="123"/>
                    <a:pt x="16" y="122"/>
                  </a:cubicBezTo>
                  <a:cubicBezTo>
                    <a:pt x="16" y="122"/>
                    <a:pt x="18" y="120"/>
                    <a:pt x="18" y="120"/>
                  </a:cubicBezTo>
                  <a:cubicBezTo>
                    <a:pt x="19" y="119"/>
                    <a:pt x="19" y="118"/>
                    <a:pt x="19" y="117"/>
                  </a:cubicBezTo>
                  <a:cubicBezTo>
                    <a:pt x="20" y="116"/>
                    <a:pt x="21" y="116"/>
                    <a:pt x="22" y="115"/>
                  </a:cubicBezTo>
                  <a:cubicBezTo>
                    <a:pt x="23" y="115"/>
                    <a:pt x="24" y="115"/>
                    <a:pt x="25" y="115"/>
                  </a:cubicBezTo>
                  <a:cubicBezTo>
                    <a:pt x="25" y="114"/>
                    <a:pt x="26" y="113"/>
                    <a:pt x="26" y="113"/>
                  </a:cubicBezTo>
                  <a:cubicBezTo>
                    <a:pt x="27" y="112"/>
                    <a:pt x="27" y="111"/>
                    <a:pt x="27" y="110"/>
                  </a:cubicBezTo>
                  <a:cubicBezTo>
                    <a:pt x="28" y="110"/>
                    <a:pt x="28" y="109"/>
                    <a:pt x="28" y="108"/>
                  </a:cubicBezTo>
                  <a:cubicBezTo>
                    <a:pt x="29" y="107"/>
                    <a:pt x="30" y="106"/>
                    <a:pt x="31" y="106"/>
                  </a:cubicBezTo>
                  <a:cubicBezTo>
                    <a:pt x="32" y="105"/>
                    <a:pt x="34" y="106"/>
                    <a:pt x="34" y="106"/>
                  </a:cubicBezTo>
                  <a:cubicBezTo>
                    <a:pt x="35" y="106"/>
                    <a:pt x="37" y="105"/>
                    <a:pt x="38" y="106"/>
                  </a:cubicBezTo>
                  <a:cubicBezTo>
                    <a:pt x="39" y="106"/>
                    <a:pt x="39" y="107"/>
                    <a:pt x="40" y="108"/>
                  </a:cubicBezTo>
                  <a:cubicBezTo>
                    <a:pt x="40" y="108"/>
                    <a:pt x="41" y="109"/>
                    <a:pt x="42" y="109"/>
                  </a:cubicBezTo>
                  <a:cubicBezTo>
                    <a:pt x="42" y="109"/>
                    <a:pt x="44" y="108"/>
                    <a:pt x="44" y="108"/>
                  </a:cubicBezTo>
                  <a:cubicBezTo>
                    <a:pt x="45" y="108"/>
                    <a:pt x="46" y="107"/>
                    <a:pt x="47" y="106"/>
                  </a:cubicBezTo>
                  <a:cubicBezTo>
                    <a:pt x="47" y="106"/>
                    <a:pt x="48" y="104"/>
                    <a:pt x="48" y="104"/>
                  </a:cubicBezTo>
                  <a:cubicBezTo>
                    <a:pt x="49" y="103"/>
                    <a:pt x="48" y="102"/>
                    <a:pt x="48" y="101"/>
                  </a:cubicBezTo>
                  <a:cubicBezTo>
                    <a:pt x="48" y="101"/>
                    <a:pt x="48" y="100"/>
                    <a:pt x="48" y="99"/>
                  </a:cubicBezTo>
                  <a:cubicBezTo>
                    <a:pt x="48" y="99"/>
                    <a:pt x="49" y="99"/>
                    <a:pt x="50" y="98"/>
                  </a:cubicBezTo>
                  <a:cubicBezTo>
                    <a:pt x="50" y="98"/>
                    <a:pt x="51" y="97"/>
                    <a:pt x="51" y="96"/>
                  </a:cubicBezTo>
                  <a:cubicBezTo>
                    <a:pt x="52" y="96"/>
                    <a:pt x="52" y="94"/>
                    <a:pt x="52" y="94"/>
                  </a:cubicBezTo>
                  <a:cubicBezTo>
                    <a:pt x="52" y="93"/>
                    <a:pt x="51" y="92"/>
                    <a:pt x="51" y="92"/>
                  </a:cubicBezTo>
                  <a:cubicBezTo>
                    <a:pt x="51" y="91"/>
                    <a:pt x="51" y="91"/>
                    <a:pt x="52" y="91"/>
                  </a:cubicBezTo>
                  <a:cubicBezTo>
                    <a:pt x="52" y="91"/>
                    <a:pt x="53" y="91"/>
                    <a:pt x="53" y="91"/>
                  </a:cubicBezTo>
                  <a:cubicBezTo>
                    <a:pt x="54" y="91"/>
                    <a:pt x="54" y="90"/>
                    <a:pt x="54" y="90"/>
                  </a:cubicBezTo>
                  <a:cubicBezTo>
                    <a:pt x="55" y="89"/>
                    <a:pt x="55" y="89"/>
                    <a:pt x="56" y="89"/>
                  </a:cubicBezTo>
                  <a:cubicBezTo>
                    <a:pt x="56" y="89"/>
                    <a:pt x="56" y="90"/>
                    <a:pt x="57" y="90"/>
                  </a:cubicBezTo>
                  <a:cubicBezTo>
                    <a:pt x="57" y="91"/>
                    <a:pt x="58" y="91"/>
                    <a:pt x="59" y="90"/>
                  </a:cubicBezTo>
                  <a:cubicBezTo>
                    <a:pt x="59" y="90"/>
                    <a:pt x="60" y="90"/>
                    <a:pt x="60" y="89"/>
                  </a:cubicBezTo>
                  <a:cubicBezTo>
                    <a:pt x="60" y="89"/>
                    <a:pt x="61" y="88"/>
                    <a:pt x="61" y="87"/>
                  </a:cubicBezTo>
                  <a:cubicBezTo>
                    <a:pt x="62" y="87"/>
                    <a:pt x="62" y="86"/>
                    <a:pt x="63" y="86"/>
                  </a:cubicBezTo>
                  <a:cubicBezTo>
                    <a:pt x="63" y="86"/>
                    <a:pt x="64" y="86"/>
                    <a:pt x="65" y="86"/>
                  </a:cubicBezTo>
                  <a:cubicBezTo>
                    <a:pt x="65" y="86"/>
                    <a:pt x="66" y="85"/>
                    <a:pt x="67" y="85"/>
                  </a:cubicBezTo>
                  <a:cubicBezTo>
                    <a:pt x="67" y="85"/>
                    <a:pt x="68" y="83"/>
                    <a:pt x="68" y="83"/>
                  </a:cubicBezTo>
                  <a:cubicBezTo>
                    <a:pt x="68" y="82"/>
                    <a:pt x="69" y="81"/>
                    <a:pt x="69" y="81"/>
                  </a:cubicBezTo>
                  <a:cubicBezTo>
                    <a:pt x="69" y="80"/>
                    <a:pt x="70" y="79"/>
                    <a:pt x="70" y="78"/>
                  </a:cubicBezTo>
                  <a:cubicBezTo>
                    <a:pt x="70" y="78"/>
                    <a:pt x="70" y="77"/>
                    <a:pt x="69" y="77"/>
                  </a:cubicBezTo>
                  <a:cubicBezTo>
                    <a:pt x="69" y="77"/>
                    <a:pt x="68" y="77"/>
                    <a:pt x="68" y="77"/>
                  </a:cubicBezTo>
                  <a:cubicBezTo>
                    <a:pt x="67" y="76"/>
                    <a:pt x="67" y="75"/>
                    <a:pt x="67" y="74"/>
                  </a:cubicBezTo>
                  <a:cubicBezTo>
                    <a:pt x="66" y="73"/>
                    <a:pt x="66" y="72"/>
                    <a:pt x="66" y="71"/>
                  </a:cubicBezTo>
                  <a:cubicBezTo>
                    <a:pt x="66" y="70"/>
                    <a:pt x="66" y="68"/>
                    <a:pt x="66" y="67"/>
                  </a:cubicBezTo>
                  <a:cubicBezTo>
                    <a:pt x="66" y="66"/>
                    <a:pt x="65" y="64"/>
                    <a:pt x="64" y="63"/>
                  </a:cubicBezTo>
                  <a:cubicBezTo>
                    <a:pt x="64" y="63"/>
                    <a:pt x="63" y="61"/>
                    <a:pt x="62" y="60"/>
                  </a:cubicBezTo>
                  <a:cubicBezTo>
                    <a:pt x="62" y="60"/>
                    <a:pt x="61" y="59"/>
                    <a:pt x="61" y="58"/>
                  </a:cubicBezTo>
                  <a:cubicBezTo>
                    <a:pt x="60" y="58"/>
                    <a:pt x="60" y="56"/>
                    <a:pt x="60" y="56"/>
                  </a:cubicBezTo>
                  <a:cubicBezTo>
                    <a:pt x="59" y="56"/>
                    <a:pt x="58" y="55"/>
                    <a:pt x="58" y="55"/>
                  </a:cubicBezTo>
                  <a:cubicBezTo>
                    <a:pt x="57" y="55"/>
                    <a:pt x="56" y="56"/>
                    <a:pt x="55" y="55"/>
                  </a:cubicBezTo>
                  <a:cubicBezTo>
                    <a:pt x="55" y="55"/>
                    <a:pt x="54" y="54"/>
                    <a:pt x="54" y="54"/>
                  </a:cubicBezTo>
                  <a:cubicBezTo>
                    <a:pt x="54" y="53"/>
                    <a:pt x="55" y="52"/>
                    <a:pt x="55" y="52"/>
                  </a:cubicBezTo>
                  <a:cubicBezTo>
                    <a:pt x="55" y="51"/>
                    <a:pt x="56" y="49"/>
                    <a:pt x="56" y="48"/>
                  </a:cubicBezTo>
                  <a:cubicBezTo>
                    <a:pt x="56" y="48"/>
                    <a:pt x="56" y="46"/>
                    <a:pt x="56" y="45"/>
                  </a:cubicBezTo>
                  <a:cubicBezTo>
                    <a:pt x="55" y="45"/>
                    <a:pt x="55" y="43"/>
                    <a:pt x="54" y="43"/>
                  </a:cubicBezTo>
                  <a:cubicBezTo>
                    <a:pt x="54" y="42"/>
                    <a:pt x="53" y="41"/>
                    <a:pt x="53" y="40"/>
                  </a:cubicBezTo>
                  <a:cubicBezTo>
                    <a:pt x="53" y="40"/>
                    <a:pt x="53" y="38"/>
                    <a:pt x="53" y="38"/>
                  </a:cubicBezTo>
                  <a:cubicBezTo>
                    <a:pt x="53" y="37"/>
                    <a:pt x="53" y="36"/>
                    <a:pt x="53" y="36"/>
                  </a:cubicBezTo>
                  <a:cubicBezTo>
                    <a:pt x="54" y="36"/>
                    <a:pt x="55" y="35"/>
                    <a:pt x="55" y="35"/>
                  </a:cubicBezTo>
                  <a:cubicBezTo>
                    <a:pt x="56" y="35"/>
                    <a:pt x="58" y="36"/>
                    <a:pt x="59" y="36"/>
                  </a:cubicBezTo>
                  <a:cubicBezTo>
                    <a:pt x="59" y="36"/>
                    <a:pt x="60" y="35"/>
                    <a:pt x="61" y="35"/>
                  </a:cubicBezTo>
                  <a:cubicBezTo>
                    <a:pt x="62" y="35"/>
                    <a:pt x="63" y="34"/>
                    <a:pt x="63" y="33"/>
                  </a:cubicBezTo>
                  <a:cubicBezTo>
                    <a:pt x="64" y="33"/>
                    <a:pt x="66" y="32"/>
                    <a:pt x="66" y="31"/>
                  </a:cubicBezTo>
                  <a:cubicBezTo>
                    <a:pt x="67" y="31"/>
                    <a:pt x="68" y="29"/>
                    <a:pt x="68" y="28"/>
                  </a:cubicBezTo>
                  <a:cubicBezTo>
                    <a:pt x="68" y="28"/>
                    <a:pt x="68" y="26"/>
                    <a:pt x="68" y="26"/>
                  </a:cubicBezTo>
                  <a:cubicBezTo>
                    <a:pt x="68" y="25"/>
                    <a:pt x="69" y="24"/>
                    <a:pt x="69" y="24"/>
                  </a:cubicBezTo>
                  <a:cubicBezTo>
                    <a:pt x="69" y="23"/>
                    <a:pt x="70" y="23"/>
                    <a:pt x="70" y="22"/>
                  </a:cubicBezTo>
                  <a:cubicBezTo>
                    <a:pt x="71" y="22"/>
                    <a:pt x="71" y="21"/>
                    <a:pt x="71" y="20"/>
                  </a:cubicBezTo>
                  <a:cubicBezTo>
                    <a:pt x="72" y="20"/>
                    <a:pt x="73" y="19"/>
                    <a:pt x="73" y="19"/>
                  </a:cubicBezTo>
                  <a:cubicBezTo>
                    <a:pt x="74" y="18"/>
                    <a:pt x="74" y="17"/>
                    <a:pt x="74" y="17"/>
                  </a:cubicBezTo>
                  <a:cubicBezTo>
                    <a:pt x="75" y="16"/>
                    <a:pt x="75" y="16"/>
                    <a:pt x="75" y="15"/>
                  </a:cubicBezTo>
                  <a:cubicBezTo>
                    <a:pt x="75" y="15"/>
                    <a:pt x="76" y="14"/>
                    <a:pt x="76" y="14"/>
                  </a:cubicBezTo>
                  <a:cubicBezTo>
                    <a:pt x="77" y="14"/>
                    <a:pt x="78" y="14"/>
                    <a:pt x="79" y="14"/>
                  </a:cubicBezTo>
                  <a:cubicBezTo>
                    <a:pt x="79" y="13"/>
                    <a:pt x="79" y="13"/>
                    <a:pt x="80" y="12"/>
                  </a:cubicBezTo>
                  <a:cubicBezTo>
                    <a:pt x="80" y="12"/>
                    <a:pt x="81" y="11"/>
                    <a:pt x="81" y="11"/>
                  </a:cubicBezTo>
                  <a:cubicBezTo>
                    <a:pt x="82" y="11"/>
                    <a:pt x="83" y="10"/>
                    <a:pt x="83" y="10"/>
                  </a:cubicBezTo>
                  <a:cubicBezTo>
                    <a:pt x="83" y="9"/>
                    <a:pt x="83" y="8"/>
                    <a:pt x="83" y="7"/>
                  </a:cubicBezTo>
                  <a:cubicBezTo>
                    <a:pt x="83" y="6"/>
                    <a:pt x="83" y="5"/>
                    <a:pt x="83" y="5"/>
                  </a:cubicBezTo>
                  <a:cubicBezTo>
                    <a:pt x="83" y="4"/>
                    <a:pt x="83" y="3"/>
                    <a:pt x="84" y="2"/>
                  </a:cubicBezTo>
                  <a:cubicBezTo>
                    <a:pt x="85" y="2"/>
                    <a:pt x="87" y="3"/>
                    <a:pt x="88" y="2"/>
                  </a:cubicBezTo>
                  <a:cubicBezTo>
                    <a:pt x="89" y="2"/>
                    <a:pt x="90" y="2"/>
                    <a:pt x="90" y="1"/>
                  </a:cubicBezTo>
                  <a:cubicBezTo>
                    <a:pt x="90" y="1"/>
                    <a:pt x="91" y="1"/>
                    <a:pt x="92" y="0"/>
                  </a:cubicBezTo>
                  <a:cubicBezTo>
                    <a:pt x="93" y="1"/>
                    <a:pt x="94" y="2"/>
                    <a:pt x="95" y="3"/>
                  </a:cubicBezTo>
                  <a:cubicBezTo>
                    <a:pt x="95" y="4"/>
                    <a:pt x="95" y="5"/>
                    <a:pt x="95" y="6"/>
                  </a:cubicBezTo>
                  <a:cubicBezTo>
                    <a:pt x="95" y="6"/>
                    <a:pt x="95" y="8"/>
                    <a:pt x="95" y="9"/>
                  </a:cubicBezTo>
                  <a:cubicBezTo>
                    <a:pt x="96" y="10"/>
                    <a:pt x="97" y="13"/>
                    <a:pt x="98" y="14"/>
                  </a:cubicBezTo>
                  <a:cubicBezTo>
                    <a:pt x="99" y="15"/>
                    <a:pt x="102" y="17"/>
                    <a:pt x="103" y="18"/>
                  </a:cubicBezTo>
                  <a:cubicBezTo>
                    <a:pt x="104" y="19"/>
                    <a:pt x="106" y="21"/>
                    <a:pt x="107" y="22"/>
                  </a:cubicBezTo>
                  <a:cubicBezTo>
                    <a:pt x="107" y="23"/>
                    <a:pt x="109" y="24"/>
                    <a:pt x="109" y="24"/>
                  </a:cubicBezTo>
                  <a:cubicBezTo>
                    <a:pt x="110" y="24"/>
                    <a:pt x="111" y="24"/>
                    <a:pt x="111" y="25"/>
                  </a:cubicBezTo>
                  <a:cubicBezTo>
                    <a:pt x="112" y="25"/>
                    <a:pt x="112" y="26"/>
                    <a:pt x="112" y="26"/>
                  </a:cubicBezTo>
                  <a:cubicBezTo>
                    <a:pt x="112" y="27"/>
                    <a:pt x="112" y="28"/>
                    <a:pt x="112" y="28"/>
                  </a:cubicBezTo>
                  <a:cubicBezTo>
                    <a:pt x="112" y="29"/>
                    <a:pt x="112" y="30"/>
                    <a:pt x="113" y="30"/>
                  </a:cubicBezTo>
                  <a:cubicBezTo>
                    <a:pt x="113" y="31"/>
                    <a:pt x="114" y="33"/>
                    <a:pt x="115" y="34"/>
                  </a:cubicBezTo>
                  <a:cubicBezTo>
                    <a:pt x="116" y="34"/>
                    <a:pt x="117" y="36"/>
                    <a:pt x="118" y="37"/>
                  </a:cubicBezTo>
                  <a:cubicBezTo>
                    <a:pt x="119" y="37"/>
                    <a:pt x="120" y="37"/>
                    <a:pt x="120" y="37"/>
                  </a:cubicBezTo>
                  <a:cubicBezTo>
                    <a:pt x="120" y="38"/>
                    <a:pt x="121" y="37"/>
                    <a:pt x="121" y="37"/>
                  </a:cubicBezTo>
                  <a:cubicBezTo>
                    <a:pt x="121" y="37"/>
                    <a:pt x="122" y="37"/>
                    <a:pt x="122" y="36"/>
                  </a:cubicBezTo>
                  <a:cubicBezTo>
                    <a:pt x="122" y="36"/>
                    <a:pt x="122" y="35"/>
                    <a:pt x="122" y="34"/>
                  </a:cubicBezTo>
                  <a:cubicBezTo>
                    <a:pt x="122" y="34"/>
                    <a:pt x="123" y="34"/>
                    <a:pt x="123" y="34"/>
                  </a:cubicBezTo>
                  <a:cubicBezTo>
                    <a:pt x="123" y="33"/>
                    <a:pt x="124" y="34"/>
                    <a:pt x="125" y="35"/>
                  </a:cubicBezTo>
                  <a:cubicBezTo>
                    <a:pt x="125" y="36"/>
                    <a:pt x="126" y="37"/>
                    <a:pt x="126" y="38"/>
                  </a:cubicBezTo>
                  <a:cubicBezTo>
                    <a:pt x="127" y="39"/>
                    <a:pt x="127" y="39"/>
                    <a:pt x="128" y="40"/>
                  </a:cubicBezTo>
                  <a:cubicBezTo>
                    <a:pt x="128" y="40"/>
                    <a:pt x="127" y="41"/>
                    <a:pt x="127" y="42"/>
                  </a:cubicBezTo>
                  <a:cubicBezTo>
                    <a:pt x="126" y="42"/>
                    <a:pt x="125" y="41"/>
                    <a:pt x="124" y="42"/>
                  </a:cubicBezTo>
                  <a:cubicBezTo>
                    <a:pt x="124" y="42"/>
                    <a:pt x="124" y="43"/>
                    <a:pt x="124" y="44"/>
                  </a:cubicBezTo>
                  <a:cubicBezTo>
                    <a:pt x="124" y="44"/>
                    <a:pt x="125" y="45"/>
                    <a:pt x="125" y="45"/>
                  </a:cubicBezTo>
                  <a:cubicBezTo>
                    <a:pt x="125" y="46"/>
                    <a:pt x="125" y="47"/>
                    <a:pt x="125" y="48"/>
                  </a:cubicBezTo>
                  <a:cubicBezTo>
                    <a:pt x="125" y="48"/>
                    <a:pt x="126" y="49"/>
                    <a:pt x="127" y="48"/>
                  </a:cubicBezTo>
                  <a:cubicBezTo>
                    <a:pt x="127" y="48"/>
                    <a:pt x="128" y="47"/>
                    <a:pt x="128" y="47"/>
                  </a:cubicBezTo>
                  <a:cubicBezTo>
                    <a:pt x="128" y="46"/>
                    <a:pt x="128" y="46"/>
                    <a:pt x="128" y="46"/>
                  </a:cubicBezTo>
                  <a:cubicBezTo>
                    <a:pt x="128" y="45"/>
                    <a:pt x="129" y="44"/>
                    <a:pt x="130" y="44"/>
                  </a:cubicBezTo>
                  <a:cubicBezTo>
                    <a:pt x="131" y="43"/>
                    <a:pt x="133" y="43"/>
                    <a:pt x="134" y="44"/>
                  </a:cubicBezTo>
                  <a:cubicBezTo>
                    <a:pt x="135" y="44"/>
                    <a:pt x="136" y="44"/>
                    <a:pt x="136" y="45"/>
                  </a:cubicBezTo>
                  <a:cubicBezTo>
                    <a:pt x="137" y="45"/>
                    <a:pt x="139" y="47"/>
                    <a:pt x="140" y="48"/>
                  </a:cubicBezTo>
                  <a:cubicBezTo>
                    <a:pt x="140" y="48"/>
                    <a:pt x="142" y="50"/>
                    <a:pt x="142" y="51"/>
                  </a:cubicBezTo>
                  <a:cubicBezTo>
                    <a:pt x="143" y="51"/>
                    <a:pt x="143" y="53"/>
                    <a:pt x="143" y="53"/>
                  </a:cubicBezTo>
                  <a:cubicBezTo>
                    <a:pt x="143" y="54"/>
                    <a:pt x="144" y="55"/>
                    <a:pt x="144" y="56"/>
                  </a:cubicBezTo>
                  <a:cubicBezTo>
                    <a:pt x="144" y="56"/>
                    <a:pt x="144" y="57"/>
                    <a:pt x="144" y="57"/>
                  </a:cubicBezTo>
                  <a:cubicBezTo>
                    <a:pt x="144" y="58"/>
                    <a:pt x="142" y="58"/>
                    <a:pt x="142" y="59"/>
                  </a:cubicBezTo>
                  <a:cubicBezTo>
                    <a:pt x="143" y="60"/>
                    <a:pt x="144" y="60"/>
                    <a:pt x="144" y="60"/>
                  </a:cubicBezTo>
                  <a:cubicBezTo>
                    <a:pt x="144" y="60"/>
                    <a:pt x="145" y="61"/>
                    <a:pt x="145" y="61"/>
                  </a:cubicBezTo>
                  <a:cubicBezTo>
                    <a:pt x="146" y="61"/>
                    <a:pt x="147" y="61"/>
                    <a:pt x="147" y="61"/>
                  </a:cubicBezTo>
                  <a:cubicBezTo>
                    <a:pt x="148" y="62"/>
                    <a:pt x="150" y="63"/>
                    <a:pt x="150" y="64"/>
                  </a:cubicBezTo>
                  <a:cubicBezTo>
                    <a:pt x="150" y="64"/>
                    <a:pt x="149" y="65"/>
                    <a:pt x="149" y="66"/>
                  </a:cubicBezTo>
                  <a:cubicBezTo>
                    <a:pt x="148" y="66"/>
                    <a:pt x="148" y="68"/>
                    <a:pt x="148" y="69"/>
                  </a:cubicBezTo>
                  <a:cubicBezTo>
                    <a:pt x="149" y="70"/>
                    <a:pt x="151" y="71"/>
                    <a:pt x="151" y="72"/>
                  </a:cubicBezTo>
                  <a:cubicBezTo>
                    <a:pt x="151" y="72"/>
                    <a:pt x="151" y="74"/>
                    <a:pt x="151" y="75"/>
                  </a:cubicBezTo>
                  <a:cubicBezTo>
                    <a:pt x="152" y="76"/>
                    <a:pt x="153" y="78"/>
                    <a:pt x="153" y="79"/>
                  </a:cubicBezTo>
                  <a:cubicBezTo>
                    <a:pt x="154" y="80"/>
                    <a:pt x="154" y="82"/>
                    <a:pt x="154" y="84"/>
                  </a:cubicBezTo>
                  <a:cubicBezTo>
                    <a:pt x="154" y="85"/>
                    <a:pt x="153" y="87"/>
                    <a:pt x="153" y="88"/>
                  </a:cubicBezTo>
                  <a:cubicBezTo>
                    <a:pt x="153" y="89"/>
                    <a:pt x="153" y="92"/>
                    <a:pt x="153" y="93"/>
                  </a:cubicBezTo>
                  <a:cubicBezTo>
                    <a:pt x="152" y="93"/>
                    <a:pt x="151" y="94"/>
                    <a:pt x="150" y="95"/>
                  </a:cubicBezTo>
                  <a:cubicBezTo>
                    <a:pt x="150" y="95"/>
                    <a:pt x="149" y="96"/>
                    <a:pt x="149" y="96"/>
                  </a:cubicBezTo>
                  <a:cubicBezTo>
                    <a:pt x="149" y="97"/>
                    <a:pt x="150" y="97"/>
                    <a:pt x="151" y="98"/>
                  </a:cubicBezTo>
                  <a:cubicBezTo>
                    <a:pt x="151" y="98"/>
                    <a:pt x="152" y="99"/>
                    <a:pt x="152" y="99"/>
                  </a:cubicBezTo>
                  <a:cubicBezTo>
                    <a:pt x="152" y="100"/>
                    <a:pt x="152" y="101"/>
                    <a:pt x="153" y="102"/>
                  </a:cubicBezTo>
                  <a:cubicBezTo>
                    <a:pt x="153" y="103"/>
                    <a:pt x="154" y="103"/>
                    <a:pt x="154" y="104"/>
                  </a:cubicBezTo>
                  <a:cubicBezTo>
                    <a:pt x="154" y="104"/>
                    <a:pt x="155" y="105"/>
                    <a:pt x="154" y="106"/>
                  </a:cubicBezTo>
                  <a:cubicBezTo>
                    <a:pt x="154" y="106"/>
                    <a:pt x="153" y="106"/>
                    <a:pt x="153" y="106"/>
                  </a:cubicBezTo>
                  <a:cubicBezTo>
                    <a:pt x="153" y="105"/>
                    <a:pt x="153" y="105"/>
                    <a:pt x="152" y="104"/>
                  </a:cubicBezTo>
                  <a:cubicBezTo>
                    <a:pt x="152" y="104"/>
                    <a:pt x="151" y="104"/>
                    <a:pt x="151" y="104"/>
                  </a:cubicBezTo>
                  <a:cubicBezTo>
                    <a:pt x="151" y="105"/>
                    <a:pt x="151" y="105"/>
                    <a:pt x="151" y="106"/>
                  </a:cubicBezTo>
                  <a:cubicBezTo>
                    <a:pt x="152" y="106"/>
                    <a:pt x="152" y="107"/>
                    <a:pt x="153" y="107"/>
                  </a:cubicBezTo>
                  <a:cubicBezTo>
                    <a:pt x="153" y="107"/>
                    <a:pt x="154" y="107"/>
                    <a:pt x="154" y="107"/>
                  </a:cubicBezTo>
                  <a:cubicBezTo>
                    <a:pt x="155" y="107"/>
                    <a:pt x="156" y="107"/>
                    <a:pt x="156" y="107"/>
                  </a:cubicBezTo>
                  <a:cubicBezTo>
                    <a:pt x="156" y="107"/>
                    <a:pt x="157" y="107"/>
                    <a:pt x="157" y="108"/>
                  </a:cubicBezTo>
                  <a:cubicBezTo>
                    <a:pt x="157" y="108"/>
                    <a:pt x="158" y="110"/>
                    <a:pt x="158" y="110"/>
                  </a:cubicBezTo>
                  <a:cubicBezTo>
                    <a:pt x="158" y="111"/>
                    <a:pt x="159" y="112"/>
                    <a:pt x="159" y="113"/>
                  </a:cubicBezTo>
                  <a:cubicBezTo>
                    <a:pt x="159" y="114"/>
                    <a:pt x="158" y="115"/>
                    <a:pt x="158" y="116"/>
                  </a:cubicBezTo>
                  <a:cubicBezTo>
                    <a:pt x="158" y="117"/>
                    <a:pt x="157" y="118"/>
                    <a:pt x="156" y="119"/>
                  </a:cubicBezTo>
                  <a:cubicBezTo>
                    <a:pt x="156" y="120"/>
                    <a:pt x="156" y="123"/>
                    <a:pt x="156" y="124"/>
                  </a:cubicBezTo>
                  <a:cubicBezTo>
                    <a:pt x="156" y="125"/>
                    <a:pt x="157" y="128"/>
                    <a:pt x="158" y="129"/>
                  </a:cubicBezTo>
                  <a:cubicBezTo>
                    <a:pt x="159" y="130"/>
                    <a:pt x="161" y="131"/>
                    <a:pt x="162" y="132"/>
                  </a:cubicBezTo>
                  <a:cubicBezTo>
                    <a:pt x="163" y="133"/>
                    <a:pt x="164" y="133"/>
                    <a:pt x="164" y="134"/>
                  </a:cubicBezTo>
                  <a:cubicBezTo>
                    <a:pt x="164" y="134"/>
                    <a:pt x="164" y="135"/>
                    <a:pt x="164" y="136"/>
                  </a:cubicBezTo>
                  <a:cubicBezTo>
                    <a:pt x="164" y="136"/>
                    <a:pt x="164" y="137"/>
                    <a:pt x="164" y="137"/>
                  </a:cubicBezTo>
                  <a:cubicBezTo>
                    <a:pt x="163" y="137"/>
                    <a:pt x="163" y="138"/>
                    <a:pt x="164" y="138"/>
                  </a:cubicBezTo>
                  <a:cubicBezTo>
                    <a:pt x="164" y="138"/>
                    <a:pt x="164" y="139"/>
                    <a:pt x="164" y="140"/>
                  </a:cubicBezTo>
                  <a:cubicBezTo>
                    <a:pt x="165" y="140"/>
                    <a:pt x="166" y="141"/>
                    <a:pt x="167" y="142"/>
                  </a:cubicBezTo>
                  <a:cubicBezTo>
                    <a:pt x="167" y="142"/>
                    <a:pt x="167" y="143"/>
                    <a:pt x="167" y="143"/>
                  </a:cubicBezTo>
                  <a:cubicBezTo>
                    <a:pt x="167" y="144"/>
                    <a:pt x="166" y="144"/>
                    <a:pt x="166" y="144"/>
                  </a:cubicBezTo>
                  <a:cubicBezTo>
                    <a:pt x="166" y="144"/>
                    <a:pt x="165" y="145"/>
                    <a:pt x="164" y="145"/>
                  </a:cubicBezTo>
                  <a:cubicBezTo>
                    <a:pt x="164" y="146"/>
                    <a:pt x="164" y="147"/>
                    <a:pt x="163" y="147"/>
                  </a:cubicBezTo>
                  <a:cubicBezTo>
                    <a:pt x="163" y="147"/>
                    <a:pt x="162" y="147"/>
                    <a:pt x="162" y="147"/>
                  </a:cubicBezTo>
                  <a:cubicBezTo>
                    <a:pt x="161" y="147"/>
                    <a:pt x="160" y="147"/>
                    <a:pt x="159" y="147"/>
                  </a:cubicBezTo>
                  <a:cubicBezTo>
                    <a:pt x="159" y="147"/>
                    <a:pt x="158" y="147"/>
                    <a:pt x="158" y="147"/>
                  </a:cubicBezTo>
                  <a:cubicBezTo>
                    <a:pt x="157" y="147"/>
                    <a:pt x="155" y="146"/>
                    <a:pt x="155" y="146"/>
                  </a:cubicBezTo>
                  <a:cubicBezTo>
                    <a:pt x="154" y="147"/>
                    <a:pt x="154" y="147"/>
                    <a:pt x="153" y="147"/>
                  </a:cubicBezTo>
                  <a:cubicBezTo>
                    <a:pt x="153" y="148"/>
                    <a:pt x="152" y="148"/>
                    <a:pt x="152" y="148"/>
                  </a:cubicBezTo>
                  <a:cubicBezTo>
                    <a:pt x="151" y="148"/>
                    <a:pt x="150" y="148"/>
                    <a:pt x="150" y="149"/>
                  </a:cubicBezTo>
                  <a:cubicBezTo>
                    <a:pt x="150" y="149"/>
                    <a:pt x="151" y="149"/>
                    <a:pt x="151" y="149"/>
                  </a:cubicBezTo>
                  <a:cubicBezTo>
                    <a:pt x="152" y="149"/>
                    <a:pt x="153" y="149"/>
                    <a:pt x="153" y="149"/>
                  </a:cubicBezTo>
                  <a:cubicBezTo>
                    <a:pt x="153" y="148"/>
                    <a:pt x="154" y="148"/>
                    <a:pt x="154" y="148"/>
                  </a:cubicBezTo>
                  <a:cubicBezTo>
                    <a:pt x="155" y="148"/>
                    <a:pt x="156" y="148"/>
                    <a:pt x="156" y="148"/>
                  </a:cubicBezTo>
                  <a:cubicBezTo>
                    <a:pt x="156" y="148"/>
                    <a:pt x="157" y="148"/>
                    <a:pt x="157" y="148"/>
                  </a:cubicBezTo>
                  <a:cubicBezTo>
                    <a:pt x="158" y="149"/>
                    <a:pt x="159" y="148"/>
                    <a:pt x="160" y="148"/>
                  </a:cubicBezTo>
                  <a:cubicBezTo>
                    <a:pt x="160" y="149"/>
                    <a:pt x="161" y="149"/>
                    <a:pt x="161" y="149"/>
                  </a:cubicBezTo>
                  <a:cubicBezTo>
                    <a:pt x="162" y="149"/>
                    <a:pt x="162" y="149"/>
                    <a:pt x="163" y="149"/>
                  </a:cubicBezTo>
                  <a:cubicBezTo>
                    <a:pt x="163" y="150"/>
                    <a:pt x="164" y="150"/>
                    <a:pt x="164" y="150"/>
                  </a:cubicBezTo>
                  <a:cubicBezTo>
                    <a:pt x="165" y="151"/>
                    <a:pt x="165" y="152"/>
                    <a:pt x="166" y="153"/>
                  </a:cubicBezTo>
                  <a:cubicBezTo>
                    <a:pt x="166" y="153"/>
                    <a:pt x="167" y="154"/>
                    <a:pt x="168" y="154"/>
                  </a:cubicBezTo>
                  <a:cubicBezTo>
                    <a:pt x="168" y="154"/>
                    <a:pt x="169" y="154"/>
                    <a:pt x="170" y="154"/>
                  </a:cubicBezTo>
                  <a:cubicBezTo>
                    <a:pt x="170" y="153"/>
                    <a:pt x="170" y="153"/>
                    <a:pt x="170" y="153"/>
                  </a:cubicBezTo>
                  <a:cubicBezTo>
                    <a:pt x="170" y="153"/>
                    <a:pt x="171" y="153"/>
                    <a:pt x="171" y="153"/>
                  </a:cubicBezTo>
                  <a:cubicBezTo>
                    <a:pt x="171" y="153"/>
                    <a:pt x="171" y="153"/>
                    <a:pt x="171" y="154"/>
                  </a:cubicBezTo>
                  <a:cubicBezTo>
                    <a:pt x="171" y="154"/>
                    <a:pt x="170" y="154"/>
                    <a:pt x="170" y="155"/>
                  </a:cubicBezTo>
                  <a:cubicBezTo>
                    <a:pt x="169" y="155"/>
                    <a:pt x="168" y="155"/>
                    <a:pt x="168" y="155"/>
                  </a:cubicBezTo>
                  <a:cubicBezTo>
                    <a:pt x="168" y="155"/>
                    <a:pt x="167" y="155"/>
                    <a:pt x="166" y="154"/>
                  </a:cubicBezTo>
                  <a:cubicBezTo>
                    <a:pt x="166" y="154"/>
                    <a:pt x="165" y="154"/>
                    <a:pt x="165" y="153"/>
                  </a:cubicBezTo>
                  <a:cubicBezTo>
                    <a:pt x="164" y="153"/>
                    <a:pt x="163" y="153"/>
                    <a:pt x="162" y="153"/>
                  </a:cubicBezTo>
                  <a:cubicBezTo>
                    <a:pt x="162" y="153"/>
                    <a:pt x="161" y="153"/>
                    <a:pt x="161" y="153"/>
                  </a:cubicBezTo>
                  <a:cubicBezTo>
                    <a:pt x="160" y="153"/>
                    <a:pt x="160" y="154"/>
                    <a:pt x="160" y="154"/>
                  </a:cubicBezTo>
                  <a:cubicBezTo>
                    <a:pt x="160" y="154"/>
                    <a:pt x="161" y="154"/>
                    <a:pt x="162" y="154"/>
                  </a:cubicBezTo>
                  <a:cubicBezTo>
                    <a:pt x="162" y="154"/>
                    <a:pt x="164" y="154"/>
                    <a:pt x="164" y="155"/>
                  </a:cubicBezTo>
                  <a:cubicBezTo>
                    <a:pt x="164" y="155"/>
                    <a:pt x="165" y="155"/>
                    <a:pt x="165" y="155"/>
                  </a:cubicBezTo>
                  <a:cubicBezTo>
                    <a:pt x="166" y="156"/>
                    <a:pt x="167" y="156"/>
                    <a:pt x="167" y="157"/>
                  </a:cubicBezTo>
                  <a:cubicBezTo>
                    <a:pt x="167" y="157"/>
                    <a:pt x="167" y="158"/>
                    <a:pt x="167" y="159"/>
                  </a:cubicBezTo>
                  <a:cubicBezTo>
                    <a:pt x="167" y="159"/>
                    <a:pt x="167" y="160"/>
                    <a:pt x="167" y="161"/>
                  </a:cubicBezTo>
                  <a:cubicBezTo>
                    <a:pt x="167" y="161"/>
                    <a:pt x="167" y="162"/>
                    <a:pt x="168" y="163"/>
                  </a:cubicBezTo>
                  <a:cubicBezTo>
                    <a:pt x="168" y="163"/>
                    <a:pt x="169" y="164"/>
                    <a:pt x="170" y="165"/>
                  </a:cubicBezTo>
                  <a:cubicBezTo>
                    <a:pt x="170" y="165"/>
                    <a:pt x="172" y="166"/>
                    <a:pt x="172" y="16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3" name="Freeform 139">
              <a:extLst>
                <a:ext uri="{FF2B5EF4-FFF2-40B4-BE49-F238E27FC236}">
                  <a16:creationId xmlns:a16="http://schemas.microsoft.com/office/drawing/2014/main" id="{4CC01914-FD87-4E21-A0B2-4DEC844C66DD}"/>
                </a:ext>
              </a:extLst>
            </p:cNvPr>
            <p:cNvSpPr>
              <a:spLocks/>
            </p:cNvSpPr>
            <p:nvPr/>
          </p:nvSpPr>
          <p:spPr bwMode="auto">
            <a:xfrm>
              <a:off x="7237198" y="2700363"/>
              <a:ext cx="32440" cy="17468"/>
            </a:xfrm>
            <a:custGeom>
              <a:avLst/>
              <a:gdLst/>
              <a:ahLst/>
              <a:cxnLst>
                <a:cxn ang="0">
                  <a:pos x="10" y="5"/>
                </a:cxn>
                <a:cxn ang="0">
                  <a:pos x="9" y="6"/>
                </a:cxn>
                <a:cxn ang="0">
                  <a:pos x="7" y="6"/>
                </a:cxn>
                <a:cxn ang="0">
                  <a:pos x="6" y="4"/>
                </a:cxn>
                <a:cxn ang="0">
                  <a:pos x="3" y="3"/>
                </a:cxn>
                <a:cxn ang="0">
                  <a:pos x="1" y="3"/>
                </a:cxn>
                <a:cxn ang="0">
                  <a:pos x="0" y="2"/>
                </a:cxn>
                <a:cxn ang="0">
                  <a:pos x="1" y="0"/>
                </a:cxn>
                <a:cxn ang="0">
                  <a:pos x="3" y="1"/>
                </a:cxn>
                <a:cxn ang="0">
                  <a:pos x="4" y="1"/>
                </a:cxn>
                <a:cxn ang="0">
                  <a:pos x="7" y="1"/>
                </a:cxn>
                <a:cxn ang="0">
                  <a:pos x="8" y="1"/>
                </a:cxn>
                <a:cxn ang="0">
                  <a:pos x="10" y="1"/>
                </a:cxn>
                <a:cxn ang="0">
                  <a:pos x="10" y="3"/>
                </a:cxn>
                <a:cxn ang="0">
                  <a:pos x="10" y="5"/>
                </a:cxn>
              </a:cxnLst>
              <a:rect l="0" t="0" r="r" b="b"/>
              <a:pathLst>
                <a:path w="11" h="6">
                  <a:moveTo>
                    <a:pt x="10" y="5"/>
                  </a:moveTo>
                  <a:cubicBezTo>
                    <a:pt x="10" y="5"/>
                    <a:pt x="10" y="6"/>
                    <a:pt x="9" y="6"/>
                  </a:cubicBezTo>
                  <a:cubicBezTo>
                    <a:pt x="9" y="6"/>
                    <a:pt x="8" y="6"/>
                    <a:pt x="7" y="6"/>
                  </a:cubicBezTo>
                  <a:cubicBezTo>
                    <a:pt x="7" y="6"/>
                    <a:pt x="6" y="5"/>
                    <a:pt x="6" y="4"/>
                  </a:cubicBezTo>
                  <a:cubicBezTo>
                    <a:pt x="5" y="4"/>
                    <a:pt x="4" y="3"/>
                    <a:pt x="3" y="3"/>
                  </a:cubicBezTo>
                  <a:cubicBezTo>
                    <a:pt x="3" y="3"/>
                    <a:pt x="2" y="4"/>
                    <a:pt x="1" y="3"/>
                  </a:cubicBezTo>
                  <a:cubicBezTo>
                    <a:pt x="1" y="3"/>
                    <a:pt x="0" y="2"/>
                    <a:pt x="0" y="2"/>
                  </a:cubicBezTo>
                  <a:cubicBezTo>
                    <a:pt x="0" y="2"/>
                    <a:pt x="1" y="1"/>
                    <a:pt x="1" y="0"/>
                  </a:cubicBezTo>
                  <a:cubicBezTo>
                    <a:pt x="1" y="0"/>
                    <a:pt x="2" y="1"/>
                    <a:pt x="3" y="1"/>
                  </a:cubicBezTo>
                  <a:cubicBezTo>
                    <a:pt x="3" y="1"/>
                    <a:pt x="4" y="1"/>
                    <a:pt x="4" y="1"/>
                  </a:cubicBezTo>
                  <a:cubicBezTo>
                    <a:pt x="5" y="2"/>
                    <a:pt x="6" y="1"/>
                    <a:pt x="7" y="1"/>
                  </a:cubicBezTo>
                  <a:cubicBezTo>
                    <a:pt x="7" y="1"/>
                    <a:pt x="8" y="1"/>
                    <a:pt x="8" y="1"/>
                  </a:cubicBezTo>
                  <a:cubicBezTo>
                    <a:pt x="8" y="1"/>
                    <a:pt x="9" y="1"/>
                    <a:pt x="10" y="1"/>
                  </a:cubicBezTo>
                  <a:cubicBezTo>
                    <a:pt x="10" y="1"/>
                    <a:pt x="10" y="2"/>
                    <a:pt x="10" y="3"/>
                  </a:cubicBezTo>
                  <a:cubicBezTo>
                    <a:pt x="11" y="3"/>
                    <a:pt x="11" y="5"/>
                    <a:pt x="10"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4" name="Freeform 140">
              <a:extLst>
                <a:ext uri="{FF2B5EF4-FFF2-40B4-BE49-F238E27FC236}">
                  <a16:creationId xmlns:a16="http://schemas.microsoft.com/office/drawing/2014/main" id="{C27D00B2-0E46-400C-80B9-091552D11E80}"/>
                </a:ext>
              </a:extLst>
            </p:cNvPr>
            <p:cNvSpPr>
              <a:spLocks/>
            </p:cNvSpPr>
            <p:nvPr/>
          </p:nvSpPr>
          <p:spPr bwMode="auto">
            <a:xfrm>
              <a:off x="7017609" y="1639848"/>
              <a:ext cx="119776" cy="107300"/>
            </a:xfrm>
            <a:custGeom>
              <a:avLst/>
              <a:gdLst/>
              <a:ahLst/>
              <a:cxnLst>
                <a:cxn ang="0">
                  <a:pos x="40" y="22"/>
                </a:cxn>
                <a:cxn ang="0">
                  <a:pos x="39" y="28"/>
                </a:cxn>
                <a:cxn ang="0">
                  <a:pos x="37" y="33"/>
                </a:cxn>
                <a:cxn ang="0">
                  <a:pos x="35" y="32"/>
                </a:cxn>
                <a:cxn ang="0">
                  <a:pos x="32" y="32"/>
                </a:cxn>
                <a:cxn ang="0">
                  <a:pos x="31" y="28"/>
                </a:cxn>
                <a:cxn ang="0">
                  <a:pos x="29" y="25"/>
                </a:cxn>
                <a:cxn ang="0">
                  <a:pos x="28" y="25"/>
                </a:cxn>
                <a:cxn ang="0">
                  <a:pos x="24" y="27"/>
                </a:cxn>
                <a:cxn ang="0">
                  <a:pos x="20" y="30"/>
                </a:cxn>
                <a:cxn ang="0">
                  <a:pos x="16" y="32"/>
                </a:cxn>
                <a:cxn ang="0">
                  <a:pos x="13" y="35"/>
                </a:cxn>
                <a:cxn ang="0">
                  <a:pos x="9" y="36"/>
                </a:cxn>
                <a:cxn ang="0">
                  <a:pos x="7" y="36"/>
                </a:cxn>
                <a:cxn ang="0">
                  <a:pos x="5" y="36"/>
                </a:cxn>
                <a:cxn ang="0">
                  <a:pos x="5" y="34"/>
                </a:cxn>
                <a:cxn ang="0">
                  <a:pos x="7" y="33"/>
                </a:cxn>
                <a:cxn ang="0">
                  <a:pos x="8" y="31"/>
                </a:cxn>
                <a:cxn ang="0">
                  <a:pos x="8" y="29"/>
                </a:cxn>
                <a:cxn ang="0">
                  <a:pos x="6" y="29"/>
                </a:cxn>
                <a:cxn ang="0">
                  <a:pos x="4" y="29"/>
                </a:cxn>
                <a:cxn ang="0">
                  <a:pos x="1" y="28"/>
                </a:cxn>
                <a:cxn ang="0">
                  <a:pos x="0" y="27"/>
                </a:cxn>
                <a:cxn ang="0">
                  <a:pos x="0" y="24"/>
                </a:cxn>
                <a:cxn ang="0">
                  <a:pos x="1" y="23"/>
                </a:cxn>
                <a:cxn ang="0">
                  <a:pos x="2" y="23"/>
                </a:cxn>
                <a:cxn ang="0">
                  <a:pos x="5" y="24"/>
                </a:cxn>
                <a:cxn ang="0">
                  <a:pos x="7" y="23"/>
                </a:cxn>
                <a:cxn ang="0">
                  <a:pos x="10" y="21"/>
                </a:cxn>
                <a:cxn ang="0">
                  <a:pos x="13" y="18"/>
                </a:cxn>
                <a:cxn ang="0">
                  <a:pos x="13" y="16"/>
                </a:cxn>
                <a:cxn ang="0">
                  <a:pos x="11" y="12"/>
                </a:cxn>
                <a:cxn ang="0">
                  <a:pos x="10" y="8"/>
                </a:cxn>
                <a:cxn ang="0">
                  <a:pos x="10" y="3"/>
                </a:cxn>
                <a:cxn ang="0">
                  <a:pos x="12" y="1"/>
                </a:cxn>
                <a:cxn ang="0">
                  <a:pos x="14" y="1"/>
                </a:cxn>
                <a:cxn ang="0">
                  <a:pos x="18" y="2"/>
                </a:cxn>
                <a:cxn ang="0">
                  <a:pos x="19" y="4"/>
                </a:cxn>
                <a:cxn ang="0">
                  <a:pos x="21" y="6"/>
                </a:cxn>
                <a:cxn ang="0">
                  <a:pos x="24" y="7"/>
                </a:cxn>
                <a:cxn ang="0">
                  <a:pos x="28" y="7"/>
                </a:cxn>
                <a:cxn ang="0">
                  <a:pos x="29" y="5"/>
                </a:cxn>
                <a:cxn ang="0">
                  <a:pos x="32" y="4"/>
                </a:cxn>
                <a:cxn ang="0">
                  <a:pos x="34" y="4"/>
                </a:cxn>
                <a:cxn ang="0">
                  <a:pos x="37" y="7"/>
                </a:cxn>
                <a:cxn ang="0">
                  <a:pos x="36" y="12"/>
                </a:cxn>
                <a:cxn ang="0">
                  <a:pos x="36" y="15"/>
                </a:cxn>
                <a:cxn ang="0">
                  <a:pos x="38" y="17"/>
                </a:cxn>
                <a:cxn ang="0">
                  <a:pos x="39" y="19"/>
                </a:cxn>
                <a:cxn ang="0">
                  <a:pos x="40" y="22"/>
                </a:cxn>
              </a:cxnLst>
              <a:rect l="0" t="0" r="r" b="b"/>
              <a:pathLst>
                <a:path w="40" h="36">
                  <a:moveTo>
                    <a:pt x="40" y="22"/>
                  </a:moveTo>
                  <a:cubicBezTo>
                    <a:pt x="40" y="23"/>
                    <a:pt x="39" y="26"/>
                    <a:pt x="39" y="28"/>
                  </a:cubicBezTo>
                  <a:cubicBezTo>
                    <a:pt x="39" y="29"/>
                    <a:pt x="38" y="31"/>
                    <a:pt x="37" y="33"/>
                  </a:cubicBezTo>
                  <a:cubicBezTo>
                    <a:pt x="36" y="33"/>
                    <a:pt x="36" y="32"/>
                    <a:pt x="35" y="32"/>
                  </a:cubicBezTo>
                  <a:cubicBezTo>
                    <a:pt x="35" y="32"/>
                    <a:pt x="33" y="32"/>
                    <a:pt x="32" y="32"/>
                  </a:cubicBezTo>
                  <a:cubicBezTo>
                    <a:pt x="32" y="31"/>
                    <a:pt x="31" y="29"/>
                    <a:pt x="31" y="28"/>
                  </a:cubicBezTo>
                  <a:cubicBezTo>
                    <a:pt x="31" y="28"/>
                    <a:pt x="30" y="26"/>
                    <a:pt x="29" y="25"/>
                  </a:cubicBezTo>
                  <a:cubicBezTo>
                    <a:pt x="29" y="25"/>
                    <a:pt x="28" y="25"/>
                    <a:pt x="28" y="25"/>
                  </a:cubicBezTo>
                  <a:cubicBezTo>
                    <a:pt x="26" y="25"/>
                    <a:pt x="24" y="26"/>
                    <a:pt x="24" y="27"/>
                  </a:cubicBezTo>
                  <a:cubicBezTo>
                    <a:pt x="22" y="27"/>
                    <a:pt x="21" y="29"/>
                    <a:pt x="20" y="30"/>
                  </a:cubicBezTo>
                  <a:cubicBezTo>
                    <a:pt x="19" y="31"/>
                    <a:pt x="17" y="32"/>
                    <a:pt x="16" y="32"/>
                  </a:cubicBezTo>
                  <a:cubicBezTo>
                    <a:pt x="15" y="33"/>
                    <a:pt x="14" y="34"/>
                    <a:pt x="13" y="35"/>
                  </a:cubicBezTo>
                  <a:cubicBezTo>
                    <a:pt x="12" y="35"/>
                    <a:pt x="10" y="35"/>
                    <a:pt x="9" y="36"/>
                  </a:cubicBezTo>
                  <a:cubicBezTo>
                    <a:pt x="9" y="36"/>
                    <a:pt x="7" y="36"/>
                    <a:pt x="7" y="36"/>
                  </a:cubicBezTo>
                  <a:cubicBezTo>
                    <a:pt x="6" y="36"/>
                    <a:pt x="5" y="36"/>
                    <a:pt x="5" y="36"/>
                  </a:cubicBezTo>
                  <a:cubicBezTo>
                    <a:pt x="5" y="35"/>
                    <a:pt x="5" y="34"/>
                    <a:pt x="5" y="34"/>
                  </a:cubicBezTo>
                  <a:cubicBezTo>
                    <a:pt x="5" y="34"/>
                    <a:pt x="6" y="33"/>
                    <a:pt x="7" y="33"/>
                  </a:cubicBezTo>
                  <a:cubicBezTo>
                    <a:pt x="7" y="33"/>
                    <a:pt x="8" y="32"/>
                    <a:pt x="8" y="31"/>
                  </a:cubicBezTo>
                  <a:cubicBezTo>
                    <a:pt x="8" y="31"/>
                    <a:pt x="8" y="30"/>
                    <a:pt x="8" y="29"/>
                  </a:cubicBezTo>
                  <a:cubicBezTo>
                    <a:pt x="8" y="29"/>
                    <a:pt x="6" y="29"/>
                    <a:pt x="6" y="29"/>
                  </a:cubicBezTo>
                  <a:cubicBezTo>
                    <a:pt x="5" y="29"/>
                    <a:pt x="4" y="29"/>
                    <a:pt x="4" y="29"/>
                  </a:cubicBezTo>
                  <a:cubicBezTo>
                    <a:pt x="3" y="29"/>
                    <a:pt x="2" y="29"/>
                    <a:pt x="1" y="28"/>
                  </a:cubicBezTo>
                  <a:cubicBezTo>
                    <a:pt x="1" y="28"/>
                    <a:pt x="0" y="27"/>
                    <a:pt x="0" y="27"/>
                  </a:cubicBezTo>
                  <a:cubicBezTo>
                    <a:pt x="0" y="26"/>
                    <a:pt x="0" y="25"/>
                    <a:pt x="0" y="24"/>
                  </a:cubicBezTo>
                  <a:cubicBezTo>
                    <a:pt x="0" y="24"/>
                    <a:pt x="1" y="23"/>
                    <a:pt x="1" y="23"/>
                  </a:cubicBezTo>
                  <a:cubicBezTo>
                    <a:pt x="1" y="23"/>
                    <a:pt x="2" y="23"/>
                    <a:pt x="2" y="23"/>
                  </a:cubicBezTo>
                  <a:cubicBezTo>
                    <a:pt x="3" y="23"/>
                    <a:pt x="4" y="24"/>
                    <a:pt x="5" y="24"/>
                  </a:cubicBezTo>
                  <a:cubicBezTo>
                    <a:pt x="5" y="24"/>
                    <a:pt x="7" y="24"/>
                    <a:pt x="7" y="23"/>
                  </a:cubicBezTo>
                  <a:cubicBezTo>
                    <a:pt x="8" y="23"/>
                    <a:pt x="10" y="22"/>
                    <a:pt x="10" y="21"/>
                  </a:cubicBezTo>
                  <a:cubicBezTo>
                    <a:pt x="11" y="20"/>
                    <a:pt x="13" y="19"/>
                    <a:pt x="13" y="18"/>
                  </a:cubicBezTo>
                  <a:cubicBezTo>
                    <a:pt x="13" y="17"/>
                    <a:pt x="13" y="16"/>
                    <a:pt x="13" y="16"/>
                  </a:cubicBezTo>
                  <a:cubicBezTo>
                    <a:pt x="13" y="15"/>
                    <a:pt x="12" y="13"/>
                    <a:pt x="11" y="12"/>
                  </a:cubicBezTo>
                  <a:cubicBezTo>
                    <a:pt x="11" y="11"/>
                    <a:pt x="10" y="9"/>
                    <a:pt x="10" y="8"/>
                  </a:cubicBezTo>
                  <a:cubicBezTo>
                    <a:pt x="10" y="7"/>
                    <a:pt x="10" y="4"/>
                    <a:pt x="10" y="3"/>
                  </a:cubicBezTo>
                  <a:cubicBezTo>
                    <a:pt x="10" y="2"/>
                    <a:pt x="11" y="1"/>
                    <a:pt x="12" y="1"/>
                  </a:cubicBezTo>
                  <a:cubicBezTo>
                    <a:pt x="12" y="0"/>
                    <a:pt x="13" y="1"/>
                    <a:pt x="14" y="1"/>
                  </a:cubicBezTo>
                  <a:cubicBezTo>
                    <a:pt x="15" y="1"/>
                    <a:pt x="17" y="1"/>
                    <a:pt x="18" y="2"/>
                  </a:cubicBezTo>
                  <a:cubicBezTo>
                    <a:pt x="18" y="2"/>
                    <a:pt x="19" y="4"/>
                    <a:pt x="19" y="4"/>
                  </a:cubicBezTo>
                  <a:cubicBezTo>
                    <a:pt x="20" y="5"/>
                    <a:pt x="20" y="6"/>
                    <a:pt x="21" y="6"/>
                  </a:cubicBezTo>
                  <a:cubicBezTo>
                    <a:pt x="22" y="6"/>
                    <a:pt x="23" y="7"/>
                    <a:pt x="24" y="7"/>
                  </a:cubicBezTo>
                  <a:cubicBezTo>
                    <a:pt x="25" y="7"/>
                    <a:pt x="27" y="8"/>
                    <a:pt x="28" y="7"/>
                  </a:cubicBezTo>
                  <a:cubicBezTo>
                    <a:pt x="28" y="7"/>
                    <a:pt x="29" y="5"/>
                    <a:pt x="29" y="5"/>
                  </a:cubicBezTo>
                  <a:cubicBezTo>
                    <a:pt x="30" y="4"/>
                    <a:pt x="31" y="4"/>
                    <a:pt x="32" y="4"/>
                  </a:cubicBezTo>
                  <a:cubicBezTo>
                    <a:pt x="32" y="4"/>
                    <a:pt x="33" y="4"/>
                    <a:pt x="34" y="4"/>
                  </a:cubicBezTo>
                  <a:cubicBezTo>
                    <a:pt x="35" y="5"/>
                    <a:pt x="36" y="6"/>
                    <a:pt x="37" y="7"/>
                  </a:cubicBezTo>
                  <a:cubicBezTo>
                    <a:pt x="36" y="9"/>
                    <a:pt x="36" y="11"/>
                    <a:pt x="36" y="12"/>
                  </a:cubicBezTo>
                  <a:cubicBezTo>
                    <a:pt x="36" y="13"/>
                    <a:pt x="36" y="14"/>
                    <a:pt x="36" y="15"/>
                  </a:cubicBezTo>
                  <a:cubicBezTo>
                    <a:pt x="37" y="16"/>
                    <a:pt x="38" y="16"/>
                    <a:pt x="38" y="17"/>
                  </a:cubicBezTo>
                  <a:cubicBezTo>
                    <a:pt x="38" y="17"/>
                    <a:pt x="39" y="18"/>
                    <a:pt x="39" y="19"/>
                  </a:cubicBezTo>
                  <a:cubicBezTo>
                    <a:pt x="40" y="19"/>
                    <a:pt x="40" y="21"/>
                    <a:pt x="40"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5" name="Freeform 141">
              <a:extLst>
                <a:ext uri="{FF2B5EF4-FFF2-40B4-BE49-F238E27FC236}">
                  <a16:creationId xmlns:a16="http://schemas.microsoft.com/office/drawing/2014/main" id="{D6EE4930-EC21-4186-AF7E-C467C3D8EDAE}"/>
                </a:ext>
              </a:extLst>
            </p:cNvPr>
            <p:cNvSpPr>
              <a:spLocks/>
            </p:cNvSpPr>
            <p:nvPr/>
          </p:nvSpPr>
          <p:spPr bwMode="auto">
            <a:xfrm>
              <a:off x="6491094" y="1295493"/>
              <a:ext cx="409234" cy="459141"/>
            </a:xfrm>
            <a:custGeom>
              <a:avLst/>
              <a:gdLst/>
              <a:ahLst/>
              <a:cxnLst>
                <a:cxn ang="0">
                  <a:pos x="133" y="50"/>
                </a:cxn>
                <a:cxn ang="0">
                  <a:pos x="123" y="50"/>
                </a:cxn>
                <a:cxn ang="0">
                  <a:pos x="118" y="42"/>
                </a:cxn>
                <a:cxn ang="0">
                  <a:pos x="111" y="49"/>
                </a:cxn>
                <a:cxn ang="0">
                  <a:pos x="99" y="56"/>
                </a:cxn>
                <a:cxn ang="0">
                  <a:pos x="97" y="64"/>
                </a:cxn>
                <a:cxn ang="0">
                  <a:pos x="102" y="68"/>
                </a:cxn>
                <a:cxn ang="0">
                  <a:pos x="95" y="75"/>
                </a:cxn>
                <a:cxn ang="0">
                  <a:pos x="103" y="81"/>
                </a:cxn>
                <a:cxn ang="0">
                  <a:pos x="102" y="92"/>
                </a:cxn>
                <a:cxn ang="0">
                  <a:pos x="96" y="109"/>
                </a:cxn>
                <a:cxn ang="0">
                  <a:pos x="85" y="107"/>
                </a:cxn>
                <a:cxn ang="0">
                  <a:pos x="71" y="114"/>
                </a:cxn>
                <a:cxn ang="0">
                  <a:pos x="57" y="127"/>
                </a:cxn>
                <a:cxn ang="0">
                  <a:pos x="53" y="140"/>
                </a:cxn>
                <a:cxn ang="0">
                  <a:pos x="50" y="147"/>
                </a:cxn>
                <a:cxn ang="0">
                  <a:pos x="34" y="151"/>
                </a:cxn>
                <a:cxn ang="0">
                  <a:pos x="23" y="152"/>
                </a:cxn>
                <a:cxn ang="0">
                  <a:pos x="13" y="155"/>
                </a:cxn>
                <a:cxn ang="0">
                  <a:pos x="9" y="149"/>
                </a:cxn>
                <a:cxn ang="0">
                  <a:pos x="16" y="143"/>
                </a:cxn>
                <a:cxn ang="0">
                  <a:pos x="22" y="138"/>
                </a:cxn>
                <a:cxn ang="0">
                  <a:pos x="32" y="130"/>
                </a:cxn>
                <a:cxn ang="0">
                  <a:pos x="42" y="123"/>
                </a:cxn>
                <a:cxn ang="0">
                  <a:pos x="39" y="112"/>
                </a:cxn>
                <a:cxn ang="0">
                  <a:pos x="37" y="99"/>
                </a:cxn>
                <a:cxn ang="0">
                  <a:pos x="41" y="91"/>
                </a:cxn>
                <a:cxn ang="0">
                  <a:pos x="45" y="83"/>
                </a:cxn>
                <a:cxn ang="0">
                  <a:pos x="42" y="73"/>
                </a:cxn>
                <a:cxn ang="0">
                  <a:pos x="33" y="65"/>
                </a:cxn>
                <a:cxn ang="0">
                  <a:pos x="27" y="65"/>
                </a:cxn>
                <a:cxn ang="0">
                  <a:pos x="19" y="67"/>
                </a:cxn>
                <a:cxn ang="0">
                  <a:pos x="10" y="72"/>
                </a:cxn>
                <a:cxn ang="0">
                  <a:pos x="3" y="76"/>
                </a:cxn>
                <a:cxn ang="0">
                  <a:pos x="7" y="69"/>
                </a:cxn>
                <a:cxn ang="0">
                  <a:pos x="9" y="51"/>
                </a:cxn>
                <a:cxn ang="0">
                  <a:pos x="4" y="41"/>
                </a:cxn>
                <a:cxn ang="0">
                  <a:pos x="1" y="33"/>
                </a:cxn>
                <a:cxn ang="0">
                  <a:pos x="1" y="22"/>
                </a:cxn>
                <a:cxn ang="0">
                  <a:pos x="14" y="14"/>
                </a:cxn>
                <a:cxn ang="0">
                  <a:pos x="16" y="20"/>
                </a:cxn>
                <a:cxn ang="0">
                  <a:pos x="20" y="17"/>
                </a:cxn>
                <a:cxn ang="0">
                  <a:pos x="25" y="13"/>
                </a:cxn>
                <a:cxn ang="0">
                  <a:pos x="32" y="6"/>
                </a:cxn>
                <a:cxn ang="0">
                  <a:pos x="46" y="2"/>
                </a:cxn>
                <a:cxn ang="0">
                  <a:pos x="64" y="5"/>
                </a:cxn>
                <a:cxn ang="0">
                  <a:pos x="88" y="11"/>
                </a:cxn>
                <a:cxn ang="0">
                  <a:pos x="109" y="4"/>
                </a:cxn>
                <a:cxn ang="0">
                  <a:pos x="116" y="6"/>
                </a:cxn>
                <a:cxn ang="0">
                  <a:pos x="121" y="7"/>
                </a:cxn>
                <a:cxn ang="0">
                  <a:pos x="122" y="24"/>
                </a:cxn>
                <a:cxn ang="0">
                  <a:pos x="131" y="37"/>
                </a:cxn>
                <a:cxn ang="0">
                  <a:pos x="138" y="46"/>
                </a:cxn>
              </a:cxnLst>
              <a:rect l="0" t="0" r="r" b="b"/>
              <a:pathLst>
                <a:path w="138" h="155">
                  <a:moveTo>
                    <a:pt x="138" y="46"/>
                  </a:moveTo>
                  <a:cubicBezTo>
                    <a:pt x="138" y="46"/>
                    <a:pt x="138" y="47"/>
                    <a:pt x="137" y="47"/>
                  </a:cubicBezTo>
                  <a:cubicBezTo>
                    <a:pt x="137" y="48"/>
                    <a:pt x="136" y="48"/>
                    <a:pt x="136" y="48"/>
                  </a:cubicBezTo>
                  <a:cubicBezTo>
                    <a:pt x="135" y="49"/>
                    <a:pt x="134" y="50"/>
                    <a:pt x="133" y="50"/>
                  </a:cubicBezTo>
                  <a:cubicBezTo>
                    <a:pt x="132" y="51"/>
                    <a:pt x="131" y="51"/>
                    <a:pt x="131" y="51"/>
                  </a:cubicBezTo>
                  <a:cubicBezTo>
                    <a:pt x="130" y="51"/>
                    <a:pt x="129" y="52"/>
                    <a:pt x="129" y="52"/>
                  </a:cubicBezTo>
                  <a:cubicBezTo>
                    <a:pt x="128" y="51"/>
                    <a:pt x="127" y="51"/>
                    <a:pt x="126" y="50"/>
                  </a:cubicBezTo>
                  <a:cubicBezTo>
                    <a:pt x="126" y="50"/>
                    <a:pt x="124" y="50"/>
                    <a:pt x="123" y="50"/>
                  </a:cubicBezTo>
                  <a:cubicBezTo>
                    <a:pt x="122" y="50"/>
                    <a:pt x="121" y="50"/>
                    <a:pt x="120" y="49"/>
                  </a:cubicBezTo>
                  <a:cubicBezTo>
                    <a:pt x="119" y="49"/>
                    <a:pt x="118" y="47"/>
                    <a:pt x="118" y="47"/>
                  </a:cubicBezTo>
                  <a:cubicBezTo>
                    <a:pt x="118" y="46"/>
                    <a:pt x="119" y="45"/>
                    <a:pt x="119" y="44"/>
                  </a:cubicBezTo>
                  <a:cubicBezTo>
                    <a:pt x="119" y="43"/>
                    <a:pt x="119" y="42"/>
                    <a:pt x="118" y="42"/>
                  </a:cubicBezTo>
                  <a:cubicBezTo>
                    <a:pt x="118" y="42"/>
                    <a:pt x="117" y="41"/>
                    <a:pt x="117" y="41"/>
                  </a:cubicBezTo>
                  <a:cubicBezTo>
                    <a:pt x="116" y="42"/>
                    <a:pt x="115" y="43"/>
                    <a:pt x="114" y="44"/>
                  </a:cubicBezTo>
                  <a:cubicBezTo>
                    <a:pt x="113" y="44"/>
                    <a:pt x="111" y="46"/>
                    <a:pt x="111" y="47"/>
                  </a:cubicBezTo>
                  <a:cubicBezTo>
                    <a:pt x="110" y="47"/>
                    <a:pt x="111" y="49"/>
                    <a:pt x="111" y="49"/>
                  </a:cubicBezTo>
                  <a:cubicBezTo>
                    <a:pt x="111" y="50"/>
                    <a:pt x="111" y="51"/>
                    <a:pt x="110" y="52"/>
                  </a:cubicBezTo>
                  <a:cubicBezTo>
                    <a:pt x="110" y="53"/>
                    <a:pt x="108" y="53"/>
                    <a:pt x="107" y="54"/>
                  </a:cubicBezTo>
                  <a:cubicBezTo>
                    <a:pt x="106" y="54"/>
                    <a:pt x="103" y="54"/>
                    <a:pt x="102" y="55"/>
                  </a:cubicBezTo>
                  <a:cubicBezTo>
                    <a:pt x="101" y="55"/>
                    <a:pt x="100" y="55"/>
                    <a:pt x="99" y="56"/>
                  </a:cubicBezTo>
                  <a:cubicBezTo>
                    <a:pt x="99" y="56"/>
                    <a:pt x="98" y="57"/>
                    <a:pt x="97" y="57"/>
                  </a:cubicBezTo>
                  <a:cubicBezTo>
                    <a:pt x="97" y="58"/>
                    <a:pt x="96" y="59"/>
                    <a:pt x="96" y="60"/>
                  </a:cubicBezTo>
                  <a:cubicBezTo>
                    <a:pt x="96" y="61"/>
                    <a:pt x="96" y="62"/>
                    <a:pt x="96" y="63"/>
                  </a:cubicBezTo>
                  <a:cubicBezTo>
                    <a:pt x="96" y="63"/>
                    <a:pt x="96" y="64"/>
                    <a:pt x="97" y="64"/>
                  </a:cubicBezTo>
                  <a:cubicBezTo>
                    <a:pt x="97" y="64"/>
                    <a:pt x="99" y="64"/>
                    <a:pt x="100" y="64"/>
                  </a:cubicBezTo>
                  <a:cubicBezTo>
                    <a:pt x="100" y="64"/>
                    <a:pt x="101" y="65"/>
                    <a:pt x="101" y="65"/>
                  </a:cubicBezTo>
                  <a:cubicBezTo>
                    <a:pt x="102" y="65"/>
                    <a:pt x="103" y="66"/>
                    <a:pt x="103" y="66"/>
                  </a:cubicBezTo>
                  <a:cubicBezTo>
                    <a:pt x="103" y="67"/>
                    <a:pt x="102" y="67"/>
                    <a:pt x="102" y="68"/>
                  </a:cubicBezTo>
                  <a:cubicBezTo>
                    <a:pt x="101" y="68"/>
                    <a:pt x="100" y="68"/>
                    <a:pt x="99" y="68"/>
                  </a:cubicBezTo>
                  <a:cubicBezTo>
                    <a:pt x="99" y="69"/>
                    <a:pt x="98" y="70"/>
                    <a:pt x="97" y="71"/>
                  </a:cubicBezTo>
                  <a:cubicBezTo>
                    <a:pt x="96" y="71"/>
                    <a:pt x="95" y="72"/>
                    <a:pt x="95" y="73"/>
                  </a:cubicBezTo>
                  <a:cubicBezTo>
                    <a:pt x="95" y="73"/>
                    <a:pt x="95" y="74"/>
                    <a:pt x="95" y="75"/>
                  </a:cubicBezTo>
                  <a:cubicBezTo>
                    <a:pt x="95" y="75"/>
                    <a:pt x="96" y="76"/>
                    <a:pt x="96" y="76"/>
                  </a:cubicBezTo>
                  <a:cubicBezTo>
                    <a:pt x="96" y="76"/>
                    <a:pt x="97" y="77"/>
                    <a:pt x="98" y="77"/>
                  </a:cubicBezTo>
                  <a:cubicBezTo>
                    <a:pt x="98" y="77"/>
                    <a:pt x="99" y="78"/>
                    <a:pt x="99" y="78"/>
                  </a:cubicBezTo>
                  <a:cubicBezTo>
                    <a:pt x="100" y="79"/>
                    <a:pt x="102" y="80"/>
                    <a:pt x="103" y="81"/>
                  </a:cubicBezTo>
                  <a:cubicBezTo>
                    <a:pt x="103" y="81"/>
                    <a:pt x="104" y="82"/>
                    <a:pt x="104" y="83"/>
                  </a:cubicBezTo>
                  <a:cubicBezTo>
                    <a:pt x="104" y="84"/>
                    <a:pt x="103" y="85"/>
                    <a:pt x="103" y="85"/>
                  </a:cubicBezTo>
                  <a:cubicBezTo>
                    <a:pt x="102" y="86"/>
                    <a:pt x="102" y="87"/>
                    <a:pt x="101" y="88"/>
                  </a:cubicBezTo>
                  <a:cubicBezTo>
                    <a:pt x="101" y="89"/>
                    <a:pt x="102" y="91"/>
                    <a:pt x="102" y="92"/>
                  </a:cubicBezTo>
                  <a:cubicBezTo>
                    <a:pt x="102" y="93"/>
                    <a:pt x="103" y="95"/>
                    <a:pt x="103" y="96"/>
                  </a:cubicBezTo>
                  <a:cubicBezTo>
                    <a:pt x="104" y="97"/>
                    <a:pt x="103" y="99"/>
                    <a:pt x="103" y="99"/>
                  </a:cubicBezTo>
                  <a:cubicBezTo>
                    <a:pt x="102" y="101"/>
                    <a:pt x="101" y="104"/>
                    <a:pt x="100" y="105"/>
                  </a:cubicBezTo>
                  <a:cubicBezTo>
                    <a:pt x="99" y="106"/>
                    <a:pt x="97" y="108"/>
                    <a:pt x="96" y="109"/>
                  </a:cubicBezTo>
                  <a:cubicBezTo>
                    <a:pt x="95" y="109"/>
                    <a:pt x="94" y="110"/>
                    <a:pt x="94" y="110"/>
                  </a:cubicBezTo>
                  <a:cubicBezTo>
                    <a:pt x="93" y="110"/>
                    <a:pt x="92" y="110"/>
                    <a:pt x="91" y="109"/>
                  </a:cubicBezTo>
                  <a:cubicBezTo>
                    <a:pt x="91" y="109"/>
                    <a:pt x="89" y="108"/>
                    <a:pt x="88" y="108"/>
                  </a:cubicBezTo>
                  <a:cubicBezTo>
                    <a:pt x="88" y="107"/>
                    <a:pt x="86" y="107"/>
                    <a:pt x="85" y="107"/>
                  </a:cubicBezTo>
                  <a:cubicBezTo>
                    <a:pt x="85" y="107"/>
                    <a:pt x="83" y="107"/>
                    <a:pt x="82" y="107"/>
                  </a:cubicBezTo>
                  <a:cubicBezTo>
                    <a:pt x="82" y="107"/>
                    <a:pt x="81" y="108"/>
                    <a:pt x="80" y="108"/>
                  </a:cubicBezTo>
                  <a:cubicBezTo>
                    <a:pt x="79" y="109"/>
                    <a:pt x="76" y="111"/>
                    <a:pt x="74" y="112"/>
                  </a:cubicBezTo>
                  <a:cubicBezTo>
                    <a:pt x="73" y="112"/>
                    <a:pt x="72" y="113"/>
                    <a:pt x="71" y="114"/>
                  </a:cubicBezTo>
                  <a:cubicBezTo>
                    <a:pt x="70" y="115"/>
                    <a:pt x="69" y="118"/>
                    <a:pt x="69" y="119"/>
                  </a:cubicBezTo>
                  <a:cubicBezTo>
                    <a:pt x="68" y="120"/>
                    <a:pt x="68" y="122"/>
                    <a:pt x="67" y="123"/>
                  </a:cubicBezTo>
                  <a:cubicBezTo>
                    <a:pt x="66" y="124"/>
                    <a:pt x="62" y="126"/>
                    <a:pt x="61" y="127"/>
                  </a:cubicBezTo>
                  <a:cubicBezTo>
                    <a:pt x="60" y="127"/>
                    <a:pt x="58" y="127"/>
                    <a:pt x="57" y="127"/>
                  </a:cubicBezTo>
                  <a:cubicBezTo>
                    <a:pt x="56" y="127"/>
                    <a:pt x="54" y="128"/>
                    <a:pt x="53" y="128"/>
                  </a:cubicBezTo>
                  <a:cubicBezTo>
                    <a:pt x="52" y="129"/>
                    <a:pt x="51" y="132"/>
                    <a:pt x="51" y="133"/>
                  </a:cubicBezTo>
                  <a:cubicBezTo>
                    <a:pt x="51" y="134"/>
                    <a:pt x="51" y="135"/>
                    <a:pt x="51" y="136"/>
                  </a:cubicBezTo>
                  <a:cubicBezTo>
                    <a:pt x="51" y="137"/>
                    <a:pt x="53" y="139"/>
                    <a:pt x="53" y="140"/>
                  </a:cubicBezTo>
                  <a:cubicBezTo>
                    <a:pt x="54" y="140"/>
                    <a:pt x="55" y="141"/>
                    <a:pt x="55" y="142"/>
                  </a:cubicBezTo>
                  <a:cubicBezTo>
                    <a:pt x="56" y="142"/>
                    <a:pt x="56" y="143"/>
                    <a:pt x="56" y="144"/>
                  </a:cubicBezTo>
                  <a:cubicBezTo>
                    <a:pt x="55" y="144"/>
                    <a:pt x="54" y="145"/>
                    <a:pt x="53" y="145"/>
                  </a:cubicBezTo>
                  <a:cubicBezTo>
                    <a:pt x="53" y="146"/>
                    <a:pt x="51" y="147"/>
                    <a:pt x="50" y="147"/>
                  </a:cubicBezTo>
                  <a:cubicBezTo>
                    <a:pt x="49" y="147"/>
                    <a:pt x="47" y="148"/>
                    <a:pt x="46" y="148"/>
                  </a:cubicBezTo>
                  <a:cubicBezTo>
                    <a:pt x="45" y="148"/>
                    <a:pt x="43" y="148"/>
                    <a:pt x="43" y="148"/>
                  </a:cubicBezTo>
                  <a:cubicBezTo>
                    <a:pt x="41" y="148"/>
                    <a:pt x="39" y="150"/>
                    <a:pt x="38" y="150"/>
                  </a:cubicBezTo>
                  <a:cubicBezTo>
                    <a:pt x="37" y="150"/>
                    <a:pt x="35" y="151"/>
                    <a:pt x="34" y="151"/>
                  </a:cubicBezTo>
                  <a:cubicBezTo>
                    <a:pt x="33" y="152"/>
                    <a:pt x="31" y="151"/>
                    <a:pt x="30" y="151"/>
                  </a:cubicBezTo>
                  <a:cubicBezTo>
                    <a:pt x="29" y="152"/>
                    <a:pt x="27" y="152"/>
                    <a:pt x="26" y="152"/>
                  </a:cubicBezTo>
                  <a:cubicBezTo>
                    <a:pt x="26" y="152"/>
                    <a:pt x="25" y="151"/>
                    <a:pt x="24" y="151"/>
                  </a:cubicBezTo>
                  <a:cubicBezTo>
                    <a:pt x="24" y="151"/>
                    <a:pt x="23" y="152"/>
                    <a:pt x="23" y="152"/>
                  </a:cubicBezTo>
                  <a:cubicBezTo>
                    <a:pt x="22" y="152"/>
                    <a:pt x="21" y="152"/>
                    <a:pt x="20" y="152"/>
                  </a:cubicBezTo>
                  <a:cubicBezTo>
                    <a:pt x="19" y="152"/>
                    <a:pt x="18" y="153"/>
                    <a:pt x="18" y="153"/>
                  </a:cubicBezTo>
                  <a:cubicBezTo>
                    <a:pt x="17" y="153"/>
                    <a:pt x="15" y="153"/>
                    <a:pt x="15" y="153"/>
                  </a:cubicBezTo>
                  <a:cubicBezTo>
                    <a:pt x="14" y="153"/>
                    <a:pt x="14" y="154"/>
                    <a:pt x="13" y="155"/>
                  </a:cubicBezTo>
                  <a:cubicBezTo>
                    <a:pt x="13" y="155"/>
                    <a:pt x="12" y="155"/>
                    <a:pt x="11" y="155"/>
                  </a:cubicBezTo>
                  <a:cubicBezTo>
                    <a:pt x="11" y="155"/>
                    <a:pt x="9" y="154"/>
                    <a:pt x="9" y="154"/>
                  </a:cubicBezTo>
                  <a:cubicBezTo>
                    <a:pt x="9" y="153"/>
                    <a:pt x="9" y="152"/>
                    <a:pt x="9" y="151"/>
                  </a:cubicBezTo>
                  <a:cubicBezTo>
                    <a:pt x="9" y="150"/>
                    <a:pt x="9" y="150"/>
                    <a:pt x="9" y="149"/>
                  </a:cubicBezTo>
                  <a:cubicBezTo>
                    <a:pt x="10" y="149"/>
                    <a:pt x="10" y="149"/>
                    <a:pt x="10" y="149"/>
                  </a:cubicBezTo>
                  <a:cubicBezTo>
                    <a:pt x="11" y="148"/>
                    <a:pt x="12" y="147"/>
                    <a:pt x="13" y="146"/>
                  </a:cubicBezTo>
                  <a:cubicBezTo>
                    <a:pt x="13" y="145"/>
                    <a:pt x="13" y="143"/>
                    <a:pt x="14" y="143"/>
                  </a:cubicBezTo>
                  <a:cubicBezTo>
                    <a:pt x="14" y="142"/>
                    <a:pt x="15" y="142"/>
                    <a:pt x="16" y="143"/>
                  </a:cubicBezTo>
                  <a:cubicBezTo>
                    <a:pt x="16" y="143"/>
                    <a:pt x="17" y="144"/>
                    <a:pt x="17" y="144"/>
                  </a:cubicBezTo>
                  <a:cubicBezTo>
                    <a:pt x="17" y="144"/>
                    <a:pt x="19" y="144"/>
                    <a:pt x="19" y="143"/>
                  </a:cubicBezTo>
                  <a:cubicBezTo>
                    <a:pt x="20" y="143"/>
                    <a:pt x="20" y="141"/>
                    <a:pt x="21" y="141"/>
                  </a:cubicBezTo>
                  <a:cubicBezTo>
                    <a:pt x="21" y="140"/>
                    <a:pt x="22" y="138"/>
                    <a:pt x="22" y="138"/>
                  </a:cubicBezTo>
                  <a:cubicBezTo>
                    <a:pt x="23" y="138"/>
                    <a:pt x="24" y="137"/>
                    <a:pt x="24" y="137"/>
                  </a:cubicBezTo>
                  <a:cubicBezTo>
                    <a:pt x="25" y="136"/>
                    <a:pt x="27" y="135"/>
                    <a:pt x="28" y="135"/>
                  </a:cubicBezTo>
                  <a:cubicBezTo>
                    <a:pt x="28" y="134"/>
                    <a:pt x="29" y="133"/>
                    <a:pt x="30" y="132"/>
                  </a:cubicBezTo>
                  <a:cubicBezTo>
                    <a:pt x="30" y="132"/>
                    <a:pt x="31" y="130"/>
                    <a:pt x="32" y="130"/>
                  </a:cubicBezTo>
                  <a:cubicBezTo>
                    <a:pt x="32" y="129"/>
                    <a:pt x="33" y="129"/>
                    <a:pt x="34" y="129"/>
                  </a:cubicBezTo>
                  <a:cubicBezTo>
                    <a:pt x="35" y="129"/>
                    <a:pt x="38" y="128"/>
                    <a:pt x="38" y="128"/>
                  </a:cubicBezTo>
                  <a:cubicBezTo>
                    <a:pt x="38" y="128"/>
                    <a:pt x="40" y="127"/>
                    <a:pt x="40" y="126"/>
                  </a:cubicBezTo>
                  <a:cubicBezTo>
                    <a:pt x="41" y="125"/>
                    <a:pt x="41" y="124"/>
                    <a:pt x="42" y="123"/>
                  </a:cubicBezTo>
                  <a:cubicBezTo>
                    <a:pt x="42" y="122"/>
                    <a:pt x="42" y="121"/>
                    <a:pt x="42" y="120"/>
                  </a:cubicBezTo>
                  <a:cubicBezTo>
                    <a:pt x="42" y="119"/>
                    <a:pt x="40" y="118"/>
                    <a:pt x="40" y="118"/>
                  </a:cubicBezTo>
                  <a:cubicBezTo>
                    <a:pt x="39" y="117"/>
                    <a:pt x="38" y="116"/>
                    <a:pt x="38" y="115"/>
                  </a:cubicBezTo>
                  <a:cubicBezTo>
                    <a:pt x="38" y="115"/>
                    <a:pt x="39" y="113"/>
                    <a:pt x="39" y="112"/>
                  </a:cubicBezTo>
                  <a:cubicBezTo>
                    <a:pt x="39" y="111"/>
                    <a:pt x="39" y="110"/>
                    <a:pt x="39" y="109"/>
                  </a:cubicBezTo>
                  <a:cubicBezTo>
                    <a:pt x="39" y="108"/>
                    <a:pt x="38" y="107"/>
                    <a:pt x="38" y="106"/>
                  </a:cubicBezTo>
                  <a:cubicBezTo>
                    <a:pt x="38" y="105"/>
                    <a:pt x="38" y="104"/>
                    <a:pt x="38" y="103"/>
                  </a:cubicBezTo>
                  <a:cubicBezTo>
                    <a:pt x="38" y="102"/>
                    <a:pt x="37" y="100"/>
                    <a:pt x="37" y="99"/>
                  </a:cubicBezTo>
                  <a:cubicBezTo>
                    <a:pt x="37" y="99"/>
                    <a:pt x="35" y="98"/>
                    <a:pt x="35" y="97"/>
                  </a:cubicBezTo>
                  <a:cubicBezTo>
                    <a:pt x="35" y="96"/>
                    <a:pt x="36" y="94"/>
                    <a:pt x="36" y="94"/>
                  </a:cubicBezTo>
                  <a:cubicBezTo>
                    <a:pt x="37" y="93"/>
                    <a:pt x="38" y="92"/>
                    <a:pt x="39" y="91"/>
                  </a:cubicBezTo>
                  <a:cubicBezTo>
                    <a:pt x="39" y="91"/>
                    <a:pt x="41" y="91"/>
                    <a:pt x="41" y="91"/>
                  </a:cubicBezTo>
                  <a:cubicBezTo>
                    <a:pt x="42" y="90"/>
                    <a:pt x="43" y="89"/>
                    <a:pt x="43" y="88"/>
                  </a:cubicBezTo>
                  <a:cubicBezTo>
                    <a:pt x="43" y="88"/>
                    <a:pt x="45" y="87"/>
                    <a:pt x="45" y="87"/>
                  </a:cubicBezTo>
                  <a:cubicBezTo>
                    <a:pt x="46" y="86"/>
                    <a:pt x="46" y="85"/>
                    <a:pt x="46" y="84"/>
                  </a:cubicBezTo>
                  <a:cubicBezTo>
                    <a:pt x="46" y="84"/>
                    <a:pt x="45" y="83"/>
                    <a:pt x="45" y="83"/>
                  </a:cubicBezTo>
                  <a:cubicBezTo>
                    <a:pt x="45" y="82"/>
                    <a:pt x="45" y="81"/>
                    <a:pt x="45" y="81"/>
                  </a:cubicBezTo>
                  <a:cubicBezTo>
                    <a:pt x="45" y="80"/>
                    <a:pt x="45" y="80"/>
                    <a:pt x="45" y="79"/>
                  </a:cubicBezTo>
                  <a:cubicBezTo>
                    <a:pt x="44" y="78"/>
                    <a:pt x="44" y="77"/>
                    <a:pt x="43" y="76"/>
                  </a:cubicBezTo>
                  <a:cubicBezTo>
                    <a:pt x="43" y="76"/>
                    <a:pt x="42" y="74"/>
                    <a:pt x="42" y="73"/>
                  </a:cubicBezTo>
                  <a:cubicBezTo>
                    <a:pt x="41" y="72"/>
                    <a:pt x="40" y="71"/>
                    <a:pt x="39" y="70"/>
                  </a:cubicBezTo>
                  <a:cubicBezTo>
                    <a:pt x="39" y="69"/>
                    <a:pt x="37" y="68"/>
                    <a:pt x="36" y="68"/>
                  </a:cubicBezTo>
                  <a:cubicBezTo>
                    <a:pt x="36" y="68"/>
                    <a:pt x="34" y="67"/>
                    <a:pt x="34" y="67"/>
                  </a:cubicBezTo>
                  <a:cubicBezTo>
                    <a:pt x="34" y="67"/>
                    <a:pt x="33" y="65"/>
                    <a:pt x="33" y="65"/>
                  </a:cubicBezTo>
                  <a:cubicBezTo>
                    <a:pt x="33" y="64"/>
                    <a:pt x="32" y="64"/>
                    <a:pt x="32" y="63"/>
                  </a:cubicBezTo>
                  <a:cubicBezTo>
                    <a:pt x="31" y="63"/>
                    <a:pt x="30" y="63"/>
                    <a:pt x="29" y="63"/>
                  </a:cubicBezTo>
                  <a:cubicBezTo>
                    <a:pt x="29" y="63"/>
                    <a:pt x="28" y="63"/>
                    <a:pt x="28" y="63"/>
                  </a:cubicBezTo>
                  <a:cubicBezTo>
                    <a:pt x="28" y="64"/>
                    <a:pt x="28" y="64"/>
                    <a:pt x="27" y="65"/>
                  </a:cubicBezTo>
                  <a:cubicBezTo>
                    <a:pt x="27" y="65"/>
                    <a:pt x="27" y="66"/>
                    <a:pt x="26" y="66"/>
                  </a:cubicBezTo>
                  <a:cubicBezTo>
                    <a:pt x="26" y="66"/>
                    <a:pt x="24" y="67"/>
                    <a:pt x="23" y="67"/>
                  </a:cubicBezTo>
                  <a:cubicBezTo>
                    <a:pt x="23" y="67"/>
                    <a:pt x="21" y="67"/>
                    <a:pt x="21" y="67"/>
                  </a:cubicBezTo>
                  <a:cubicBezTo>
                    <a:pt x="20" y="67"/>
                    <a:pt x="19" y="67"/>
                    <a:pt x="19" y="67"/>
                  </a:cubicBezTo>
                  <a:cubicBezTo>
                    <a:pt x="18" y="68"/>
                    <a:pt x="18" y="69"/>
                    <a:pt x="17" y="69"/>
                  </a:cubicBezTo>
                  <a:cubicBezTo>
                    <a:pt x="17" y="70"/>
                    <a:pt x="16" y="70"/>
                    <a:pt x="15" y="70"/>
                  </a:cubicBezTo>
                  <a:cubicBezTo>
                    <a:pt x="14" y="70"/>
                    <a:pt x="13" y="71"/>
                    <a:pt x="12" y="71"/>
                  </a:cubicBezTo>
                  <a:cubicBezTo>
                    <a:pt x="12" y="71"/>
                    <a:pt x="11" y="72"/>
                    <a:pt x="10" y="72"/>
                  </a:cubicBezTo>
                  <a:cubicBezTo>
                    <a:pt x="10" y="72"/>
                    <a:pt x="8" y="73"/>
                    <a:pt x="8" y="73"/>
                  </a:cubicBezTo>
                  <a:cubicBezTo>
                    <a:pt x="7" y="74"/>
                    <a:pt x="6" y="75"/>
                    <a:pt x="6" y="75"/>
                  </a:cubicBezTo>
                  <a:cubicBezTo>
                    <a:pt x="6" y="76"/>
                    <a:pt x="5" y="76"/>
                    <a:pt x="5" y="76"/>
                  </a:cubicBezTo>
                  <a:cubicBezTo>
                    <a:pt x="4" y="77"/>
                    <a:pt x="3" y="77"/>
                    <a:pt x="3" y="76"/>
                  </a:cubicBezTo>
                  <a:cubicBezTo>
                    <a:pt x="2" y="76"/>
                    <a:pt x="3" y="75"/>
                    <a:pt x="3" y="74"/>
                  </a:cubicBezTo>
                  <a:cubicBezTo>
                    <a:pt x="3" y="73"/>
                    <a:pt x="3" y="72"/>
                    <a:pt x="4" y="71"/>
                  </a:cubicBezTo>
                  <a:cubicBezTo>
                    <a:pt x="4" y="71"/>
                    <a:pt x="5" y="70"/>
                    <a:pt x="6" y="70"/>
                  </a:cubicBezTo>
                  <a:cubicBezTo>
                    <a:pt x="6" y="69"/>
                    <a:pt x="7" y="69"/>
                    <a:pt x="7" y="69"/>
                  </a:cubicBezTo>
                  <a:cubicBezTo>
                    <a:pt x="8" y="68"/>
                    <a:pt x="8" y="66"/>
                    <a:pt x="8" y="66"/>
                  </a:cubicBezTo>
                  <a:cubicBezTo>
                    <a:pt x="8" y="65"/>
                    <a:pt x="8" y="62"/>
                    <a:pt x="8" y="61"/>
                  </a:cubicBezTo>
                  <a:cubicBezTo>
                    <a:pt x="8" y="60"/>
                    <a:pt x="8" y="57"/>
                    <a:pt x="8" y="55"/>
                  </a:cubicBezTo>
                  <a:cubicBezTo>
                    <a:pt x="8" y="54"/>
                    <a:pt x="9" y="52"/>
                    <a:pt x="9" y="51"/>
                  </a:cubicBezTo>
                  <a:cubicBezTo>
                    <a:pt x="8" y="50"/>
                    <a:pt x="7" y="50"/>
                    <a:pt x="7" y="49"/>
                  </a:cubicBezTo>
                  <a:cubicBezTo>
                    <a:pt x="7" y="48"/>
                    <a:pt x="9" y="47"/>
                    <a:pt x="9" y="46"/>
                  </a:cubicBezTo>
                  <a:cubicBezTo>
                    <a:pt x="8" y="45"/>
                    <a:pt x="7" y="44"/>
                    <a:pt x="6" y="43"/>
                  </a:cubicBezTo>
                  <a:cubicBezTo>
                    <a:pt x="6" y="43"/>
                    <a:pt x="4" y="42"/>
                    <a:pt x="4" y="41"/>
                  </a:cubicBezTo>
                  <a:cubicBezTo>
                    <a:pt x="4" y="40"/>
                    <a:pt x="5" y="40"/>
                    <a:pt x="5" y="39"/>
                  </a:cubicBezTo>
                  <a:cubicBezTo>
                    <a:pt x="6" y="38"/>
                    <a:pt x="5" y="36"/>
                    <a:pt x="5" y="36"/>
                  </a:cubicBezTo>
                  <a:cubicBezTo>
                    <a:pt x="5" y="35"/>
                    <a:pt x="3" y="35"/>
                    <a:pt x="3" y="34"/>
                  </a:cubicBezTo>
                  <a:cubicBezTo>
                    <a:pt x="2" y="34"/>
                    <a:pt x="1" y="33"/>
                    <a:pt x="1" y="33"/>
                  </a:cubicBezTo>
                  <a:cubicBezTo>
                    <a:pt x="0" y="32"/>
                    <a:pt x="1" y="30"/>
                    <a:pt x="1" y="30"/>
                  </a:cubicBezTo>
                  <a:cubicBezTo>
                    <a:pt x="1" y="28"/>
                    <a:pt x="1" y="26"/>
                    <a:pt x="1" y="25"/>
                  </a:cubicBezTo>
                  <a:cubicBezTo>
                    <a:pt x="0" y="24"/>
                    <a:pt x="0" y="23"/>
                    <a:pt x="0" y="23"/>
                  </a:cubicBezTo>
                  <a:cubicBezTo>
                    <a:pt x="0" y="22"/>
                    <a:pt x="0" y="22"/>
                    <a:pt x="1" y="22"/>
                  </a:cubicBezTo>
                  <a:cubicBezTo>
                    <a:pt x="2" y="21"/>
                    <a:pt x="5" y="19"/>
                    <a:pt x="6" y="18"/>
                  </a:cubicBezTo>
                  <a:cubicBezTo>
                    <a:pt x="6" y="17"/>
                    <a:pt x="7" y="16"/>
                    <a:pt x="8" y="16"/>
                  </a:cubicBezTo>
                  <a:cubicBezTo>
                    <a:pt x="9" y="15"/>
                    <a:pt x="10" y="14"/>
                    <a:pt x="11" y="14"/>
                  </a:cubicBezTo>
                  <a:cubicBezTo>
                    <a:pt x="12" y="14"/>
                    <a:pt x="13" y="14"/>
                    <a:pt x="14" y="14"/>
                  </a:cubicBezTo>
                  <a:cubicBezTo>
                    <a:pt x="14" y="15"/>
                    <a:pt x="15" y="16"/>
                    <a:pt x="15" y="16"/>
                  </a:cubicBezTo>
                  <a:cubicBezTo>
                    <a:pt x="16" y="17"/>
                    <a:pt x="15" y="17"/>
                    <a:pt x="15" y="18"/>
                  </a:cubicBezTo>
                  <a:cubicBezTo>
                    <a:pt x="15" y="18"/>
                    <a:pt x="14" y="19"/>
                    <a:pt x="15" y="20"/>
                  </a:cubicBezTo>
                  <a:cubicBezTo>
                    <a:pt x="15" y="20"/>
                    <a:pt x="15" y="20"/>
                    <a:pt x="16" y="20"/>
                  </a:cubicBezTo>
                  <a:cubicBezTo>
                    <a:pt x="16" y="21"/>
                    <a:pt x="18" y="20"/>
                    <a:pt x="18" y="20"/>
                  </a:cubicBezTo>
                  <a:cubicBezTo>
                    <a:pt x="19" y="20"/>
                    <a:pt x="19" y="21"/>
                    <a:pt x="20" y="20"/>
                  </a:cubicBezTo>
                  <a:cubicBezTo>
                    <a:pt x="20" y="20"/>
                    <a:pt x="21" y="19"/>
                    <a:pt x="21" y="19"/>
                  </a:cubicBezTo>
                  <a:cubicBezTo>
                    <a:pt x="21" y="18"/>
                    <a:pt x="20" y="17"/>
                    <a:pt x="20" y="17"/>
                  </a:cubicBezTo>
                  <a:cubicBezTo>
                    <a:pt x="19" y="16"/>
                    <a:pt x="18" y="15"/>
                    <a:pt x="18" y="14"/>
                  </a:cubicBezTo>
                  <a:cubicBezTo>
                    <a:pt x="18" y="14"/>
                    <a:pt x="18" y="13"/>
                    <a:pt x="19" y="13"/>
                  </a:cubicBezTo>
                  <a:cubicBezTo>
                    <a:pt x="19" y="13"/>
                    <a:pt x="20" y="13"/>
                    <a:pt x="20" y="13"/>
                  </a:cubicBezTo>
                  <a:cubicBezTo>
                    <a:pt x="21" y="13"/>
                    <a:pt x="24" y="13"/>
                    <a:pt x="25" y="13"/>
                  </a:cubicBezTo>
                  <a:cubicBezTo>
                    <a:pt x="26" y="13"/>
                    <a:pt x="28" y="13"/>
                    <a:pt x="29" y="13"/>
                  </a:cubicBezTo>
                  <a:cubicBezTo>
                    <a:pt x="30" y="12"/>
                    <a:pt x="31" y="11"/>
                    <a:pt x="31" y="10"/>
                  </a:cubicBezTo>
                  <a:cubicBezTo>
                    <a:pt x="32" y="10"/>
                    <a:pt x="32" y="9"/>
                    <a:pt x="32" y="8"/>
                  </a:cubicBezTo>
                  <a:cubicBezTo>
                    <a:pt x="32" y="8"/>
                    <a:pt x="32" y="6"/>
                    <a:pt x="32" y="6"/>
                  </a:cubicBezTo>
                  <a:cubicBezTo>
                    <a:pt x="32" y="5"/>
                    <a:pt x="33" y="5"/>
                    <a:pt x="33" y="5"/>
                  </a:cubicBezTo>
                  <a:cubicBezTo>
                    <a:pt x="34" y="4"/>
                    <a:pt x="35" y="5"/>
                    <a:pt x="36" y="5"/>
                  </a:cubicBezTo>
                  <a:cubicBezTo>
                    <a:pt x="37" y="4"/>
                    <a:pt x="39" y="4"/>
                    <a:pt x="40" y="3"/>
                  </a:cubicBezTo>
                  <a:cubicBezTo>
                    <a:pt x="41" y="3"/>
                    <a:pt x="44" y="2"/>
                    <a:pt x="46" y="2"/>
                  </a:cubicBezTo>
                  <a:cubicBezTo>
                    <a:pt x="47" y="1"/>
                    <a:pt x="50" y="0"/>
                    <a:pt x="51" y="0"/>
                  </a:cubicBezTo>
                  <a:cubicBezTo>
                    <a:pt x="52" y="0"/>
                    <a:pt x="54" y="0"/>
                    <a:pt x="55" y="0"/>
                  </a:cubicBezTo>
                  <a:cubicBezTo>
                    <a:pt x="56" y="0"/>
                    <a:pt x="58" y="1"/>
                    <a:pt x="59" y="2"/>
                  </a:cubicBezTo>
                  <a:cubicBezTo>
                    <a:pt x="61" y="3"/>
                    <a:pt x="63" y="5"/>
                    <a:pt x="64" y="5"/>
                  </a:cubicBezTo>
                  <a:cubicBezTo>
                    <a:pt x="65" y="6"/>
                    <a:pt x="67" y="7"/>
                    <a:pt x="68" y="8"/>
                  </a:cubicBezTo>
                  <a:cubicBezTo>
                    <a:pt x="69" y="8"/>
                    <a:pt x="72" y="8"/>
                    <a:pt x="73" y="8"/>
                  </a:cubicBezTo>
                  <a:cubicBezTo>
                    <a:pt x="75" y="8"/>
                    <a:pt x="78" y="9"/>
                    <a:pt x="80" y="9"/>
                  </a:cubicBezTo>
                  <a:cubicBezTo>
                    <a:pt x="82" y="10"/>
                    <a:pt x="86" y="11"/>
                    <a:pt x="88" y="11"/>
                  </a:cubicBezTo>
                  <a:cubicBezTo>
                    <a:pt x="89" y="12"/>
                    <a:pt x="91" y="13"/>
                    <a:pt x="92" y="13"/>
                  </a:cubicBezTo>
                  <a:cubicBezTo>
                    <a:pt x="93" y="13"/>
                    <a:pt x="95" y="12"/>
                    <a:pt x="96" y="12"/>
                  </a:cubicBezTo>
                  <a:cubicBezTo>
                    <a:pt x="98" y="11"/>
                    <a:pt x="101" y="8"/>
                    <a:pt x="103" y="7"/>
                  </a:cubicBezTo>
                  <a:cubicBezTo>
                    <a:pt x="105" y="6"/>
                    <a:pt x="108" y="5"/>
                    <a:pt x="109" y="4"/>
                  </a:cubicBezTo>
                  <a:cubicBezTo>
                    <a:pt x="110" y="3"/>
                    <a:pt x="111" y="3"/>
                    <a:pt x="112" y="3"/>
                  </a:cubicBezTo>
                  <a:cubicBezTo>
                    <a:pt x="112" y="3"/>
                    <a:pt x="113" y="3"/>
                    <a:pt x="113" y="3"/>
                  </a:cubicBezTo>
                  <a:cubicBezTo>
                    <a:pt x="114" y="4"/>
                    <a:pt x="114" y="5"/>
                    <a:pt x="114" y="6"/>
                  </a:cubicBezTo>
                  <a:cubicBezTo>
                    <a:pt x="115" y="6"/>
                    <a:pt x="115" y="6"/>
                    <a:pt x="116" y="6"/>
                  </a:cubicBezTo>
                  <a:cubicBezTo>
                    <a:pt x="117" y="6"/>
                    <a:pt x="118" y="6"/>
                    <a:pt x="118" y="6"/>
                  </a:cubicBezTo>
                  <a:cubicBezTo>
                    <a:pt x="119" y="6"/>
                    <a:pt x="120" y="6"/>
                    <a:pt x="120" y="6"/>
                  </a:cubicBezTo>
                  <a:cubicBezTo>
                    <a:pt x="120" y="6"/>
                    <a:pt x="121" y="6"/>
                    <a:pt x="121" y="6"/>
                  </a:cubicBezTo>
                  <a:cubicBezTo>
                    <a:pt x="121" y="6"/>
                    <a:pt x="121" y="7"/>
                    <a:pt x="121" y="7"/>
                  </a:cubicBezTo>
                  <a:cubicBezTo>
                    <a:pt x="121" y="8"/>
                    <a:pt x="121" y="9"/>
                    <a:pt x="121" y="9"/>
                  </a:cubicBezTo>
                  <a:cubicBezTo>
                    <a:pt x="122" y="10"/>
                    <a:pt x="122" y="12"/>
                    <a:pt x="122" y="13"/>
                  </a:cubicBezTo>
                  <a:cubicBezTo>
                    <a:pt x="123" y="14"/>
                    <a:pt x="123" y="16"/>
                    <a:pt x="123" y="17"/>
                  </a:cubicBezTo>
                  <a:cubicBezTo>
                    <a:pt x="123" y="19"/>
                    <a:pt x="122" y="22"/>
                    <a:pt x="122" y="24"/>
                  </a:cubicBezTo>
                  <a:cubicBezTo>
                    <a:pt x="122" y="24"/>
                    <a:pt x="122" y="26"/>
                    <a:pt x="123" y="27"/>
                  </a:cubicBezTo>
                  <a:cubicBezTo>
                    <a:pt x="123" y="28"/>
                    <a:pt x="125" y="30"/>
                    <a:pt x="126" y="31"/>
                  </a:cubicBezTo>
                  <a:cubicBezTo>
                    <a:pt x="126" y="32"/>
                    <a:pt x="128" y="33"/>
                    <a:pt x="128" y="33"/>
                  </a:cubicBezTo>
                  <a:cubicBezTo>
                    <a:pt x="129" y="34"/>
                    <a:pt x="130" y="36"/>
                    <a:pt x="131" y="37"/>
                  </a:cubicBezTo>
                  <a:cubicBezTo>
                    <a:pt x="131" y="38"/>
                    <a:pt x="132" y="39"/>
                    <a:pt x="132" y="40"/>
                  </a:cubicBezTo>
                  <a:cubicBezTo>
                    <a:pt x="132" y="41"/>
                    <a:pt x="133" y="42"/>
                    <a:pt x="133" y="43"/>
                  </a:cubicBezTo>
                  <a:cubicBezTo>
                    <a:pt x="134" y="43"/>
                    <a:pt x="135" y="44"/>
                    <a:pt x="136" y="44"/>
                  </a:cubicBezTo>
                  <a:cubicBezTo>
                    <a:pt x="136" y="45"/>
                    <a:pt x="138" y="45"/>
                    <a:pt x="138" y="4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142">
              <a:extLst>
                <a:ext uri="{FF2B5EF4-FFF2-40B4-BE49-F238E27FC236}">
                  <a16:creationId xmlns:a16="http://schemas.microsoft.com/office/drawing/2014/main" id="{301F5BBE-DB81-41C3-A39F-40A907A68F68}"/>
                </a:ext>
              </a:extLst>
            </p:cNvPr>
            <p:cNvSpPr>
              <a:spLocks/>
            </p:cNvSpPr>
            <p:nvPr/>
          </p:nvSpPr>
          <p:spPr bwMode="auto">
            <a:xfrm>
              <a:off x="6473627" y="1305474"/>
              <a:ext cx="761076" cy="686217"/>
            </a:xfrm>
            <a:custGeom>
              <a:avLst/>
              <a:gdLst/>
              <a:ahLst/>
              <a:cxnLst>
                <a:cxn ang="0">
                  <a:pos x="6" y="172"/>
                </a:cxn>
                <a:cxn ang="0">
                  <a:pos x="6" y="154"/>
                </a:cxn>
                <a:cxn ang="0">
                  <a:pos x="15" y="148"/>
                </a:cxn>
                <a:cxn ang="0">
                  <a:pos x="26" y="149"/>
                </a:cxn>
                <a:cxn ang="0">
                  <a:pos x="44" y="147"/>
                </a:cxn>
                <a:cxn ang="0">
                  <a:pos x="61" y="139"/>
                </a:cxn>
                <a:cxn ang="0">
                  <a:pos x="67" y="124"/>
                </a:cxn>
                <a:cxn ang="0">
                  <a:pos x="88" y="104"/>
                </a:cxn>
                <a:cxn ang="0">
                  <a:pos x="106" y="102"/>
                </a:cxn>
                <a:cxn ang="0">
                  <a:pos x="110" y="80"/>
                </a:cxn>
                <a:cxn ang="0">
                  <a:pos x="101" y="70"/>
                </a:cxn>
                <a:cxn ang="0">
                  <a:pos x="106" y="61"/>
                </a:cxn>
                <a:cxn ang="0">
                  <a:pos x="108" y="52"/>
                </a:cxn>
                <a:cxn ang="0">
                  <a:pos x="123" y="38"/>
                </a:cxn>
                <a:cxn ang="0">
                  <a:pos x="132" y="47"/>
                </a:cxn>
                <a:cxn ang="0">
                  <a:pos x="144" y="43"/>
                </a:cxn>
                <a:cxn ang="0">
                  <a:pos x="132" y="28"/>
                </a:cxn>
                <a:cxn ang="0">
                  <a:pos x="127" y="4"/>
                </a:cxn>
                <a:cxn ang="0">
                  <a:pos x="143" y="5"/>
                </a:cxn>
                <a:cxn ang="0">
                  <a:pos x="160" y="9"/>
                </a:cxn>
                <a:cxn ang="0">
                  <a:pos x="184" y="5"/>
                </a:cxn>
                <a:cxn ang="0">
                  <a:pos x="193" y="5"/>
                </a:cxn>
                <a:cxn ang="0">
                  <a:pos x="210" y="1"/>
                </a:cxn>
                <a:cxn ang="0">
                  <a:pos x="227" y="2"/>
                </a:cxn>
                <a:cxn ang="0">
                  <a:pos x="239" y="11"/>
                </a:cxn>
                <a:cxn ang="0">
                  <a:pos x="249" y="29"/>
                </a:cxn>
                <a:cxn ang="0">
                  <a:pos x="255" y="48"/>
                </a:cxn>
                <a:cxn ang="0">
                  <a:pos x="256" y="56"/>
                </a:cxn>
                <a:cxn ang="0">
                  <a:pos x="231" y="91"/>
                </a:cxn>
                <a:cxn ang="0">
                  <a:pos x="227" y="88"/>
                </a:cxn>
                <a:cxn ang="0">
                  <a:pos x="222" y="117"/>
                </a:cxn>
                <a:cxn ang="0">
                  <a:pos x="208" y="120"/>
                </a:cxn>
                <a:cxn ang="0">
                  <a:pos x="194" y="116"/>
                </a:cxn>
                <a:cxn ang="0">
                  <a:pos x="191" y="136"/>
                </a:cxn>
                <a:cxn ang="0">
                  <a:pos x="185" y="141"/>
                </a:cxn>
                <a:cxn ang="0">
                  <a:pos x="189" y="147"/>
                </a:cxn>
                <a:cxn ang="0">
                  <a:pos x="204" y="143"/>
                </a:cxn>
                <a:cxn ang="0">
                  <a:pos x="219" y="145"/>
                </a:cxn>
                <a:cxn ang="0">
                  <a:pos x="207" y="176"/>
                </a:cxn>
                <a:cxn ang="0">
                  <a:pos x="187" y="219"/>
                </a:cxn>
                <a:cxn ang="0">
                  <a:pos x="175" y="232"/>
                </a:cxn>
                <a:cxn ang="0">
                  <a:pos x="159" y="221"/>
                </a:cxn>
                <a:cxn ang="0">
                  <a:pos x="149" y="209"/>
                </a:cxn>
                <a:cxn ang="0">
                  <a:pos x="144" y="194"/>
                </a:cxn>
                <a:cxn ang="0">
                  <a:pos x="137" y="182"/>
                </a:cxn>
                <a:cxn ang="0">
                  <a:pos x="125" y="178"/>
                </a:cxn>
                <a:cxn ang="0">
                  <a:pos x="110" y="176"/>
                </a:cxn>
                <a:cxn ang="0">
                  <a:pos x="91" y="177"/>
                </a:cxn>
                <a:cxn ang="0">
                  <a:pos x="87" y="190"/>
                </a:cxn>
                <a:cxn ang="0">
                  <a:pos x="83" y="192"/>
                </a:cxn>
                <a:cxn ang="0">
                  <a:pos x="70" y="190"/>
                </a:cxn>
                <a:cxn ang="0">
                  <a:pos x="60" y="194"/>
                </a:cxn>
                <a:cxn ang="0">
                  <a:pos x="48" y="195"/>
                </a:cxn>
                <a:cxn ang="0">
                  <a:pos x="40" y="194"/>
                </a:cxn>
                <a:cxn ang="0">
                  <a:pos x="33" y="192"/>
                </a:cxn>
                <a:cxn ang="0">
                  <a:pos x="25" y="182"/>
                </a:cxn>
                <a:cxn ang="0">
                  <a:pos x="15" y="185"/>
                </a:cxn>
                <a:cxn ang="0">
                  <a:pos x="3" y="185"/>
                </a:cxn>
              </a:cxnLst>
              <a:rect l="0" t="0" r="r" b="b"/>
              <a:pathLst>
                <a:path w="257" h="232">
                  <a:moveTo>
                    <a:pt x="1" y="183"/>
                  </a:moveTo>
                  <a:cubicBezTo>
                    <a:pt x="0" y="183"/>
                    <a:pt x="0" y="182"/>
                    <a:pt x="1" y="182"/>
                  </a:cubicBezTo>
                  <a:cubicBezTo>
                    <a:pt x="1" y="181"/>
                    <a:pt x="1" y="180"/>
                    <a:pt x="1" y="179"/>
                  </a:cubicBezTo>
                  <a:cubicBezTo>
                    <a:pt x="2" y="178"/>
                    <a:pt x="3" y="177"/>
                    <a:pt x="3" y="177"/>
                  </a:cubicBezTo>
                  <a:cubicBezTo>
                    <a:pt x="4" y="176"/>
                    <a:pt x="5" y="175"/>
                    <a:pt x="5" y="175"/>
                  </a:cubicBezTo>
                  <a:cubicBezTo>
                    <a:pt x="6" y="174"/>
                    <a:pt x="6" y="172"/>
                    <a:pt x="6" y="172"/>
                  </a:cubicBezTo>
                  <a:cubicBezTo>
                    <a:pt x="7" y="171"/>
                    <a:pt x="7" y="169"/>
                    <a:pt x="7" y="169"/>
                  </a:cubicBezTo>
                  <a:cubicBezTo>
                    <a:pt x="7" y="168"/>
                    <a:pt x="7" y="166"/>
                    <a:pt x="7" y="165"/>
                  </a:cubicBezTo>
                  <a:cubicBezTo>
                    <a:pt x="7" y="164"/>
                    <a:pt x="7" y="162"/>
                    <a:pt x="7" y="162"/>
                  </a:cubicBezTo>
                  <a:cubicBezTo>
                    <a:pt x="7" y="161"/>
                    <a:pt x="8" y="159"/>
                    <a:pt x="8" y="158"/>
                  </a:cubicBezTo>
                  <a:cubicBezTo>
                    <a:pt x="8" y="158"/>
                    <a:pt x="7" y="157"/>
                    <a:pt x="7" y="156"/>
                  </a:cubicBezTo>
                  <a:cubicBezTo>
                    <a:pt x="7" y="156"/>
                    <a:pt x="6" y="154"/>
                    <a:pt x="6" y="154"/>
                  </a:cubicBezTo>
                  <a:cubicBezTo>
                    <a:pt x="6" y="153"/>
                    <a:pt x="6" y="152"/>
                    <a:pt x="6" y="152"/>
                  </a:cubicBezTo>
                  <a:cubicBezTo>
                    <a:pt x="7" y="152"/>
                    <a:pt x="7" y="151"/>
                    <a:pt x="8" y="151"/>
                  </a:cubicBezTo>
                  <a:cubicBezTo>
                    <a:pt x="8" y="150"/>
                    <a:pt x="10" y="150"/>
                    <a:pt x="11" y="150"/>
                  </a:cubicBezTo>
                  <a:cubicBezTo>
                    <a:pt x="11" y="149"/>
                    <a:pt x="13" y="147"/>
                    <a:pt x="13" y="147"/>
                  </a:cubicBezTo>
                  <a:cubicBezTo>
                    <a:pt x="14" y="147"/>
                    <a:pt x="14" y="147"/>
                    <a:pt x="15" y="146"/>
                  </a:cubicBezTo>
                  <a:cubicBezTo>
                    <a:pt x="15" y="147"/>
                    <a:pt x="15" y="147"/>
                    <a:pt x="15" y="148"/>
                  </a:cubicBezTo>
                  <a:cubicBezTo>
                    <a:pt x="15" y="149"/>
                    <a:pt x="15" y="150"/>
                    <a:pt x="15" y="151"/>
                  </a:cubicBezTo>
                  <a:cubicBezTo>
                    <a:pt x="15" y="151"/>
                    <a:pt x="17" y="152"/>
                    <a:pt x="17" y="152"/>
                  </a:cubicBezTo>
                  <a:cubicBezTo>
                    <a:pt x="18" y="152"/>
                    <a:pt x="19" y="152"/>
                    <a:pt x="19" y="152"/>
                  </a:cubicBezTo>
                  <a:cubicBezTo>
                    <a:pt x="20" y="151"/>
                    <a:pt x="20" y="150"/>
                    <a:pt x="21" y="150"/>
                  </a:cubicBezTo>
                  <a:cubicBezTo>
                    <a:pt x="21" y="150"/>
                    <a:pt x="23" y="150"/>
                    <a:pt x="24" y="150"/>
                  </a:cubicBezTo>
                  <a:cubicBezTo>
                    <a:pt x="24" y="150"/>
                    <a:pt x="25" y="149"/>
                    <a:pt x="26" y="149"/>
                  </a:cubicBezTo>
                  <a:cubicBezTo>
                    <a:pt x="27" y="149"/>
                    <a:pt x="28" y="149"/>
                    <a:pt x="29" y="149"/>
                  </a:cubicBezTo>
                  <a:cubicBezTo>
                    <a:pt x="29" y="149"/>
                    <a:pt x="30" y="148"/>
                    <a:pt x="30" y="148"/>
                  </a:cubicBezTo>
                  <a:cubicBezTo>
                    <a:pt x="31" y="148"/>
                    <a:pt x="32" y="149"/>
                    <a:pt x="32" y="149"/>
                  </a:cubicBezTo>
                  <a:cubicBezTo>
                    <a:pt x="33" y="149"/>
                    <a:pt x="35" y="149"/>
                    <a:pt x="36" y="148"/>
                  </a:cubicBezTo>
                  <a:cubicBezTo>
                    <a:pt x="37" y="148"/>
                    <a:pt x="39" y="149"/>
                    <a:pt x="40" y="148"/>
                  </a:cubicBezTo>
                  <a:cubicBezTo>
                    <a:pt x="41" y="148"/>
                    <a:pt x="43" y="147"/>
                    <a:pt x="44" y="147"/>
                  </a:cubicBezTo>
                  <a:cubicBezTo>
                    <a:pt x="45" y="147"/>
                    <a:pt x="47" y="145"/>
                    <a:pt x="49" y="145"/>
                  </a:cubicBezTo>
                  <a:cubicBezTo>
                    <a:pt x="49" y="145"/>
                    <a:pt x="51" y="145"/>
                    <a:pt x="52" y="145"/>
                  </a:cubicBezTo>
                  <a:cubicBezTo>
                    <a:pt x="53" y="145"/>
                    <a:pt x="55" y="144"/>
                    <a:pt x="56" y="144"/>
                  </a:cubicBezTo>
                  <a:cubicBezTo>
                    <a:pt x="57" y="144"/>
                    <a:pt x="59" y="143"/>
                    <a:pt x="59" y="142"/>
                  </a:cubicBezTo>
                  <a:cubicBezTo>
                    <a:pt x="60" y="142"/>
                    <a:pt x="61" y="141"/>
                    <a:pt x="62" y="141"/>
                  </a:cubicBezTo>
                  <a:cubicBezTo>
                    <a:pt x="62" y="140"/>
                    <a:pt x="62" y="139"/>
                    <a:pt x="61" y="139"/>
                  </a:cubicBezTo>
                  <a:cubicBezTo>
                    <a:pt x="61" y="138"/>
                    <a:pt x="60" y="137"/>
                    <a:pt x="59" y="137"/>
                  </a:cubicBezTo>
                  <a:cubicBezTo>
                    <a:pt x="59" y="136"/>
                    <a:pt x="57" y="134"/>
                    <a:pt x="57" y="133"/>
                  </a:cubicBezTo>
                  <a:cubicBezTo>
                    <a:pt x="57" y="132"/>
                    <a:pt x="57" y="131"/>
                    <a:pt x="57" y="130"/>
                  </a:cubicBezTo>
                  <a:cubicBezTo>
                    <a:pt x="57" y="129"/>
                    <a:pt x="58" y="126"/>
                    <a:pt x="59" y="125"/>
                  </a:cubicBezTo>
                  <a:cubicBezTo>
                    <a:pt x="60" y="125"/>
                    <a:pt x="62" y="124"/>
                    <a:pt x="63" y="124"/>
                  </a:cubicBezTo>
                  <a:cubicBezTo>
                    <a:pt x="64" y="124"/>
                    <a:pt x="66" y="124"/>
                    <a:pt x="67" y="124"/>
                  </a:cubicBezTo>
                  <a:cubicBezTo>
                    <a:pt x="68" y="123"/>
                    <a:pt x="72" y="121"/>
                    <a:pt x="73" y="120"/>
                  </a:cubicBezTo>
                  <a:cubicBezTo>
                    <a:pt x="74" y="119"/>
                    <a:pt x="74" y="117"/>
                    <a:pt x="75" y="116"/>
                  </a:cubicBezTo>
                  <a:cubicBezTo>
                    <a:pt x="75" y="115"/>
                    <a:pt x="76" y="112"/>
                    <a:pt x="77" y="111"/>
                  </a:cubicBezTo>
                  <a:cubicBezTo>
                    <a:pt x="78" y="110"/>
                    <a:pt x="79" y="109"/>
                    <a:pt x="80" y="109"/>
                  </a:cubicBezTo>
                  <a:cubicBezTo>
                    <a:pt x="82" y="108"/>
                    <a:pt x="85" y="106"/>
                    <a:pt x="86" y="105"/>
                  </a:cubicBezTo>
                  <a:cubicBezTo>
                    <a:pt x="87" y="105"/>
                    <a:pt x="88" y="104"/>
                    <a:pt x="88" y="104"/>
                  </a:cubicBezTo>
                  <a:cubicBezTo>
                    <a:pt x="89" y="104"/>
                    <a:pt x="91" y="104"/>
                    <a:pt x="91" y="104"/>
                  </a:cubicBezTo>
                  <a:cubicBezTo>
                    <a:pt x="92" y="104"/>
                    <a:pt x="94" y="104"/>
                    <a:pt x="94" y="105"/>
                  </a:cubicBezTo>
                  <a:cubicBezTo>
                    <a:pt x="95" y="105"/>
                    <a:pt x="97" y="106"/>
                    <a:pt x="97" y="106"/>
                  </a:cubicBezTo>
                  <a:cubicBezTo>
                    <a:pt x="98" y="107"/>
                    <a:pt x="99" y="107"/>
                    <a:pt x="100" y="107"/>
                  </a:cubicBezTo>
                  <a:cubicBezTo>
                    <a:pt x="100" y="107"/>
                    <a:pt x="101" y="106"/>
                    <a:pt x="102" y="106"/>
                  </a:cubicBezTo>
                  <a:cubicBezTo>
                    <a:pt x="103" y="105"/>
                    <a:pt x="105" y="103"/>
                    <a:pt x="106" y="102"/>
                  </a:cubicBezTo>
                  <a:cubicBezTo>
                    <a:pt x="107" y="101"/>
                    <a:pt x="108" y="98"/>
                    <a:pt x="109" y="96"/>
                  </a:cubicBezTo>
                  <a:cubicBezTo>
                    <a:pt x="109" y="96"/>
                    <a:pt x="110" y="94"/>
                    <a:pt x="109" y="93"/>
                  </a:cubicBezTo>
                  <a:cubicBezTo>
                    <a:pt x="109" y="92"/>
                    <a:pt x="108" y="90"/>
                    <a:pt x="108" y="89"/>
                  </a:cubicBezTo>
                  <a:cubicBezTo>
                    <a:pt x="108" y="88"/>
                    <a:pt x="107" y="86"/>
                    <a:pt x="107" y="85"/>
                  </a:cubicBezTo>
                  <a:cubicBezTo>
                    <a:pt x="108" y="84"/>
                    <a:pt x="108" y="83"/>
                    <a:pt x="109" y="82"/>
                  </a:cubicBezTo>
                  <a:cubicBezTo>
                    <a:pt x="109" y="82"/>
                    <a:pt x="110" y="81"/>
                    <a:pt x="110" y="80"/>
                  </a:cubicBezTo>
                  <a:cubicBezTo>
                    <a:pt x="110" y="79"/>
                    <a:pt x="109" y="78"/>
                    <a:pt x="109" y="78"/>
                  </a:cubicBezTo>
                  <a:cubicBezTo>
                    <a:pt x="108" y="77"/>
                    <a:pt x="106" y="76"/>
                    <a:pt x="105" y="75"/>
                  </a:cubicBezTo>
                  <a:cubicBezTo>
                    <a:pt x="105" y="75"/>
                    <a:pt x="104" y="74"/>
                    <a:pt x="104" y="74"/>
                  </a:cubicBezTo>
                  <a:cubicBezTo>
                    <a:pt x="103" y="74"/>
                    <a:pt x="102" y="73"/>
                    <a:pt x="102" y="73"/>
                  </a:cubicBezTo>
                  <a:cubicBezTo>
                    <a:pt x="102" y="73"/>
                    <a:pt x="101" y="72"/>
                    <a:pt x="101" y="72"/>
                  </a:cubicBezTo>
                  <a:cubicBezTo>
                    <a:pt x="101" y="71"/>
                    <a:pt x="101" y="70"/>
                    <a:pt x="101" y="70"/>
                  </a:cubicBezTo>
                  <a:cubicBezTo>
                    <a:pt x="101" y="69"/>
                    <a:pt x="102" y="68"/>
                    <a:pt x="103" y="68"/>
                  </a:cubicBezTo>
                  <a:cubicBezTo>
                    <a:pt x="104" y="67"/>
                    <a:pt x="105" y="66"/>
                    <a:pt x="105" y="65"/>
                  </a:cubicBezTo>
                  <a:cubicBezTo>
                    <a:pt x="106" y="65"/>
                    <a:pt x="107" y="65"/>
                    <a:pt x="108" y="65"/>
                  </a:cubicBezTo>
                  <a:cubicBezTo>
                    <a:pt x="108" y="64"/>
                    <a:pt x="109" y="64"/>
                    <a:pt x="109" y="63"/>
                  </a:cubicBezTo>
                  <a:cubicBezTo>
                    <a:pt x="109" y="63"/>
                    <a:pt x="108" y="62"/>
                    <a:pt x="107" y="62"/>
                  </a:cubicBezTo>
                  <a:cubicBezTo>
                    <a:pt x="107" y="62"/>
                    <a:pt x="106" y="61"/>
                    <a:pt x="106" y="61"/>
                  </a:cubicBezTo>
                  <a:cubicBezTo>
                    <a:pt x="105" y="61"/>
                    <a:pt x="103" y="61"/>
                    <a:pt x="103" y="61"/>
                  </a:cubicBezTo>
                  <a:cubicBezTo>
                    <a:pt x="102" y="61"/>
                    <a:pt x="102" y="60"/>
                    <a:pt x="102" y="60"/>
                  </a:cubicBezTo>
                  <a:cubicBezTo>
                    <a:pt x="102" y="59"/>
                    <a:pt x="102" y="58"/>
                    <a:pt x="102" y="57"/>
                  </a:cubicBezTo>
                  <a:cubicBezTo>
                    <a:pt x="102" y="56"/>
                    <a:pt x="103" y="55"/>
                    <a:pt x="103" y="54"/>
                  </a:cubicBezTo>
                  <a:cubicBezTo>
                    <a:pt x="104" y="54"/>
                    <a:pt x="105" y="53"/>
                    <a:pt x="105" y="53"/>
                  </a:cubicBezTo>
                  <a:cubicBezTo>
                    <a:pt x="106" y="52"/>
                    <a:pt x="107" y="52"/>
                    <a:pt x="108" y="52"/>
                  </a:cubicBezTo>
                  <a:cubicBezTo>
                    <a:pt x="109" y="51"/>
                    <a:pt x="112" y="51"/>
                    <a:pt x="113" y="51"/>
                  </a:cubicBezTo>
                  <a:cubicBezTo>
                    <a:pt x="114" y="50"/>
                    <a:pt x="116" y="50"/>
                    <a:pt x="116" y="49"/>
                  </a:cubicBezTo>
                  <a:cubicBezTo>
                    <a:pt x="117" y="48"/>
                    <a:pt x="117" y="47"/>
                    <a:pt x="117" y="46"/>
                  </a:cubicBezTo>
                  <a:cubicBezTo>
                    <a:pt x="117" y="46"/>
                    <a:pt x="116" y="44"/>
                    <a:pt x="117" y="44"/>
                  </a:cubicBezTo>
                  <a:cubicBezTo>
                    <a:pt x="117" y="43"/>
                    <a:pt x="119" y="41"/>
                    <a:pt x="120" y="41"/>
                  </a:cubicBezTo>
                  <a:cubicBezTo>
                    <a:pt x="121" y="40"/>
                    <a:pt x="122" y="39"/>
                    <a:pt x="123" y="38"/>
                  </a:cubicBezTo>
                  <a:cubicBezTo>
                    <a:pt x="123" y="38"/>
                    <a:pt x="124" y="39"/>
                    <a:pt x="124" y="39"/>
                  </a:cubicBezTo>
                  <a:cubicBezTo>
                    <a:pt x="125" y="39"/>
                    <a:pt x="125" y="40"/>
                    <a:pt x="125" y="41"/>
                  </a:cubicBezTo>
                  <a:cubicBezTo>
                    <a:pt x="125" y="42"/>
                    <a:pt x="124" y="43"/>
                    <a:pt x="124" y="44"/>
                  </a:cubicBezTo>
                  <a:cubicBezTo>
                    <a:pt x="124" y="44"/>
                    <a:pt x="125" y="46"/>
                    <a:pt x="126" y="46"/>
                  </a:cubicBezTo>
                  <a:cubicBezTo>
                    <a:pt x="127" y="47"/>
                    <a:pt x="128" y="47"/>
                    <a:pt x="129" y="47"/>
                  </a:cubicBezTo>
                  <a:cubicBezTo>
                    <a:pt x="130" y="47"/>
                    <a:pt x="132" y="47"/>
                    <a:pt x="132" y="47"/>
                  </a:cubicBezTo>
                  <a:cubicBezTo>
                    <a:pt x="133" y="48"/>
                    <a:pt x="134" y="48"/>
                    <a:pt x="135" y="49"/>
                  </a:cubicBezTo>
                  <a:cubicBezTo>
                    <a:pt x="135" y="49"/>
                    <a:pt x="136" y="48"/>
                    <a:pt x="137" y="48"/>
                  </a:cubicBezTo>
                  <a:cubicBezTo>
                    <a:pt x="137" y="48"/>
                    <a:pt x="138" y="48"/>
                    <a:pt x="139" y="47"/>
                  </a:cubicBezTo>
                  <a:cubicBezTo>
                    <a:pt x="140" y="47"/>
                    <a:pt x="141" y="46"/>
                    <a:pt x="142" y="45"/>
                  </a:cubicBezTo>
                  <a:cubicBezTo>
                    <a:pt x="142" y="45"/>
                    <a:pt x="143" y="45"/>
                    <a:pt x="143" y="44"/>
                  </a:cubicBezTo>
                  <a:cubicBezTo>
                    <a:pt x="144" y="44"/>
                    <a:pt x="144" y="43"/>
                    <a:pt x="144" y="43"/>
                  </a:cubicBezTo>
                  <a:cubicBezTo>
                    <a:pt x="144" y="42"/>
                    <a:pt x="142" y="42"/>
                    <a:pt x="142" y="41"/>
                  </a:cubicBezTo>
                  <a:cubicBezTo>
                    <a:pt x="141" y="41"/>
                    <a:pt x="140" y="40"/>
                    <a:pt x="139" y="40"/>
                  </a:cubicBezTo>
                  <a:cubicBezTo>
                    <a:pt x="139" y="39"/>
                    <a:pt x="138" y="38"/>
                    <a:pt x="138" y="37"/>
                  </a:cubicBezTo>
                  <a:cubicBezTo>
                    <a:pt x="138" y="36"/>
                    <a:pt x="137" y="35"/>
                    <a:pt x="137" y="34"/>
                  </a:cubicBezTo>
                  <a:cubicBezTo>
                    <a:pt x="136" y="33"/>
                    <a:pt x="135" y="31"/>
                    <a:pt x="134" y="30"/>
                  </a:cubicBezTo>
                  <a:cubicBezTo>
                    <a:pt x="134" y="30"/>
                    <a:pt x="132" y="29"/>
                    <a:pt x="132" y="28"/>
                  </a:cubicBezTo>
                  <a:cubicBezTo>
                    <a:pt x="131" y="27"/>
                    <a:pt x="129" y="25"/>
                    <a:pt x="129" y="24"/>
                  </a:cubicBezTo>
                  <a:cubicBezTo>
                    <a:pt x="128" y="23"/>
                    <a:pt x="128" y="21"/>
                    <a:pt x="128" y="21"/>
                  </a:cubicBezTo>
                  <a:cubicBezTo>
                    <a:pt x="128" y="19"/>
                    <a:pt x="129" y="16"/>
                    <a:pt x="129" y="14"/>
                  </a:cubicBezTo>
                  <a:cubicBezTo>
                    <a:pt x="129" y="13"/>
                    <a:pt x="129" y="11"/>
                    <a:pt x="128" y="10"/>
                  </a:cubicBezTo>
                  <a:cubicBezTo>
                    <a:pt x="128" y="9"/>
                    <a:pt x="128" y="7"/>
                    <a:pt x="127" y="6"/>
                  </a:cubicBezTo>
                  <a:cubicBezTo>
                    <a:pt x="127" y="6"/>
                    <a:pt x="127" y="5"/>
                    <a:pt x="127" y="4"/>
                  </a:cubicBezTo>
                  <a:cubicBezTo>
                    <a:pt x="127" y="4"/>
                    <a:pt x="127" y="3"/>
                    <a:pt x="127" y="3"/>
                  </a:cubicBezTo>
                  <a:cubicBezTo>
                    <a:pt x="127" y="3"/>
                    <a:pt x="129" y="3"/>
                    <a:pt x="130" y="3"/>
                  </a:cubicBezTo>
                  <a:cubicBezTo>
                    <a:pt x="130" y="3"/>
                    <a:pt x="131" y="5"/>
                    <a:pt x="132" y="5"/>
                  </a:cubicBezTo>
                  <a:cubicBezTo>
                    <a:pt x="133" y="5"/>
                    <a:pt x="135" y="4"/>
                    <a:pt x="137" y="4"/>
                  </a:cubicBezTo>
                  <a:cubicBezTo>
                    <a:pt x="138" y="4"/>
                    <a:pt x="140" y="5"/>
                    <a:pt x="140" y="5"/>
                  </a:cubicBezTo>
                  <a:cubicBezTo>
                    <a:pt x="141" y="5"/>
                    <a:pt x="143" y="5"/>
                    <a:pt x="143" y="5"/>
                  </a:cubicBezTo>
                  <a:cubicBezTo>
                    <a:pt x="144" y="6"/>
                    <a:pt x="146" y="6"/>
                    <a:pt x="147" y="6"/>
                  </a:cubicBezTo>
                  <a:cubicBezTo>
                    <a:pt x="148" y="6"/>
                    <a:pt x="149" y="6"/>
                    <a:pt x="149" y="6"/>
                  </a:cubicBezTo>
                  <a:cubicBezTo>
                    <a:pt x="150" y="6"/>
                    <a:pt x="151" y="7"/>
                    <a:pt x="152" y="7"/>
                  </a:cubicBezTo>
                  <a:cubicBezTo>
                    <a:pt x="153" y="7"/>
                    <a:pt x="155" y="7"/>
                    <a:pt x="155" y="7"/>
                  </a:cubicBezTo>
                  <a:cubicBezTo>
                    <a:pt x="156" y="7"/>
                    <a:pt x="157" y="8"/>
                    <a:pt x="157" y="8"/>
                  </a:cubicBezTo>
                  <a:cubicBezTo>
                    <a:pt x="158" y="8"/>
                    <a:pt x="159" y="9"/>
                    <a:pt x="160" y="9"/>
                  </a:cubicBezTo>
                  <a:cubicBezTo>
                    <a:pt x="161" y="9"/>
                    <a:pt x="162" y="9"/>
                    <a:pt x="162" y="9"/>
                  </a:cubicBezTo>
                  <a:cubicBezTo>
                    <a:pt x="163" y="9"/>
                    <a:pt x="165" y="8"/>
                    <a:pt x="166" y="8"/>
                  </a:cubicBezTo>
                  <a:cubicBezTo>
                    <a:pt x="168" y="8"/>
                    <a:pt x="171" y="7"/>
                    <a:pt x="172" y="7"/>
                  </a:cubicBezTo>
                  <a:cubicBezTo>
                    <a:pt x="173" y="7"/>
                    <a:pt x="176" y="6"/>
                    <a:pt x="177" y="6"/>
                  </a:cubicBezTo>
                  <a:cubicBezTo>
                    <a:pt x="178" y="6"/>
                    <a:pt x="180" y="7"/>
                    <a:pt x="181" y="7"/>
                  </a:cubicBezTo>
                  <a:cubicBezTo>
                    <a:pt x="182" y="7"/>
                    <a:pt x="183" y="6"/>
                    <a:pt x="184" y="5"/>
                  </a:cubicBezTo>
                  <a:cubicBezTo>
                    <a:pt x="184" y="5"/>
                    <a:pt x="184" y="4"/>
                    <a:pt x="185" y="3"/>
                  </a:cubicBezTo>
                  <a:cubicBezTo>
                    <a:pt x="185" y="3"/>
                    <a:pt x="186" y="2"/>
                    <a:pt x="186" y="1"/>
                  </a:cubicBezTo>
                  <a:cubicBezTo>
                    <a:pt x="186" y="1"/>
                    <a:pt x="187" y="1"/>
                    <a:pt x="188" y="1"/>
                  </a:cubicBezTo>
                  <a:cubicBezTo>
                    <a:pt x="188" y="1"/>
                    <a:pt x="188" y="2"/>
                    <a:pt x="188" y="2"/>
                  </a:cubicBezTo>
                  <a:cubicBezTo>
                    <a:pt x="188" y="3"/>
                    <a:pt x="189" y="4"/>
                    <a:pt x="189" y="4"/>
                  </a:cubicBezTo>
                  <a:cubicBezTo>
                    <a:pt x="190" y="5"/>
                    <a:pt x="192" y="5"/>
                    <a:pt x="193" y="5"/>
                  </a:cubicBezTo>
                  <a:cubicBezTo>
                    <a:pt x="193" y="5"/>
                    <a:pt x="194" y="5"/>
                    <a:pt x="195" y="5"/>
                  </a:cubicBezTo>
                  <a:cubicBezTo>
                    <a:pt x="195" y="5"/>
                    <a:pt x="197" y="6"/>
                    <a:pt x="197" y="6"/>
                  </a:cubicBezTo>
                  <a:cubicBezTo>
                    <a:pt x="198" y="7"/>
                    <a:pt x="200" y="7"/>
                    <a:pt x="201" y="7"/>
                  </a:cubicBezTo>
                  <a:cubicBezTo>
                    <a:pt x="202" y="7"/>
                    <a:pt x="204" y="6"/>
                    <a:pt x="205" y="5"/>
                  </a:cubicBezTo>
                  <a:cubicBezTo>
                    <a:pt x="205" y="5"/>
                    <a:pt x="206" y="3"/>
                    <a:pt x="206" y="3"/>
                  </a:cubicBezTo>
                  <a:cubicBezTo>
                    <a:pt x="207" y="2"/>
                    <a:pt x="209" y="1"/>
                    <a:pt x="210" y="1"/>
                  </a:cubicBezTo>
                  <a:cubicBezTo>
                    <a:pt x="210" y="0"/>
                    <a:pt x="212" y="0"/>
                    <a:pt x="212" y="0"/>
                  </a:cubicBezTo>
                  <a:cubicBezTo>
                    <a:pt x="213" y="0"/>
                    <a:pt x="215" y="1"/>
                    <a:pt x="216" y="1"/>
                  </a:cubicBezTo>
                  <a:cubicBezTo>
                    <a:pt x="217" y="1"/>
                    <a:pt x="219" y="1"/>
                    <a:pt x="220" y="1"/>
                  </a:cubicBezTo>
                  <a:cubicBezTo>
                    <a:pt x="221" y="1"/>
                    <a:pt x="223" y="0"/>
                    <a:pt x="224" y="0"/>
                  </a:cubicBezTo>
                  <a:cubicBezTo>
                    <a:pt x="224" y="0"/>
                    <a:pt x="225" y="0"/>
                    <a:pt x="225" y="0"/>
                  </a:cubicBezTo>
                  <a:cubicBezTo>
                    <a:pt x="226" y="0"/>
                    <a:pt x="226" y="1"/>
                    <a:pt x="227" y="2"/>
                  </a:cubicBezTo>
                  <a:cubicBezTo>
                    <a:pt x="227" y="2"/>
                    <a:pt x="227" y="4"/>
                    <a:pt x="227" y="4"/>
                  </a:cubicBezTo>
                  <a:cubicBezTo>
                    <a:pt x="228" y="5"/>
                    <a:pt x="229" y="5"/>
                    <a:pt x="230" y="5"/>
                  </a:cubicBezTo>
                  <a:cubicBezTo>
                    <a:pt x="231" y="6"/>
                    <a:pt x="233" y="5"/>
                    <a:pt x="234" y="6"/>
                  </a:cubicBezTo>
                  <a:cubicBezTo>
                    <a:pt x="234" y="6"/>
                    <a:pt x="235" y="6"/>
                    <a:pt x="235" y="6"/>
                  </a:cubicBezTo>
                  <a:cubicBezTo>
                    <a:pt x="236" y="6"/>
                    <a:pt x="237" y="8"/>
                    <a:pt x="237" y="8"/>
                  </a:cubicBezTo>
                  <a:cubicBezTo>
                    <a:pt x="238" y="9"/>
                    <a:pt x="239" y="10"/>
                    <a:pt x="239" y="11"/>
                  </a:cubicBezTo>
                  <a:cubicBezTo>
                    <a:pt x="239" y="12"/>
                    <a:pt x="240" y="14"/>
                    <a:pt x="240" y="14"/>
                  </a:cubicBezTo>
                  <a:cubicBezTo>
                    <a:pt x="241" y="15"/>
                    <a:pt x="243" y="17"/>
                    <a:pt x="243" y="18"/>
                  </a:cubicBezTo>
                  <a:cubicBezTo>
                    <a:pt x="244" y="18"/>
                    <a:pt x="246" y="19"/>
                    <a:pt x="247" y="20"/>
                  </a:cubicBezTo>
                  <a:cubicBezTo>
                    <a:pt x="247" y="21"/>
                    <a:pt x="248" y="21"/>
                    <a:pt x="248" y="22"/>
                  </a:cubicBezTo>
                  <a:cubicBezTo>
                    <a:pt x="248" y="23"/>
                    <a:pt x="248" y="25"/>
                    <a:pt x="248" y="26"/>
                  </a:cubicBezTo>
                  <a:cubicBezTo>
                    <a:pt x="248" y="27"/>
                    <a:pt x="249" y="28"/>
                    <a:pt x="249" y="29"/>
                  </a:cubicBezTo>
                  <a:cubicBezTo>
                    <a:pt x="250" y="30"/>
                    <a:pt x="250" y="32"/>
                    <a:pt x="250" y="33"/>
                  </a:cubicBezTo>
                  <a:cubicBezTo>
                    <a:pt x="250" y="34"/>
                    <a:pt x="251" y="36"/>
                    <a:pt x="251" y="37"/>
                  </a:cubicBezTo>
                  <a:cubicBezTo>
                    <a:pt x="251" y="38"/>
                    <a:pt x="251" y="40"/>
                    <a:pt x="252" y="41"/>
                  </a:cubicBezTo>
                  <a:cubicBezTo>
                    <a:pt x="252" y="42"/>
                    <a:pt x="254" y="42"/>
                    <a:pt x="255" y="43"/>
                  </a:cubicBezTo>
                  <a:cubicBezTo>
                    <a:pt x="256" y="44"/>
                    <a:pt x="257" y="45"/>
                    <a:pt x="257" y="46"/>
                  </a:cubicBezTo>
                  <a:cubicBezTo>
                    <a:pt x="257" y="47"/>
                    <a:pt x="256" y="48"/>
                    <a:pt x="255" y="48"/>
                  </a:cubicBezTo>
                  <a:cubicBezTo>
                    <a:pt x="255" y="48"/>
                    <a:pt x="254" y="48"/>
                    <a:pt x="253" y="49"/>
                  </a:cubicBezTo>
                  <a:cubicBezTo>
                    <a:pt x="253" y="49"/>
                    <a:pt x="253" y="50"/>
                    <a:pt x="253" y="50"/>
                  </a:cubicBezTo>
                  <a:cubicBezTo>
                    <a:pt x="253" y="51"/>
                    <a:pt x="255" y="51"/>
                    <a:pt x="255" y="51"/>
                  </a:cubicBezTo>
                  <a:cubicBezTo>
                    <a:pt x="255" y="52"/>
                    <a:pt x="254" y="53"/>
                    <a:pt x="254" y="53"/>
                  </a:cubicBezTo>
                  <a:cubicBezTo>
                    <a:pt x="254" y="53"/>
                    <a:pt x="254" y="54"/>
                    <a:pt x="254" y="55"/>
                  </a:cubicBezTo>
                  <a:cubicBezTo>
                    <a:pt x="255" y="55"/>
                    <a:pt x="256" y="56"/>
                    <a:pt x="256" y="56"/>
                  </a:cubicBezTo>
                  <a:cubicBezTo>
                    <a:pt x="256" y="57"/>
                    <a:pt x="254" y="59"/>
                    <a:pt x="254" y="60"/>
                  </a:cubicBezTo>
                  <a:cubicBezTo>
                    <a:pt x="253" y="61"/>
                    <a:pt x="252" y="63"/>
                    <a:pt x="252" y="65"/>
                  </a:cubicBezTo>
                  <a:cubicBezTo>
                    <a:pt x="251" y="66"/>
                    <a:pt x="250" y="69"/>
                    <a:pt x="249" y="70"/>
                  </a:cubicBezTo>
                  <a:cubicBezTo>
                    <a:pt x="247" y="72"/>
                    <a:pt x="243" y="76"/>
                    <a:pt x="241" y="78"/>
                  </a:cubicBezTo>
                  <a:cubicBezTo>
                    <a:pt x="240" y="80"/>
                    <a:pt x="237" y="83"/>
                    <a:pt x="235" y="85"/>
                  </a:cubicBezTo>
                  <a:cubicBezTo>
                    <a:pt x="234" y="86"/>
                    <a:pt x="233" y="90"/>
                    <a:pt x="231" y="91"/>
                  </a:cubicBezTo>
                  <a:cubicBezTo>
                    <a:pt x="231" y="92"/>
                    <a:pt x="230" y="92"/>
                    <a:pt x="229" y="91"/>
                  </a:cubicBezTo>
                  <a:cubicBezTo>
                    <a:pt x="229" y="91"/>
                    <a:pt x="229" y="90"/>
                    <a:pt x="229" y="89"/>
                  </a:cubicBezTo>
                  <a:cubicBezTo>
                    <a:pt x="229" y="88"/>
                    <a:pt x="229" y="87"/>
                    <a:pt x="229" y="87"/>
                  </a:cubicBezTo>
                  <a:cubicBezTo>
                    <a:pt x="229" y="86"/>
                    <a:pt x="228" y="85"/>
                    <a:pt x="228" y="85"/>
                  </a:cubicBezTo>
                  <a:cubicBezTo>
                    <a:pt x="228" y="85"/>
                    <a:pt x="227" y="85"/>
                    <a:pt x="227" y="85"/>
                  </a:cubicBezTo>
                  <a:cubicBezTo>
                    <a:pt x="226" y="85"/>
                    <a:pt x="227" y="87"/>
                    <a:pt x="227" y="88"/>
                  </a:cubicBezTo>
                  <a:cubicBezTo>
                    <a:pt x="227" y="88"/>
                    <a:pt x="227" y="89"/>
                    <a:pt x="227" y="89"/>
                  </a:cubicBezTo>
                  <a:cubicBezTo>
                    <a:pt x="227" y="90"/>
                    <a:pt x="228" y="91"/>
                    <a:pt x="228" y="92"/>
                  </a:cubicBezTo>
                  <a:cubicBezTo>
                    <a:pt x="228" y="92"/>
                    <a:pt x="228" y="93"/>
                    <a:pt x="228" y="94"/>
                  </a:cubicBezTo>
                  <a:cubicBezTo>
                    <a:pt x="228" y="95"/>
                    <a:pt x="228" y="97"/>
                    <a:pt x="228" y="99"/>
                  </a:cubicBezTo>
                  <a:cubicBezTo>
                    <a:pt x="227" y="101"/>
                    <a:pt x="226" y="105"/>
                    <a:pt x="226" y="107"/>
                  </a:cubicBezTo>
                  <a:cubicBezTo>
                    <a:pt x="225" y="109"/>
                    <a:pt x="222" y="114"/>
                    <a:pt x="222" y="117"/>
                  </a:cubicBezTo>
                  <a:cubicBezTo>
                    <a:pt x="221" y="118"/>
                    <a:pt x="221" y="119"/>
                    <a:pt x="221" y="120"/>
                  </a:cubicBezTo>
                  <a:cubicBezTo>
                    <a:pt x="220" y="119"/>
                    <a:pt x="219" y="118"/>
                    <a:pt x="218" y="117"/>
                  </a:cubicBezTo>
                  <a:cubicBezTo>
                    <a:pt x="217" y="117"/>
                    <a:pt x="216" y="117"/>
                    <a:pt x="216" y="117"/>
                  </a:cubicBezTo>
                  <a:cubicBezTo>
                    <a:pt x="215" y="117"/>
                    <a:pt x="214" y="117"/>
                    <a:pt x="213" y="118"/>
                  </a:cubicBezTo>
                  <a:cubicBezTo>
                    <a:pt x="213" y="118"/>
                    <a:pt x="212" y="120"/>
                    <a:pt x="212" y="120"/>
                  </a:cubicBezTo>
                  <a:cubicBezTo>
                    <a:pt x="211" y="121"/>
                    <a:pt x="209" y="120"/>
                    <a:pt x="208" y="120"/>
                  </a:cubicBezTo>
                  <a:cubicBezTo>
                    <a:pt x="207" y="120"/>
                    <a:pt x="206" y="119"/>
                    <a:pt x="205" y="119"/>
                  </a:cubicBezTo>
                  <a:cubicBezTo>
                    <a:pt x="204" y="119"/>
                    <a:pt x="204" y="118"/>
                    <a:pt x="203" y="117"/>
                  </a:cubicBezTo>
                  <a:cubicBezTo>
                    <a:pt x="203" y="117"/>
                    <a:pt x="202" y="115"/>
                    <a:pt x="202" y="115"/>
                  </a:cubicBezTo>
                  <a:cubicBezTo>
                    <a:pt x="201" y="114"/>
                    <a:pt x="199" y="114"/>
                    <a:pt x="198" y="114"/>
                  </a:cubicBezTo>
                  <a:cubicBezTo>
                    <a:pt x="197" y="114"/>
                    <a:pt x="196" y="113"/>
                    <a:pt x="196" y="114"/>
                  </a:cubicBezTo>
                  <a:cubicBezTo>
                    <a:pt x="195" y="114"/>
                    <a:pt x="194" y="115"/>
                    <a:pt x="194" y="116"/>
                  </a:cubicBezTo>
                  <a:cubicBezTo>
                    <a:pt x="194" y="117"/>
                    <a:pt x="194" y="120"/>
                    <a:pt x="194" y="121"/>
                  </a:cubicBezTo>
                  <a:cubicBezTo>
                    <a:pt x="194" y="122"/>
                    <a:pt x="195" y="124"/>
                    <a:pt x="195" y="125"/>
                  </a:cubicBezTo>
                  <a:cubicBezTo>
                    <a:pt x="196" y="126"/>
                    <a:pt x="197" y="128"/>
                    <a:pt x="197" y="129"/>
                  </a:cubicBezTo>
                  <a:cubicBezTo>
                    <a:pt x="197" y="129"/>
                    <a:pt x="197" y="130"/>
                    <a:pt x="197" y="131"/>
                  </a:cubicBezTo>
                  <a:cubicBezTo>
                    <a:pt x="197" y="132"/>
                    <a:pt x="195" y="133"/>
                    <a:pt x="194" y="134"/>
                  </a:cubicBezTo>
                  <a:cubicBezTo>
                    <a:pt x="194" y="135"/>
                    <a:pt x="192" y="136"/>
                    <a:pt x="191" y="136"/>
                  </a:cubicBezTo>
                  <a:cubicBezTo>
                    <a:pt x="191" y="137"/>
                    <a:pt x="189" y="137"/>
                    <a:pt x="189" y="137"/>
                  </a:cubicBezTo>
                  <a:cubicBezTo>
                    <a:pt x="188" y="137"/>
                    <a:pt x="187" y="136"/>
                    <a:pt x="186" y="136"/>
                  </a:cubicBezTo>
                  <a:cubicBezTo>
                    <a:pt x="186" y="136"/>
                    <a:pt x="185" y="136"/>
                    <a:pt x="185" y="136"/>
                  </a:cubicBezTo>
                  <a:cubicBezTo>
                    <a:pt x="185" y="136"/>
                    <a:pt x="184" y="137"/>
                    <a:pt x="184" y="137"/>
                  </a:cubicBezTo>
                  <a:cubicBezTo>
                    <a:pt x="184" y="138"/>
                    <a:pt x="184" y="139"/>
                    <a:pt x="184" y="140"/>
                  </a:cubicBezTo>
                  <a:cubicBezTo>
                    <a:pt x="184" y="140"/>
                    <a:pt x="185" y="141"/>
                    <a:pt x="185" y="141"/>
                  </a:cubicBezTo>
                  <a:cubicBezTo>
                    <a:pt x="186" y="142"/>
                    <a:pt x="187" y="142"/>
                    <a:pt x="188" y="142"/>
                  </a:cubicBezTo>
                  <a:cubicBezTo>
                    <a:pt x="188" y="142"/>
                    <a:pt x="189" y="142"/>
                    <a:pt x="190" y="142"/>
                  </a:cubicBezTo>
                  <a:cubicBezTo>
                    <a:pt x="190" y="142"/>
                    <a:pt x="192" y="142"/>
                    <a:pt x="192" y="142"/>
                  </a:cubicBezTo>
                  <a:cubicBezTo>
                    <a:pt x="192" y="143"/>
                    <a:pt x="192" y="144"/>
                    <a:pt x="192" y="144"/>
                  </a:cubicBezTo>
                  <a:cubicBezTo>
                    <a:pt x="192" y="145"/>
                    <a:pt x="191" y="146"/>
                    <a:pt x="191" y="146"/>
                  </a:cubicBezTo>
                  <a:cubicBezTo>
                    <a:pt x="190" y="146"/>
                    <a:pt x="189" y="147"/>
                    <a:pt x="189" y="147"/>
                  </a:cubicBezTo>
                  <a:cubicBezTo>
                    <a:pt x="189" y="147"/>
                    <a:pt x="189" y="148"/>
                    <a:pt x="189" y="149"/>
                  </a:cubicBezTo>
                  <a:cubicBezTo>
                    <a:pt x="189" y="149"/>
                    <a:pt x="190" y="149"/>
                    <a:pt x="191" y="149"/>
                  </a:cubicBezTo>
                  <a:cubicBezTo>
                    <a:pt x="191" y="149"/>
                    <a:pt x="193" y="149"/>
                    <a:pt x="193" y="149"/>
                  </a:cubicBezTo>
                  <a:cubicBezTo>
                    <a:pt x="194" y="148"/>
                    <a:pt x="196" y="148"/>
                    <a:pt x="197" y="148"/>
                  </a:cubicBezTo>
                  <a:cubicBezTo>
                    <a:pt x="198" y="147"/>
                    <a:pt x="199" y="146"/>
                    <a:pt x="200" y="145"/>
                  </a:cubicBezTo>
                  <a:cubicBezTo>
                    <a:pt x="201" y="145"/>
                    <a:pt x="203" y="144"/>
                    <a:pt x="204" y="143"/>
                  </a:cubicBezTo>
                  <a:cubicBezTo>
                    <a:pt x="205" y="142"/>
                    <a:pt x="206" y="140"/>
                    <a:pt x="208" y="140"/>
                  </a:cubicBezTo>
                  <a:cubicBezTo>
                    <a:pt x="208" y="139"/>
                    <a:pt x="210" y="138"/>
                    <a:pt x="212" y="138"/>
                  </a:cubicBezTo>
                  <a:cubicBezTo>
                    <a:pt x="212" y="138"/>
                    <a:pt x="213" y="138"/>
                    <a:pt x="213" y="138"/>
                  </a:cubicBezTo>
                  <a:cubicBezTo>
                    <a:pt x="214" y="139"/>
                    <a:pt x="215" y="141"/>
                    <a:pt x="215" y="141"/>
                  </a:cubicBezTo>
                  <a:cubicBezTo>
                    <a:pt x="215" y="142"/>
                    <a:pt x="216" y="144"/>
                    <a:pt x="216" y="145"/>
                  </a:cubicBezTo>
                  <a:cubicBezTo>
                    <a:pt x="217" y="145"/>
                    <a:pt x="219" y="145"/>
                    <a:pt x="219" y="145"/>
                  </a:cubicBezTo>
                  <a:cubicBezTo>
                    <a:pt x="220" y="145"/>
                    <a:pt x="220" y="146"/>
                    <a:pt x="221" y="146"/>
                  </a:cubicBezTo>
                  <a:cubicBezTo>
                    <a:pt x="220" y="147"/>
                    <a:pt x="219" y="149"/>
                    <a:pt x="219" y="150"/>
                  </a:cubicBezTo>
                  <a:cubicBezTo>
                    <a:pt x="217" y="153"/>
                    <a:pt x="214" y="159"/>
                    <a:pt x="213" y="162"/>
                  </a:cubicBezTo>
                  <a:cubicBezTo>
                    <a:pt x="212" y="164"/>
                    <a:pt x="210" y="167"/>
                    <a:pt x="209" y="169"/>
                  </a:cubicBezTo>
                  <a:cubicBezTo>
                    <a:pt x="208" y="171"/>
                    <a:pt x="206" y="173"/>
                    <a:pt x="206" y="174"/>
                  </a:cubicBezTo>
                  <a:cubicBezTo>
                    <a:pt x="206" y="175"/>
                    <a:pt x="206" y="176"/>
                    <a:pt x="207" y="176"/>
                  </a:cubicBezTo>
                  <a:cubicBezTo>
                    <a:pt x="207" y="178"/>
                    <a:pt x="207" y="180"/>
                    <a:pt x="207" y="181"/>
                  </a:cubicBezTo>
                  <a:cubicBezTo>
                    <a:pt x="207" y="183"/>
                    <a:pt x="206" y="188"/>
                    <a:pt x="205" y="190"/>
                  </a:cubicBezTo>
                  <a:cubicBezTo>
                    <a:pt x="204" y="192"/>
                    <a:pt x="202" y="196"/>
                    <a:pt x="201" y="198"/>
                  </a:cubicBezTo>
                  <a:cubicBezTo>
                    <a:pt x="200" y="201"/>
                    <a:pt x="196" y="205"/>
                    <a:pt x="195" y="207"/>
                  </a:cubicBezTo>
                  <a:cubicBezTo>
                    <a:pt x="193" y="209"/>
                    <a:pt x="191" y="212"/>
                    <a:pt x="190" y="214"/>
                  </a:cubicBezTo>
                  <a:cubicBezTo>
                    <a:pt x="189" y="215"/>
                    <a:pt x="188" y="218"/>
                    <a:pt x="187" y="219"/>
                  </a:cubicBezTo>
                  <a:cubicBezTo>
                    <a:pt x="187" y="220"/>
                    <a:pt x="185" y="221"/>
                    <a:pt x="184" y="222"/>
                  </a:cubicBezTo>
                  <a:cubicBezTo>
                    <a:pt x="183" y="222"/>
                    <a:pt x="181" y="222"/>
                    <a:pt x="180" y="223"/>
                  </a:cubicBezTo>
                  <a:cubicBezTo>
                    <a:pt x="179" y="224"/>
                    <a:pt x="177" y="225"/>
                    <a:pt x="177" y="226"/>
                  </a:cubicBezTo>
                  <a:cubicBezTo>
                    <a:pt x="176" y="228"/>
                    <a:pt x="176" y="230"/>
                    <a:pt x="176" y="231"/>
                  </a:cubicBezTo>
                  <a:cubicBezTo>
                    <a:pt x="176" y="231"/>
                    <a:pt x="176" y="232"/>
                    <a:pt x="176" y="232"/>
                  </a:cubicBezTo>
                  <a:cubicBezTo>
                    <a:pt x="175" y="232"/>
                    <a:pt x="175" y="232"/>
                    <a:pt x="175" y="232"/>
                  </a:cubicBezTo>
                  <a:cubicBezTo>
                    <a:pt x="174" y="232"/>
                    <a:pt x="173" y="232"/>
                    <a:pt x="173" y="232"/>
                  </a:cubicBezTo>
                  <a:cubicBezTo>
                    <a:pt x="172" y="231"/>
                    <a:pt x="171" y="229"/>
                    <a:pt x="171" y="228"/>
                  </a:cubicBezTo>
                  <a:cubicBezTo>
                    <a:pt x="170" y="227"/>
                    <a:pt x="169" y="225"/>
                    <a:pt x="168" y="224"/>
                  </a:cubicBezTo>
                  <a:cubicBezTo>
                    <a:pt x="167" y="224"/>
                    <a:pt x="166" y="223"/>
                    <a:pt x="166" y="222"/>
                  </a:cubicBezTo>
                  <a:cubicBezTo>
                    <a:pt x="165" y="222"/>
                    <a:pt x="163" y="223"/>
                    <a:pt x="163" y="222"/>
                  </a:cubicBezTo>
                  <a:cubicBezTo>
                    <a:pt x="162" y="222"/>
                    <a:pt x="160" y="221"/>
                    <a:pt x="159" y="221"/>
                  </a:cubicBezTo>
                  <a:cubicBezTo>
                    <a:pt x="159" y="220"/>
                    <a:pt x="158" y="220"/>
                    <a:pt x="157" y="220"/>
                  </a:cubicBezTo>
                  <a:cubicBezTo>
                    <a:pt x="156" y="220"/>
                    <a:pt x="155" y="220"/>
                    <a:pt x="154" y="219"/>
                  </a:cubicBezTo>
                  <a:cubicBezTo>
                    <a:pt x="154" y="219"/>
                    <a:pt x="153" y="218"/>
                    <a:pt x="153" y="218"/>
                  </a:cubicBezTo>
                  <a:cubicBezTo>
                    <a:pt x="152" y="217"/>
                    <a:pt x="152" y="215"/>
                    <a:pt x="152" y="214"/>
                  </a:cubicBezTo>
                  <a:cubicBezTo>
                    <a:pt x="152" y="213"/>
                    <a:pt x="151" y="212"/>
                    <a:pt x="151" y="212"/>
                  </a:cubicBezTo>
                  <a:cubicBezTo>
                    <a:pt x="150" y="211"/>
                    <a:pt x="149" y="210"/>
                    <a:pt x="149" y="209"/>
                  </a:cubicBezTo>
                  <a:cubicBezTo>
                    <a:pt x="148" y="209"/>
                    <a:pt x="146" y="208"/>
                    <a:pt x="146" y="207"/>
                  </a:cubicBezTo>
                  <a:cubicBezTo>
                    <a:pt x="146" y="207"/>
                    <a:pt x="146" y="205"/>
                    <a:pt x="146" y="205"/>
                  </a:cubicBezTo>
                  <a:cubicBezTo>
                    <a:pt x="146" y="204"/>
                    <a:pt x="146" y="202"/>
                    <a:pt x="147" y="201"/>
                  </a:cubicBezTo>
                  <a:cubicBezTo>
                    <a:pt x="147" y="201"/>
                    <a:pt x="147" y="199"/>
                    <a:pt x="147" y="198"/>
                  </a:cubicBezTo>
                  <a:cubicBezTo>
                    <a:pt x="147" y="197"/>
                    <a:pt x="147" y="196"/>
                    <a:pt x="146" y="195"/>
                  </a:cubicBezTo>
                  <a:cubicBezTo>
                    <a:pt x="146" y="194"/>
                    <a:pt x="144" y="194"/>
                    <a:pt x="144" y="194"/>
                  </a:cubicBezTo>
                  <a:cubicBezTo>
                    <a:pt x="144" y="193"/>
                    <a:pt x="143" y="193"/>
                    <a:pt x="143" y="192"/>
                  </a:cubicBezTo>
                  <a:cubicBezTo>
                    <a:pt x="143" y="192"/>
                    <a:pt x="144" y="191"/>
                    <a:pt x="144" y="191"/>
                  </a:cubicBezTo>
                  <a:cubicBezTo>
                    <a:pt x="144" y="190"/>
                    <a:pt x="143" y="189"/>
                    <a:pt x="142" y="188"/>
                  </a:cubicBezTo>
                  <a:cubicBezTo>
                    <a:pt x="141" y="188"/>
                    <a:pt x="139" y="187"/>
                    <a:pt x="138" y="186"/>
                  </a:cubicBezTo>
                  <a:cubicBezTo>
                    <a:pt x="138" y="186"/>
                    <a:pt x="136" y="185"/>
                    <a:pt x="136" y="184"/>
                  </a:cubicBezTo>
                  <a:cubicBezTo>
                    <a:pt x="136" y="184"/>
                    <a:pt x="137" y="182"/>
                    <a:pt x="137" y="182"/>
                  </a:cubicBezTo>
                  <a:cubicBezTo>
                    <a:pt x="136" y="181"/>
                    <a:pt x="135" y="180"/>
                    <a:pt x="135" y="180"/>
                  </a:cubicBezTo>
                  <a:cubicBezTo>
                    <a:pt x="134" y="179"/>
                    <a:pt x="133" y="179"/>
                    <a:pt x="133" y="179"/>
                  </a:cubicBezTo>
                  <a:cubicBezTo>
                    <a:pt x="132" y="179"/>
                    <a:pt x="131" y="178"/>
                    <a:pt x="131" y="178"/>
                  </a:cubicBezTo>
                  <a:cubicBezTo>
                    <a:pt x="131" y="178"/>
                    <a:pt x="130" y="178"/>
                    <a:pt x="129" y="178"/>
                  </a:cubicBezTo>
                  <a:cubicBezTo>
                    <a:pt x="129" y="178"/>
                    <a:pt x="128" y="179"/>
                    <a:pt x="127" y="179"/>
                  </a:cubicBezTo>
                  <a:cubicBezTo>
                    <a:pt x="126" y="179"/>
                    <a:pt x="125" y="178"/>
                    <a:pt x="125" y="178"/>
                  </a:cubicBezTo>
                  <a:cubicBezTo>
                    <a:pt x="124" y="178"/>
                    <a:pt x="123" y="176"/>
                    <a:pt x="122" y="176"/>
                  </a:cubicBezTo>
                  <a:cubicBezTo>
                    <a:pt x="121" y="175"/>
                    <a:pt x="120" y="174"/>
                    <a:pt x="119" y="174"/>
                  </a:cubicBezTo>
                  <a:cubicBezTo>
                    <a:pt x="119" y="174"/>
                    <a:pt x="117" y="173"/>
                    <a:pt x="117" y="174"/>
                  </a:cubicBezTo>
                  <a:cubicBezTo>
                    <a:pt x="116" y="174"/>
                    <a:pt x="115" y="174"/>
                    <a:pt x="114" y="175"/>
                  </a:cubicBezTo>
                  <a:cubicBezTo>
                    <a:pt x="114" y="175"/>
                    <a:pt x="113" y="176"/>
                    <a:pt x="112" y="176"/>
                  </a:cubicBezTo>
                  <a:cubicBezTo>
                    <a:pt x="112" y="176"/>
                    <a:pt x="111" y="176"/>
                    <a:pt x="110" y="176"/>
                  </a:cubicBezTo>
                  <a:cubicBezTo>
                    <a:pt x="109" y="177"/>
                    <a:pt x="109" y="178"/>
                    <a:pt x="108" y="178"/>
                  </a:cubicBezTo>
                  <a:cubicBezTo>
                    <a:pt x="107" y="179"/>
                    <a:pt x="106" y="179"/>
                    <a:pt x="105" y="179"/>
                  </a:cubicBezTo>
                  <a:cubicBezTo>
                    <a:pt x="104" y="178"/>
                    <a:pt x="102" y="177"/>
                    <a:pt x="101" y="177"/>
                  </a:cubicBezTo>
                  <a:cubicBezTo>
                    <a:pt x="100" y="177"/>
                    <a:pt x="98" y="176"/>
                    <a:pt x="97" y="176"/>
                  </a:cubicBezTo>
                  <a:cubicBezTo>
                    <a:pt x="96" y="176"/>
                    <a:pt x="94" y="176"/>
                    <a:pt x="94" y="176"/>
                  </a:cubicBezTo>
                  <a:cubicBezTo>
                    <a:pt x="93" y="176"/>
                    <a:pt x="91" y="177"/>
                    <a:pt x="91" y="177"/>
                  </a:cubicBezTo>
                  <a:cubicBezTo>
                    <a:pt x="90" y="178"/>
                    <a:pt x="89" y="179"/>
                    <a:pt x="89" y="180"/>
                  </a:cubicBezTo>
                  <a:cubicBezTo>
                    <a:pt x="88" y="180"/>
                    <a:pt x="89" y="181"/>
                    <a:pt x="89" y="181"/>
                  </a:cubicBezTo>
                  <a:cubicBezTo>
                    <a:pt x="89" y="182"/>
                    <a:pt x="90" y="183"/>
                    <a:pt x="90" y="184"/>
                  </a:cubicBezTo>
                  <a:cubicBezTo>
                    <a:pt x="90" y="184"/>
                    <a:pt x="89" y="185"/>
                    <a:pt x="89" y="185"/>
                  </a:cubicBezTo>
                  <a:cubicBezTo>
                    <a:pt x="89" y="186"/>
                    <a:pt x="88" y="187"/>
                    <a:pt x="88" y="188"/>
                  </a:cubicBezTo>
                  <a:cubicBezTo>
                    <a:pt x="88" y="188"/>
                    <a:pt x="87" y="189"/>
                    <a:pt x="87" y="190"/>
                  </a:cubicBezTo>
                  <a:cubicBezTo>
                    <a:pt x="87" y="190"/>
                    <a:pt x="88" y="191"/>
                    <a:pt x="88" y="192"/>
                  </a:cubicBezTo>
                  <a:cubicBezTo>
                    <a:pt x="88" y="192"/>
                    <a:pt x="88" y="193"/>
                    <a:pt x="87" y="194"/>
                  </a:cubicBezTo>
                  <a:cubicBezTo>
                    <a:pt x="87" y="194"/>
                    <a:pt x="87" y="195"/>
                    <a:pt x="86" y="195"/>
                  </a:cubicBezTo>
                  <a:cubicBezTo>
                    <a:pt x="86" y="195"/>
                    <a:pt x="84" y="195"/>
                    <a:pt x="84" y="195"/>
                  </a:cubicBezTo>
                  <a:cubicBezTo>
                    <a:pt x="83" y="195"/>
                    <a:pt x="83" y="194"/>
                    <a:pt x="83" y="193"/>
                  </a:cubicBezTo>
                  <a:cubicBezTo>
                    <a:pt x="83" y="193"/>
                    <a:pt x="83" y="192"/>
                    <a:pt x="83" y="192"/>
                  </a:cubicBezTo>
                  <a:cubicBezTo>
                    <a:pt x="83" y="191"/>
                    <a:pt x="82" y="191"/>
                    <a:pt x="81" y="191"/>
                  </a:cubicBezTo>
                  <a:cubicBezTo>
                    <a:pt x="81" y="191"/>
                    <a:pt x="81" y="192"/>
                    <a:pt x="80" y="192"/>
                  </a:cubicBezTo>
                  <a:cubicBezTo>
                    <a:pt x="80" y="192"/>
                    <a:pt x="78" y="192"/>
                    <a:pt x="78" y="192"/>
                  </a:cubicBezTo>
                  <a:cubicBezTo>
                    <a:pt x="77" y="192"/>
                    <a:pt x="75" y="191"/>
                    <a:pt x="75" y="190"/>
                  </a:cubicBezTo>
                  <a:cubicBezTo>
                    <a:pt x="74" y="190"/>
                    <a:pt x="73" y="190"/>
                    <a:pt x="73" y="190"/>
                  </a:cubicBezTo>
                  <a:cubicBezTo>
                    <a:pt x="72" y="190"/>
                    <a:pt x="71" y="190"/>
                    <a:pt x="70" y="190"/>
                  </a:cubicBezTo>
                  <a:cubicBezTo>
                    <a:pt x="70" y="190"/>
                    <a:pt x="69" y="189"/>
                    <a:pt x="69" y="189"/>
                  </a:cubicBezTo>
                  <a:cubicBezTo>
                    <a:pt x="69" y="188"/>
                    <a:pt x="68" y="187"/>
                    <a:pt x="67" y="187"/>
                  </a:cubicBezTo>
                  <a:cubicBezTo>
                    <a:pt x="66" y="187"/>
                    <a:pt x="65" y="187"/>
                    <a:pt x="64" y="188"/>
                  </a:cubicBezTo>
                  <a:cubicBezTo>
                    <a:pt x="64" y="188"/>
                    <a:pt x="65" y="190"/>
                    <a:pt x="65" y="191"/>
                  </a:cubicBezTo>
                  <a:cubicBezTo>
                    <a:pt x="65" y="191"/>
                    <a:pt x="64" y="192"/>
                    <a:pt x="63" y="192"/>
                  </a:cubicBezTo>
                  <a:cubicBezTo>
                    <a:pt x="63" y="193"/>
                    <a:pt x="61" y="194"/>
                    <a:pt x="60" y="194"/>
                  </a:cubicBezTo>
                  <a:cubicBezTo>
                    <a:pt x="60" y="195"/>
                    <a:pt x="58" y="195"/>
                    <a:pt x="58" y="196"/>
                  </a:cubicBezTo>
                  <a:cubicBezTo>
                    <a:pt x="57" y="196"/>
                    <a:pt x="57" y="196"/>
                    <a:pt x="56" y="196"/>
                  </a:cubicBezTo>
                  <a:cubicBezTo>
                    <a:pt x="56" y="197"/>
                    <a:pt x="55" y="196"/>
                    <a:pt x="55" y="196"/>
                  </a:cubicBezTo>
                  <a:cubicBezTo>
                    <a:pt x="54" y="196"/>
                    <a:pt x="54" y="196"/>
                    <a:pt x="53" y="196"/>
                  </a:cubicBezTo>
                  <a:cubicBezTo>
                    <a:pt x="53" y="196"/>
                    <a:pt x="51" y="196"/>
                    <a:pt x="50" y="196"/>
                  </a:cubicBezTo>
                  <a:cubicBezTo>
                    <a:pt x="50" y="196"/>
                    <a:pt x="49" y="196"/>
                    <a:pt x="48" y="195"/>
                  </a:cubicBezTo>
                  <a:cubicBezTo>
                    <a:pt x="48" y="195"/>
                    <a:pt x="47" y="194"/>
                    <a:pt x="46" y="194"/>
                  </a:cubicBezTo>
                  <a:cubicBezTo>
                    <a:pt x="46" y="194"/>
                    <a:pt x="45" y="195"/>
                    <a:pt x="45" y="195"/>
                  </a:cubicBezTo>
                  <a:cubicBezTo>
                    <a:pt x="45" y="195"/>
                    <a:pt x="45" y="197"/>
                    <a:pt x="45" y="197"/>
                  </a:cubicBezTo>
                  <a:cubicBezTo>
                    <a:pt x="45" y="198"/>
                    <a:pt x="43" y="198"/>
                    <a:pt x="43" y="198"/>
                  </a:cubicBezTo>
                  <a:cubicBezTo>
                    <a:pt x="42" y="197"/>
                    <a:pt x="42" y="197"/>
                    <a:pt x="41" y="197"/>
                  </a:cubicBezTo>
                  <a:cubicBezTo>
                    <a:pt x="41" y="196"/>
                    <a:pt x="41" y="195"/>
                    <a:pt x="40" y="194"/>
                  </a:cubicBezTo>
                  <a:cubicBezTo>
                    <a:pt x="40" y="194"/>
                    <a:pt x="38" y="194"/>
                    <a:pt x="38" y="194"/>
                  </a:cubicBezTo>
                  <a:cubicBezTo>
                    <a:pt x="37" y="193"/>
                    <a:pt x="36" y="193"/>
                    <a:pt x="36" y="194"/>
                  </a:cubicBezTo>
                  <a:cubicBezTo>
                    <a:pt x="36" y="194"/>
                    <a:pt x="35" y="194"/>
                    <a:pt x="35" y="194"/>
                  </a:cubicBezTo>
                  <a:cubicBezTo>
                    <a:pt x="34" y="195"/>
                    <a:pt x="34" y="195"/>
                    <a:pt x="33" y="195"/>
                  </a:cubicBezTo>
                  <a:cubicBezTo>
                    <a:pt x="33" y="195"/>
                    <a:pt x="32" y="194"/>
                    <a:pt x="31" y="194"/>
                  </a:cubicBezTo>
                  <a:cubicBezTo>
                    <a:pt x="31" y="193"/>
                    <a:pt x="32" y="192"/>
                    <a:pt x="33" y="192"/>
                  </a:cubicBezTo>
                  <a:cubicBezTo>
                    <a:pt x="33" y="191"/>
                    <a:pt x="32" y="190"/>
                    <a:pt x="32" y="190"/>
                  </a:cubicBezTo>
                  <a:cubicBezTo>
                    <a:pt x="32" y="189"/>
                    <a:pt x="31" y="189"/>
                    <a:pt x="31" y="189"/>
                  </a:cubicBezTo>
                  <a:cubicBezTo>
                    <a:pt x="30" y="188"/>
                    <a:pt x="29" y="187"/>
                    <a:pt x="29" y="187"/>
                  </a:cubicBezTo>
                  <a:cubicBezTo>
                    <a:pt x="29" y="186"/>
                    <a:pt x="30" y="185"/>
                    <a:pt x="30" y="185"/>
                  </a:cubicBezTo>
                  <a:cubicBezTo>
                    <a:pt x="30" y="184"/>
                    <a:pt x="29" y="183"/>
                    <a:pt x="28" y="183"/>
                  </a:cubicBezTo>
                  <a:cubicBezTo>
                    <a:pt x="27" y="183"/>
                    <a:pt x="26" y="182"/>
                    <a:pt x="25" y="182"/>
                  </a:cubicBezTo>
                  <a:cubicBezTo>
                    <a:pt x="25" y="183"/>
                    <a:pt x="23" y="184"/>
                    <a:pt x="23" y="185"/>
                  </a:cubicBezTo>
                  <a:cubicBezTo>
                    <a:pt x="22" y="185"/>
                    <a:pt x="21" y="185"/>
                    <a:pt x="20" y="185"/>
                  </a:cubicBezTo>
                  <a:cubicBezTo>
                    <a:pt x="20" y="185"/>
                    <a:pt x="18" y="185"/>
                    <a:pt x="18" y="184"/>
                  </a:cubicBezTo>
                  <a:cubicBezTo>
                    <a:pt x="18" y="184"/>
                    <a:pt x="17" y="183"/>
                    <a:pt x="17" y="183"/>
                  </a:cubicBezTo>
                  <a:cubicBezTo>
                    <a:pt x="17" y="183"/>
                    <a:pt x="16" y="183"/>
                    <a:pt x="16" y="184"/>
                  </a:cubicBezTo>
                  <a:cubicBezTo>
                    <a:pt x="16" y="184"/>
                    <a:pt x="16" y="184"/>
                    <a:pt x="15" y="185"/>
                  </a:cubicBezTo>
                  <a:cubicBezTo>
                    <a:pt x="15" y="185"/>
                    <a:pt x="14" y="186"/>
                    <a:pt x="13" y="186"/>
                  </a:cubicBezTo>
                  <a:cubicBezTo>
                    <a:pt x="13" y="186"/>
                    <a:pt x="12" y="186"/>
                    <a:pt x="11" y="186"/>
                  </a:cubicBezTo>
                  <a:cubicBezTo>
                    <a:pt x="11" y="185"/>
                    <a:pt x="10" y="184"/>
                    <a:pt x="10" y="184"/>
                  </a:cubicBezTo>
                  <a:cubicBezTo>
                    <a:pt x="9" y="184"/>
                    <a:pt x="8" y="183"/>
                    <a:pt x="7" y="183"/>
                  </a:cubicBezTo>
                  <a:cubicBezTo>
                    <a:pt x="7" y="183"/>
                    <a:pt x="6" y="184"/>
                    <a:pt x="5" y="184"/>
                  </a:cubicBezTo>
                  <a:cubicBezTo>
                    <a:pt x="5" y="184"/>
                    <a:pt x="4" y="185"/>
                    <a:pt x="3" y="185"/>
                  </a:cubicBezTo>
                  <a:cubicBezTo>
                    <a:pt x="3" y="185"/>
                    <a:pt x="1" y="184"/>
                    <a:pt x="1" y="184"/>
                  </a:cubicBezTo>
                  <a:cubicBezTo>
                    <a:pt x="1" y="183"/>
                    <a:pt x="1" y="183"/>
                    <a:pt x="1" y="18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7" name="Freeform 143">
              <a:extLst>
                <a:ext uri="{FF2B5EF4-FFF2-40B4-BE49-F238E27FC236}">
                  <a16:creationId xmlns:a16="http://schemas.microsoft.com/office/drawing/2014/main" id="{61C2CBDF-B6F3-44A8-9C5F-A0E788285471}"/>
                </a:ext>
              </a:extLst>
            </p:cNvPr>
            <p:cNvSpPr>
              <a:spLocks/>
            </p:cNvSpPr>
            <p:nvPr/>
          </p:nvSpPr>
          <p:spPr bwMode="auto">
            <a:xfrm>
              <a:off x="6633328" y="1817016"/>
              <a:ext cx="361824" cy="374300"/>
            </a:xfrm>
            <a:custGeom>
              <a:avLst/>
              <a:gdLst/>
              <a:ahLst/>
              <a:cxnLst>
                <a:cxn ang="0">
                  <a:pos x="119" y="65"/>
                </a:cxn>
                <a:cxn ang="0">
                  <a:pos x="113" y="63"/>
                </a:cxn>
                <a:cxn ang="0">
                  <a:pos x="111" y="67"/>
                </a:cxn>
                <a:cxn ang="0">
                  <a:pos x="120" y="67"/>
                </a:cxn>
                <a:cxn ang="0">
                  <a:pos x="116" y="75"/>
                </a:cxn>
                <a:cxn ang="0">
                  <a:pos x="115" y="82"/>
                </a:cxn>
                <a:cxn ang="0">
                  <a:pos x="110" y="97"/>
                </a:cxn>
                <a:cxn ang="0">
                  <a:pos x="100" y="105"/>
                </a:cxn>
                <a:cxn ang="0">
                  <a:pos x="86" y="115"/>
                </a:cxn>
                <a:cxn ang="0">
                  <a:pos x="82" y="122"/>
                </a:cxn>
                <a:cxn ang="0">
                  <a:pos x="72" y="121"/>
                </a:cxn>
                <a:cxn ang="0">
                  <a:pos x="60" y="123"/>
                </a:cxn>
                <a:cxn ang="0">
                  <a:pos x="45" y="124"/>
                </a:cxn>
                <a:cxn ang="0">
                  <a:pos x="35" y="123"/>
                </a:cxn>
                <a:cxn ang="0">
                  <a:pos x="23" y="120"/>
                </a:cxn>
                <a:cxn ang="0">
                  <a:pos x="21" y="113"/>
                </a:cxn>
                <a:cxn ang="0">
                  <a:pos x="25" y="104"/>
                </a:cxn>
                <a:cxn ang="0">
                  <a:pos x="30" y="96"/>
                </a:cxn>
                <a:cxn ang="0">
                  <a:pos x="34" y="89"/>
                </a:cxn>
                <a:cxn ang="0">
                  <a:pos x="27" y="92"/>
                </a:cxn>
                <a:cxn ang="0">
                  <a:pos x="28" y="85"/>
                </a:cxn>
                <a:cxn ang="0">
                  <a:pos x="20" y="79"/>
                </a:cxn>
                <a:cxn ang="0">
                  <a:pos x="11" y="70"/>
                </a:cxn>
                <a:cxn ang="0">
                  <a:pos x="2" y="55"/>
                </a:cxn>
                <a:cxn ang="0">
                  <a:pos x="3" y="38"/>
                </a:cxn>
                <a:cxn ang="0">
                  <a:pos x="1" y="27"/>
                </a:cxn>
                <a:cxn ang="0">
                  <a:pos x="2" y="23"/>
                </a:cxn>
                <a:cxn ang="0">
                  <a:pos x="9" y="19"/>
                </a:cxn>
                <a:cxn ang="0">
                  <a:pos x="13" y="14"/>
                </a:cxn>
                <a:cxn ang="0">
                  <a:pos x="19" y="17"/>
                </a:cxn>
                <a:cxn ang="0">
                  <a:pos x="26" y="19"/>
                </a:cxn>
                <a:cxn ang="0">
                  <a:pos x="29" y="20"/>
                </a:cxn>
                <a:cxn ang="0">
                  <a:pos x="33" y="21"/>
                </a:cxn>
                <a:cxn ang="0">
                  <a:pos x="34" y="15"/>
                </a:cxn>
                <a:cxn ang="0">
                  <a:pos x="35" y="8"/>
                </a:cxn>
                <a:cxn ang="0">
                  <a:pos x="40" y="3"/>
                </a:cxn>
                <a:cxn ang="0">
                  <a:pos x="51" y="6"/>
                </a:cxn>
                <a:cxn ang="0">
                  <a:pos x="58" y="3"/>
                </a:cxn>
                <a:cxn ang="0">
                  <a:pos x="65" y="1"/>
                </a:cxn>
                <a:cxn ang="0">
                  <a:pos x="73" y="6"/>
                </a:cxn>
                <a:cxn ang="0">
                  <a:pos x="79" y="6"/>
                </a:cxn>
                <a:cxn ang="0">
                  <a:pos x="82" y="11"/>
                </a:cxn>
                <a:cxn ang="0">
                  <a:pos x="90" y="18"/>
                </a:cxn>
                <a:cxn ang="0">
                  <a:pos x="92" y="22"/>
                </a:cxn>
                <a:cxn ang="0">
                  <a:pos x="92" y="32"/>
                </a:cxn>
                <a:cxn ang="0">
                  <a:pos x="97" y="39"/>
                </a:cxn>
                <a:cxn ang="0">
                  <a:pos x="100" y="46"/>
                </a:cxn>
                <a:cxn ang="0">
                  <a:pos x="109" y="49"/>
                </a:cxn>
                <a:cxn ang="0">
                  <a:pos x="117" y="55"/>
                </a:cxn>
                <a:cxn ang="0">
                  <a:pos x="122" y="59"/>
                </a:cxn>
              </a:cxnLst>
              <a:rect l="0" t="0" r="r" b="b"/>
              <a:pathLst>
                <a:path w="122" h="126">
                  <a:moveTo>
                    <a:pt x="122" y="59"/>
                  </a:moveTo>
                  <a:cubicBezTo>
                    <a:pt x="121" y="60"/>
                    <a:pt x="121" y="62"/>
                    <a:pt x="121" y="62"/>
                  </a:cubicBezTo>
                  <a:cubicBezTo>
                    <a:pt x="121" y="63"/>
                    <a:pt x="120" y="64"/>
                    <a:pt x="119" y="65"/>
                  </a:cubicBezTo>
                  <a:cubicBezTo>
                    <a:pt x="118" y="65"/>
                    <a:pt x="117" y="65"/>
                    <a:pt x="116" y="65"/>
                  </a:cubicBezTo>
                  <a:cubicBezTo>
                    <a:pt x="116" y="65"/>
                    <a:pt x="115" y="64"/>
                    <a:pt x="115" y="64"/>
                  </a:cubicBezTo>
                  <a:cubicBezTo>
                    <a:pt x="115" y="63"/>
                    <a:pt x="114" y="63"/>
                    <a:pt x="113" y="63"/>
                  </a:cubicBezTo>
                  <a:cubicBezTo>
                    <a:pt x="113" y="62"/>
                    <a:pt x="112" y="63"/>
                    <a:pt x="111" y="63"/>
                  </a:cubicBezTo>
                  <a:cubicBezTo>
                    <a:pt x="111" y="63"/>
                    <a:pt x="110" y="64"/>
                    <a:pt x="110" y="65"/>
                  </a:cubicBezTo>
                  <a:cubicBezTo>
                    <a:pt x="110" y="65"/>
                    <a:pt x="111" y="67"/>
                    <a:pt x="111" y="67"/>
                  </a:cubicBezTo>
                  <a:cubicBezTo>
                    <a:pt x="112" y="68"/>
                    <a:pt x="113" y="68"/>
                    <a:pt x="114" y="68"/>
                  </a:cubicBezTo>
                  <a:cubicBezTo>
                    <a:pt x="115" y="68"/>
                    <a:pt x="116" y="67"/>
                    <a:pt x="117" y="67"/>
                  </a:cubicBezTo>
                  <a:cubicBezTo>
                    <a:pt x="118" y="67"/>
                    <a:pt x="119" y="67"/>
                    <a:pt x="120" y="67"/>
                  </a:cubicBezTo>
                  <a:cubicBezTo>
                    <a:pt x="121" y="67"/>
                    <a:pt x="121" y="67"/>
                    <a:pt x="121" y="68"/>
                  </a:cubicBezTo>
                  <a:cubicBezTo>
                    <a:pt x="122" y="68"/>
                    <a:pt x="120" y="70"/>
                    <a:pt x="120" y="70"/>
                  </a:cubicBezTo>
                  <a:cubicBezTo>
                    <a:pt x="119" y="72"/>
                    <a:pt x="117" y="74"/>
                    <a:pt x="116" y="75"/>
                  </a:cubicBezTo>
                  <a:cubicBezTo>
                    <a:pt x="115" y="75"/>
                    <a:pt x="114" y="76"/>
                    <a:pt x="114" y="77"/>
                  </a:cubicBezTo>
                  <a:cubicBezTo>
                    <a:pt x="114" y="77"/>
                    <a:pt x="113" y="79"/>
                    <a:pt x="114" y="80"/>
                  </a:cubicBezTo>
                  <a:cubicBezTo>
                    <a:pt x="114" y="80"/>
                    <a:pt x="114" y="81"/>
                    <a:pt x="115" y="82"/>
                  </a:cubicBezTo>
                  <a:cubicBezTo>
                    <a:pt x="115" y="83"/>
                    <a:pt x="115" y="85"/>
                    <a:pt x="115" y="86"/>
                  </a:cubicBezTo>
                  <a:cubicBezTo>
                    <a:pt x="115" y="87"/>
                    <a:pt x="114" y="89"/>
                    <a:pt x="113" y="90"/>
                  </a:cubicBezTo>
                  <a:cubicBezTo>
                    <a:pt x="112" y="92"/>
                    <a:pt x="111" y="96"/>
                    <a:pt x="110" y="97"/>
                  </a:cubicBezTo>
                  <a:cubicBezTo>
                    <a:pt x="110" y="98"/>
                    <a:pt x="108" y="99"/>
                    <a:pt x="108" y="100"/>
                  </a:cubicBezTo>
                  <a:cubicBezTo>
                    <a:pt x="107" y="100"/>
                    <a:pt x="105" y="100"/>
                    <a:pt x="104" y="101"/>
                  </a:cubicBezTo>
                  <a:cubicBezTo>
                    <a:pt x="103" y="102"/>
                    <a:pt x="101" y="104"/>
                    <a:pt x="100" y="105"/>
                  </a:cubicBezTo>
                  <a:cubicBezTo>
                    <a:pt x="99" y="106"/>
                    <a:pt x="98" y="108"/>
                    <a:pt x="97" y="109"/>
                  </a:cubicBezTo>
                  <a:cubicBezTo>
                    <a:pt x="96" y="110"/>
                    <a:pt x="93" y="112"/>
                    <a:pt x="92" y="113"/>
                  </a:cubicBezTo>
                  <a:cubicBezTo>
                    <a:pt x="90" y="113"/>
                    <a:pt x="87" y="114"/>
                    <a:pt x="86" y="115"/>
                  </a:cubicBezTo>
                  <a:cubicBezTo>
                    <a:pt x="86" y="116"/>
                    <a:pt x="85" y="117"/>
                    <a:pt x="85" y="118"/>
                  </a:cubicBezTo>
                  <a:cubicBezTo>
                    <a:pt x="85" y="119"/>
                    <a:pt x="85" y="121"/>
                    <a:pt x="85" y="121"/>
                  </a:cubicBezTo>
                  <a:cubicBezTo>
                    <a:pt x="84" y="122"/>
                    <a:pt x="83" y="122"/>
                    <a:pt x="82" y="122"/>
                  </a:cubicBezTo>
                  <a:cubicBezTo>
                    <a:pt x="81" y="122"/>
                    <a:pt x="80" y="121"/>
                    <a:pt x="79" y="121"/>
                  </a:cubicBezTo>
                  <a:cubicBezTo>
                    <a:pt x="78" y="120"/>
                    <a:pt x="76" y="120"/>
                    <a:pt x="75" y="120"/>
                  </a:cubicBezTo>
                  <a:cubicBezTo>
                    <a:pt x="74" y="120"/>
                    <a:pt x="72" y="120"/>
                    <a:pt x="72" y="121"/>
                  </a:cubicBezTo>
                  <a:cubicBezTo>
                    <a:pt x="71" y="121"/>
                    <a:pt x="70" y="123"/>
                    <a:pt x="69" y="123"/>
                  </a:cubicBezTo>
                  <a:cubicBezTo>
                    <a:pt x="68" y="124"/>
                    <a:pt x="66" y="123"/>
                    <a:pt x="65" y="123"/>
                  </a:cubicBezTo>
                  <a:cubicBezTo>
                    <a:pt x="64" y="123"/>
                    <a:pt x="61" y="123"/>
                    <a:pt x="60" y="123"/>
                  </a:cubicBezTo>
                  <a:cubicBezTo>
                    <a:pt x="58" y="123"/>
                    <a:pt x="56" y="125"/>
                    <a:pt x="55" y="125"/>
                  </a:cubicBezTo>
                  <a:cubicBezTo>
                    <a:pt x="54" y="125"/>
                    <a:pt x="52" y="125"/>
                    <a:pt x="51" y="125"/>
                  </a:cubicBezTo>
                  <a:cubicBezTo>
                    <a:pt x="49" y="125"/>
                    <a:pt x="47" y="124"/>
                    <a:pt x="45" y="124"/>
                  </a:cubicBezTo>
                  <a:cubicBezTo>
                    <a:pt x="44" y="124"/>
                    <a:pt x="41" y="125"/>
                    <a:pt x="40" y="125"/>
                  </a:cubicBezTo>
                  <a:cubicBezTo>
                    <a:pt x="40" y="125"/>
                    <a:pt x="39" y="126"/>
                    <a:pt x="38" y="126"/>
                  </a:cubicBezTo>
                  <a:cubicBezTo>
                    <a:pt x="38" y="125"/>
                    <a:pt x="36" y="123"/>
                    <a:pt x="35" y="123"/>
                  </a:cubicBezTo>
                  <a:cubicBezTo>
                    <a:pt x="34" y="122"/>
                    <a:pt x="32" y="122"/>
                    <a:pt x="32" y="122"/>
                  </a:cubicBezTo>
                  <a:cubicBezTo>
                    <a:pt x="30" y="121"/>
                    <a:pt x="28" y="122"/>
                    <a:pt x="27" y="122"/>
                  </a:cubicBezTo>
                  <a:cubicBezTo>
                    <a:pt x="26" y="121"/>
                    <a:pt x="24" y="121"/>
                    <a:pt x="23" y="120"/>
                  </a:cubicBezTo>
                  <a:cubicBezTo>
                    <a:pt x="22" y="120"/>
                    <a:pt x="21" y="119"/>
                    <a:pt x="21" y="118"/>
                  </a:cubicBezTo>
                  <a:cubicBezTo>
                    <a:pt x="21" y="118"/>
                    <a:pt x="20" y="116"/>
                    <a:pt x="20" y="116"/>
                  </a:cubicBezTo>
                  <a:cubicBezTo>
                    <a:pt x="20" y="115"/>
                    <a:pt x="21" y="114"/>
                    <a:pt x="21" y="113"/>
                  </a:cubicBezTo>
                  <a:cubicBezTo>
                    <a:pt x="22" y="112"/>
                    <a:pt x="23" y="111"/>
                    <a:pt x="23" y="110"/>
                  </a:cubicBezTo>
                  <a:cubicBezTo>
                    <a:pt x="24" y="109"/>
                    <a:pt x="24" y="108"/>
                    <a:pt x="24" y="107"/>
                  </a:cubicBezTo>
                  <a:cubicBezTo>
                    <a:pt x="24" y="106"/>
                    <a:pt x="25" y="105"/>
                    <a:pt x="25" y="104"/>
                  </a:cubicBezTo>
                  <a:cubicBezTo>
                    <a:pt x="25" y="103"/>
                    <a:pt x="24" y="101"/>
                    <a:pt x="25" y="101"/>
                  </a:cubicBezTo>
                  <a:cubicBezTo>
                    <a:pt x="25" y="100"/>
                    <a:pt x="26" y="98"/>
                    <a:pt x="27" y="97"/>
                  </a:cubicBezTo>
                  <a:cubicBezTo>
                    <a:pt x="28" y="96"/>
                    <a:pt x="30" y="96"/>
                    <a:pt x="30" y="96"/>
                  </a:cubicBezTo>
                  <a:cubicBezTo>
                    <a:pt x="31" y="95"/>
                    <a:pt x="31" y="94"/>
                    <a:pt x="32" y="94"/>
                  </a:cubicBezTo>
                  <a:cubicBezTo>
                    <a:pt x="32" y="93"/>
                    <a:pt x="33" y="93"/>
                    <a:pt x="34" y="92"/>
                  </a:cubicBezTo>
                  <a:cubicBezTo>
                    <a:pt x="34" y="91"/>
                    <a:pt x="35" y="90"/>
                    <a:pt x="34" y="89"/>
                  </a:cubicBezTo>
                  <a:cubicBezTo>
                    <a:pt x="34" y="89"/>
                    <a:pt x="32" y="89"/>
                    <a:pt x="32" y="90"/>
                  </a:cubicBezTo>
                  <a:cubicBezTo>
                    <a:pt x="31" y="90"/>
                    <a:pt x="31" y="91"/>
                    <a:pt x="30" y="92"/>
                  </a:cubicBezTo>
                  <a:cubicBezTo>
                    <a:pt x="29" y="92"/>
                    <a:pt x="27" y="92"/>
                    <a:pt x="27" y="92"/>
                  </a:cubicBezTo>
                  <a:cubicBezTo>
                    <a:pt x="26" y="91"/>
                    <a:pt x="27" y="90"/>
                    <a:pt x="28" y="89"/>
                  </a:cubicBezTo>
                  <a:cubicBezTo>
                    <a:pt x="28" y="89"/>
                    <a:pt x="29" y="88"/>
                    <a:pt x="29" y="87"/>
                  </a:cubicBezTo>
                  <a:cubicBezTo>
                    <a:pt x="29" y="87"/>
                    <a:pt x="28" y="86"/>
                    <a:pt x="28" y="85"/>
                  </a:cubicBezTo>
                  <a:cubicBezTo>
                    <a:pt x="28" y="84"/>
                    <a:pt x="29" y="82"/>
                    <a:pt x="28" y="82"/>
                  </a:cubicBezTo>
                  <a:cubicBezTo>
                    <a:pt x="28" y="81"/>
                    <a:pt x="26" y="80"/>
                    <a:pt x="25" y="80"/>
                  </a:cubicBezTo>
                  <a:cubicBezTo>
                    <a:pt x="24" y="80"/>
                    <a:pt x="21" y="80"/>
                    <a:pt x="20" y="79"/>
                  </a:cubicBezTo>
                  <a:cubicBezTo>
                    <a:pt x="19" y="79"/>
                    <a:pt x="17" y="78"/>
                    <a:pt x="16" y="78"/>
                  </a:cubicBezTo>
                  <a:cubicBezTo>
                    <a:pt x="15" y="77"/>
                    <a:pt x="13" y="76"/>
                    <a:pt x="12" y="75"/>
                  </a:cubicBezTo>
                  <a:cubicBezTo>
                    <a:pt x="11" y="74"/>
                    <a:pt x="11" y="71"/>
                    <a:pt x="11" y="70"/>
                  </a:cubicBezTo>
                  <a:cubicBezTo>
                    <a:pt x="10" y="69"/>
                    <a:pt x="10" y="66"/>
                    <a:pt x="9" y="65"/>
                  </a:cubicBezTo>
                  <a:cubicBezTo>
                    <a:pt x="9" y="64"/>
                    <a:pt x="6" y="61"/>
                    <a:pt x="5" y="59"/>
                  </a:cubicBezTo>
                  <a:cubicBezTo>
                    <a:pt x="4" y="58"/>
                    <a:pt x="2" y="56"/>
                    <a:pt x="2" y="55"/>
                  </a:cubicBezTo>
                  <a:cubicBezTo>
                    <a:pt x="2" y="53"/>
                    <a:pt x="2" y="50"/>
                    <a:pt x="2" y="49"/>
                  </a:cubicBezTo>
                  <a:cubicBezTo>
                    <a:pt x="3" y="47"/>
                    <a:pt x="4" y="44"/>
                    <a:pt x="4" y="43"/>
                  </a:cubicBezTo>
                  <a:cubicBezTo>
                    <a:pt x="4" y="42"/>
                    <a:pt x="4" y="39"/>
                    <a:pt x="3" y="38"/>
                  </a:cubicBezTo>
                  <a:cubicBezTo>
                    <a:pt x="3" y="37"/>
                    <a:pt x="0" y="35"/>
                    <a:pt x="0" y="34"/>
                  </a:cubicBezTo>
                  <a:cubicBezTo>
                    <a:pt x="0" y="33"/>
                    <a:pt x="0" y="31"/>
                    <a:pt x="0" y="30"/>
                  </a:cubicBezTo>
                  <a:cubicBezTo>
                    <a:pt x="0" y="30"/>
                    <a:pt x="1" y="28"/>
                    <a:pt x="1" y="27"/>
                  </a:cubicBezTo>
                  <a:cubicBezTo>
                    <a:pt x="1" y="26"/>
                    <a:pt x="1" y="25"/>
                    <a:pt x="1" y="25"/>
                  </a:cubicBezTo>
                  <a:cubicBezTo>
                    <a:pt x="1" y="24"/>
                    <a:pt x="1" y="24"/>
                    <a:pt x="1" y="23"/>
                  </a:cubicBezTo>
                  <a:cubicBezTo>
                    <a:pt x="1" y="23"/>
                    <a:pt x="2" y="24"/>
                    <a:pt x="2" y="23"/>
                  </a:cubicBezTo>
                  <a:cubicBezTo>
                    <a:pt x="3" y="23"/>
                    <a:pt x="3" y="23"/>
                    <a:pt x="4" y="23"/>
                  </a:cubicBezTo>
                  <a:cubicBezTo>
                    <a:pt x="4" y="22"/>
                    <a:pt x="6" y="22"/>
                    <a:pt x="6" y="21"/>
                  </a:cubicBezTo>
                  <a:cubicBezTo>
                    <a:pt x="7" y="21"/>
                    <a:pt x="9" y="20"/>
                    <a:pt x="9" y="19"/>
                  </a:cubicBezTo>
                  <a:cubicBezTo>
                    <a:pt x="10" y="19"/>
                    <a:pt x="11" y="18"/>
                    <a:pt x="11" y="18"/>
                  </a:cubicBezTo>
                  <a:cubicBezTo>
                    <a:pt x="11" y="17"/>
                    <a:pt x="10" y="15"/>
                    <a:pt x="10" y="15"/>
                  </a:cubicBezTo>
                  <a:cubicBezTo>
                    <a:pt x="11" y="14"/>
                    <a:pt x="12" y="14"/>
                    <a:pt x="13" y="14"/>
                  </a:cubicBezTo>
                  <a:cubicBezTo>
                    <a:pt x="14" y="14"/>
                    <a:pt x="15" y="15"/>
                    <a:pt x="15" y="16"/>
                  </a:cubicBezTo>
                  <a:cubicBezTo>
                    <a:pt x="15" y="16"/>
                    <a:pt x="16" y="17"/>
                    <a:pt x="16" y="17"/>
                  </a:cubicBezTo>
                  <a:cubicBezTo>
                    <a:pt x="17" y="17"/>
                    <a:pt x="18" y="17"/>
                    <a:pt x="19" y="17"/>
                  </a:cubicBezTo>
                  <a:cubicBezTo>
                    <a:pt x="19" y="17"/>
                    <a:pt x="20" y="17"/>
                    <a:pt x="21" y="17"/>
                  </a:cubicBezTo>
                  <a:cubicBezTo>
                    <a:pt x="21" y="18"/>
                    <a:pt x="23" y="19"/>
                    <a:pt x="24" y="19"/>
                  </a:cubicBezTo>
                  <a:cubicBezTo>
                    <a:pt x="24" y="19"/>
                    <a:pt x="26" y="19"/>
                    <a:pt x="26" y="19"/>
                  </a:cubicBezTo>
                  <a:cubicBezTo>
                    <a:pt x="27" y="19"/>
                    <a:pt x="27" y="18"/>
                    <a:pt x="27" y="18"/>
                  </a:cubicBezTo>
                  <a:cubicBezTo>
                    <a:pt x="28" y="18"/>
                    <a:pt x="29" y="18"/>
                    <a:pt x="29" y="19"/>
                  </a:cubicBezTo>
                  <a:cubicBezTo>
                    <a:pt x="29" y="19"/>
                    <a:pt x="29" y="20"/>
                    <a:pt x="29" y="20"/>
                  </a:cubicBezTo>
                  <a:cubicBezTo>
                    <a:pt x="29" y="21"/>
                    <a:pt x="29" y="22"/>
                    <a:pt x="30" y="22"/>
                  </a:cubicBezTo>
                  <a:cubicBezTo>
                    <a:pt x="30" y="22"/>
                    <a:pt x="32" y="22"/>
                    <a:pt x="32" y="22"/>
                  </a:cubicBezTo>
                  <a:cubicBezTo>
                    <a:pt x="33" y="22"/>
                    <a:pt x="33" y="21"/>
                    <a:pt x="33" y="21"/>
                  </a:cubicBezTo>
                  <a:cubicBezTo>
                    <a:pt x="34" y="20"/>
                    <a:pt x="34" y="19"/>
                    <a:pt x="34" y="19"/>
                  </a:cubicBezTo>
                  <a:cubicBezTo>
                    <a:pt x="34" y="18"/>
                    <a:pt x="33" y="17"/>
                    <a:pt x="33" y="17"/>
                  </a:cubicBezTo>
                  <a:cubicBezTo>
                    <a:pt x="33" y="16"/>
                    <a:pt x="34" y="15"/>
                    <a:pt x="34" y="15"/>
                  </a:cubicBezTo>
                  <a:cubicBezTo>
                    <a:pt x="34" y="14"/>
                    <a:pt x="35" y="13"/>
                    <a:pt x="35" y="12"/>
                  </a:cubicBezTo>
                  <a:cubicBezTo>
                    <a:pt x="35" y="12"/>
                    <a:pt x="36" y="11"/>
                    <a:pt x="36" y="11"/>
                  </a:cubicBezTo>
                  <a:cubicBezTo>
                    <a:pt x="36" y="10"/>
                    <a:pt x="35" y="9"/>
                    <a:pt x="35" y="8"/>
                  </a:cubicBezTo>
                  <a:cubicBezTo>
                    <a:pt x="35" y="8"/>
                    <a:pt x="34" y="7"/>
                    <a:pt x="35" y="7"/>
                  </a:cubicBezTo>
                  <a:cubicBezTo>
                    <a:pt x="35" y="6"/>
                    <a:pt x="36" y="5"/>
                    <a:pt x="37" y="4"/>
                  </a:cubicBezTo>
                  <a:cubicBezTo>
                    <a:pt x="37" y="4"/>
                    <a:pt x="39" y="3"/>
                    <a:pt x="40" y="3"/>
                  </a:cubicBezTo>
                  <a:cubicBezTo>
                    <a:pt x="40" y="3"/>
                    <a:pt x="42" y="3"/>
                    <a:pt x="43" y="3"/>
                  </a:cubicBezTo>
                  <a:cubicBezTo>
                    <a:pt x="44" y="3"/>
                    <a:pt x="46" y="4"/>
                    <a:pt x="47" y="4"/>
                  </a:cubicBezTo>
                  <a:cubicBezTo>
                    <a:pt x="48" y="4"/>
                    <a:pt x="50" y="5"/>
                    <a:pt x="51" y="6"/>
                  </a:cubicBezTo>
                  <a:cubicBezTo>
                    <a:pt x="52" y="6"/>
                    <a:pt x="53" y="6"/>
                    <a:pt x="54" y="5"/>
                  </a:cubicBezTo>
                  <a:cubicBezTo>
                    <a:pt x="55" y="5"/>
                    <a:pt x="55" y="4"/>
                    <a:pt x="56" y="3"/>
                  </a:cubicBezTo>
                  <a:cubicBezTo>
                    <a:pt x="57" y="3"/>
                    <a:pt x="58" y="3"/>
                    <a:pt x="58" y="3"/>
                  </a:cubicBezTo>
                  <a:cubicBezTo>
                    <a:pt x="59" y="3"/>
                    <a:pt x="60" y="2"/>
                    <a:pt x="60" y="2"/>
                  </a:cubicBezTo>
                  <a:cubicBezTo>
                    <a:pt x="61" y="1"/>
                    <a:pt x="62" y="1"/>
                    <a:pt x="63" y="1"/>
                  </a:cubicBezTo>
                  <a:cubicBezTo>
                    <a:pt x="63" y="0"/>
                    <a:pt x="65" y="1"/>
                    <a:pt x="65" y="1"/>
                  </a:cubicBezTo>
                  <a:cubicBezTo>
                    <a:pt x="66" y="1"/>
                    <a:pt x="67" y="2"/>
                    <a:pt x="68" y="3"/>
                  </a:cubicBezTo>
                  <a:cubicBezTo>
                    <a:pt x="69" y="3"/>
                    <a:pt x="70" y="5"/>
                    <a:pt x="71" y="5"/>
                  </a:cubicBezTo>
                  <a:cubicBezTo>
                    <a:pt x="71" y="5"/>
                    <a:pt x="72" y="6"/>
                    <a:pt x="73" y="6"/>
                  </a:cubicBezTo>
                  <a:cubicBezTo>
                    <a:pt x="74" y="6"/>
                    <a:pt x="75" y="5"/>
                    <a:pt x="75" y="5"/>
                  </a:cubicBezTo>
                  <a:cubicBezTo>
                    <a:pt x="76" y="5"/>
                    <a:pt x="77" y="5"/>
                    <a:pt x="77" y="5"/>
                  </a:cubicBezTo>
                  <a:cubicBezTo>
                    <a:pt x="77" y="5"/>
                    <a:pt x="78" y="6"/>
                    <a:pt x="79" y="6"/>
                  </a:cubicBezTo>
                  <a:cubicBezTo>
                    <a:pt x="79" y="6"/>
                    <a:pt x="80" y="6"/>
                    <a:pt x="81" y="7"/>
                  </a:cubicBezTo>
                  <a:cubicBezTo>
                    <a:pt x="81" y="7"/>
                    <a:pt x="82" y="8"/>
                    <a:pt x="83" y="9"/>
                  </a:cubicBezTo>
                  <a:cubicBezTo>
                    <a:pt x="83" y="9"/>
                    <a:pt x="82" y="11"/>
                    <a:pt x="82" y="11"/>
                  </a:cubicBezTo>
                  <a:cubicBezTo>
                    <a:pt x="82" y="12"/>
                    <a:pt x="84" y="13"/>
                    <a:pt x="84" y="13"/>
                  </a:cubicBezTo>
                  <a:cubicBezTo>
                    <a:pt x="85" y="14"/>
                    <a:pt x="87" y="15"/>
                    <a:pt x="88" y="15"/>
                  </a:cubicBezTo>
                  <a:cubicBezTo>
                    <a:pt x="89" y="16"/>
                    <a:pt x="90" y="17"/>
                    <a:pt x="90" y="18"/>
                  </a:cubicBezTo>
                  <a:cubicBezTo>
                    <a:pt x="90" y="18"/>
                    <a:pt x="89" y="19"/>
                    <a:pt x="89" y="19"/>
                  </a:cubicBezTo>
                  <a:cubicBezTo>
                    <a:pt x="89" y="20"/>
                    <a:pt x="90" y="20"/>
                    <a:pt x="90" y="21"/>
                  </a:cubicBezTo>
                  <a:cubicBezTo>
                    <a:pt x="90" y="21"/>
                    <a:pt x="92" y="21"/>
                    <a:pt x="92" y="22"/>
                  </a:cubicBezTo>
                  <a:cubicBezTo>
                    <a:pt x="93" y="23"/>
                    <a:pt x="93" y="24"/>
                    <a:pt x="93" y="25"/>
                  </a:cubicBezTo>
                  <a:cubicBezTo>
                    <a:pt x="93" y="26"/>
                    <a:pt x="93" y="28"/>
                    <a:pt x="93" y="28"/>
                  </a:cubicBezTo>
                  <a:cubicBezTo>
                    <a:pt x="92" y="29"/>
                    <a:pt x="92" y="31"/>
                    <a:pt x="92" y="32"/>
                  </a:cubicBezTo>
                  <a:cubicBezTo>
                    <a:pt x="92" y="32"/>
                    <a:pt x="92" y="34"/>
                    <a:pt x="92" y="34"/>
                  </a:cubicBezTo>
                  <a:cubicBezTo>
                    <a:pt x="92" y="35"/>
                    <a:pt x="94" y="36"/>
                    <a:pt x="95" y="36"/>
                  </a:cubicBezTo>
                  <a:cubicBezTo>
                    <a:pt x="95" y="37"/>
                    <a:pt x="96" y="38"/>
                    <a:pt x="97" y="39"/>
                  </a:cubicBezTo>
                  <a:cubicBezTo>
                    <a:pt x="97" y="39"/>
                    <a:pt x="98" y="40"/>
                    <a:pt x="98" y="41"/>
                  </a:cubicBezTo>
                  <a:cubicBezTo>
                    <a:pt x="98" y="42"/>
                    <a:pt x="98" y="44"/>
                    <a:pt x="99" y="45"/>
                  </a:cubicBezTo>
                  <a:cubicBezTo>
                    <a:pt x="99" y="45"/>
                    <a:pt x="100" y="46"/>
                    <a:pt x="100" y="46"/>
                  </a:cubicBezTo>
                  <a:cubicBezTo>
                    <a:pt x="101" y="47"/>
                    <a:pt x="102" y="47"/>
                    <a:pt x="103" y="47"/>
                  </a:cubicBezTo>
                  <a:cubicBezTo>
                    <a:pt x="104" y="47"/>
                    <a:pt x="105" y="47"/>
                    <a:pt x="105" y="48"/>
                  </a:cubicBezTo>
                  <a:cubicBezTo>
                    <a:pt x="106" y="48"/>
                    <a:pt x="108" y="49"/>
                    <a:pt x="109" y="49"/>
                  </a:cubicBezTo>
                  <a:cubicBezTo>
                    <a:pt x="109" y="50"/>
                    <a:pt x="111" y="49"/>
                    <a:pt x="112" y="49"/>
                  </a:cubicBezTo>
                  <a:cubicBezTo>
                    <a:pt x="112" y="50"/>
                    <a:pt x="113" y="51"/>
                    <a:pt x="114" y="51"/>
                  </a:cubicBezTo>
                  <a:cubicBezTo>
                    <a:pt x="115" y="52"/>
                    <a:pt x="116" y="54"/>
                    <a:pt x="117" y="55"/>
                  </a:cubicBezTo>
                  <a:cubicBezTo>
                    <a:pt x="117" y="56"/>
                    <a:pt x="118" y="58"/>
                    <a:pt x="119" y="59"/>
                  </a:cubicBezTo>
                  <a:cubicBezTo>
                    <a:pt x="119" y="59"/>
                    <a:pt x="120" y="59"/>
                    <a:pt x="121" y="59"/>
                  </a:cubicBezTo>
                  <a:cubicBezTo>
                    <a:pt x="121" y="59"/>
                    <a:pt x="121" y="59"/>
                    <a:pt x="122" y="59"/>
                  </a:cubicBezTo>
                  <a:close/>
                </a:path>
              </a:pathLst>
            </a:custGeom>
            <a:solidFill>
              <a:srgbClr val="4CC8EC"/>
            </a:soli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8" name="Freeform 144">
              <a:extLst>
                <a:ext uri="{FF2B5EF4-FFF2-40B4-BE49-F238E27FC236}">
                  <a16:creationId xmlns:a16="http://schemas.microsoft.com/office/drawing/2014/main" id="{9189D2A9-A64B-42EC-A414-B7B13513AA14}"/>
                </a:ext>
              </a:extLst>
            </p:cNvPr>
            <p:cNvSpPr>
              <a:spLocks/>
            </p:cNvSpPr>
            <p:nvPr/>
          </p:nvSpPr>
          <p:spPr bwMode="auto">
            <a:xfrm>
              <a:off x="6501075" y="2186325"/>
              <a:ext cx="441674" cy="299440"/>
            </a:xfrm>
            <a:custGeom>
              <a:avLst/>
              <a:gdLst/>
              <a:ahLst/>
              <a:cxnLst>
                <a:cxn ang="0">
                  <a:pos x="17" y="74"/>
                </a:cxn>
                <a:cxn ang="0">
                  <a:pos x="20" y="69"/>
                </a:cxn>
                <a:cxn ang="0">
                  <a:pos x="24" y="69"/>
                </a:cxn>
                <a:cxn ang="0">
                  <a:pos x="33" y="68"/>
                </a:cxn>
                <a:cxn ang="0">
                  <a:pos x="41" y="70"/>
                </a:cxn>
                <a:cxn ang="0">
                  <a:pos x="48" y="65"/>
                </a:cxn>
                <a:cxn ang="0">
                  <a:pos x="53" y="64"/>
                </a:cxn>
                <a:cxn ang="0">
                  <a:pos x="58" y="62"/>
                </a:cxn>
                <a:cxn ang="0">
                  <a:pos x="56" y="59"/>
                </a:cxn>
                <a:cxn ang="0">
                  <a:pos x="62" y="53"/>
                </a:cxn>
                <a:cxn ang="0">
                  <a:pos x="57" y="45"/>
                </a:cxn>
                <a:cxn ang="0">
                  <a:pos x="49" y="46"/>
                </a:cxn>
                <a:cxn ang="0">
                  <a:pos x="48" y="42"/>
                </a:cxn>
                <a:cxn ang="0">
                  <a:pos x="47" y="38"/>
                </a:cxn>
                <a:cxn ang="0">
                  <a:pos x="52" y="38"/>
                </a:cxn>
                <a:cxn ang="0">
                  <a:pos x="54" y="33"/>
                </a:cxn>
                <a:cxn ang="0">
                  <a:pos x="58" y="33"/>
                </a:cxn>
                <a:cxn ang="0">
                  <a:pos x="61" y="30"/>
                </a:cxn>
                <a:cxn ang="0">
                  <a:pos x="61" y="26"/>
                </a:cxn>
                <a:cxn ang="0">
                  <a:pos x="61" y="22"/>
                </a:cxn>
                <a:cxn ang="0">
                  <a:pos x="71" y="17"/>
                </a:cxn>
                <a:cxn ang="0">
                  <a:pos x="89" y="7"/>
                </a:cxn>
                <a:cxn ang="0">
                  <a:pos x="102" y="2"/>
                </a:cxn>
                <a:cxn ang="0">
                  <a:pos x="113" y="1"/>
                </a:cxn>
                <a:cxn ang="0">
                  <a:pos x="120" y="7"/>
                </a:cxn>
                <a:cxn ang="0">
                  <a:pos x="115" y="17"/>
                </a:cxn>
                <a:cxn ang="0">
                  <a:pos x="115" y="18"/>
                </a:cxn>
                <a:cxn ang="0">
                  <a:pos x="119" y="20"/>
                </a:cxn>
                <a:cxn ang="0">
                  <a:pos x="122" y="20"/>
                </a:cxn>
                <a:cxn ang="0">
                  <a:pos x="130" y="26"/>
                </a:cxn>
                <a:cxn ang="0">
                  <a:pos x="141" y="28"/>
                </a:cxn>
                <a:cxn ang="0">
                  <a:pos x="149" y="39"/>
                </a:cxn>
                <a:cxn ang="0">
                  <a:pos x="134" y="53"/>
                </a:cxn>
                <a:cxn ang="0">
                  <a:pos x="117" y="59"/>
                </a:cxn>
                <a:cxn ang="0">
                  <a:pos x="112" y="58"/>
                </a:cxn>
                <a:cxn ang="0">
                  <a:pos x="111" y="54"/>
                </a:cxn>
                <a:cxn ang="0">
                  <a:pos x="101" y="54"/>
                </a:cxn>
                <a:cxn ang="0">
                  <a:pos x="83" y="71"/>
                </a:cxn>
                <a:cxn ang="0">
                  <a:pos x="76" y="82"/>
                </a:cxn>
                <a:cxn ang="0">
                  <a:pos x="69" y="90"/>
                </a:cxn>
                <a:cxn ang="0">
                  <a:pos x="57" y="90"/>
                </a:cxn>
                <a:cxn ang="0">
                  <a:pos x="52" y="95"/>
                </a:cxn>
                <a:cxn ang="0">
                  <a:pos x="47" y="98"/>
                </a:cxn>
                <a:cxn ang="0">
                  <a:pos x="42" y="101"/>
                </a:cxn>
                <a:cxn ang="0">
                  <a:pos x="34" y="97"/>
                </a:cxn>
                <a:cxn ang="0">
                  <a:pos x="16" y="93"/>
                </a:cxn>
                <a:cxn ang="0">
                  <a:pos x="8" y="90"/>
                </a:cxn>
                <a:cxn ang="0">
                  <a:pos x="5" y="92"/>
                </a:cxn>
                <a:cxn ang="0">
                  <a:pos x="0" y="87"/>
                </a:cxn>
                <a:cxn ang="0">
                  <a:pos x="3" y="81"/>
                </a:cxn>
                <a:cxn ang="0">
                  <a:pos x="8" y="80"/>
                </a:cxn>
                <a:cxn ang="0">
                  <a:pos x="11" y="80"/>
                </a:cxn>
                <a:cxn ang="0">
                  <a:pos x="13" y="76"/>
                </a:cxn>
                <a:cxn ang="0">
                  <a:pos x="13" y="73"/>
                </a:cxn>
              </a:cxnLst>
              <a:rect l="0" t="0" r="r" b="b"/>
              <a:pathLst>
                <a:path w="149" h="101">
                  <a:moveTo>
                    <a:pt x="13" y="73"/>
                  </a:moveTo>
                  <a:cubicBezTo>
                    <a:pt x="13" y="73"/>
                    <a:pt x="14" y="73"/>
                    <a:pt x="14" y="73"/>
                  </a:cubicBezTo>
                  <a:cubicBezTo>
                    <a:pt x="15" y="73"/>
                    <a:pt x="16" y="74"/>
                    <a:pt x="17" y="74"/>
                  </a:cubicBezTo>
                  <a:cubicBezTo>
                    <a:pt x="17" y="74"/>
                    <a:pt x="19" y="73"/>
                    <a:pt x="19" y="73"/>
                  </a:cubicBezTo>
                  <a:cubicBezTo>
                    <a:pt x="19" y="73"/>
                    <a:pt x="19" y="71"/>
                    <a:pt x="20" y="71"/>
                  </a:cubicBezTo>
                  <a:cubicBezTo>
                    <a:pt x="20" y="70"/>
                    <a:pt x="20" y="69"/>
                    <a:pt x="20" y="69"/>
                  </a:cubicBezTo>
                  <a:cubicBezTo>
                    <a:pt x="20" y="69"/>
                    <a:pt x="21" y="68"/>
                    <a:pt x="22" y="68"/>
                  </a:cubicBezTo>
                  <a:cubicBezTo>
                    <a:pt x="22" y="68"/>
                    <a:pt x="23" y="67"/>
                    <a:pt x="23" y="67"/>
                  </a:cubicBezTo>
                  <a:cubicBezTo>
                    <a:pt x="23" y="68"/>
                    <a:pt x="24" y="69"/>
                    <a:pt x="24" y="69"/>
                  </a:cubicBezTo>
                  <a:cubicBezTo>
                    <a:pt x="24" y="69"/>
                    <a:pt x="26" y="69"/>
                    <a:pt x="26" y="69"/>
                  </a:cubicBezTo>
                  <a:cubicBezTo>
                    <a:pt x="27" y="69"/>
                    <a:pt x="29" y="69"/>
                    <a:pt x="30" y="69"/>
                  </a:cubicBezTo>
                  <a:cubicBezTo>
                    <a:pt x="31" y="68"/>
                    <a:pt x="32" y="68"/>
                    <a:pt x="33" y="68"/>
                  </a:cubicBezTo>
                  <a:cubicBezTo>
                    <a:pt x="34" y="68"/>
                    <a:pt x="35" y="69"/>
                    <a:pt x="36" y="69"/>
                  </a:cubicBezTo>
                  <a:cubicBezTo>
                    <a:pt x="37" y="69"/>
                    <a:pt x="38" y="70"/>
                    <a:pt x="39" y="70"/>
                  </a:cubicBezTo>
                  <a:cubicBezTo>
                    <a:pt x="39" y="70"/>
                    <a:pt x="40" y="70"/>
                    <a:pt x="41" y="70"/>
                  </a:cubicBezTo>
                  <a:cubicBezTo>
                    <a:pt x="42" y="70"/>
                    <a:pt x="44" y="69"/>
                    <a:pt x="44" y="69"/>
                  </a:cubicBezTo>
                  <a:cubicBezTo>
                    <a:pt x="45" y="69"/>
                    <a:pt x="47" y="68"/>
                    <a:pt x="48" y="67"/>
                  </a:cubicBezTo>
                  <a:cubicBezTo>
                    <a:pt x="48" y="67"/>
                    <a:pt x="48" y="66"/>
                    <a:pt x="48" y="65"/>
                  </a:cubicBezTo>
                  <a:cubicBezTo>
                    <a:pt x="48" y="65"/>
                    <a:pt x="49" y="63"/>
                    <a:pt x="49" y="63"/>
                  </a:cubicBezTo>
                  <a:cubicBezTo>
                    <a:pt x="50" y="63"/>
                    <a:pt x="51" y="63"/>
                    <a:pt x="52" y="63"/>
                  </a:cubicBezTo>
                  <a:cubicBezTo>
                    <a:pt x="52" y="63"/>
                    <a:pt x="53" y="64"/>
                    <a:pt x="53" y="64"/>
                  </a:cubicBezTo>
                  <a:cubicBezTo>
                    <a:pt x="54" y="64"/>
                    <a:pt x="55" y="64"/>
                    <a:pt x="55" y="64"/>
                  </a:cubicBezTo>
                  <a:cubicBezTo>
                    <a:pt x="56" y="64"/>
                    <a:pt x="56" y="64"/>
                    <a:pt x="57" y="63"/>
                  </a:cubicBezTo>
                  <a:cubicBezTo>
                    <a:pt x="57" y="63"/>
                    <a:pt x="58" y="62"/>
                    <a:pt x="58" y="62"/>
                  </a:cubicBezTo>
                  <a:cubicBezTo>
                    <a:pt x="58" y="62"/>
                    <a:pt x="58" y="61"/>
                    <a:pt x="58" y="61"/>
                  </a:cubicBezTo>
                  <a:cubicBezTo>
                    <a:pt x="57" y="61"/>
                    <a:pt x="56" y="61"/>
                    <a:pt x="56" y="60"/>
                  </a:cubicBezTo>
                  <a:cubicBezTo>
                    <a:pt x="56" y="60"/>
                    <a:pt x="56" y="59"/>
                    <a:pt x="56" y="59"/>
                  </a:cubicBezTo>
                  <a:cubicBezTo>
                    <a:pt x="56" y="59"/>
                    <a:pt x="57" y="58"/>
                    <a:pt x="57" y="58"/>
                  </a:cubicBezTo>
                  <a:cubicBezTo>
                    <a:pt x="58" y="57"/>
                    <a:pt x="60" y="57"/>
                    <a:pt x="61" y="56"/>
                  </a:cubicBezTo>
                  <a:cubicBezTo>
                    <a:pt x="62" y="56"/>
                    <a:pt x="62" y="54"/>
                    <a:pt x="62" y="53"/>
                  </a:cubicBezTo>
                  <a:cubicBezTo>
                    <a:pt x="62" y="52"/>
                    <a:pt x="62" y="50"/>
                    <a:pt x="62" y="49"/>
                  </a:cubicBezTo>
                  <a:cubicBezTo>
                    <a:pt x="62" y="48"/>
                    <a:pt x="61" y="47"/>
                    <a:pt x="60" y="46"/>
                  </a:cubicBezTo>
                  <a:cubicBezTo>
                    <a:pt x="60" y="46"/>
                    <a:pt x="58" y="45"/>
                    <a:pt x="57" y="45"/>
                  </a:cubicBezTo>
                  <a:cubicBezTo>
                    <a:pt x="57" y="45"/>
                    <a:pt x="55" y="45"/>
                    <a:pt x="55" y="45"/>
                  </a:cubicBezTo>
                  <a:cubicBezTo>
                    <a:pt x="54" y="45"/>
                    <a:pt x="53" y="46"/>
                    <a:pt x="52" y="46"/>
                  </a:cubicBezTo>
                  <a:cubicBezTo>
                    <a:pt x="52" y="46"/>
                    <a:pt x="50" y="46"/>
                    <a:pt x="49" y="46"/>
                  </a:cubicBezTo>
                  <a:cubicBezTo>
                    <a:pt x="49" y="46"/>
                    <a:pt x="47" y="45"/>
                    <a:pt x="47" y="45"/>
                  </a:cubicBezTo>
                  <a:cubicBezTo>
                    <a:pt x="47" y="45"/>
                    <a:pt x="48" y="44"/>
                    <a:pt x="48" y="44"/>
                  </a:cubicBezTo>
                  <a:cubicBezTo>
                    <a:pt x="48" y="43"/>
                    <a:pt x="48" y="42"/>
                    <a:pt x="48" y="42"/>
                  </a:cubicBezTo>
                  <a:cubicBezTo>
                    <a:pt x="48" y="42"/>
                    <a:pt x="48" y="41"/>
                    <a:pt x="47" y="41"/>
                  </a:cubicBezTo>
                  <a:cubicBezTo>
                    <a:pt x="47" y="41"/>
                    <a:pt x="46" y="40"/>
                    <a:pt x="46" y="40"/>
                  </a:cubicBezTo>
                  <a:cubicBezTo>
                    <a:pt x="46" y="39"/>
                    <a:pt x="47" y="38"/>
                    <a:pt x="47" y="38"/>
                  </a:cubicBezTo>
                  <a:cubicBezTo>
                    <a:pt x="48" y="37"/>
                    <a:pt x="49" y="37"/>
                    <a:pt x="49" y="36"/>
                  </a:cubicBezTo>
                  <a:cubicBezTo>
                    <a:pt x="50" y="36"/>
                    <a:pt x="51" y="36"/>
                    <a:pt x="51" y="36"/>
                  </a:cubicBezTo>
                  <a:cubicBezTo>
                    <a:pt x="52" y="37"/>
                    <a:pt x="52" y="38"/>
                    <a:pt x="52" y="38"/>
                  </a:cubicBezTo>
                  <a:cubicBezTo>
                    <a:pt x="53" y="38"/>
                    <a:pt x="54" y="37"/>
                    <a:pt x="55" y="36"/>
                  </a:cubicBezTo>
                  <a:cubicBezTo>
                    <a:pt x="55" y="36"/>
                    <a:pt x="55" y="35"/>
                    <a:pt x="55" y="35"/>
                  </a:cubicBezTo>
                  <a:cubicBezTo>
                    <a:pt x="55" y="34"/>
                    <a:pt x="55" y="34"/>
                    <a:pt x="54" y="33"/>
                  </a:cubicBezTo>
                  <a:cubicBezTo>
                    <a:pt x="54" y="33"/>
                    <a:pt x="54" y="32"/>
                    <a:pt x="54" y="32"/>
                  </a:cubicBezTo>
                  <a:cubicBezTo>
                    <a:pt x="55" y="32"/>
                    <a:pt x="56" y="32"/>
                    <a:pt x="56" y="32"/>
                  </a:cubicBezTo>
                  <a:cubicBezTo>
                    <a:pt x="57" y="32"/>
                    <a:pt x="58" y="33"/>
                    <a:pt x="58" y="33"/>
                  </a:cubicBezTo>
                  <a:cubicBezTo>
                    <a:pt x="59" y="33"/>
                    <a:pt x="60" y="33"/>
                    <a:pt x="61" y="33"/>
                  </a:cubicBezTo>
                  <a:cubicBezTo>
                    <a:pt x="61" y="33"/>
                    <a:pt x="61" y="32"/>
                    <a:pt x="61" y="32"/>
                  </a:cubicBezTo>
                  <a:cubicBezTo>
                    <a:pt x="61" y="32"/>
                    <a:pt x="61" y="31"/>
                    <a:pt x="61" y="30"/>
                  </a:cubicBezTo>
                  <a:cubicBezTo>
                    <a:pt x="60" y="30"/>
                    <a:pt x="59" y="30"/>
                    <a:pt x="59" y="29"/>
                  </a:cubicBezTo>
                  <a:cubicBezTo>
                    <a:pt x="59" y="29"/>
                    <a:pt x="59" y="28"/>
                    <a:pt x="59" y="28"/>
                  </a:cubicBezTo>
                  <a:cubicBezTo>
                    <a:pt x="59" y="27"/>
                    <a:pt x="60" y="27"/>
                    <a:pt x="61" y="26"/>
                  </a:cubicBezTo>
                  <a:cubicBezTo>
                    <a:pt x="61" y="26"/>
                    <a:pt x="61" y="25"/>
                    <a:pt x="61" y="24"/>
                  </a:cubicBezTo>
                  <a:cubicBezTo>
                    <a:pt x="61" y="24"/>
                    <a:pt x="61" y="23"/>
                    <a:pt x="61" y="23"/>
                  </a:cubicBezTo>
                  <a:cubicBezTo>
                    <a:pt x="61" y="23"/>
                    <a:pt x="61" y="22"/>
                    <a:pt x="61" y="22"/>
                  </a:cubicBezTo>
                  <a:cubicBezTo>
                    <a:pt x="61" y="22"/>
                    <a:pt x="61" y="21"/>
                    <a:pt x="62" y="21"/>
                  </a:cubicBezTo>
                  <a:cubicBezTo>
                    <a:pt x="63" y="21"/>
                    <a:pt x="66" y="20"/>
                    <a:pt x="67" y="19"/>
                  </a:cubicBezTo>
                  <a:cubicBezTo>
                    <a:pt x="68" y="19"/>
                    <a:pt x="70" y="17"/>
                    <a:pt x="71" y="17"/>
                  </a:cubicBezTo>
                  <a:cubicBezTo>
                    <a:pt x="73" y="16"/>
                    <a:pt x="77" y="14"/>
                    <a:pt x="78" y="13"/>
                  </a:cubicBezTo>
                  <a:cubicBezTo>
                    <a:pt x="80" y="12"/>
                    <a:pt x="82" y="10"/>
                    <a:pt x="83" y="10"/>
                  </a:cubicBezTo>
                  <a:cubicBezTo>
                    <a:pt x="85" y="9"/>
                    <a:pt x="88" y="7"/>
                    <a:pt x="89" y="7"/>
                  </a:cubicBezTo>
                  <a:cubicBezTo>
                    <a:pt x="91" y="6"/>
                    <a:pt x="94" y="5"/>
                    <a:pt x="96" y="5"/>
                  </a:cubicBezTo>
                  <a:cubicBezTo>
                    <a:pt x="96" y="5"/>
                    <a:pt x="98" y="3"/>
                    <a:pt x="99" y="3"/>
                  </a:cubicBezTo>
                  <a:cubicBezTo>
                    <a:pt x="100" y="3"/>
                    <a:pt x="102" y="2"/>
                    <a:pt x="102" y="2"/>
                  </a:cubicBezTo>
                  <a:cubicBezTo>
                    <a:pt x="103" y="2"/>
                    <a:pt x="104" y="1"/>
                    <a:pt x="105" y="1"/>
                  </a:cubicBezTo>
                  <a:cubicBezTo>
                    <a:pt x="106" y="0"/>
                    <a:pt x="108" y="1"/>
                    <a:pt x="109" y="1"/>
                  </a:cubicBezTo>
                  <a:cubicBezTo>
                    <a:pt x="110" y="1"/>
                    <a:pt x="112" y="1"/>
                    <a:pt x="113" y="1"/>
                  </a:cubicBezTo>
                  <a:cubicBezTo>
                    <a:pt x="114" y="1"/>
                    <a:pt x="116" y="1"/>
                    <a:pt x="117" y="1"/>
                  </a:cubicBezTo>
                  <a:cubicBezTo>
                    <a:pt x="118" y="2"/>
                    <a:pt x="119" y="2"/>
                    <a:pt x="119" y="2"/>
                  </a:cubicBezTo>
                  <a:cubicBezTo>
                    <a:pt x="120" y="3"/>
                    <a:pt x="120" y="6"/>
                    <a:pt x="120" y="7"/>
                  </a:cubicBezTo>
                  <a:cubicBezTo>
                    <a:pt x="120" y="8"/>
                    <a:pt x="120" y="11"/>
                    <a:pt x="120" y="12"/>
                  </a:cubicBezTo>
                  <a:cubicBezTo>
                    <a:pt x="119" y="13"/>
                    <a:pt x="119" y="15"/>
                    <a:pt x="118" y="15"/>
                  </a:cubicBezTo>
                  <a:cubicBezTo>
                    <a:pt x="118" y="16"/>
                    <a:pt x="116" y="17"/>
                    <a:pt x="115" y="17"/>
                  </a:cubicBezTo>
                  <a:cubicBezTo>
                    <a:pt x="114" y="17"/>
                    <a:pt x="113" y="17"/>
                    <a:pt x="112" y="17"/>
                  </a:cubicBezTo>
                  <a:cubicBezTo>
                    <a:pt x="112" y="17"/>
                    <a:pt x="112" y="18"/>
                    <a:pt x="112" y="18"/>
                  </a:cubicBezTo>
                  <a:cubicBezTo>
                    <a:pt x="112" y="19"/>
                    <a:pt x="114" y="18"/>
                    <a:pt x="115" y="18"/>
                  </a:cubicBezTo>
                  <a:cubicBezTo>
                    <a:pt x="115" y="19"/>
                    <a:pt x="116" y="19"/>
                    <a:pt x="117" y="20"/>
                  </a:cubicBezTo>
                  <a:cubicBezTo>
                    <a:pt x="117" y="20"/>
                    <a:pt x="118" y="20"/>
                    <a:pt x="118" y="20"/>
                  </a:cubicBezTo>
                  <a:cubicBezTo>
                    <a:pt x="119" y="20"/>
                    <a:pt x="119" y="20"/>
                    <a:pt x="119" y="20"/>
                  </a:cubicBezTo>
                  <a:cubicBezTo>
                    <a:pt x="120" y="19"/>
                    <a:pt x="119" y="18"/>
                    <a:pt x="119" y="18"/>
                  </a:cubicBezTo>
                  <a:cubicBezTo>
                    <a:pt x="120" y="18"/>
                    <a:pt x="121" y="18"/>
                    <a:pt x="121" y="18"/>
                  </a:cubicBezTo>
                  <a:cubicBezTo>
                    <a:pt x="121" y="18"/>
                    <a:pt x="122" y="19"/>
                    <a:pt x="122" y="20"/>
                  </a:cubicBezTo>
                  <a:cubicBezTo>
                    <a:pt x="122" y="20"/>
                    <a:pt x="122" y="22"/>
                    <a:pt x="123" y="22"/>
                  </a:cubicBezTo>
                  <a:cubicBezTo>
                    <a:pt x="123" y="23"/>
                    <a:pt x="124" y="24"/>
                    <a:pt x="125" y="24"/>
                  </a:cubicBezTo>
                  <a:cubicBezTo>
                    <a:pt x="126" y="25"/>
                    <a:pt x="129" y="25"/>
                    <a:pt x="130" y="26"/>
                  </a:cubicBezTo>
                  <a:cubicBezTo>
                    <a:pt x="131" y="26"/>
                    <a:pt x="133" y="26"/>
                    <a:pt x="134" y="27"/>
                  </a:cubicBezTo>
                  <a:cubicBezTo>
                    <a:pt x="135" y="27"/>
                    <a:pt x="136" y="28"/>
                    <a:pt x="137" y="28"/>
                  </a:cubicBezTo>
                  <a:cubicBezTo>
                    <a:pt x="138" y="28"/>
                    <a:pt x="140" y="27"/>
                    <a:pt x="141" y="28"/>
                  </a:cubicBezTo>
                  <a:cubicBezTo>
                    <a:pt x="142" y="29"/>
                    <a:pt x="143" y="32"/>
                    <a:pt x="143" y="33"/>
                  </a:cubicBezTo>
                  <a:cubicBezTo>
                    <a:pt x="143" y="33"/>
                    <a:pt x="146" y="36"/>
                    <a:pt x="147" y="37"/>
                  </a:cubicBezTo>
                  <a:cubicBezTo>
                    <a:pt x="148" y="38"/>
                    <a:pt x="149" y="39"/>
                    <a:pt x="149" y="39"/>
                  </a:cubicBezTo>
                  <a:cubicBezTo>
                    <a:pt x="149" y="40"/>
                    <a:pt x="148" y="42"/>
                    <a:pt x="147" y="42"/>
                  </a:cubicBezTo>
                  <a:cubicBezTo>
                    <a:pt x="146" y="44"/>
                    <a:pt x="143" y="46"/>
                    <a:pt x="141" y="47"/>
                  </a:cubicBezTo>
                  <a:cubicBezTo>
                    <a:pt x="139" y="49"/>
                    <a:pt x="136" y="52"/>
                    <a:pt x="134" y="53"/>
                  </a:cubicBezTo>
                  <a:cubicBezTo>
                    <a:pt x="132" y="55"/>
                    <a:pt x="128" y="56"/>
                    <a:pt x="126" y="57"/>
                  </a:cubicBezTo>
                  <a:cubicBezTo>
                    <a:pt x="125" y="57"/>
                    <a:pt x="122" y="58"/>
                    <a:pt x="121" y="58"/>
                  </a:cubicBezTo>
                  <a:cubicBezTo>
                    <a:pt x="120" y="59"/>
                    <a:pt x="118" y="58"/>
                    <a:pt x="117" y="59"/>
                  </a:cubicBezTo>
                  <a:cubicBezTo>
                    <a:pt x="116" y="59"/>
                    <a:pt x="116" y="60"/>
                    <a:pt x="115" y="60"/>
                  </a:cubicBezTo>
                  <a:cubicBezTo>
                    <a:pt x="115" y="60"/>
                    <a:pt x="113" y="60"/>
                    <a:pt x="113" y="60"/>
                  </a:cubicBezTo>
                  <a:cubicBezTo>
                    <a:pt x="112" y="60"/>
                    <a:pt x="112" y="58"/>
                    <a:pt x="112" y="58"/>
                  </a:cubicBezTo>
                  <a:cubicBezTo>
                    <a:pt x="113" y="58"/>
                    <a:pt x="113" y="58"/>
                    <a:pt x="113" y="57"/>
                  </a:cubicBezTo>
                  <a:cubicBezTo>
                    <a:pt x="113" y="57"/>
                    <a:pt x="113" y="56"/>
                    <a:pt x="113" y="56"/>
                  </a:cubicBezTo>
                  <a:cubicBezTo>
                    <a:pt x="113" y="55"/>
                    <a:pt x="112" y="54"/>
                    <a:pt x="111" y="54"/>
                  </a:cubicBezTo>
                  <a:cubicBezTo>
                    <a:pt x="110" y="53"/>
                    <a:pt x="109" y="53"/>
                    <a:pt x="108" y="52"/>
                  </a:cubicBezTo>
                  <a:cubicBezTo>
                    <a:pt x="107" y="52"/>
                    <a:pt x="106" y="52"/>
                    <a:pt x="105" y="52"/>
                  </a:cubicBezTo>
                  <a:cubicBezTo>
                    <a:pt x="104" y="52"/>
                    <a:pt x="102" y="53"/>
                    <a:pt x="101" y="54"/>
                  </a:cubicBezTo>
                  <a:cubicBezTo>
                    <a:pt x="99" y="55"/>
                    <a:pt x="96" y="58"/>
                    <a:pt x="95" y="59"/>
                  </a:cubicBezTo>
                  <a:cubicBezTo>
                    <a:pt x="93" y="61"/>
                    <a:pt x="91" y="63"/>
                    <a:pt x="89" y="65"/>
                  </a:cubicBezTo>
                  <a:cubicBezTo>
                    <a:pt x="88" y="66"/>
                    <a:pt x="85" y="70"/>
                    <a:pt x="83" y="71"/>
                  </a:cubicBezTo>
                  <a:cubicBezTo>
                    <a:pt x="83" y="72"/>
                    <a:pt x="81" y="73"/>
                    <a:pt x="80" y="74"/>
                  </a:cubicBezTo>
                  <a:cubicBezTo>
                    <a:pt x="79" y="74"/>
                    <a:pt x="77" y="76"/>
                    <a:pt x="77" y="77"/>
                  </a:cubicBezTo>
                  <a:cubicBezTo>
                    <a:pt x="76" y="78"/>
                    <a:pt x="76" y="81"/>
                    <a:pt x="76" y="82"/>
                  </a:cubicBezTo>
                  <a:cubicBezTo>
                    <a:pt x="75" y="83"/>
                    <a:pt x="75" y="85"/>
                    <a:pt x="75" y="86"/>
                  </a:cubicBezTo>
                  <a:cubicBezTo>
                    <a:pt x="74" y="87"/>
                    <a:pt x="72" y="88"/>
                    <a:pt x="71" y="89"/>
                  </a:cubicBezTo>
                  <a:cubicBezTo>
                    <a:pt x="71" y="89"/>
                    <a:pt x="69" y="89"/>
                    <a:pt x="69" y="90"/>
                  </a:cubicBezTo>
                  <a:cubicBezTo>
                    <a:pt x="68" y="90"/>
                    <a:pt x="66" y="91"/>
                    <a:pt x="65" y="91"/>
                  </a:cubicBezTo>
                  <a:cubicBezTo>
                    <a:pt x="64" y="91"/>
                    <a:pt x="62" y="90"/>
                    <a:pt x="60" y="90"/>
                  </a:cubicBezTo>
                  <a:cubicBezTo>
                    <a:pt x="60" y="90"/>
                    <a:pt x="58" y="90"/>
                    <a:pt x="57" y="90"/>
                  </a:cubicBezTo>
                  <a:cubicBezTo>
                    <a:pt x="57" y="90"/>
                    <a:pt x="56" y="92"/>
                    <a:pt x="56" y="93"/>
                  </a:cubicBezTo>
                  <a:cubicBezTo>
                    <a:pt x="56" y="93"/>
                    <a:pt x="55" y="95"/>
                    <a:pt x="55" y="95"/>
                  </a:cubicBezTo>
                  <a:cubicBezTo>
                    <a:pt x="54" y="95"/>
                    <a:pt x="53" y="95"/>
                    <a:pt x="52" y="95"/>
                  </a:cubicBezTo>
                  <a:cubicBezTo>
                    <a:pt x="52" y="95"/>
                    <a:pt x="51" y="95"/>
                    <a:pt x="50" y="95"/>
                  </a:cubicBezTo>
                  <a:cubicBezTo>
                    <a:pt x="50" y="95"/>
                    <a:pt x="50" y="96"/>
                    <a:pt x="50" y="97"/>
                  </a:cubicBezTo>
                  <a:cubicBezTo>
                    <a:pt x="49" y="97"/>
                    <a:pt x="48" y="97"/>
                    <a:pt x="47" y="98"/>
                  </a:cubicBezTo>
                  <a:cubicBezTo>
                    <a:pt x="47" y="98"/>
                    <a:pt x="46" y="98"/>
                    <a:pt x="45" y="98"/>
                  </a:cubicBezTo>
                  <a:cubicBezTo>
                    <a:pt x="45" y="99"/>
                    <a:pt x="44" y="99"/>
                    <a:pt x="44" y="99"/>
                  </a:cubicBezTo>
                  <a:cubicBezTo>
                    <a:pt x="44" y="100"/>
                    <a:pt x="43" y="101"/>
                    <a:pt x="42" y="101"/>
                  </a:cubicBezTo>
                  <a:cubicBezTo>
                    <a:pt x="42" y="101"/>
                    <a:pt x="41" y="101"/>
                    <a:pt x="41" y="101"/>
                  </a:cubicBezTo>
                  <a:cubicBezTo>
                    <a:pt x="40" y="100"/>
                    <a:pt x="39" y="99"/>
                    <a:pt x="38" y="98"/>
                  </a:cubicBezTo>
                  <a:cubicBezTo>
                    <a:pt x="37" y="98"/>
                    <a:pt x="35" y="97"/>
                    <a:pt x="34" y="97"/>
                  </a:cubicBezTo>
                  <a:cubicBezTo>
                    <a:pt x="32" y="96"/>
                    <a:pt x="30" y="95"/>
                    <a:pt x="28" y="95"/>
                  </a:cubicBezTo>
                  <a:cubicBezTo>
                    <a:pt x="27" y="94"/>
                    <a:pt x="24" y="93"/>
                    <a:pt x="23" y="93"/>
                  </a:cubicBezTo>
                  <a:cubicBezTo>
                    <a:pt x="21" y="92"/>
                    <a:pt x="18" y="93"/>
                    <a:pt x="16" y="93"/>
                  </a:cubicBezTo>
                  <a:cubicBezTo>
                    <a:pt x="15" y="93"/>
                    <a:pt x="13" y="93"/>
                    <a:pt x="11" y="92"/>
                  </a:cubicBezTo>
                  <a:cubicBezTo>
                    <a:pt x="11" y="92"/>
                    <a:pt x="9" y="91"/>
                    <a:pt x="8" y="91"/>
                  </a:cubicBezTo>
                  <a:cubicBezTo>
                    <a:pt x="8" y="90"/>
                    <a:pt x="8" y="90"/>
                    <a:pt x="8" y="90"/>
                  </a:cubicBezTo>
                  <a:cubicBezTo>
                    <a:pt x="7" y="90"/>
                    <a:pt x="7" y="90"/>
                    <a:pt x="7" y="91"/>
                  </a:cubicBezTo>
                  <a:cubicBezTo>
                    <a:pt x="7" y="91"/>
                    <a:pt x="7" y="92"/>
                    <a:pt x="7" y="92"/>
                  </a:cubicBezTo>
                  <a:cubicBezTo>
                    <a:pt x="7" y="92"/>
                    <a:pt x="6" y="92"/>
                    <a:pt x="5" y="92"/>
                  </a:cubicBezTo>
                  <a:cubicBezTo>
                    <a:pt x="5" y="91"/>
                    <a:pt x="4" y="91"/>
                    <a:pt x="4" y="90"/>
                  </a:cubicBezTo>
                  <a:cubicBezTo>
                    <a:pt x="3" y="90"/>
                    <a:pt x="2" y="88"/>
                    <a:pt x="1" y="88"/>
                  </a:cubicBezTo>
                  <a:cubicBezTo>
                    <a:pt x="1" y="88"/>
                    <a:pt x="0" y="88"/>
                    <a:pt x="0" y="87"/>
                  </a:cubicBezTo>
                  <a:cubicBezTo>
                    <a:pt x="0" y="87"/>
                    <a:pt x="0" y="86"/>
                    <a:pt x="0" y="85"/>
                  </a:cubicBezTo>
                  <a:cubicBezTo>
                    <a:pt x="0" y="85"/>
                    <a:pt x="1" y="84"/>
                    <a:pt x="2" y="83"/>
                  </a:cubicBezTo>
                  <a:cubicBezTo>
                    <a:pt x="2" y="82"/>
                    <a:pt x="2" y="81"/>
                    <a:pt x="3" y="81"/>
                  </a:cubicBezTo>
                  <a:cubicBezTo>
                    <a:pt x="3" y="81"/>
                    <a:pt x="4" y="80"/>
                    <a:pt x="4" y="80"/>
                  </a:cubicBezTo>
                  <a:cubicBezTo>
                    <a:pt x="5" y="80"/>
                    <a:pt x="6" y="81"/>
                    <a:pt x="7" y="81"/>
                  </a:cubicBezTo>
                  <a:cubicBezTo>
                    <a:pt x="7" y="81"/>
                    <a:pt x="8" y="81"/>
                    <a:pt x="8" y="80"/>
                  </a:cubicBezTo>
                  <a:cubicBezTo>
                    <a:pt x="9" y="80"/>
                    <a:pt x="8" y="79"/>
                    <a:pt x="9" y="78"/>
                  </a:cubicBezTo>
                  <a:cubicBezTo>
                    <a:pt x="9" y="78"/>
                    <a:pt x="10" y="78"/>
                    <a:pt x="10" y="78"/>
                  </a:cubicBezTo>
                  <a:cubicBezTo>
                    <a:pt x="10" y="78"/>
                    <a:pt x="11" y="79"/>
                    <a:pt x="11" y="80"/>
                  </a:cubicBezTo>
                  <a:cubicBezTo>
                    <a:pt x="12" y="80"/>
                    <a:pt x="13" y="79"/>
                    <a:pt x="13" y="79"/>
                  </a:cubicBezTo>
                  <a:cubicBezTo>
                    <a:pt x="14" y="78"/>
                    <a:pt x="14" y="77"/>
                    <a:pt x="13" y="77"/>
                  </a:cubicBezTo>
                  <a:cubicBezTo>
                    <a:pt x="13" y="77"/>
                    <a:pt x="13" y="76"/>
                    <a:pt x="13" y="76"/>
                  </a:cubicBezTo>
                  <a:cubicBezTo>
                    <a:pt x="12" y="76"/>
                    <a:pt x="11" y="76"/>
                    <a:pt x="11" y="75"/>
                  </a:cubicBezTo>
                  <a:cubicBezTo>
                    <a:pt x="11" y="75"/>
                    <a:pt x="11" y="74"/>
                    <a:pt x="12" y="74"/>
                  </a:cubicBezTo>
                  <a:cubicBezTo>
                    <a:pt x="12" y="74"/>
                    <a:pt x="13" y="73"/>
                    <a:pt x="13" y="7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9" name="Freeform 145">
              <a:extLst>
                <a:ext uri="{FF2B5EF4-FFF2-40B4-BE49-F238E27FC236}">
                  <a16:creationId xmlns:a16="http://schemas.microsoft.com/office/drawing/2014/main" id="{D9F08D15-7403-4C6D-9B28-AF09C700C4F1}"/>
                </a:ext>
              </a:extLst>
            </p:cNvPr>
            <p:cNvSpPr>
              <a:spLocks/>
            </p:cNvSpPr>
            <p:nvPr/>
          </p:nvSpPr>
          <p:spPr bwMode="auto">
            <a:xfrm>
              <a:off x="6119290" y="1836979"/>
              <a:ext cx="626329" cy="568935"/>
            </a:xfrm>
            <a:custGeom>
              <a:avLst/>
              <a:gdLst/>
              <a:ahLst/>
              <a:cxnLst>
                <a:cxn ang="0">
                  <a:pos x="114" y="162"/>
                </a:cxn>
                <a:cxn ang="0">
                  <a:pos x="106" y="161"/>
                </a:cxn>
                <a:cxn ang="0">
                  <a:pos x="98" y="153"/>
                </a:cxn>
                <a:cxn ang="0">
                  <a:pos x="88" y="150"/>
                </a:cxn>
                <a:cxn ang="0">
                  <a:pos x="76" y="151"/>
                </a:cxn>
                <a:cxn ang="0">
                  <a:pos x="65" y="141"/>
                </a:cxn>
                <a:cxn ang="0">
                  <a:pos x="68" y="132"/>
                </a:cxn>
                <a:cxn ang="0">
                  <a:pos x="70" y="120"/>
                </a:cxn>
                <a:cxn ang="0">
                  <a:pos x="79" y="116"/>
                </a:cxn>
                <a:cxn ang="0">
                  <a:pos x="71" y="107"/>
                </a:cxn>
                <a:cxn ang="0">
                  <a:pos x="52" y="109"/>
                </a:cxn>
                <a:cxn ang="0">
                  <a:pos x="45" y="101"/>
                </a:cxn>
                <a:cxn ang="0">
                  <a:pos x="26" y="106"/>
                </a:cxn>
                <a:cxn ang="0">
                  <a:pos x="13" y="110"/>
                </a:cxn>
                <a:cxn ang="0">
                  <a:pos x="5" y="110"/>
                </a:cxn>
                <a:cxn ang="0">
                  <a:pos x="5" y="99"/>
                </a:cxn>
                <a:cxn ang="0">
                  <a:pos x="10" y="92"/>
                </a:cxn>
                <a:cxn ang="0">
                  <a:pos x="23" y="90"/>
                </a:cxn>
                <a:cxn ang="0">
                  <a:pos x="16" y="78"/>
                </a:cxn>
                <a:cxn ang="0">
                  <a:pos x="9" y="72"/>
                </a:cxn>
                <a:cxn ang="0">
                  <a:pos x="0" y="68"/>
                </a:cxn>
                <a:cxn ang="0">
                  <a:pos x="13" y="60"/>
                </a:cxn>
                <a:cxn ang="0">
                  <a:pos x="19" y="48"/>
                </a:cxn>
                <a:cxn ang="0">
                  <a:pos x="27" y="36"/>
                </a:cxn>
                <a:cxn ang="0">
                  <a:pos x="37" y="41"/>
                </a:cxn>
                <a:cxn ang="0">
                  <a:pos x="48" y="31"/>
                </a:cxn>
                <a:cxn ang="0">
                  <a:pos x="60" y="23"/>
                </a:cxn>
                <a:cxn ang="0">
                  <a:pos x="68" y="17"/>
                </a:cxn>
                <a:cxn ang="0">
                  <a:pos x="74" y="13"/>
                </a:cxn>
                <a:cxn ang="0">
                  <a:pos x="90" y="14"/>
                </a:cxn>
                <a:cxn ang="0">
                  <a:pos x="96" y="4"/>
                </a:cxn>
                <a:cxn ang="0">
                  <a:pos x="105" y="4"/>
                </a:cxn>
                <a:cxn ang="0">
                  <a:pos x="117" y="3"/>
                </a:cxn>
                <a:cxn ang="0">
                  <a:pos x="126" y="3"/>
                </a:cxn>
                <a:cxn ang="0">
                  <a:pos x="136" y="3"/>
                </a:cxn>
                <a:cxn ang="0">
                  <a:pos x="149" y="5"/>
                </a:cxn>
                <a:cxn ang="0">
                  <a:pos x="152" y="15"/>
                </a:cxn>
                <a:cxn ang="0">
                  <a:pos x="162" y="18"/>
                </a:cxn>
                <a:cxn ang="0">
                  <a:pos x="172" y="16"/>
                </a:cxn>
                <a:cxn ang="0">
                  <a:pos x="176" y="31"/>
                </a:cxn>
                <a:cxn ang="0">
                  <a:pos x="184" y="63"/>
                </a:cxn>
                <a:cxn ang="0">
                  <a:pos x="201" y="78"/>
                </a:cxn>
                <a:cxn ang="0">
                  <a:pos x="207" y="82"/>
                </a:cxn>
                <a:cxn ang="0">
                  <a:pos x="198" y="97"/>
                </a:cxn>
                <a:cxn ang="0">
                  <a:pos x="196" y="113"/>
                </a:cxn>
                <a:cxn ang="0">
                  <a:pos x="199" y="129"/>
                </a:cxn>
                <a:cxn ang="0">
                  <a:pos x="179" y="139"/>
                </a:cxn>
                <a:cxn ang="0">
                  <a:pos x="189" y="144"/>
                </a:cxn>
                <a:cxn ang="0">
                  <a:pos x="186" y="151"/>
                </a:cxn>
                <a:cxn ang="0">
                  <a:pos x="180" y="156"/>
                </a:cxn>
                <a:cxn ang="0">
                  <a:pos x="176" y="160"/>
                </a:cxn>
                <a:cxn ang="0">
                  <a:pos x="185" y="163"/>
                </a:cxn>
                <a:cxn ang="0">
                  <a:pos x="184" y="177"/>
                </a:cxn>
                <a:cxn ang="0">
                  <a:pos x="181" y="182"/>
                </a:cxn>
                <a:cxn ang="0">
                  <a:pos x="169" y="188"/>
                </a:cxn>
                <a:cxn ang="0">
                  <a:pos x="152" y="187"/>
                </a:cxn>
                <a:cxn ang="0">
                  <a:pos x="145" y="192"/>
                </a:cxn>
                <a:cxn ang="0">
                  <a:pos x="140" y="183"/>
                </a:cxn>
                <a:cxn ang="0">
                  <a:pos x="149" y="176"/>
                </a:cxn>
                <a:cxn ang="0">
                  <a:pos x="141" y="175"/>
                </a:cxn>
                <a:cxn ang="0">
                  <a:pos x="125" y="170"/>
                </a:cxn>
                <a:cxn ang="0">
                  <a:pos x="118" y="171"/>
                </a:cxn>
              </a:cxnLst>
              <a:rect l="0" t="0" r="r" b="b"/>
              <a:pathLst>
                <a:path w="211" h="192">
                  <a:moveTo>
                    <a:pt x="115" y="171"/>
                  </a:moveTo>
                  <a:cubicBezTo>
                    <a:pt x="115" y="171"/>
                    <a:pt x="115" y="171"/>
                    <a:pt x="115" y="171"/>
                  </a:cubicBezTo>
                  <a:cubicBezTo>
                    <a:pt x="114" y="171"/>
                    <a:pt x="114" y="170"/>
                    <a:pt x="114" y="169"/>
                  </a:cubicBezTo>
                  <a:cubicBezTo>
                    <a:pt x="114" y="169"/>
                    <a:pt x="114" y="167"/>
                    <a:pt x="114" y="166"/>
                  </a:cubicBezTo>
                  <a:cubicBezTo>
                    <a:pt x="114" y="166"/>
                    <a:pt x="115" y="165"/>
                    <a:pt x="115" y="164"/>
                  </a:cubicBezTo>
                  <a:cubicBezTo>
                    <a:pt x="115" y="163"/>
                    <a:pt x="115" y="163"/>
                    <a:pt x="114" y="162"/>
                  </a:cubicBezTo>
                  <a:cubicBezTo>
                    <a:pt x="114" y="162"/>
                    <a:pt x="113" y="162"/>
                    <a:pt x="113" y="162"/>
                  </a:cubicBezTo>
                  <a:cubicBezTo>
                    <a:pt x="112" y="162"/>
                    <a:pt x="112" y="163"/>
                    <a:pt x="112" y="163"/>
                  </a:cubicBezTo>
                  <a:cubicBezTo>
                    <a:pt x="111" y="163"/>
                    <a:pt x="111" y="163"/>
                    <a:pt x="110" y="162"/>
                  </a:cubicBezTo>
                  <a:cubicBezTo>
                    <a:pt x="110" y="162"/>
                    <a:pt x="110" y="161"/>
                    <a:pt x="109" y="161"/>
                  </a:cubicBezTo>
                  <a:cubicBezTo>
                    <a:pt x="109" y="161"/>
                    <a:pt x="109" y="161"/>
                    <a:pt x="109" y="161"/>
                  </a:cubicBezTo>
                  <a:cubicBezTo>
                    <a:pt x="108" y="161"/>
                    <a:pt x="107" y="161"/>
                    <a:pt x="106" y="161"/>
                  </a:cubicBezTo>
                  <a:cubicBezTo>
                    <a:pt x="106" y="161"/>
                    <a:pt x="105" y="160"/>
                    <a:pt x="105" y="160"/>
                  </a:cubicBezTo>
                  <a:cubicBezTo>
                    <a:pt x="105" y="159"/>
                    <a:pt x="104" y="158"/>
                    <a:pt x="104" y="157"/>
                  </a:cubicBezTo>
                  <a:cubicBezTo>
                    <a:pt x="104" y="157"/>
                    <a:pt x="103" y="157"/>
                    <a:pt x="103" y="157"/>
                  </a:cubicBezTo>
                  <a:cubicBezTo>
                    <a:pt x="102" y="157"/>
                    <a:pt x="102" y="157"/>
                    <a:pt x="101" y="157"/>
                  </a:cubicBezTo>
                  <a:cubicBezTo>
                    <a:pt x="101" y="156"/>
                    <a:pt x="100" y="155"/>
                    <a:pt x="99" y="155"/>
                  </a:cubicBezTo>
                  <a:cubicBezTo>
                    <a:pt x="99" y="154"/>
                    <a:pt x="98" y="153"/>
                    <a:pt x="98" y="153"/>
                  </a:cubicBezTo>
                  <a:cubicBezTo>
                    <a:pt x="98" y="152"/>
                    <a:pt x="96" y="152"/>
                    <a:pt x="96" y="151"/>
                  </a:cubicBezTo>
                  <a:cubicBezTo>
                    <a:pt x="95" y="151"/>
                    <a:pt x="94" y="151"/>
                    <a:pt x="94" y="152"/>
                  </a:cubicBezTo>
                  <a:cubicBezTo>
                    <a:pt x="94" y="152"/>
                    <a:pt x="93" y="152"/>
                    <a:pt x="93" y="152"/>
                  </a:cubicBezTo>
                  <a:cubicBezTo>
                    <a:pt x="93" y="153"/>
                    <a:pt x="92" y="153"/>
                    <a:pt x="92" y="153"/>
                  </a:cubicBezTo>
                  <a:cubicBezTo>
                    <a:pt x="91" y="153"/>
                    <a:pt x="89" y="152"/>
                    <a:pt x="89" y="152"/>
                  </a:cubicBezTo>
                  <a:cubicBezTo>
                    <a:pt x="88" y="152"/>
                    <a:pt x="89" y="150"/>
                    <a:pt x="88" y="150"/>
                  </a:cubicBezTo>
                  <a:cubicBezTo>
                    <a:pt x="88" y="150"/>
                    <a:pt x="87" y="150"/>
                    <a:pt x="87" y="150"/>
                  </a:cubicBezTo>
                  <a:cubicBezTo>
                    <a:pt x="87" y="151"/>
                    <a:pt x="86" y="152"/>
                    <a:pt x="85" y="152"/>
                  </a:cubicBezTo>
                  <a:cubicBezTo>
                    <a:pt x="85" y="152"/>
                    <a:pt x="84" y="153"/>
                    <a:pt x="83" y="153"/>
                  </a:cubicBezTo>
                  <a:cubicBezTo>
                    <a:pt x="82" y="154"/>
                    <a:pt x="80" y="153"/>
                    <a:pt x="80" y="153"/>
                  </a:cubicBezTo>
                  <a:cubicBezTo>
                    <a:pt x="79" y="153"/>
                    <a:pt x="78" y="152"/>
                    <a:pt x="77" y="152"/>
                  </a:cubicBezTo>
                  <a:cubicBezTo>
                    <a:pt x="77" y="152"/>
                    <a:pt x="76" y="151"/>
                    <a:pt x="76" y="151"/>
                  </a:cubicBezTo>
                  <a:cubicBezTo>
                    <a:pt x="75" y="150"/>
                    <a:pt x="73" y="149"/>
                    <a:pt x="72" y="148"/>
                  </a:cubicBezTo>
                  <a:cubicBezTo>
                    <a:pt x="71" y="148"/>
                    <a:pt x="70" y="147"/>
                    <a:pt x="69" y="147"/>
                  </a:cubicBezTo>
                  <a:cubicBezTo>
                    <a:pt x="69" y="146"/>
                    <a:pt x="67" y="146"/>
                    <a:pt x="67" y="145"/>
                  </a:cubicBezTo>
                  <a:cubicBezTo>
                    <a:pt x="67" y="145"/>
                    <a:pt x="66" y="144"/>
                    <a:pt x="66" y="144"/>
                  </a:cubicBezTo>
                  <a:cubicBezTo>
                    <a:pt x="66" y="144"/>
                    <a:pt x="67" y="143"/>
                    <a:pt x="67" y="142"/>
                  </a:cubicBezTo>
                  <a:cubicBezTo>
                    <a:pt x="66" y="142"/>
                    <a:pt x="66" y="141"/>
                    <a:pt x="65" y="141"/>
                  </a:cubicBezTo>
                  <a:cubicBezTo>
                    <a:pt x="65" y="141"/>
                    <a:pt x="65" y="141"/>
                    <a:pt x="65" y="140"/>
                  </a:cubicBezTo>
                  <a:cubicBezTo>
                    <a:pt x="64" y="140"/>
                    <a:pt x="64" y="139"/>
                    <a:pt x="64" y="139"/>
                  </a:cubicBezTo>
                  <a:cubicBezTo>
                    <a:pt x="64" y="139"/>
                    <a:pt x="65" y="138"/>
                    <a:pt x="65" y="138"/>
                  </a:cubicBezTo>
                  <a:cubicBezTo>
                    <a:pt x="65" y="137"/>
                    <a:pt x="65" y="136"/>
                    <a:pt x="65" y="135"/>
                  </a:cubicBezTo>
                  <a:cubicBezTo>
                    <a:pt x="65" y="135"/>
                    <a:pt x="66" y="134"/>
                    <a:pt x="66" y="134"/>
                  </a:cubicBezTo>
                  <a:cubicBezTo>
                    <a:pt x="67" y="133"/>
                    <a:pt x="67" y="132"/>
                    <a:pt x="68" y="132"/>
                  </a:cubicBezTo>
                  <a:cubicBezTo>
                    <a:pt x="68" y="131"/>
                    <a:pt x="69" y="130"/>
                    <a:pt x="69" y="130"/>
                  </a:cubicBezTo>
                  <a:cubicBezTo>
                    <a:pt x="69" y="129"/>
                    <a:pt x="69" y="127"/>
                    <a:pt x="69" y="126"/>
                  </a:cubicBezTo>
                  <a:cubicBezTo>
                    <a:pt x="69" y="125"/>
                    <a:pt x="69" y="123"/>
                    <a:pt x="68" y="122"/>
                  </a:cubicBezTo>
                  <a:cubicBezTo>
                    <a:pt x="68" y="121"/>
                    <a:pt x="68" y="120"/>
                    <a:pt x="68" y="119"/>
                  </a:cubicBezTo>
                  <a:cubicBezTo>
                    <a:pt x="68" y="119"/>
                    <a:pt x="69" y="119"/>
                    <a:pt x="70" y="119"/>
                  </a:cubicBezTo>
                  <a:cubicBezTo>
                    <a:pt x="70" y="119"/>
                    <a:pt x="70" y="119"/>
                    <a:pt x="70" y="120"/>
                  </a:cubicBezTo>
                  <a:cubicBezTo>
                    <a:pt x="71" y="120"/>
                    <a:pt x="71" y="121"/>
                    <a:pt x="72" y="121"/>
                  </a:cubicBezTo>
                  <a:cubicBezTo>
                    <a:pt x="72" y="121"/>
                    <a:pt x="73" y="120"/>
                    <a:pt x="74" y="120"/>
                  </a:cubicBezTo>
                  <a:cubicBezTo>
                    <a:pt x="74" y="120"/>
                    <a:pt x="75" y="119"/>
                    <a:pt x="75" y="119"/>
                  </a:cubicBezTo>
                  <a:cubicBezTo>
                    <a:pt x="75" y="118"/>
                    <a:pt x="76" y="118"/>
                    <a:pt x="76" y="118"/>
                  </a:cubicBezTo>
                  <a:cubicBezTo>
                    <a:pt x="77" y="118"/>
                    <a:pt x="77" y="117"/>
                    <a:pt x="77" y="116"/>
                  </a:cubicBezTo>
                  <a:cubicBezTo>
                    <a:pt x="78" y="116"/>
                    <a:pt x="79" y="116"/>
                    <a:pt x="79" y="116"/>
                  </a:cubicBezTo>
                  <a:cubicBezTo>
                    <a:pt x="79" y="115"/>
                    <a:pt x="79" y="114"/>
                    <a:pt x="79" y="113"/>
                  </a:cubicBezTo>
                  <a:cubicBezTo>
                    <a:pt x="79" y="113"/>
                    <a:pt x="79" y="112"/>
                    <a:pt x="78" y="111"/>
                  </a:cubicBezTo>
                  <a:cubicBezTo>
                    <a:pt x="78" y="111"/>
                    <a:pt x="77" y="110"/>
                    <a:pt x="77" y="110"/>
                  </a:cubicBezTo>
                  <a:cubicBezTo>
                    <a:pt x="76" y="110"/>
                    <a:pt x="75" y="109"/>
                    <a:pt x="75" y="108"/>
                  </a:cubicBezTo>
                  <a:cubicBezTo>
                    <a:pt x="74" y="108"/>
                    <a:pt x="73" y="107"/>
                    <a:pt x="72" y="107"/>
                  </a:cubicBezTo>
                  <a:cubicBezTo>
                    <a:pt x="72" y="107"/>
                    <a:pt x="72" y="107"/>
                    <a:pt x="71" y="107"/>
                  </a:cubicBezTo>
                  <a:cubicBezTo>
                    <a:pt x="70" y="107"/>
                    <a:pt x="69" y="108"/>
                    <a:pt x="69" y="109"/>
                  </a:cubicBezTo>
                  <a:cubicBezTo>
                    <a:pt x="68" y="110"/>
                    <a:pt x="66" y="111"/>
                    <a:pt x="65" y="111"/>
                  </a:cubicBezTo>
                  <a:cubicBezTo>
                    <a:pt x="64" y="112"/>
                    <a:pt x="62" y="112"/>
                    <a:pt x="61" y="113"/>
                  </a:cubicBezTo>
                  <a:cubicBezTo>
                    <a:pt x="60" y="113"/>
                    <a:pt x="57" y="113"/>
                    <a:pt x="56" y="113"/>
                  </a:cubicBezTo>
                  <a:cubicBezTo>
                    <a:pt x="56" y="113"/>
                    <a:pt x="55" y="112"/>
                    <a:pt x="54" y="111"/>
                  </a:cubicBezTo>
                  <a:cubicBezTo>
                    <a:pt x="54" y="111"/>
                    <a:pt x="53" y="109"/>
                    <a:pt x="52" y="109"/>
                  </a:cubicBezTo>
                  <a:cubicBezTo>
                    <a:pt x="52" y="108"/>
                    <a:pt x="51" y="106"/>
                    <a:pt x="51" y="106"/>
                  </a:cubicBezTo>
                  <a:cubicBezTo>
                    <a:pt x="50" y="105"/>
                    <a:pt x="51" y="103"/>
                    <a:pt x="51" y="103"/>
                  </a:cubicBezTo>
                  <a:cubicBezTo>
                    <a:pt x="51" y="102"/>
                    <a:pt x="50" y="100"/>
                    <a:pt x="50" y="100"/>
                  </a:cubicBezTo>
                  <a:cubicBezTo>
                    <a:pt x="50" y="99"/>
                    <a:pt x="49" y="98"/>
                    <a:pt x="49" y="98"/>
                  </a:cubicBezTo>
                  <a:cubicBezTo>
                    <a:pt x="48" y="98"/>
                    <a:pt x="47" y="99"/>
                    <a:pt x="47" y="99"/>
                  </a:cubicBezTo>
                  <a:cubicBezTo>
                    <a:pt x="46" y="99"/>
                    <a:pt x="45" y="100"/>
                    <a:pt x="45" y="101"/>
                  </a:cubicBezTo>
                  <a:cubicBezTo>
                    <a:pt x="44" y="101"/>
                    <a:pt x="42" y="103"/>
                    <a:pt x="41" y="103"/>
                  </a:cubicBezTo>
                  <a:cubicBezTo>
                    <a:pt x="40" y="104"/>
                    <a:pt x="38" y="105"/>
                    <a:pt x="37" y="105"/>
                  </a:cubicBezTo>
                  <a:cubicBezTo>
                    <a:pt x="37" y="105"/>
                    <a:pt x="35" y="106"/>
                    <a:pt x="35" y="106"/>
                  </a:cubicBezTo>
                  <a:cubicBezTo>
                    <a:pt x="34" y="107"/>
                    <a:pt x="33" y="108"/>
                    <a:pt x="32" y="108"/>
                  </a:cubicBezTo>
                  <a:cubicBezTo>
                    <a:pt x="31" y="108"/>
                    <a:pt x="30" y="108"/>
                    <a:pt x="29" y="108"/>
                  </a:cubicBezTo>
                  <a:cubicBezTo>
                    <a:pt x="28" y="108"/>
                    <a:pt x="27" y="107"/>
                    <a:pt x="26" y="106"/>
                  </a:cubicBezTo>
                  <a:cubicBezTo>
                    <a:pt x="25" y="106"/>
                    <a:pt x="24" y="106"/>
                    <a:pt x="23" y="106"/>
                  </a:cubicBezTo>
                  <a:cubicBezTo>
                    <a:pt x="23" y="106"/>
                    <a:pt x="22" y="106"/>
                    <a:pt x="22" y="107"/>
                  </a:cubicBezTo>
                  <a:cubicBezTo>
                    <a:pt x="21" y="107"/>
                    <a:pt x="21" y="108"/>
                    <a:pt x="20" y="108"/>
                  </a:cubicBezTo>
                  <a:cubicBezTo>
                    <a:pt x="20" y="109"/>
                    <a:pt x="19" y="109"/>
                    <a:pt x="18" y="109"/>
                  </a:cubicBezTo>
                  <a:cubicBezTo>
                    <a:pt x="18" y="109"/>
                    <a:pt x="17" y="109"/>
                    <a:pt x="16" y="110"/>
                  </a:cubicBezTo>
                  <a:cubicBezTo>
                    <a:pt x="15" y="110"/>
                    <a:pt x="14" y="110"/>
                    <a:pt x="13" y="110"/>
                  </a:cubicBezTo>
                  <a:cubicBezTo>
                    <a:pt x="13" y="111"/>
                    <a:pt x="13" y="111"/>
                    <a:pt x="12" y="112"/>
                  </a:cubicBezTo>
                  <a:cubicBezTo>
                    <a:pt x="12" y="112"/>
                    <a:pt x="11" y="112"/>
                    <a:pt x="10" y="112"/>
                  </a:cubicBezTo>
                  <a:cubicBezTo>
                    <a:pt x="10" y="113"/>
                    <a:pt x="9" y="112"/>
                    <a:pt x="9" y="112"/>
                  </a:cubicBezTo>
                  <a:cubicBezTo>
                    <a:pt x="8" y="113"/>
                    <a:pt x="8" y="113"/>
                    <a:pt x="7" y="113"/>
                  </a:cubicBezTo>
                  <a:cubicBezTo>
                    <a:pt x="7" y="112"/>
                    <a:pt x="7" y="112"/>
                    <a:pt x="7" y="111"/>
                  </a:cubicBezTo>
                  <a:cubicBezTo>
                    <a:pt x="6" y="111"/>
                    <a:pt x="5" y="110"/>
                    <a:pt x="5" y="110"/>
                  </a:cubicBezTo>
                  <a:cubicBezTo>
                    <a:pt x="5" y="109"/>
                    <a:pt x="5" y="108"/>
                    <a:pt x="5" y="108"/>
                  </a:cubicBezTo>
                  <a:cubicBezTo>
                    <a:pt x="5" y="107"/>
                    <a:pt x="6" y="106"/>
                    <a:pt x="6" y="106"/>
                  </a:cubicBezTo>
                  <a:cubicBezTo>
                    <a:pt x="6" y="105"/>
                    <a:pt x="7" y="104"/>
                    <a:pt x="7" y="104"/>
                  </a:cubicBezTo>
                  <a:cubicBezTo>
                    <a:pt x="7" y="103"/>
                    <a:pt x="7" y="102"/>
                    <a:pt x="7" y="102"/>
                  </a:cubicBezTo>
                  <a:cubicBezTo>
                    <a:pt x="7" y="101"/>
                    <a:pt x="7" y="100"/>
                    <a:pt x="6" y="100"/>
                  </a:cubicBezTo>
                  <a:cubicBezTo>
                    <a:pt x="6" y="99"/>
                    <a:pt x="5" y="99"/>
                    <a:pt x="5" y="99"/>
                  </a:cubicBezTo>
                  <a:cubicBezTo>
                    <a:pt x="4" y="98"/>
                    <a:pt x="3" y="97"/>
                    <a:pt x="2" y="96"/>
                  </a:cubicBezTo>
                  <a:cubicBezTo>
                    <a:pt x="2" y="96"/>
                    <a:pt x="2" y="95"/>
                    <a:pt x="2" y="95"/>
                  </a:cubicBezTo>
                  <a:cubicBezTo>
                    <a:pt x="3" y="94"/>
                    <a:pt x="4" y="94"/>
                    <a:pt x="4" y="94"/>
                  </a:cubicBezTo>
                  <a:cubicBezTo>
                    <a:pt x="5" y="94"/>
                    <a:pt x="6" y="94"/>
                    <a:pt x="6" y="94"/>
                  </a:cubicBezTo>
                  <a:cubicBezTo>
                    <a:pt x="7" y="94"/>
                    <a:pt x="8" y="93"/>
                    <a:pt x="8" y="92"/>
                  </a:cubicBezTo>
                  <a:cubicBezTo>
                    <a:pt x="9" y="92"/>
                    <a:pt x="10" y="92"/>
                    <a:pt x="10" y="92"/>
                  </a:cubicBezTo>
                  <a:cubicBezTo>
                    <a:pt x="11" y="91"/>
                    <a:pt x="12" y="91"/>
                    <a:pt x="13" y="91"/>
                  </a:cubicBezTo>
                  <a:cubicBezTo>
                    <a:pt x="14" y="91"/>
                    <a:pt x="15" y="90"/>
                    <a:pt x="16" y="90"/>
                  </a:cubicBezTo>
                  <a:cubicBezTo>
                    <a:pt x="16" y="90"/>
                    <a:pt x="17" y="90"/>
                    <a:pt x="18" y="90"/>
                  </a:cubicBezTo>
                  <a:cubicBezTo>
                    <a:pt x="18" y="90"/>
                    <a:pt x="20" y="91"/>
                    <a:pt x="20" y="91"/>
                  </a:cubicBezTo>
                  <a:cubicBezTo>
                    <a:pt x="21" y="92"/>
                    <a:pt x="23" y="92"/>
                    <a:pt x="23" y="91"/>
                  </a:cubicBezTo>
                  <a:cubicBezTo>
                    <a:pt x="23" y="91"/>
                    <a:pt x="23" y="90"/>
                    <a:pt x="23" y="90"/>
                  </a:cubicBezTo>
                  <a:cubicBezTo>
                    <a:pt x="23" y="89"/>
                    <a:pt x="22" y="89"/>
                    <a:pt x="22" y="88"/>
                  </a:cubicBezTo>
                  <a:cubicBezTo>
                    <a:pt x="22" y="88"/>
                    <a:pt x="21" y="86"/>
                    <a:pt x="21" y="86"/>
                  </a:cubicBezTo>
                  <a:cubicBezTo>
                    <a:pt x="21" y="85"/>
                    <a:pt x="21" y="83"/>
                    <a:pt x="21" y="82"/>
                  </a:cubicBezTo>
                  <a:cubicBezTo>
                    <a:pt x="21" y="82"/>
                    <a:pt x="20" y="82"/>
                    <a:pt x="19" y="81"/>
                  </a:cubicBezTo>
                  <a:cubicBezTo>
                    <a:pt x="19" y="81"/>
                    <a:pt x="17" y="81"/>
                    <a:pt x="17" y="81"/>
                  </a:cubicBezTo>
                  <a:cubicBezTo>
                    <a:pt x="17" y="80"/>
                    <a:pt x="17" y="78"/>
                    <a:pt x="16" y="78"/>
                  </a:cubicBezTo>
                  <a:cubicBezTo>
                    <a:pt x="15" y="78"/>
                    <a:pt x="14" y="78"/>
                    <a:pt x="13" y="78"/>
                  </a:cubicBezTo>
                  <a:cubicBezTo>
                    <a:pt x="13" y="78"/>
                    <a:pt x="12" y="78"/>
                    <a:pt x="12" y="78"/>
                  </a:cubicBezTo>
                  <a:cubicBezTo>
                    <a:pt x="12" y="78"/>
                    <a:pt x="11" y="77"/>
                    <a:pt x="11" y="77"/>
                  </a:cubicBezTo>
                  <a:cubicBezTo>
                    <a:pt x="12" y="76"/>
                    <a:pt x="13" y="75"/>
                    <a:pt x="13" y="75"/>
                  </a:cubicBezTo>
                  <a:cubicBezTo>
                    <a:pt x="13" y="74"/>
                    <a:pt x="13" y="73"/>
                    <a:pt x="13" y="73"/>
                  </a:cubicBezTo>
                  <a:cubicBezTo>
                    <a:pt x="12" y="72"/>
                    <a:pt x="10" y="71"/>
                    <a:pt x="9" y="72"/>
                  </a:cubicBezTo>
                  <a:cubicBezTo>
                    <a:pt x="9" y="72"/>
                    <a:pt x="10" y="73"/>
                    <a:pt x="9" y="74"/>
                  </a:cubicBezTo>
                  <a:cubicBezTo>
                    <a:pt x="9" y="74"/>
                    <a:pt x="7" y="75"/>
                    <a:pt x="7" y="75"/>
                  </a:cubicBezTo>
                  <a:cubicBezTo>
                    <a:pt x="6" y="75"/>
                    <a:pt x="5" y="74"/>
                    <a:pt x="5" y="73"/>
                  </a:cubicBezTo>
                  <a:cubicBezTo>
                    <a:pt x="4" y="73"/>
                    <a:pt x="3" y="72"/>
                    <a:pt x="2" y="71"/>
                  </a:cubicBezTo>
                  <a:cubicBezTo>
                    <a:pt x="2" y="71"/>
                    <a:pt x="1" y="70"/>
                    <a:pt x="0" y="70"/>
                  </a:cubicBezTo>
                  <a:cubicBezTo>
                    <a:pt x="0" y="69"/>
                    <a:pt x="0" y="68"/>
                    <a:pt x="0" y="68"/>
                  </a:cubicBezTo>
                  <a:cubicBezTo>
                    <a:pt x="1" y="67"/>
                    <a:pt x="1" y="65"/>
                    <a:pt x="1" y="64"/>
                  </a:cubicBezTo>
                  <a:cubicBezTo>
                    <a:pt x="2" y="64"/>
                    <a:pt x="3" y="64"/>
                    <a:pt x="4" y="64"/>
                  </a:cubicBezTo>
                  <a:cubicBezTo>
                    <a:pt x="4" y="64"/>
                    <a:pt x="6" y="65"/>
                    <a:pt x="6" y="65"/>
                  </a:cubicBezTo>
                  <a:cubicBezTo>
                    <a:pt x="7" y="65"/>
                    <a:pt x="8" y="64"/>
                    <a:pt x="9" y="63"/>
                  </a:cubicBezTo>
                  <a:cubicBezTo>
                    <a:pt x="9" y="63"/>
                    <a:pt x="10" y="62"/>
                    <a:pt x="11" y="61"/>
                  </a:cubicBezTo>
                  <a:cubicBezTo>
                    <a:pt x="11" y="61"/>
                    <a:pt x="13" y="60"/>
                    <a:pt x="13" y="60"/>
                  </a:cubicBezTo>
                  <a:cubicBezTo>
                    <a:pt x="14" y="60"/>
                    <a:pt x="15" y="60"/>
                    <a:pt x="15" y="59"/>
                  </a:cubicBezTo>
                  <a:cubicBezTo>
                    <a:pt x="16" y="59"/>
                    <a:pt x="16" y="58"/>
                    <a:pt x="16" y="57"/>
                  </a:cubicBezTo>
                  <a:cubicBezTo>
                    <a:pt x="16" y="57"/>
                    <a:pt x="15" y="56"/>
                    <a:pt x="15" y="55"/>
                  </a:cubicBezTo>
                  <a:cubicBezTo>
                    <a:pt x="15" y="54"/>
                    <a:pt x="16" y="54"/>
                    <a:pt x="16" y="53"/>
                  </a:cubicBezTo>
                  <a:cubicBezTo>
                    <a:pt x="17" y="53"/>
                    <a:pt x="18" y="51"/>
                    <a:pt x="19" y="50"/>
                  </a:cubicBezTo>
                  <a:cubicBezTo>
                    <a:pt x="19" y="50"/>
                    <a:pt x="19" y="48"/>
                    <a:pt x="19" y="48"/>
                  </a:cubicBezTo>
                  <a:cubicBezTo>
                    <a:pt x="19" y="47"/>
                    <a:pt x="18" y="46"/>
                    <a:pt x="18" y="46"/>
                  </a:cubicBezTo>
                  <a:cubicBezTo>
                    <a:pt x="18" y="45"/>
                    <a:pt x="19" y="44"/>
                    <a:pt x="19" y="43"/>
                  </a:cubicBezTo>
                  <a:cubicBezTo>
                    <a:pt x="20" y="42"/>
                    <a:pt x="21" y="41"/>
                    <a:pt x="22" y="41"/>
                  </a:cubicBezTo>
                  <a:cubicBezTo>
                    <a:pt x="23" y="40"/>
                    <a:pt x="24" y="40"/>
                    <a:pt x="25" y="39"/>
                  </a:cubicBezTo>
                  <a:cubicBezTo>
                    <a:pt x="25" y="39"/>
                    <a:pt x="25" y="37"/>
                    <a:pt x="25" y="37"/>
                  </a:cubicBezTo>
                  <a:cubicBezTo>
                    <a:pt x="26" y="36"/>
                    <a:pt x="27" y="36"/>
                    <a:pt x="27" y="36"/>
                  </a:cubicBezTo>
                  <a:cubicBezTo>
                    <a:pt x="28" y="35"/>
                    <a:pt x="29" y="34"/>
                    <a:pt x="29" y="34"/>
                  </a:cubicBezTo>
                  <a:cubicBezTo>
                    <a:pt x="30" y="34"/>
                    <a:pt x="31" y="35"/>
                    <a:pt x="32" y="35"/>
                  </a:cubicBezTo>
                  <a:cubicBezTo>
                    <a:pt x="32" y="36"/>
                    <a:pt x="33" y="37"/>
                    <a:pt x="33" y="37"/>
                  </a:cubicBezTo>
                  <a:cubicBezTo>
                    <a:pt x="34" y="38"/>
                    <a:pt x="35" y="37"/>
                    <a:pt x="36" y="38"/>
                  </a:cubicBezTo>
                  <a:cubicBezTo>
                    <a:pt x="36" y="38"/>
                    <a:pt x="36" y="39"/>
                    <a:pt x="36" y="39"/>
                  </a:cubicBezTo>
                  <a:cubicBezTo>
                    <a:pt x="36" y="40"/>
                    <a:pt x="37" y="41"/>
                    <a:pt x="37" y="41"/>
                  </a:cubicBezTo>
                  <a:cubicBezTo>
                    <a:pt x="37" y="41"/>
                    <a:pt x="38" y="41"/>
                    <a:pt x="39" y="41"/>
                  </a:cubicBezTo>
                  <a:cubicBezTo>
                    <a:pt x="39" y="40"/>
                    <a:pt x="40" y="39"/>
                    <a:pt x="41" y="39"/>
                  </a:cubicBezTo>
                  <a:cubicBezTo>
                    <a:pt x="42" y="38"/>
                    <a:pt x="43" y="36"/>
                    <a:pt x="43" y="35"/>
                  </a:cubicBezTo>
                  <a:cubicBezTo>
                    <a:pt x="43" y="35"/>
                    <a:pt x="44" y="33"/>
                    <a:pt x="44" y="33"/>
                  </a:cubicBezTo>
                  <a:cubicBezTo>
                    <a:pt x="45" y="32"/>
                    <a:pt x="46" y="31"/>
                    <a:pt x="46" y="31"/>
                  </a:cubicBezTo>
                  <a:cubicBezTo>
                    <a:pt x="47" y="31"/>
                    <a:pt x="48" y="31"/>
                    <a:pt x="48" y="31"/>
                  </a:cubicBezTo>
                  <a:cubicBezTo>
                    <a:pt x="48" y="31"/>
                    <a:pt x="49" y="32"/>
                    <a:pt x="50" y="32"/>
                  </a:cubicBezTo>
                  <a:cubicBezTo>
                    <a:pt x="51" y="31"/>
                    <a:pt x="51" y="30"/>
                    <a:pt x="52" y="30"/>
                  </a:cubicBezTo>
                  <a:cubicBezTo>
                    <a:pt x="52" y="29"/>
                    <a:pt x="53" y="28"/>
                    <a:pt x="53" y="27"/>
                  </a:cubicBezTo>
                  <a:cubicBezTo>
                    <a:pt x="54" y="27"/>
                    <a:pt x="55" y="25"/>
                    <a:pt x="56" y="25"/>
                  </a:cubicBezTo>
                  <a:cubicBezTo>
                    <a:pt x="57" y="25"/>
                    <a:pt x="58" y="24"/>
                    <a:pt x="59" y="24"/>
                  </a:cubicBezTo>
                  <a:cubicBezTo>
                    <a:pt x="59" y="24"/>
                    <a:pt x="60" y="23"/>
                    <a:pt x="60" y="23"/>
                  </a:cubicBezTo>
                  <a:cubicBezTo>
                    <a:pt x="60" y="23"/>
                    <a:pt x="61" y="24"/>
                    <a:pt x="61" y="24"/>
                  </a:cubicBezTo>
                  <a:cubicBezTo>
                    <a:pt x="62" y="24"/>
                    <a:pt x="63" y="24"/>
                    <a:pt x="63" y="23"/>
                  </a:cubicBezTo>
                  <a:cubicBezTo>
                    <a:pt x="64" y="23"/>
                    <a:pt x="64" y="22"/>
                    <a:pt x="65" y="22"/>
                  </a:cubicBezTo>
                  <a:cubicBezTo>
                    <a:pt x="65" y="21"/>
                    <a:pt x="66" y="21"/>
                    <a:pt x="66" y="21"/>
                  </a:cubicBezTo>
                  <a:cubicBezTo>
                    <a:pt x="66" y="21"/>
                    <a:pt x="67" y="20"/>
                    <a:pt x="67" y="20"/>
                  </a:cubicBezTo>
                  <a:cubicBezTo>
                    <a:pt x="68" y="19"/>
                    <a:pt x="68" y="18"/>
                    <a:pt x="68" y="17"/>
                  </a:cubicBezTo>
                  <a:cubicBezTo>
                    <a:pt x="68" y="17"/>
                    <a:pt x="68" y="16"/>
                    <a:pt x="68" y="15"/>
                  </a:cubicBezTo>
                  <a:cubicBezTo>
                    <a:pt x="68" y="15"/>
                    <a:pt x="67" y="15"/>
                    <a:pt x="67" y="15"/>
                  </a:cubicBezTo>
                  <a:cubicBezTo>
                    <a:pt x="66" y="14"/>
                    <a:pt x="67" y="13"/>
                    <a:pt x="67" y="12"/>
                  </a:cubicBezTo>
                  <a:cubicBezTo>
                    <a:pt x="68" y="11"/>
                    <a:pt x="69" y="10"/>
                    <a:pt x="70" y="10"/>
                  </a:cubicBezTo>
                  <a:cubicBezTo>
                    <a:pt x="71" y="10"/>
                    <a:pt x="72" y="11"/>
                    <a:pt x="73" y="11"/>
                  </a:cubicBezTo>
                  <a:cubicBezTo>
                    <a:pt x="73" y="11"/>
                    <a:pt x="74" y="12"/>
                    <a:pt x="74" y="13"/>
                  </a:cubicBezTo>
                  <a:cubicBezTo>
                    <a:pt x="74" y="13"/>
                    <a:pt x="75" y="14"/>
                    <a:pt x="76" y="14"/>
                  </a:cubicBezTo>
                  <a:cubicBezTo>
                    <a:pt x="76" y="14"/>
                    <a:pt x="77" y="15"/>
                    <a:pt x="78" y="15"/>
                  </a:cubicBezTo>
                  <a:cubicBezTo>
                    <a:pt x="79" y="16"/>
                    <a:pt x="81" y="15"/>
                    <a:pt x="83" y="15"/>
                  </a:cubicBezTo>
                  <a:cubicBezTo>
                    <a:pt x="83" y="15"/>
                    <a:pt x="85" y="15"/>
                    <a:pt x="86" y="15"/>
                  </a:cubicBezTo>
                  <a:cubicBezTo>
                    <a:pt x="87" y="15"/>
                    <a:pt x="88" y="14"/>
                    <a:pt x="88" y="14"/>
                  </a:cubicBezTo>
                  <a:cubicBezTo>
                    <a:pt x="89" y="14"/>
                    <a:pt x="90" y="14"/>
                    <a:pt x="90" y="14"/>
                  </a:cubicBezTo>
                  <a:cubicBezTo>
                    <a:pt x="91" y="14"/>
                    <a:pt x="91" y="15"/>
                    <a:pt x="91" y="15"/>
                  </a:cubicBezTo>
                  <a:cubicBezTo>
                    <a:pt x="91" y="16"/>
                    <a:pt x="92" y="16"/>
                    <a:pt x="93" y="16"/>
                  </a:cubicBezTo>
                  <a:cubicBezTo>
                    <a:pt x="94" y="16"/>
                    <a:pt x="96" y="15"/>
                    <a:pt x="96" y="14"/>
                  </a:cubicBezTo>
                  <a:cubicBezTo>
                    <a:pt x="97" y="13"/>
                    <a:pt x="96" y="11"/>
                    <a:pt x="96" y="10"/>
                  </a:cubicBezTo>
                  <a:cubicBezTo>
                    <a:pt x="97" y="9"/>
                    <a:pt x="97" y="7"/>
                    <a:pt x="97" y="6"/>
                  </a:cubicBezTo>
                  <a:cubicBezTo>
                    <a:pt x="97" y="6"/>
                    <a:pt x="96" y="5"/>
                    <a:pt x="96" y="4"/>
                  </a:cubicBezTo>
                  <a:cubicBezTo>
                    <a:pt x="97" y="3"/>
                    <a:pt x="98" y="2"/>
                    <a:pt x="98" y="1"/>
                  </a:cubicBezTo>
                  <a:cubicBezTo>
                    <a:pt x="99" y="1"/>
                    <a:pt x="100" y="0"/>
                    <a:pt x="100" y="0"/>
                  </a:cubicBezTo>
                  <a:cubicBezTo>
                    <a:pt x="101" y="0"/>
                    <a:pt x="102" y="0"/>
                    <a:pt x="102" y="0"/>
                  </a:cubicBezTo>
                  <a:cubicBezTo>
                    <a:pt x="102" y="0"/>
                    <a:pt x="102" y="0"/>
                    <a:pt x="103" y="0"/>
                  </a:cubicBezTo>
                  <a:cubicBezTo>
                    <a:pt x="103" y="1"/>
                    <a:pt x="102" y="2"/>
                    <a:pt x="103" y="2"/>
                  </a:cubicBezTo>
                  <a:cubicBezTo>
                    <a:pt x="103" y="3"/>
                    <a:pt x="104" y="3"/>
                    <a:pt x="105" y="4"/>
                  </a:cubicBezTo>
                  <a:cubicBezTo>
                    <a:pt x="105" y="4"/>
                    <a:pt x="106" y="5"/>
                    <a:pt x="106" y="5"/>
                  </a:cubicBezTo>
                  <a:cubicBezTo>
                    <a:pt x="106" y="5"/>
                    <a:pt x="107" y="6"/>
                    <a:pt x="108" y="6"/>
                  </a:cubicBezTo>
                  <a:cubicBezTo>
                    <a:pt x="108" y="7"/>
                    <a:pt x="109" y="6"/>
                    <a:pt x="110" y="6"/>
                  </a:cubicBezTo>
                  <a:cubicBezTo>
                    <a:pt x="110" y="6"/>
                    <a:pt x="112" y="7"/>
                    <a:pt x="113" y="6"/>
                  </a:cubicBezTo>
                  <a:cubicBezTo>
                    <a:pt x="113" y="6"/>
                    <a:pt x="114" y="5"/>
                    <a:pt x="114" y="4"/>
                  </a:cubicBezTo>
                  <a:cubicBezTo>
                    <a:pt x="115" y="4"/>
                    <a:pt x="116" y="3"/>
                    <a:pt x="117" y="3"/>
                  </a:cubicBezTo>
                  <a:cubicBezTo>
                    <a:pt x="117" y="3"/>
                    <a:pt x="119" y="3"/>
                    <a:pt x="119" y="3"/>
                  </a:cubicBezTo>
                  <a:cubicBezTo>
                    <a:pt x="119" y="3"/>
                    <a:pt x="120" y="3"/>
                    <a:pt x="120" y="3"/>
                  </a:cubicBezTo>
                  <a:cubicBezTo>
                    <a:pt x="120" y="3"/>
                    <a:pt x="120" y="3"/>
                    <a:pt x="120" y="4"/>
                  </a:cubicBezTo>
                  <a:cubicBezTo>
                    <a:pt x="120" y="4"/>
                    <a:pt x="122" y="5"/>
                    <a:pt x="122" y="5"/>
                  </a:cubicBezTo>
                  <a:cubicBezTo>
                    <a:pt x="123" y="5"/>
                    <a:pt x="124" y="4"/>
                    <a:pt x="124" y="4"/>
                  </a:cubicBezTo>
                  <a:cubicBezTo>
                    <a:pt x="125" y="4"/>
                    <a:pt x="126" y="3"/>
                    <a:pt x="126" y="3"/>
                  </a:cubicBezTo>
                  <a:cubicBezTo>
                    <a:pt x="127" y="3"/>
                    <a:pt x="128" y="4"/>
                    <a:pt x="129" y="4"/>
                  </a:cubicBezTo>
                  <a:cubicBezTo>
                    <a:pt x="129" y="4"/>
                    <a:pt x="130" y="5"/>
                    <a:pt x="130" y="6"/>
                  </a:cubicBezTo>
                  <a:cubicBezTo>
                    <a:pt x="131" y="6"/>
                    <a:pt x="132" y="6"/>
                    <a:pt x="132" y="6"/>
                  </a:cubicBezTo>
                  <a:cubicBezTo>
                    <a:pt x="133" y="6"/>
                    <a:pt x="134" y="5"/>
                    <a:pt x="134" y="5"/>
                  </a:cubicBezTo>
                  <a:cubicBezTo>
                    <a:pt x="135" y="4"/>
                    <a:pt x="135" y="4"/>
                    <a:pt x="135" y="4"/>
                  </a:cubicBezTo>
                  <a:cubicBezTo>
                    <a:pt x="135" y="3"/>
                    <a:pt x="136" y="3"/>
                    <a:pt x="136" y="3"/>
                  </a:cubicBezTo>
                  <a:cubicBezTo>
                    <a:pt x="136" y="3"/>
                    <a:pt x="137" y="4"/>
                    <a:pt x="137" y="4"/>
                  </a:cubicBezTo>
                  <a:cubicBezTo>
                    <a:pt x="137" y="5"/>
                    <a:pt x="139" y="5"/>
                    <a:pt x="139" y="5"/>
                  </a:cubicBezTo>
                  <a:cubicBezTo>
                    <a:pt x="140" y="5"/>
                    <a:pt x="141" y="5"/>
                    <a:pt x="142" y="5"/>
                  </a:cubicBezTo>
                  <a:cubicBezTo>
                    <a:pt x="142" y="4"/>
                    <a:pt x="144" y="3"/>
                    <a:pt x="144" y="2"/>
                  </a:cubicBezTo>
                  <a:cubicBezTo>
                    <a:pt x="145" y="2"/>
                    <a:pt x="146" y="3"/>
                    <a:pt x="147" y="3"/>
                  </a:cubicBezTo>
                  <a:cubicBezTo>
                    <a:pt x="148" y="3"/>
                    <a:pt x="149" y="4"/>
                    <a:pt x="149" y="5"/>
                  </a:cubicBezTo>
                  <a:cubicBezTo>
                    <a:pt x="149" y="5"/>
                    <a:pt x="148" y="6"/>
                    <a:pt x="148" y="7"/>
                  </a:cubicBezTo>
                  <a:cubicBezTo>
                    <a:pt x="148" y="7"/>
                    <a:pt x="149" y="8"/>
                    <a:pt x="150" y="9"/>
                  </a:cubicBezTo>
                  <a:cubicBezTo>
                    <a:pt x="150" y="9"/>
                    <a:pt x="151" y="9"/>
                    <a:pt x="151" y="10"/>
                  </a:cubicBezTo>
                  <a:cubicBezTo>
                    <a:pt x="151" y="10"/>
                    <a:pt x="152" y="11"/>
                    <a:pt x="152" y="12"/>
                  </a:cubicBezTo>
                  <a:cubicBezTo>
                    <a:pt x="151" y="12"/>
                    <a:pt x="150" y="13"/>
                    <a:pt x="150" y="14"/>
                  </a:cubicBezTo>
                  <a:cubicBezTo>
                    <a:pt x="151" y="14"/>
                    <a:pt x="152" y="15"/>
                    <a:pt x="152" y="15"/>
                  </a:cubicBezTo>
                  <a:cubicBezTo>
                    <a:pt x="153" y="15"/>
                    <a:pt x="153" y="15"/>
                    <a:pt x="154" y="14"/>
                  </a:cubicBezTo>
                  <a:cubicBezTo>
                    <a:pt x="154" y="14"/>
                    <a:pt x="155" y="14"/>
                    <a:pt x="155" y="14"/>
                  </a:cubicBezTo>
                  <a:cubicBezTo>
                    <a:pt x="155" y="13"/>
                    <a:pt x="156" y="13"/>
                    <a:pt x="157" y="14"/>
                  </a:cubicBezTo>
                  <a:cubicBezTo>
                    <a:pt x="157" y="14"/>
                    <a:pt x="159" y="14"/>
                    <a:pt x="159" y="14"/>
                  </a:cubicBezTo>
                  <a:cubicBezTo>
                    <a:pt x="160" y="15"/>
                    <a:pt x="160" y="16"/>
                    <a:pt x="160" y="17"/>
                  </a:cubicBezTo>
                  <a:cubicBezTo>
                    <a:pt x="161" y="17"/>
                    <a:pt x="161" y="17"/>
                    <a:pt x="162" y="18"/>
                  </a:cubicBezTo>
                  <a:cubicBezTo>
                    <a:pt x="162" y="18"/>
                    <a:pt x="164" y="18"/>
                    <a:pt x="164" y="17"/>
                  </a:cubicBezTo>
                  <a:cubicBezTo>
                    <a:pt x="164" y="17"/>
                    <a:pt x="164" y="15"/>
                    <a:pt x="164" y="15"/>
                  </a:cubicBezTo>
                  <a:cubicBezTo>
                    <a:pt x="164" y="15"/>
                    <a:pt x="165" y="14"/>
                    <a:pt x="165" y="14"/>
                  </a:cubicBezTo>
                  <a:cubicBezTo>
                    <a:pt x="166" y="14"/>
                    <a:pt x="167" y="15"/>
                    <a:pt x="167" y="15"/>
                  </a:cubicBezTo>
                  <a:cubicBezTo>
                    <a:pt x="168" y="16"/>
                    <a:pt x="169" y="16"/>
                    <a:pt x="169" y="16"/>
                  </a:cubicBezTo>
                  <a:cubicBezTo>
                    <a:pt x="170" y="16"/>
                    <a:pt x="172" y="16"/>
                    <a:pt x="172" y="16"/>
                  </a:cubicBezTo>
                  <a:cubicBezTo>
                    <a:pt x="173" y="16"/>
                    <a:pt x="173" y="16"/>
                    <a:pt x="174" y="16"/>
                  </a:cubicBezTo>
                  <a:cubicBezTo>
                    <a:pt x="174" y="17"/>
                    <a:pt x="174" y="17"/>
                    <a:pt x="174" y="18"/>
                  </a:cubicBezTo>
                  <a:cubicBezTo>
                    <a:pt x="174" y="18"/>
                    <a:pt x="174" y="19"/>
                    <a:pt x="174" y="20"/>
                  </a:cubicBezTo>
                  <a:cubicBezTo>
                    <a:pt x="174" y="21"/>
                    <a:pt x="173" y="23"/>
                    <a:pt x="173" y="23"/>
                  </a:cubicBezTo>
                  <a:cubicBezTo>
                    <a:pt x="173" y="24"/>
                    <a:pt x="173" y="26"/>
                    <a:pt x="173" y="27"/>
                  </a:cubicBezTo>
                  <a:cubicBezTo>
                    <a:pt x="173" y="28"/>
                    <a:pt x="176" y="30"/>
                    <a:pt x="176" y="31"/>
                  </a:cubicBezTo>
                  <a:cubicBezTo>
                    <a:pt x="177" y="32"/>
                    <a:pt x="177" y="35"/>
                    <a:pt x="177" y="36"/>
                  </a:cubicBezTo>
                  <a:cubicBezTo>
                    <a:pt x="177" y="37"/>
                    <a:pt x="176" y="40"/>
                    <a:pt x="175" y="42"/>
                  </a:cubicBezTo>
                  <a:cubicBezTo>
                    <a:pt x="175" y="43"/>
                    <a:pt x="175" y="46"/>
                    <a:pt x="175" y="48"/>
                  </a:cubicBezTo>
                  <a:cubicBezTo>
                    <a:pt x="175" y="49"/>
                    <a:pt x="177" y="51"/>
                    <a:pt x="178" y="52"/>
                  </a:cubicBezTo>
                  <a:cubicBezTo>
                    <a:pt x="179" y="54"/>
                    <a:pt x="182" y="57"/>
                    <a:pt x="182" y="58"/>
                  </a:cubicBezTo>
                  <a:cubicBezTo>
                    <a:pt x="183" y="59"/>
                    <a:pt x="183" y="62"/>
                    <a:pt x="184" y="63"/>
                  </a:cubicBezTo>
                  <a:cubicBezTo>
                    <a:pt x="184" y="64"/>
                    <a:pt x="184" y="67"/>
                    <a:pt x="185" y="68"/>
                  </a:cubicBezTo>
                  <a:cubicBezTo>
                    <a:pt x="186" y="69"/>
                    <a:pt x="188" y="70"/>
                    <a:pt x="189" y="71"/>
                  </a:cubicBezTo>
                  <a:cubicBezTo>
                    <a:pt x="190" y="71"/>
                    <a:pt x="192" y="72"/>
                    <a:pt x="193" y="72"/>
                  </a:cubicBezTo>
                  <a:cubicBezTo>
                    <a:pt x="194" y="73"/>
                    <a:pt x="197" y="73"/>
                    <a:pt x="198" y="73"/>
                  </a:cubicBezTo>
                  <a:cubicBezTo>
                    <a:pt x="199" y="73"/>
                    <a:pt x="201" y="74"/>
                    <a:pt x="201" y="75"/>
                  </a:cubicBezTo>
                  <a:cubicBezTo>
                    <a:pt x="202" y="75"/>
                    <a:pt x="201" y="77"/>
                    <a:pt x="201" y="78"/>
                  </a:cubicBezTo>
                  <a:cubicBezTo>
                    <a:pt x="201" y="79"/>
                    <a:pt x="202" y="80"/>
                    <a:pt x="202" y="80"/>
                  </a:cubicBezTo>
                  <a:cubicBezTo>
                    <a:pt x="202" y="81"/>
                    <a:pt x="201" y="82"/>
                    <a:pt x="201" y="82"/>
                  </a:cubicBezTo>
                  <a:cubicBezTo>
                    <a:pt x="200" y="83"/>
                    <a:pt x="199" y="84"/>
                    <a:pt x="200" y="85"/>
                  </a:cubicBezTo>
                  <a:cubicBezTo>
                    <a:pt x="200" y="85"/>
                    <a:pt x="202" y="85"/>
                    <a:pt x="203" y="85"/>
                  </a:cubicBezTo>
                  <a:cubicBezTo>
                    <a:pt x="204" y="84"/>
                    <a:pt x="204" y="83"/>
                    <a:pt x="205" y="83"/>
                  </a:cubicBezTo>
                  <a:cubicBezTo>
                    <a:pt x="205" y="82"/>
                    <a:pt x="207" y="82"/>
                    <a:pt x="207" y="82"/>
                  </a:cubicBezTo>
                  <a:cubicBezTo>
                    <a:pt x="208" y="83"/>
                    <a:pt x="207" y="84"/>
                    <a:pt x="207" y="85"/>
                  </a:cubicBezTo>
                  <a:cubicBezTo>
                    <a:pt x="206" y="86"/>
                    <a:pt x="205" y="86"/>
                    <a:pt x="205" y="87"/>
                  </a:cubicBezTo>
                  <a:cubicBezTo>
                    <a:pt x="204" y="87"/>
                    <a:pt x="204" y="88"/>
                    <a:pt x="203" y="89"/>
                  </a:cubicBezTo>
                  <a:cubicBezTo>
                    <a:pt x="203" y="89"/>
                    <a:pt x="201" y="89"/>
                    <a:pt x="200" y="90"/>
                  </a:cubicBezTo>
                  <a:cubicBezTo>
                    <a:pt x="199" y="91"/>
                    <a:pt x="198" y="93"/>
                    <a:pt x="198" y="94"/>
                  </a:cubicBezTo>
                  <a:cubicBezTo>
                    <a:pt x="197" y="94"/>
                    <a:pt x="198" y="96"/>
                    <a:pt x="198" y="97"/>
                  </a:cubicBezTo>
                  <a:cubicBezTo>
                    <a:pt x="198" y="98"/>
                    <a:pt x="197" y="99"/>
                    <a:pt x="197" y="100"/>
                  </a:cubicBezTo>
                  <a:cubicBezTo>
                    <a:pt x="197" y="101"/>
                    <a:pt x="197" y="102"/>
                    <a:pt x="196" y="103"/>
                  </a:cubicBezTo>
                  <a:cubicBezTo>
                    <a:pt x="196" y="104"/>
                    <a:pt x="195" y="105"/>
                    <a:pt x="194" y="106"/>
                  </a:cubicBezTo>
                  <a:cubicBezTo>
                    <a:pt x="194" y="107"/>
                    <a:pt x="193" y="108"/>
                    <a:pt x="193" y="109"/>
                  </a:cubicBezTo>
                  <a:cubicBezTo>
                    <a:pt x="193" y="109"/>
                    <a:pt x="194" y="111"/>
                    <a:pt x="194" y="111"/>
                  </a:cubicBezTo>
                  <a:cubicBezTo>
                    <a:pt x="194" y="112"/>
                    <a:pt x="195" y="113"/>
                    <a:pt x="196" y="113"/>
                  </a:cubicBezTo>
                  <a:cubicBezTo>
                    <a:pt x="197" y="114"/>
                    <a:pt x="199" y="114"/>
                    <a:pt x="200" y="115"/>
                  </a:cubicBezTo>
                  <a:cubicBezTo>
                    <a:pt x="201" y="115"/>
                    <a:pt x="203" y="114"/>
                    <a:pt x="205" y="115"/>
                  </a:cubicBezTo>
                  <a:cubicBezTo>
                    <a:pt x="205" y="115"/>
                    <a:pt x="207" y="115"/>
                    <a:pt x="208" y="116"/>
                  </a:cubicBezTo>
                  <a:cubicBezTo>
                    <a:pt x="209" y="116"/>
                    <a:pt x="211" y="118"/>
                    <a:pt x="211" y="119"/>
                  </a:cubicBezTo>
                  <a:cubicBezTo>
                    <a:pt x="210" y="120"/>
                    <a:pt x="207" y="121"/>
                    <a:pt x="206" y="122"/>
                  </a:cubicBezTo>
                  <a:cubicBezTo>
                    <a:pt x="204" y="123"/>
                    <a:pt x="201" y="127"/>
                    <a:pt x="199" y="129"/>
                  </a:cubicBezTo>
                  <a:cubicBezTo>
                    <a:pt x="198" y="131"/>
                    <a:pt x="194" y="134"/>
                    <a:pt x="192" y="135"/>
                  </a:cubicBezTo>
                  <a:cubicBezTo>
                    <a:pt x="191" y="136"/>
                    <a:pt x="187" y="138"/>
                    <a:pt x="185" y="139"/>
                  </a:cubicBezTo>
                  <a:cubicBezTo>
                    <a:pt x="185" y="139"/>
                    <a:pt x="183" y="139"/>
                    <a:pt x="182" y="139"/>
                  </a:cubicBezTo>
                  <a:cubicBezTo>
                    <a:pt x="181" y="138"/>
                    <a:pt x="180" y="138"/>
                    <a:pt x="180" y="137"/>
                  </a:cubicBezTo>
                  <a:cubicBezTo>
                    <a:pt x="180" y="137"/>
                    <a:pt x="179" y="137"/>
                    <a:pt x="179" y="137"/>
                  </a:cubicBezTo>
                  <a:cubicBezTo>
                    <a:pt x="179" y="138"/>
                    <a:pt x="179" y="139"/>
                    <a:pt x="179" y="139"/>
                  </a:cubicBezTo>
                  <a:cubicBezTo>
                    <a:pt x="180" y="140"/>
                    <a:pt x="181" y="141"/>
                    <a:pt x="181" y="141"/>
                  </a:cubicBezTo>
                  <a:cubicBezTo>
                    <a:pt x="182" y="141"/>
                    <a:pt x="185" y="141"/>
                    <a:pt x="186" y="141"/>
                  </a:cubicBezTo>
                  <a:cubicBezTo>
                    <a:pt x="187" y="141"/>
                    <a:pt x="188" y="140"/>
                    <a:pt x="189" y="140"/>
                  </a:cubicBezTo>
                  <a:cubicBezTo>
                    <a:pt x="189" y="140"/>
                    <a:pt x="189" y="141"/>
                    <a:pt x="189" y="141"/>
                  </a:cubicBezTo>
                  <a:cubicBezTo>
                    <a:pt x="189" y="141"/>
                    <a:pt x="189" y="142"/>
                    <a:pt x="189" y="142"/>
                  </a:cubicBezTo>
                  <a:cubicBezTo>
                    <a:pt x="189" y="143"/>
                    <a:pt x="189" y="144"/>
                    <a:pt x="189" y="144"/>
                  </a:cubicBezTo>
                  <a:cubicBezTo>
                    <a:pt x="188" y="145"/>
                    <a:pt x="187" y="145"/>
                    <a:pt x="187" y="146"/>
                  </a:cubicBezTo>
                  <a:cubicBezTo>
                    <a:pt x="187" y="146"/>
                    <a:pt x="187" y="147"/>
                    <a:pt x="187" y="147"/>
                  </a:cubicBezTo>
                  <a:cubicBezTo>
                    <a:pt x="187" y="148"/>
                    <a:pt x="188" y="148"/>
                    <a:pt x="189" y="148"/>
                  </a:cubicBezTo>
                  <a:cubicBezTo>
                    <a:pt x="189" y="149"/>
                    <a:pt x="189" y="150"/>
                    <a:pt x="189" y="150"/>
                  </a:cubicBezTo>
                  <a:cubicBezTo>
                    <a:pt x="189" y="150"/>
                    <a:pt x="189" y="151"/>
                    <a:pt x="189" y="151"/>
                  </a:cubicBezTo>
                  <a:cubicBezTo>
                    <a:pt x="188" y="151"/>
                    <a:pt x="187" y="151"/>
                    <a:pt x="186" y="151"/>
                  </a:cubicBezTo>
                  <a:cubicBezTo>
                    <a:pt x="186" y="151"/>
                    <a:pt x="185" y="150"/>
                    <a:pt x="184" y="150"/>
                  </a:cubicBezTo>
                  <a:cubicBezTo>
                    <a:pt x="184" y="150"/>
                    <a:pt x="183" y="150"/>
                    <a:pt x="182" y="150"/>
                  </a:cubicBezTo>
                  <a:cubicBezTo>
                    <a:pt x="182" y="150"/>
                    <a:pt x="182" y="151"/>
                    <a:pt x="182" y="151"/>
                  </a:cubicBezTo>
                  <a:cubicBezTo>
                    <a:pt x="183" y="152"/>
                    <a:pt x="183" y="152"/>
                    <a:pt x="183" y="153"/>
                  </a:cubicBezTo>
                  <a:cubicBezTo>
                    <a:pt x="183" y="153"/>
                    <a:pt x="183" y="154"/>
                    <a:pt x="183" y="154"/>
                  </a:cubicBezTo>
                  <a:cubicBezTo>
                    <a:pt x="182" y="155"/>
                    <a:pt x="181" y="156"/>
                    <a:pt x="180" y="156"/>
                  </a:cubicBezTo>
                  <a:cubicBezTo>
                    <a:pt x="180" y="156"/>
                    <a:pt x="180" y="155"/>
                    <a:pt x="179" y="154"/>
                  </a:cubicBezTo>
                  <a:cubicBezTo>
                    <a:pt x="179" y="154"/>
                    <a:pt x="178" y="154"/>
                    <a:pt x="177" y="154"/>
                  </a:cubicBezTo>
                  <a:cubicBezTo>
                    <a:pt x="177" y="155"/>
                    <a:pt x="176" y="155"/>
                    <a:pt x="175" y="156"/>
                  </a:cubicBezTo>
                  <a:cubicBezTo>
                    <a:pt x="175" y="156"/>
                    <a:pt x="174" y="157"/>
                    <a:pt x="174" y="158"/>
                  </a:cubicBezTo>
                  <a:cubicBezTo>
                    <a:pt x="174" y="158"/>
                    <a:pt x="175" y="159"/>
                    <a:pt x="175" y="159"/>
                  </a:cubicBezTo>
                  <a:cubicBezTo>
                    <a:pt x="176" y="159"/>
                    <a:pt x="176" y="160"/>
                    <a:pt x="176" y="160"/>
                  </a:cubicBezTo>
                  <a:cubicBezTo>
                    <a:pt x="176" y="160"/>
                    <a:pt x="176" y="161"/>
                    <a:pt x="176" y="162"/>
                  </a:cubicBezTo>
                  <a:cubicBezTo>
                    <a:pt x="176" y="162"/>
                    <a:pt x="175" y="163"/>
                    <a:pt x="175" y="163"/>
                  </a:cubicBezTo>
                  <a:cubicBezTo>
                    <a:pt x="175" y="163"/>
                    <a:pt x="177" y="164"/>
                    <a:pt x="177" y="164"/>
                  </a:cubicBezTo>
                  <a:cubicBezTo>
                    <a:pt x="178" y="164"/>
                    <a:pt x="180" y="164"/>
                    <a:pt x="180" y="164"/>
                  </a:cubicBezTo>
                  <a:cubicBezTo>
                    <a:pt x="181" y="164"/>
                    <a:pt x="182" y="163"/>
                    <a:pt x="183" y="163"/>
                  </a:cubicBezTo>
                  <a:cubicBezTo>
                    <a:pt x="183" y="163"/>
                    <a:pt x="185" y="163"/>
                    <a:pt x="185" y="163"/>
                  </a:cubicBezTo>
                  <a:cubicBezTo>
                    <a:pt x="186" y="163"/>
                    <a:pt x="188" y="164"/>
                    <a:pt x="188" y="164"/>
                  </a:cubicBezTo>
                  <a:cubicBezTo>
                    <a:pt x="189" y="165"/>
                    <a:pt x="190" y="166"/>
                    <a:pt x="190" y="167"/>
                  </a:cubicBezTo>
                  <a:cubicBezTo>
                    <a:pt x="190" y="168"/>
                    <a:pt x="190" y="170"/>
                    <a:pt x="190" y="171"/>
                  </a:cubicBezTo>
                  <a:cubicBezTo>
                    <a:pt x="190" y="172"/>
                    <a:pt x="190" y="174"/>
                    <a:pt x="189" y="174"/>
                  </a:cubicBezTo>
                  <a:cubicBezTo>
                    <a:pt x="188" y="175"/>
                    <a:pt x="186" y="175"/>
                    <a:pt x="185" y="176"/>
                  </a:cubicBezTo>
                  <a:cubicBezTo>
                    <a:pt x="185" y="176"/>
                    <a:pt x="184" y="177"/>
                    <a:pt x="184" y="177"/>
                  </a:cubicBezTo>
                  <a:cubicBezTo>
                    <a:pt x="184" y="177"/>
                    <a:pt x="184" y="178"/>
                    <a:pt x="184" y="178"/>
                  </a:cubicBezTo>
                  <a:cubicBezTo>
                    <a:pt x="184" y="179"/>
                    <a:pt x="185" y="179"/>
                    <a:pt x="186" y="179"/>
                  </a:cubicBezTo>
                  <a:cubicBezTo>
                    <a:pt x="186" y="179"/>
                    <a:pt x="186" y="180"/>
                    <a:pt x="186" y="180"/>
                  </a:cubicBezTo>
                  <a:cubicBezTo>
                    <a:pt x="186" y="180"/>
                    <a:pt x="185" y="181"/>
                    <a:pt x="185" y="181"/>
                  </a:cubicBezTo>
                  <a:cubicBezTo>
                    <a:pt x="184" y="182"/>
                    <a:pt x="184" y="182"/>
                    <a:pt x="183" y="182"/>
                  </a:cubicBezTo>
                  <a:cubicBezTo>
                    <a:pt x="183" y="182"/>
                    <a:pt x="182" y="182"/>
                    <a:pt x="181" y="182"/>
                  </a:cubicBezTo>
                  <a:cubicBezTo>
                    <a:pt x="181" y="182"/>
                    <a:pt x="180" y="181"/>
                    <a:pt x="180" y="181"/>
                  </a:cubicBezTo>
                  <a:cubicBezTo>
                    <a:pt x="179" y="181"/>
                    <a:pt x="178" y="181"/>
                    <a:pt x="177" y="181"/>
                  </a:cubicBezTo>
                  <a:cubicBezTo>
                    <a:pt x="177" y="181"/>
                    <a:pt x="176" y="183"/>
                    <a:pt x="176" y="183"/>
                  </a:cubicBezTo>
                  <a:cubicBezTo>
                    <a:pt x="176" y="184"/>
                    <a:pt x="176" y="185"/>
                    <a:pt x="176" y="185"/>
                  </a:cubicBezTo>
                  <a:cubicBezTo>
                    <a:pt x="175" y="186"/>
                    <a:pt x="173" y="187"/>
                    <a:pt x="172" y="187"/>
                  </a:cubicBezTo>
                  <a:cubicBezTo>
                    <a:pt x="172" y="187"/>
                    <a:pt x="170" y="188"/>
                    <a:pt x="169" y="188"/>
                  </a:cubicBezTo>
                  <a:cubicBezTo>
                    <a:pt x="168" y="188"/>
                    <a:pt x="167" y="188"/>
                    <a:pt x="167" y="188"/>
                  </a:cubicBezTo>
                  <a:cubicBezTo>
                    <a:pt x="166" y="188"/>
                    <a:pt x="165" y="187"/>
                    <a:pt x="164" y="187"/>
                  </a:cubicBezTo>
                  <a:cubicBezTo>
                    <a:pt x="163" y="187"/>
                    <a:pt x="162" y="186"/>
                    <a:pt x="161" y="186"/>
                  </a:cubicBezTo>
                  <a:cubicBezTo>
                    <a:pt x="160" y="186"/>
                    <a:pt x="159" y="186"/>
                    <a:pt x="158" y="187"/>
                  </a:cubicBezTo>
                  <a:cubicBezTo>
                    <a:pt x="157" y="187"/>
                    <a:pt x="155" y="187"/>
                    <a:pt x="154" y="187"/>
                  </a:cubicBezTo>
                  <a:cubicBezTo>
                    <a:pt x="154" y="187"/>
                    <a:pt x="152" y="187"/>
                    <a:pt x="152" y="187"/>
                  </a:cubicBezTo>
                  <a:cubicBezTo>
                    <a:pt x="152" y="187"/>
                    <a:pt x="151" y="186"/>
                    <a:pt x="151" y="185"/>
                  </a:cubicBezTo>
                  <a:cubicBezTo>
                    <a:pt x="151" y="185"/>
                    <a:pt x="150" y="186"/>
                    <a:pt x="150" y="186"/>
                  </a:cubicBezTo>
                  <a:cubicBezTo>
                    <a:pt x="149" y="186"/>
                    <a:pt x="148" y="187"/>
                    <a:pt x="148" y="187"/>
                  </a:cubicBezTo>
                  <a:cubicBezTo>
                    <a:pt x="148" y="187"/>
                    <a:pt x="148" y="188"/>
                    <a:pt x="148" y="189"/>
                  </a:cubicBezTo>
                  <a:cubicBezTo>
                    <a:pt x="147" y="189"/>
                    <a:pt x="147" y="191"/>
                    <a:pt x="147" y="191"/>
                  </a:cubicBezTo>
                  <a:cubicBezTo>
                    <a:pt x="147" y="191"/>
                    <a:pt x="145" y="192"/>
                    <a:pt x="145" y="192"/>
                  </a:cubicBezTo>
                  <a:cubicBezTo>
                    <a:pt x="144" y="192"/>
                    <a:pt x="143" y="191"/>
                    <a:pt x="142" y="191"/>
                  </a:cubicBezTo>
                  <a:cubicBezTo>
                    <a:pt x="142" y="191"/>
                    <a:pt x="141" y="191"/>
                    <a:pt x="141" y="191"/>
                  </a:cubicBezTo>
                  <a:cubicBezTo>
                    <a:pt x="141" y="190"/>
                    <a:pt x="141" y="190"/>
                    <a:pt x="141" y="189"/>
                  </a:cubicBezTo>
                  <a:cubicBezTo>
                    <a:pt x="141" y="189"/>
                    <a:pt x="140" y="188"/>
                    <a:pt x="140" y="188"/>
                  </a:cubicBezTo>
                  <a:cubicBezTo>
                    <a:pt x="140" y="187"/>
                    <a:pt x="140" y="186"/>
                    <a:pt x="140" y="186"/>
                  </a:cubicBezTo>
                  <a:cubicBezTo>
                    <a:pt x="140" y="185"/>
                    <a:pt x="140" y="183"/>
                    <a:pt x="140" y="183"/>
                  </a:cubicBezTo>
                  <a:cubicBezTo>
                    <a:pt x="141" y="183"/>
                    <a:pt x="142" y="184"/>
                    <a:pt x="142" y="184"/>
                  </a:cubicBezTo>
                  <a:cubicBezTo>
                    <a:pt x="143" y="184"/>
                    <a:pt x="142" y="182"/>
                    <a:pt x="143" y="182"/>
                  </a:cubicBezTo>
                  <a:cubicBezTo>
                    <a:pt x="143" y="182"/>
                    <a:pt x="144" y="181"/>
                    <a:pt x="145" y="180"/>
                  </a:cubicBezTo>
                  <a:cubicBezTo>
                    <a:pt x="145" y="180"/>
                    <a:pt x="146" y="179"/>
                    <a:pt x="147" y="179"/>
                  </a:cubicBezTo>
                  <a:cubicBezTo>
                    <a:pt x="147" y="179"/>
                    <a:pt x="149" y="178"/>
                    <a:pt x="149" y="178"/>
                  </a:cubicBezTo>
                  <a:cubicBezTo>
                    <a:pt x="149" y="177"/>
                    <a:pt x="149" y="177"/>
                    <a:pt x="149" y="176"/>
                  </a:cubicBezTo>
                  <a:cubicBezTo>
                    <a:pt x="148" y="176"/>
                    <a:pt x="147" y="175"/>
                    <a:pt x="147" y="175"/>
                  </a:cubicBezTo>
                  <a:cubicBezTo>
                    <a:pt x="147" y="174"/>
                    <a:pt x="147" y="173"/>
                    <a:pt x="147" y="172"/>
                  </a:cubicBezTo>
                  <a:cubicBezTo>
                    <a:pt x="147" y="172"/>
                    <a:pt x="146" y="172"/>
                    <a:pt x="145" y="172"/>
                  </a:cubicBezTo>
                  <a:cubicBezTo>
                    <a:pt x="145" y="172"/>
                    <a:pt x="144" y="172"/>
                    <a:pt x="143" y="172"/>
                  </a:cubicBezTo>
                  <a:cubicBezTo>
                    <a:pt x="143" y="172"/>
                    <a:pt x="143" y="173"/>
                    <a:pt x="142" y="173"/>
                  </a:cubicBezTo>
                  <a:cubicBezTo>
                    <a:pt x="142" y="174"/>
                    <a:pt x="141" y="175"/>
                    <a:pt x="141" y="175"/>
                  </a:cubicBezTo>
                  <a:cubicBezTo>
                    <a:pt x="140" y="175"/>
                    <a:pt x="139" y="175"/>
                    <a:pt x="138" y="175"/>
                  </a:cubicBezTo>
                  <a:cubicBezTo>
                    <a:pt x="138" y="175"/>
                    <a:pt x="136" y="175"/>
                    <a:pt x="135" y="175"/>
                  </a:cubicBezTo>
                  <a:cubicBezTo>
                    <a:pt x="133" y="174"/>
                    <a:pt x="131" y="174"/>
                    <a:pt x="129" y="173"/>
                  </a:cubicBezTo>
                  <a:cubicBezTo>
                    <a:pt x="129" y="173"/>
                    <a:pt x="127" y="174"/>
                    <a:pt x="127" y="173"/>
                  </a:cubicBezTo>
                  <a:cubicBezTo>
                    <a:pt x="126" y="173"/>
                    <a:pt x="126" y="173"/>
                    <a:pt x="125" y="172"/>
                  </a:cubicBezTo>
                  <a:cubicBezTo>
                    <a:pt x="125" y="172"/>
                    <a:pt x="125" y="170"/>
                    <a:pt x="125" y="170"/>
                  </a:cubicBezTo>
                  <a:cubicBezTo>
                    <a:pt x="125" y="169"/>
                    <a:pt x="125" y="168"/>
                    <a:pt x="125" y="167"/>
                  </a:cubicBezTo>
                  <a:cubicBezTo>
                    <a:pt x="125" y="167"/>
                    <a:pt x="125" y="165"/>
                    <a:pt x="124" y="165"/>
                  </a:cubicBezTo>
                  <a:cubicBezTo>
                    <a:pt x="124" y="165"/>
                    <a:pt x="123" y="165"/>
                    <a:pt x="123" y="165"/>
                  </a:cubicBezTo>
                  <a:cubicBezTo>
                    <a:pt x="122" y="166"/>
                    <a:pt x="121" y="167"/>
                    <a:pt x="120" y="167"/>
                  </a:cubicBezTo>
                  <a:cubicBezTo>
                    <a:pt x="120" y="168"/>
                    <a:pt x="120" y="168"/>
                    <a:pt x="119" y="169"/>
                  </a:cubicBezTo>
                  <a:cubicBezTo>
                    <a:pt x="119" y="169"/>
                    <a:pt x="119" y="170"/>
                    <a:pt x="118" y="171"/>
                  </a:cubicBezTo>
                  <a:cubicBezTo>
                    <a:pt x="118" y="171"/>
                    <a:pt x="117" y="171"/>
                    <a:pt x="117" y="171"/>
                  </a:cubicBezTo>
                  <a:cubicBezTo>
                    <a:pt x="116" y="171"/>
                    <a:pt x="116" y="171"/>
                    <a:pt x="115" y="17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0" name="Freeform 146">
              <a:extLst>
                <a:ext uri="{FF2B5EF4-FFF2-40B4-BE49-F238E27FC236}">
                  <a16:creationId xmlns:a16="http://schemas.microsoft.com/office/drawing/2014/main" id="{15478A9F-78CE-44F3-9FA5-B99CCA4888FE}"/>
                </a:ext>
              </a:extLst>
            </p:cNvPr>
            <p:cNvSpPr>
              <a:spLocks/>
            </p:cNvSpPr>
            <p:nvPr/>
          </p:nvSpPr>
          <p:spPr bwMode="auto">
            <a:xfrm>
              <a:off x="6441187" y="2326063"/>
              <a:ext cx="119776" cy="119776"/>
            </a:xfrm>
            <a:custGeom>
              <a:avLst/>
              <a:gdLst/>
              <a:ahLst/>
              <a:cxnLst>
                <a:cxn ang="0">
                  <a:pos x="11" y="32"/>
                </a:cxn>
                <a:cxn ang="0">
                  <a:pos x="10" y="32"/>
                </a:cxn>
                <a:cxn ang="0">
                  <a:pos x="6" y="32"/>
                </a:cxn>
                <a:cxn ang="0">
                  <a:pos x="5" y="30"/>
                </a:cxn>
                <a:cxn ang="0">
                  <a:pos x="1" y="27"/>
                </a:cxn>
                <a:cxn ang="0">
                  <a:pos x="1" y="21"/>
                </a:cxn>
                <a:cxn ang="0">
                  <a:pos x="3" y="17"/>
                </a:cxn>
                <a:cxn ang="0">
                  <a:pos x="6" y="12"/>
                </a:cxn>
                <a:cxn ang="0">
                  <a:pos x="7" y="7"/>
                </a:cxn>
                <a:cxn ang="0">
                  <a:pos x="9" y="6"/>
                </a:cxn>
                <a:cxn ang="0">
                  <a:pos x="11" y="4"/>
                </a:cxn>
                <a:cxn ang="0">
                  <a:pos x="15" y="0"/>
                </a:cxn>
                <a:cxn ang="0">
                  <a:pos x="17" y="2"/>
                </a:cxn>
                <a:cxn ang="0">
                  <a:pos x="17" y="7"/>
                </a:cxn>
                <a:cxn ang="0">
                  <a:pos x="21" y="8"/>
                </a:cxn>
                <a:cxn ang="0">
                  <a:pos x="30" y="10"/>
                </a:cxn>
                <a:cxn ang="0">
                  <a:pos x="34" y="8"/>
                </a:cxn>
                <a:cxn ang="0">
                  <a:pos x="37" y="7"/>
                </a:cxn>
                <a:cxn ang="0">
                  <a:pos x="39" y="10"/>
                </a:cxn>
                <a:cxn ang="0">
                  <a:pos x="41" y="13"/>
                </a:cxn>
                <a:cxn ang="0">
                  <a:pos x="37" y="15"/>
                </a:cxn>
                <a:cxn ang="0">
                  <a:pos x="34" y="19"/>
                </a:cxn>
                <a:cxn ang="0">
                  <a:pos x="32" y="21"/>
                </a:cxn>
                <a:cxn ang="0">
                  <a:pos x="33" y="24"/>
                </a:cxn>
                <a:cxn ang="0">
                  <a:pos x="32" y="27"/>
                </a:cxn>
                <a:cxn ang="0">
                  <a:pos x="33" y="29"/>
                </a:cxn>
                <a:cxn ang="0">
                  <a:pos x="33" y="32"/>
                </a:cxn>
                <a:cxn ang="0">
                  <a:pos x="30" y="31"/>
                </a:cxn>
                <a:cxn ang="0">
                  <a:pos x="28" y="33"/>
                </a:cxn>
                <a:cxn ang="0">
                  <a:pos x="24" y="33"/>
                </a:cxn>
                <a:cxn ang="0">
                  <a:pos x="22" y="36"/>
                </a:cxn>
                <a:cxn ang="0">
                  <a:pos x="20" y="40"/>
                </a:cxn>
                <a:cxn ang="0">
                  <a:pos x="14" y="33"/>
                </a:cxn>
              </a:cxnLst>
              <a:rect l="0" t="0" r="r" b="b"/>
              <a:pathLst>
                <a:path w="41" h="40">
                  <a:moveTo>
                    <a:pt x="13" y="32"/>
                  </a:moveTo>
                  <a:cubicBezTo>
                    <a:pt x="12" y="32"/>
                    <a:pt x="11" y="32"/>
                    <a:pt x="11" y="32"/>
                  </a:cubicBezTo>
                  <a:cubicBezTo>
                    <a:pt x="11" y="32"/>
                    <a:pt x="11" y="32"/>
                    <a:pt x="11" y="32"/>
                  </a:cubicBezTo>
                  <a:cubicBezTo>
                    <a:pt x="11" y="32"/>
                    <a:pt x="10" y="32"/>
                    <a:pt x="10" y="32"/>
                  </a:cubicBezTo>
                  <a:cubicBezTo>
                    <a:pt x="9" y="32"/>
                    <a:pt x="8" y="32"/>
                    <a:pt x="8" y="32"/>
                  </a:cubicBezTo>
                  <a:cubicBezTo>
                    <a:pt x="7" y="32"/>
                    <a:pt x="7" y="32"/>
                    <a:pt x="6" y="32"/>
                  </a:cubicBezTo>
                  <a:cubicBezTo>
                    <a:pt x="6" y="32"/>
                    <a:pt x="6" y="32"/>
                    <a:pt x="6" y="32"/>
                  </a:cubicBezTo>
                  <a:cubicBezTo>
                    <a:pt x="6" y="31"/>
                    <a:pt x="6" y="30"/>
                    <a:pt x="5" y="30"/>
                  </a:cubicBezTo>
                  <a:cubicBezTo>
                    <a:pt x="5" y="30"/>
                    <a:pt x="3" y="30"/>
                    <a:pt x="3" y="30"/>
                  </a:cubicBezTo>
                  <a:cubicBezTo>
                    <a:pt x="2" y="30"/>
                    <a:pt x="1" y="28"/>
                    <a:pt x="1" y="27"/>
                  </a:cubicBezTo>
                  <a:cubicBezTo>
                    <a:pt x="1" y="27"/>
                    <a:pt x="0" y="25"/>
                    <a:pt x="0" y="25"/>
                  </a:cubicBezTo>
                  <a:cubicBezTo>
                    <a:pt x="0" y="24"/>
                    <a:pt x="1" y="22"/>
                    <a:pt x="1" y="21"/>
                  </a:cubicBezTo>
                  <a:cubicBezTo>
                    <a:pt x="1" y="20"/>
                    <a:pt x="1" y="19"/>
                    <a:pt x="1" y="19"/>
                  </a:cubicBezTo>
                  <a:cubicBezTo>
                    <a:pt x="1" y="18"/>
                    <a:pt x="2" y="18"/>
                    <a:pt x="3" y="17"/>
                  </a:cubicBezTo>
                  <a:cubicBezTo>
                    <a:pt x="3" y="17"/>
                    <a:pt x="4" y="15"/>
                    <a:pt x="4" y="14"/>
                  </a:cubicBezTo>
                  <a:cubicBezTo>
                    <a:pt x="5" y="14"/>
                    <a:pt x="6" y="13"/>
                    <a:pt x="6" y="12"/>
                  </a:cubicBezTo>
                  <a:cubicBezTo>
                    <a:pt x="6" y="11"/>
                    <a:pt x="6" y="10"/>
                    <a:pt x="6" y="9"/>
                  </a:cubicBezTo>
                  <a:cubicBezTo>
                    <a:pt x="6" y="9"/>
                    <a:pt x="7" y="8"/>
                    <a:pt x="7" y="7"/>
                  </a:cubicBezTo>
                  <a:cubicBezTo>
                    <a:pt x="7" y="7"/>
                    <a:pt x="7" y="7"/>
                    <a:pt x="7" y="6"/>
                  </a:cubicBezTo>
                  <a:cubicBezTo>
                    <a:pt x="8" y="6"/>
                    <a:pt x="8" y="6"/>
                    <a:pt x="9" y="6"/>
                  </a:cubicBezTo>
                  <a:cubicBezTo>
                    <a:pt x="9" y="6"/>
                    <a:pt x="10" y="6"/>
                    <a:pt x="10" y="6"/>
                  </a:cubicBezTo>
                  <a:cubicBezTo>
                    <a:pt x="11" y="5"/>
                    <a:pt x="11" y="4"/>
                    <a:pt x="11" y="4"/>
                  </a:cubicBezTo>
                  <a:cubicBezTo>
                    <a:pt x="12" y="3"/>
                    <a:pt x="12" y="3"/>
                    <a:pt x="12" y="2"/>
                  </a:cubicBezTo>
                  <a:cubicBezTo>
                    <a:pt x="13" y="2"/>
                    <a:pt x="14" y="1"/>
                    <a:pt x="15" y="0"/>
                  </a:cubicBezTo>
                  <a:cubicBezTo>
                    <a:pt x="15" y="0"/>
                    <a:pt x="16" y="0"/>
                    <a:pt x="16" y="0"/>
                  </a:cubicBezTo>
                  <a:cubicBezTo>
                    <a:pt x="17" y="0"/>
                    <a:pt x="17" y="2"/>
                    <a:pt x="17" y="2"/>
                  </a:cubicBezTo>
                  <a:cubicBezTo>
                    <a:pt x="17" y="3"/>
                    <a:pt x="17" y="4"/>
                    <a:pt x="17" y="5"/>
                  </a:cubicBezTo>
                  <a:cubicBezTo>
                    <a:pt x="17" y="5"/>
                    <a:pt x="17" y="7"/>
                    <a:pt x="17" y="7"/>
                  </a:cubicBezTo>
                  <a:cubicBezTo>
                    <a:pt x="18" y="8"/>
                    <a:pt x="18" y="8"/>
                    <a:pt x="19" y="8"/>
                  </a:cubicBezTo>
                  <a:cubicBezTo>
                    <a:pt x="19" y="9"/>
                    <a:pt x="21" y="8"/>
                    <a:pt x="21" y="8"/>
                  </a:cubicBezTo>
                  <a:cubicBezTo>
                    <a:pt x="23" y="9"/>
                    <a:pt x="25" y="9"/>
                    <a:pt x="27" y="10"/>
                  </a:cubicBezTo>
                  <a:cubicBezTo>
                    <a:pt x="28" y="10"/>
                    <a:pt x="30" y="10"/>
                    <a:pt x="30" y="10"/>
                  </a:cubicBezTo>
                  <a:cubicBezTo>
                    <a:pt x="31" y="10"/>
                    <a:pt x="32" y="10"/>
                    <a:pt x="33" y="10"/>
                  </a:cubicBezTo>
                  <a:cubicBezTo>
                    <a:pt x="33" y="10"/>
                    <a:pt x="34" y="9"/>
                    <a:pt x="34" y="8"/>
                  </a:cubicBezTo>
                  <a:cubicBezTo>
                    <a:pt x="35" y="8"/>
                    <a:pt x="35" y="7"/>
                    <a:pt x="35" y="7"/>
                  </a:cubicBezTo>
                  <a:cubicBezTo>
                    <a:pt x="36" y="7"/>
                    <a:pt x="37" y="7"/>
                    <a:pt x="37" y="7"/>
                  </a:cubicBezTo>
                  <a:cubicBezTo>
                    <a:pt x="38" y="7"/>
                    <a:pt x="39" y="7"/>
                    <a:pt x="39" y="7"/>
                  </a:cubicBezTo>
                  <a:cubicBezTo>
                    <a:pt x="39" y="8"/>
                    <a:pt x="39" y="9"/>
                    <a:pt x="39" y="10"/>
                  </a:cubicBezTo>
                  <a:cubicBezTo>
                    <a:pt x="39" y="10"/>
                    <a:pt x="40" y="11"/>
                    <a:pt x="41" y="11"/>
                  </a:cubicBezTo>
                  <a:cubicBezTo>
                    <a:pt x="41" y="12"/>
                    <a:pt x="41" y="12"/>
                    <a:pt x="41" y="13"/>
                  </a:cubicBezTo>
                  <a:cubicBezTo>
                    <a:pt x="41" y="13"/>
                    <a:pt x="39" y="14"/>
                    <a:pt x="39" y="14"/>
                  </a:cubicBezTo>
                  <a:cubicBezTo>
                    <a:pt x="38" y="14"/>
                    <a:pt x="37" y="15"/>
                    <a:pt x="37" y="15"/>
                  </a:cubicBezTo>
                  <a:cubicBezTo>
                    <a:pt x="36" y="16"/>
                    <a:pt x="35" y="17"/>
                    <a:pt x="35" y="17"/>
                  </a:cubicBezTo>
                  <a:cubicBezTo>
                    <a:pt x="34" y="17"/>
                    <a:pt x="35" y="19"/>
                    <a:pt x="34" y="19"/>
                  </a:cubicBezTo>
                  <a:cubicBezTo>
                    <a:pt x="34" y="19"/>
                    <a:pt x="33" y="18"/>
                    <a:pt x="32" y="18"/>
                  </a:cubicBezTo>
                  <a:cubicBezTo>
                    <a:pt x="32" y="18"/>
                    <a:pt x="32" y="20"/>
                    <a:pt x="32" y="21"/>
                  </a:cubicBezTo>
                  <a:cubicBezTo>
                    <a:pt x="32" y="21"/>
                    <a:pt x="32" y="22"/>
                    <a:pt x="32" y="23"/>
                  </a:cubicBezTo>
                  <a:cubicBezTo>
                    <a:pt x="32" y="23"/>
                    <a:pt x="33" y="24"/>
                    <a:pt x="33" y="24"/>
                  </a:cubicBezTo>
                  <a:cubicBezTo>
                    <a:pt x="33" y="25"/>
                    <a:pt x="33" y="25"/>
                    <a:pt x="33" y="26"/>
                  </a:cubicBezTo>
                  <a:cubicBezTo>
                    <a:pt x="33" y="26"/>
                    <a:pt x="32" y="27"/>
                    <a:pt x="32" y="27"/>
                  </a:cubicBezTo>
                  <a:cubicBezTo>
                    <a:pt x="31" y="27"/>
                    <a:pt x="31" y="28"/>
                    <a:pt x="31" y="28"/>
                  </a:cubicBezTo>
                  <a:cubicBezTo>
                    <a:pt x="31" y="29"/>
                    <a:pt x="32" y="29"/>
                    <a:pt x="33" y="29"/>
                  </a:cubicBezTo>
                  <a:cubicBezTo>
                    <a:pt x="33" y="29"/>
                    <a:pt x="33" y="30"/>
                    <a:pt x="33" y="30"/>
                  </a:cubicBezTo>
                  <a:cubicBezTo>
                    <a:pt x="34" y="30"/>
                    <a:pt x="34" y="31"/>
                    <a:pt x="33" y="32"/>
                  </a:cubicBezTo>
                  <a:cubicBezTo>
                    <a:pt x="33" y="32"/>
                    <a:pt x="32" y="33"/>
                    <a:pt x="31" y="33"/>
                  </a:cubicBezTo>
                  <a:cubicBezTo>
                    <a:pt x="31" y="32"/>
                    <a:pt x="30" y="31"/>
                    <a:pt x="30" y="31"/>
                  </a:cubicBezTo>
                  <a:cubicBezTo>
                    <a:pt x="30" y="31"/>
                    <a:pt x="29" y="31"/>
                    <a:pt x="29" y="31"/>
                  </a:cubicBezTo>
                  <a:cubicBezTo>
                    <a:pt x="28" y="32"/>
                    <a:pt x="29" y="33"/>
                    <a:pt x="28" y="33"/>
                  </a:cubicBezTo>
                  <a:cubicBezTo>
                    <a:pt x="28" y="34"/>
                    <a:pt x="27" y="34"/>
                    <a:pt x="27" y="34"/>
                  </a:cubicBezTo>
                  <a:cubicBezTo>
                    <a:pt x="26" y="34"/>
                    <a:pt x="25" y="33"/>
                    <a:pt x="24" y="33"/>
                  </a:cubicBezTo>
                  <a:cubicBezTo>
                    <a:pt x="24" y="33"/>
                    <a:pt x="23" y="34"/>
                    <a:pt x="23" y="34"/>
                  </a:cubicBezTo>
                  <a:cubicBezTo>
                    <a:pt x="22" y="34"/>
                    <a:pt x="22" y="35"/>
                    <a:pt x="22" y="36"/>
                  </a:cubicBezTo>
                  <a:cubicBezTo>
                    <a:pt x="21" y="37"/>
                    <a:pt x="20" y="38"/>
                    <a:pt x="20" y="38"/>
                  </a:cubicBezTo>
                  <a:cubicBezTo>
                    <a:pt x="20" y="39"/>
                    <a:pt x="20" y="40"/>
                    <a:pt x="20" y="40"/>
                  </a:cubicBezTo>
                  <a:cubicBezTo>
                    <a:pt x="19" y="39"/>
                    <a:pt x="17" y="38"/>
                    <a:pt x="17" y="37"/>
                  </a:cubicBezTo>
                  <a:cubicBezTo>
                    <a:pt x="16" y="36"/>
                    <a:pt x="15" y="34"/>
                    <a:pt x="14" y="33"/>
                  </a:cubicBezTo>
                  <a:cubicBezTo>
                    <a:pt x="14" y="33"/>
                    <a:pt x="13" y="32"/>
                    <a:pt x="13"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1" name="Freeform 147">
              <a:extLst>
                <a:ext uri="{FF2B5EF4-FFF2-40B4-BE49-F238E27FC236}">
                  <a16:creationId xmlns:a16="http://schemas.microsoft.com/office/drawing/2014/main" id="{BBE01A9A-773D-469B-B664-7A91F9140BE0}"/>
                </a:ext>
              </a:extLst>
            </p:cNvPr>
            <p:cNvSpPr>
              <a:spLocks/>
            </p:cNvSpPr>
            <p:nvPr/>
          </p:nvSpPr>
          <p:spPr bwMode="auto">
            <a:xfrm>
              <a:off x="6069384" y="2128933"/>
              <a:ext cx="394262" cy="381786"/>
            </a:xfrm>
            <a:custGeom>
              <a:avLst/>
              <a:gdLst/>
              <a:ahLst/>
              <a:cxnLst>
                <a:cxn ang="0">
                  <a:pos x="29" y="14"/>
                </a:cxn>
                <a:cxn ang="0">
                  <a:pos x="37" y="10"/>
                </a:cxn>
                <a:cxn ang="0">
                  <a:pos x="46" y="10"/>
                </a:cxn>
                <a:cxn ang="0">
                  <a:pos x="58" y="5"/>
                </a:cxn>
                <a:cxn ang="0">
                  <a:pos x="67" y="2"/>
                </a:cxn>
                <a:cxn ang="0">
                  <a:pos x="71" y="13"/>
                </a:cxn>
                <a:cxn ang="0">
                  <a:pos x="86" y="11"/>
                </a:cxn>
                <a:cxn ang="0">
                  <a:pos x="94" y="12"/>
                </a:cxn>
                <a:cxn ang="0">
                  <a:pos x="94" y="18"/>
                </a:cxn>
                <a:cxn ang="0">
                  <a:pos x="89" y="23"/>
                </a:cxn>
                <a:cxn ang="0">
                  <a:pos x="85" y="24"/>
                </a:cxn>
                <a:cxn ang="0">
                  <a:pos x="83" y="36"/>
                </a:cxn>
                <a:cxn ang="0">
                  <a:pos x="82" y="42"/>
                </a:cxn>
                <a:cxn ang="0">
                  <a:pos x="84" y="47"/>
                </a:cxn>
                <a:cxn ang="0">
                  <a:pos x="94" y="54"/>
                </a:cxn>
                <a:cxn ang="0">
                  <a:pos x="104" y="52"/>
                </a:cxn>
                <a:cxn ang="0">
                  <a:pos x="110" y="54"/>
                </a:cxn>
                <a:cxn ang="0">
                  <a:pos x="116" y="57"/>
                </a:cxn>
                <a:cxn ang="0">
                  <a:pos x="122" y="62"/>
                </a:cxn>
                <a:cxn ang="0">
                  <a:pos x="127" y="64"/>
                </a:cxn>
                <a:cxn ang="0">
                  <a:pos x="132" y="66"/>
                </a:cxn>
                <a:cxn ang="0">
                  <a:pos x="132" y="73"/>
                </a:cxn>
                <a:cxn ang="0">
                  <a:pos x="129" y="81"/>
                </a:cxn>
                <a:cxn ang="0">
                  <a:pos x="125" y="92"/>
                </a:cxn>
                <a:cxn ang="0">
                  <a:pos x="131" y="99"/>
                </a:cxn>
                <a:cxn ang="0">
                  <a:pos x="133" y="104"/>
                </a:cxn>
                <a:cxn ang="0">
                  <a:pos x="126" y="108"/>
                </a:cxn>
                <a:cxn ang="0">
                  <a:pos x="111" y="110"/>
                </a:cxn>
                <a:cxn ang="0">
                  <a:pos x="102" y="117"/>
                </a:cxn>
                <a:cxn ang="0">
                  <a:pos x="92" y="119"/>
                </a:cxn>
                <a:cxn ang="0">
                  <a:pos x="88" y="118"/>
                </a:cxn>
                <a:cxn ang="0">
                  <a:pos x="84" y="121"/>
                </a:cxn>
                <a:cxn ang="0">
                  <a:pos x="74" y="120"/>
                </a:cxn>
                <a:cxn ang="0">
                  <a:pos x="67" y="120"/>
                </a:cxn>
                <a:cxn ang="0">
                  <a:pos x="66" y="129"/>
                </a:cxn>
                <a:cxn ang="0">
                  <a:pos x="55" y="126"/>
                </a:cxn>
                <a:cxn ang="0">
                  <a:pos x="49" y="120"/>
                </a:cxn>
                <a:cxn ang="0">
                  <a:pos x="48" y="113"/>
                </a:cxn>
                <a:cxn ang="0">
                  <a:pos x="49" y="109"/>
                </a:cxn>
                <a:cxn ang="0">
                  <a:pos x="35" y="108"/>
                </a:cxn>
                <a:cxn ang="0">
                  <a:pos x="33" y="100"/>
                </a:cxn>
                <a:cxn ang="0">
                  <a:pos x="28" y="92"/>
                </a:cxn>
                <a:cxn ang="0">
                  <a:pos x="22" y="78"/>
                </a:cxn>
                <a:cxn ang="0">
                  <a:pos x="19" y="64"/>
                </a:cxn>
                <a:cxn ang="0">
                  <a:pos x="23" y="58"/>
                </a:cxn>
                <a:cxn ang="0">
                  <a:pos x="20" y="51"/>
                </a:cxn>
                <a:cxn ang="0">
                  <a:pos x="20" y="47"/>
                </a:cxn>
                <a:cxn ang="0">
                  <a:pos x="8" y="50"/>
                </a:cxn>
                <a:cxn ang="0">
                  <a:pos x="10" y="45"/>
                </a:cxn>
                <a:cxn ang="0">
                  <a:pos x="4" y="39"/>
                </a:cxn>
                <a:cxn ang="0">
                  <a:pos x="1" y="33"/>
                </a:cxn>
                <a:cxn ang="0">
                  <a:pos x="5" y="26"/>
                </a:cxn>
                <a:cxn ang="0">
                  <a:pos x="11" y="20"/>
                </a:cxn>
                <a:cxn ang="0">
                  <a:pos x="18" y="18"/>
                </a:cxn>
                <a:cxn ang="0">
                  <a:pos x="24" y="15"/>
                </a:cxn>
              </a:cxnLst>
              <a:rect l="0" t="0" r="r" b="b"/>
              <a:pathLst>
                <a:path w="133" h="129">
                  <a:moveTo>
                    <a:pt x="24" y="15"/>
                  </a:moveTo>
                  <a:cubicBezTo>
                    <a:pt x="25" y="15"/>
                    <a:pt x="25" y="15"/>
                    <a:pt x="26" y="14"/>
                  </a:cubicBezTo>
                  <a:cubicBezTo>
                    <a:pt x="26" y="14"/>
                    <a:pt x="27" y="15"/>
                    <a:pt x="27" y="14"/>
                  </a:cubicBezTo>
                  <a:cubicBezTo>
                    <a:pt x="28" y="14"/>
                    <a:pt x="29" y="14"/>
                    <a:pt x="29" y="14"/>
                  </a:cubicBezTo>
                  <a:cubicBezTo>
                    <a:pt x="30" y="13"/>
                    <a:pt x="30" y="13"/>
                    <a:pt x="30" y="12"/>
                  </a:cubicBezTo>
                  <a:cubicBezTo>
                    <a:pt x="31" y="12"/>
                    <a:pt x="32" y="12"/>
                    <a:pt x="33" y="12"/>
                  </a:cubicBezTo>
                  <a:cubicBezTo>
                    <a:pt x="34" y="11"/>
                    <a:pt x="35" y="11"/>
                    <a:pt x="35" y="11"/>
                  </a:cubicBezTo>
                  <a:cubicBezTo>
                    <a:pt x="36" y="11"/>
                    <a:pt x="37" y="11"/>
                    <a:pt x="37" y="10"/>
                  </a:cubicBezTo>
                  <a:cubicBezTo>
                    <a:pt x="38" y="10"/>
                    <a:pt x="38" y="9"/>
                    <a:pt x="39" y="9"/>
                  </a:cubicBezTo>
                  <a:cubicBezTo>
                    <a:pt x="39" y="8"/>
                    <a:pt x="40" y="8"/>
                    <a:pt x="40" y="8"/>
                  </a:cubicBezTo>
                  <a:cubicBezTo>
                    <a:pt x="41" y="8"/>
                    <a:pt x="42" y="8"/>
                    <a:pt x="43" y="8"/>
                  </a:cubicBezTo>
                  <a:cubicBezTo>
                    <a:pt x="44" y="9"/>
                    <a:pt x="45" y="10"/>
                    <a:pt x="46" y="10"/>
                  </a:cubicBezTo>
                  <a:cubicBezTo>
                    <a:pt x="47" y="10"/>
                    <a:pt x="48" y="10"/>
                    <a:pt x="49" y="10"/>
                  </a:cubicBezTo>
                  <a:cubicBezTo>
                    <a:pt x="50" y="10"/>
                    <a:pt x="51" y="9"/>
                    <a:pt x="52" y="8"/>
                  </a:cubicBezTo>
                  <a:cubicBezTo>
                    <a:pt x="52" y="8"/>
                    <a:pt x="54" y="7"/>
                    <a:pt x="54" y="7"/>
                  </a:cubicBezTo>
                  <a:cubicBezTo>
                    <a:pt x="55" y="7"/>
                    <a:pt x="57" y="6"/>
                    <a:pt x="58" y="5"/>
                  </a:cubicBezTo>
                  <a:cubicBezTo>
                    <a:pt x="59" y="5"/>
                    <a:pt x="61" y="3"/>
                    <a:pt x="62" y="3"/>
                  </a:cubicBezTo>
                  <a:cubicBezTo>
                    <a:pt x="62" y="2"/>
                    <a:pt x="63" y="1"/>
                    <a:pt x="64" y="1"/>
                  </a:cubicBezTo>
                  <a:cubicBezTo>
                    <a:pt x="64" y="1"/>
                    <a:pt x="65" y="0"/>
                    <a:pt x="66" y="0"/>
                  </a:cubicBezTo>
                  <a:cubicBezTo>
                    <a:pt x="66" y="0"/>
                    <a:pt x="67" y="1"/>
                    <a:pt x="67" y="2"/>
                  </a:cubicBezTo>
                  <a:cubicBezTo>
                    <a:pt x="67" y="2"/>
                    <a:pt x="68" y="4"/>
                    <a:pt x="68" y="5"/>
                  </a:cubicBezTo>
                  <a:cubicBezTo>
                    <a:pt x="68" y="5"/>
                    <a:pt x="67" y="7"/>
                    <a:pt x="68" y="8"/>
                  </a:cubicBezTo>
                  <a:cubicBezTo>
                    <a:pt x="68" y="8"/>
                    <a:pt x="69" y="10"/>
                    <a:pt x="69" y="11"/>
                  </a:cubicBezTo>
                  <a:cubicBezTo>
                    <a:pt x="70" y="11"/>
                    <a:pt x="71" y="13"/>
                    <a:pt x="71" y="13"/>
                  </a:cubicBezTo>
                  <a:cubicBezTo>
                    <a:pt x="72" y="14"/>
                    <a:pt x="73" y="15"/>
                    <a:pt x="73" y="15"/>
                  </a:cubicBezTo>
                  <a:cubicBezTo>
                    <a:pt x="74" y="15"/>
                    <a:pt x="77" y="15"/>
                    <a:pt x="78" y="15"/>
                  </a:cubicBezTo>
                  <a:cubicBezTo>
                    <a:pt x="79" y="14"/>
                    <a:pt x="81" y="14"/>
                    <a:pt x="82" y="13"/>
                  </a:cubicBezTo>
                  <a:cubicBezTo>
                    <a:pt x="83" y="13"/>
                    <a:pt x="85" y="12"/>
                    <a:pt x="86" y="11"/>
                  </a:cubicBezTo>
                  <a:cubicBezTo>
                    <a:pt x="86" y="10"/>
                    <a:pt x="87" y="9"/>
                    <a:pt x="88" y="9"/>
                  </a:cubicBezTo>
                  <a:cubicBezTo>
                    <a:pt x="89" y="9"/>
                    <a:pt x="89" y="9"/>
                    <a:pt x="89" y="9"/>
                  </a:cubicBezTo>
                  <a:cubicBezTo>
                    <a:pt x="90" y="9"/>
                    <a:pt x="91" y="10"/>
                    <a:pt x="92" y="10"/>
                  </a:cubicBezTo>
                  <a:cubicBezTo>
                    <a:pt x="92" y="11"/>
                    <a:pt x="93" y="12"/>
                    <a:pt x="94" y="12"/>
                  </a:cubicBezTo>
                  <a:cubicBezTo>
                    <a:pt x="94" y="12"/>
                    <a:pt x="95" y="13"/>
                    <a:pt x="95" y="13"/>
                  </a:cubicBezTo>
                  <a:cubicBezTo>
                    <a:pt x="96" y="14"/>
                    <a:pt x="96" y="15"/>
                    <a:pt x="96" y="15"/>
                  </a:cubicBezTo>
                  <a:cubicBezTo>
                    <a:pt x="96" y="16"/>
                    <a:pt x="96" y="17"/>
                    <a:pt x="96" y="18"/>
                  </a:cubicBezTo>
                  <a:cubicBezTo>
                    <a:pt x="96" y="18"/>
                    <a:pt x="95" y="18"/>
                    <a:pt x="94" y="18"/>
                  </a:cubicBezTo>
                  <a:cubicBezTo>
                    <a:pt x="94" y="19"/>
                    <a:pt x="94" y="20"/>
                    <a:pt x="93" y="20"/>
                  </a:cubicBezTo>
                  <a:cubicBezTo>
                    <a:pt x="93" y="20"/>
                    <a:pt x="92" y="20"/>
                    <a:pt x="92" y="21"/>
                  </a:cubicBezTo>
                  <a:cubicBezTo>
                    <a:pt x="92" y="21"/>
                    <a:pt x="91" y="22"/>
                    <a:pt x="91" y="22"/>
                  </a:cubicBezTo>
                  <a:cubicBezTo>
                    <a:pt x="90" y="22"/>
                    <a:pt x="89" y="23"/>
                    <a:pt x="89" y="23"/>
                  </a:cubicBezTo>
                  <a:cubicBezTo>
                    <a:pt x="88" y="23"/>
                    <a:pt x="88" y="22"/>
                    <a:pt x="87" y="22"/>
                  </a:cubicBezTo>
                  <a:cubicBezTo>
                    <a:pt x="87" y="21"/>
                    <a:pt x="87" y="21"/>
                    <a:pt x="87" y="21"/>
                  </a:cubicBezTo>
                  <a:cubicBezTo>
                    <a:pt x="86" y="21"/>
                    <a:pt x="85" y="21"/>
                    <a:pt x="85" y="21"/>
                  </a:cubicBezTo>
                  <a:cubicBezTo>
                    <a:pt x="85" y="22"/>
                    <a:pt x="85" y="23"/>
                    <a:pt x="85" y="24"/>
                  </a:cubicBezTo>
                  <a:cubicBezTo>
                    <a:pt x="86" y="25"/>
                    <a:pt x="86" y="27"/>
                    <a:pt x="86" y="28"/>
                  </a:cubicBezTo>
                  <a:cubicBezTo>
                    <a:pt x="86" y="29"/>
                    <a:pt x="86" y="31"/>
                    <a:pt x="86" y="32"/>
                  </a:cubicBezTo>
                  <a:cubicBezTo>
                    <a:pt x="86" y="32"/>
                    <a:pt x="85" y="33"/>
                    <a:pt x="85" y="34"/>
                  </a:cubicBezTo>
                  <a:cubicBezTo>
                    <a:pt x="84" y="34"/>
                    <a:pt x="84" y="35"/>
                    <a:pt x="83" y="36"/>
                  </a:cubicBezTo>
                  <a:cubicBezTo>
                    <a:pt x="83" y="36"/>
                    <a:pt x="82" y="37"/>
                    <a:pt x="82" y="37"/>
                  </a:cubicBezTo>
                  <a:cubicBezTo>
                    <a:pt x="82" y="38"/>
                    <a:pt x="82" y="39"/>
                    <a:pt x="82" y="40"/>
                  </a:cubicBezTo>
                  <a:cubicBezTo>
                    <a:pt x="82" y="40"/>
                    <a:pt x="81" y="41"/>
                    <a:pt x="81" y="41"/>
                  </a:cubicBezTo>
                  <a:cubicBezTo>
                    <a:pt x="81" y="41"/>
                    <a:pt x="81" y="42"/>
                    <a:pt x="82" y="42"/>
                  </a:cubicBezTo>
                  <a:cubicBezTo>
                    <a:pt x="82" y="43"/>
                    <a:pt x="82" y="43"/>
                    <a:pt x="82" y="43"/>
                  </a:cubicBezTo>
                  <a:cubicBezTo>
                    <a:pt x="83" y="43"/>
                    <a:pt x="83" y="44"/>
                    <a:pt x="84" y="44"/>
                  </a:cubicBezTo>
                  <a:cubicBezTo>
                    <a:pt x="84" y="45"/>
                    <a:pt x="83" y="46"/>
                    <a:pt x="83" y="46"/>
                  </a:cubicBezTo>
                  <a:cubicBezTo>
                    <a:pt x="83" y="46"/>
                    <a:pt x="84" y="47"/>
                    <a:pt x="84" y="47"/>
                  </a:cubicBezTo>
                  <a:cubicBezTo>
                    <a:pt x="84" y="48"/>
                    <a:pt x="86" y="48"/>
                    <a:pt x="86" y="49"/>
                  </a:cubicBezTo>
                  <a:cubicBezTo>
                    <a:pt x="87" y="49"/>
                    <a:pt x="88" y="50"/>
                    <a:pt x="89" y="50"/>
                  </a:cubicBezTo>
                  <a:cubicBezTo>
                    <a:pt x="90" y="51"/>
                    <a:pt x="92" y="52"/>
                    <a:pt x="93" y="53"/>
                  </a:cubicBezTo>
                  <a:cubicBezTo>
                    <a:pt x="93" y="53"/>
                    <a:pt x="94" y="54"/>
                    <a:pt x="94" y="54"/>
                  </a:cubicBezTo>
                  <a:cubicBezTo>
                    <a:pt x="95" y="54"/>
                    <a:pt x="96" y="55"/>
                    <a:pt x="97" y="55"/>
                  </a:cubicBezTo>
                  <a:cubicBezTo>
                    <a:pt x="97" y="55"/>
                    <a:pt x="99" y="56"/>
                    <a:pt x="100" y="55"/>
                  </a:cubicBezTo>
                  <a:cubicBezTo>
                    <a:pt x="101" y="55"/>
                    <a:pt x="102" y="54"/>
                    <a:pt x="102" y="54"/>
                  </a:cubicBezTo>
                  <a:cubicBezTo>
                    <a:pt x="103" y="54"/>
                    <a:pt x="104" y="53"/>
                    <a:pt x="104" y="52"/>
                  </a:cubicBezTo>
                  <a:cubicBezTo>
                    <a:pt x="104" y="52"/>
                    <a:pt x="105" y="52"/>
                    <a:pt x="105" y="52"/>
                  </a:cubicBezTo>
                  <a:cubicBezTo>
                    <a:pt x="106" y="52"/>
                    <a:pt x="105" y="54"/>
                    <a:pt x="106" y="54"/>
                  </a:cubicBezTo>
                  <a:cubicBezTo>
                    <a:pt x="106" y="54"/>
                    <a:pt x="108" y="55"/>
                    <a:pt x="109" y="55"/>
                  </a:cubicBezTo>
                  <a:cubicBezTo>
                    <a:pt x="109" y="55"/>
                    <a:pt x="110" y="55"/>
                    <a:pt x="110" y="54"/>
                  </a:cubicBezTo>
                  <a:cubicBezTo>
                    <a:pt x="110" y="54"/>
                    <a:pt x="111" y="54"/>
                    <a:pt x="111" y="54"/>
                  </a:cubicBezTo>
                  <a:cubicBezTo>
                    <a:pt x="111" y="53"/>
                    <a:pt x="112" y="53"/>
                    <a:pt x="113" y="53"/>
                  </a:cubicBezTo>
                  <a:cubicBezTo>
                    <a:pt x="113" y="54"/>
                    <a:pt x="115" y="54"/>
                    <a:pt x="115" y="55"/>
                  </a:cubicBezTo>
                  <a:cubicBezTo>
                    <a:pt x="115" y="55"/>
                    <a:pt x="116" y="56"/>
                    <a:pt x="116" y="57"/>
                  </a:cubicBezTo>
                  <a:cubicBezTo>
                    <a:pt x="117" y="57"/>
                    <a:pt x="118" y="58"/>
                    <a:pt x="118" y="59"/>
                  </a:cubicBezTo>
                  <a:cubicBezTo>
                    <a:pt x="119" y="59"/>
                    <a:pt x="119" y="59"/>
                    <a:pt x="120" y="59"/>
                  </a:cubicBezTo>
                  <a:cubicBezTo>
                    <a:pt x="120" y="59"/>
                    <a:pt x="121" y="59"/>
                    <a:pt x="121" y="59"/>
                  </a:cubicBezTo>
                  <a:cubicBezTo>
                    <a:pt x="121" y="60"/>
                    <a:pt x="122" y="61"/>
                    <a:pt x="122" y="62"/>
                  </a:cubicBezTo>
                  <a:cubicBezTo>
                    <a:pt x="122" y="62"/>
                    <a:pt x="123" y="63"/>
                    <a:pt x="123" y="63"/>
                  </a:cubicBezTo>
                  <a:cubicBezTo>
                    <a:pt x="124" y="63"/>
                    <a:pt x="125" y="63"/>
                    <a:pt x="126" y="63"/>
                  </a:cubicBezTo>
                  <a:cubicBezTo>
                    <a:pt x="126" y="63"/>
                    <a:pt x="126" y="63"/>
                    <a:pt x="126" y="63"/>
                  </a:cubicBezTo>
                  <a:cubicBezTo>
                    <a:pt x="127" y="63"/>
                    <a:pt x="127" y="64"/>
                    <a:pt x="127" y="64"/>
                  </a:cubicBezTo>
                  <a:cubicBezTo>
                    <a:pt x="128" y="65"/>
                    <a:pt x="128" y="65"/>
                    <a:pt x="129" y="65"/>
                  </a:cubicBezTo>
                  <a:cubicBezTo>
                    <a:pt x="129" y="65"/>
                    <a:pt x="129" y="64"/>
                    <a:pt x="130" y="64"/>
                  </a:cubicBezTo>
                  <a:cubicBezTo>
                    <a:pt x="130" y="64"/>
                    <a:pt x="131" y="64"/>
                    <a:pt x="131" y="64"/>
                  </a:cubicBezTo>
                  <a:cubicBezTo>
                    <a:pt x="132" y="65"/>
                    <a:pt x="132" y="65"/>
                    <a:pt x="132" y="66"/>
                  </a:cubicBezTo>
                  <a:cubicBezTo>
                    <a:pt x="132" y="67"/>
                    <a:pt x="131" y="68"/>
                    <a:pt x="131" y="68"/>
                  </a:cubicBezTo>
                  <a:cubicBezTo>
                    <a:pt x="131" y="69"/>
                    <a:pt x="131" y="71"/>
                    <a:pt x="131" y="71"/>
                  </a:cubicBezTo>
                  <a:cubicBezTo>
                    <a:pt x="131" y="72"/>
                    <a:pt x="131" y="73"/>
                    <a:pt x="132" y="73"/>
                  </a:cubicBezTo>
                  <a:cubicBezTo>
                    <a:pt x="132" y="73"/>
                    <a:pt x="132" y="73"/>
                    <a:pt x="132" y="73"/>
                  </a:cubicBezTo>
                  <a:cubicBezTo>
                    <a:pt x="132" y="74"/>
                    <a:pt x="132" y="74"/>
                    <a:pt x="132" y="74"/>
                  </a:cubicBezTo>
                  <a:cubicBezTo>
                    <a:pt x="132" y="75"/>
                    <a:pt x="131" y="76"/>
                    <a:pt x="131" y="76"/>
                  </a:cubicBezTo>
                  <a:cubicBezTo>
                    <a:pt x="131" y="77"/>
                    <a:pt x="131" y="78"/>
                    <a:pt x="131" y="79"/>
                  </a:cubicBezTo>
                  <a:cubicBezTo>
                    <a:pt x="131" y="80"/>
                    <a:pt x="130" y="81"/>
                    <a:pt x="129" y="81"/>
                  </a:cubicBezTo>
                  <a:cubicBezTo>
                    <a:pt x="129" y="82"/>
                    <a:pt x="128" y="84"/>
                    <a:pt x="128" y="84"/>
                  </a:cubicBezTo>
                  <a:cubicBezTo>
                    <a:pt x="127" y="85"/>
                    <a:pt x="126" y="85"/>
                    <a:pt x="126" y="86"/>
                  </a:cubicBezTo>
                  <a:cubicBezTo>
                    <a:pt x="126" y="86"/>
                    <a:pt x="126" y="87"/>
                    <a:pt x="126" y="88"/>
                  </a:cubicBezTo>
                  <a:cubicBezTo>
                    <a:pt x="126" y="89"/>
                    <a:pt x="125" y="91"/>
                    <a:pt x="125" y="92"/>
                  </a:cubicBezTo>
                  <a:cubicBezTo>
                    <a:pt x="125" y="92"/>
                    <a:pt x="126" y="94"/>
                    <a:pt x="126" y="94"/>
                  </a:cubicBezTo>
                  <a:cubicBezTo>
                    <a:pt x="126" y="95"/>
                    <a:pt x="127" y="97"/>
                    <a:pt x="128" y="97"/>
                  </a:cubicBezTo>
                  <a:cubicBezTo>
                    <a:pt x="128" y="97"/>
                    <a:pt x="130" y="97"/>
                    <a:pt x="130" y="97"/>
                  </a:cubicBezTo>
                  <a:cubicBezTo>
                    <a:pt x="131" y="97"/>
                    <a:pt x="131" y="98"/>
                    <a:pt x="131" y="99"/>
                  </a:cubicBezTo>
                  <a:cubicBezTo>
                    <a:pt x="131" y="99"/>
                    <a:pt x="131" y="99"/>
                    <a:pt x="131" y="99"/>
                  </a:cubicBezTo>
                  <a:cubicBezTo>
                    <a:pt x="132" y="100"/>
                    <a:pt x="131" y="100"/>
                    <a:pt x="131" y="101"/>
                  </a:cubicBezTo>
                  <a:cubicBezTo>
                    <a:pt x="131" y="101"/>
                    <a:pt x="131" y="102"/>
                    <a:pt x="131" y="103"/>
                  </a:cubicBezTo>
                  <a:cubicBezTo>
                    <a:pt x="132" y="103"/>
                    <a:pt x="133" y="104"/>
                    <a:pt x="133" y="104"/>
                  </a:cubicBezTo>
                  <a:cubicBezTo>
                    <a:pt x="133" y="105"/>
                    <a:pt x="133" y="106"/>
                    <a:pt x="133" y="106"/>
                  </a:cubicBezTo>
                  <a:cubicBezTo>
                    <a:pt x="133" y="106"/>
                    <a:pt x="131" y="106"/>
                    <a:pt x="131" y="106"/>
                  </a:cubicBezTo>
                  <a:cubicBezTo>
                    <a:pt x="130" y="106"/>
                    <a:pt x="129" y="107"/>
                    <a:pt x="128" y="107"/>
                  </a:cubicBezTo>
                  <a:cubicBezTo>
                    <a:pt x="127" y="107"/>
                    <a:pt x="126" y="108"/>
                    <a:pt x="126" y="108"/>
                  </a:cubicBezTo>
                  <a:cubicBezTo>
                    <a:pt x="125" y="108"/>
                    <a:pt x="124" y="109"/>
                    <a:pt x="123" y="109"/>
                  </a:cubicBezTo>
                  <a:cubicBezTo>
                    <a:pt x="122" y="109"/>
                    <a:pt x="120" y="109"/>
                    <a:pt x="119" y="109"/>
                  </a:cubicBezTo>
                  <a:cubicBezTo>
                    <a:pt x="118" y="109"/>
                    <a:pt x="116" y="109"/>
                    <a:pt x="116" y="109"/>
                  </a:cubicBezTo>
                  <a:cubicBezTo>
                    <a:pt x="114" y="109"/>
                    <a:pt x="112" y="110"/>
                    <a:pt x="111" y="110"/>
                  </a:cubicBezTo>
                  <a:cubicBezTo>
                    <a:pt x="110" y="111"/>
                    <a:pt x="109" y="113"/>
                    <a:pt x="108" y="114"/>
                  </a:cubicBezTo>
                  <a:cubicBezTo>
                    <a:pt x="108" y="114"/>
                    <a:pt x="107" y="115"/>
                    <a:pt x="107" y="116"/>
                  </a:cubicBezTo>
                  <a:cubicBezTo>
                    <a:pt x="106" y="116"/>
                    <a:pt x="106" y="116"/>
                    <a:pt x="105" y="117"/>
                  </a:cubicBezTo>
                  <a:cubicBezTo>
                    <a:pt x="104" y="117"/>
                    <a:pt x="103" y="117"/>
                    <a:pt x="102" y="117"/>
                  </a:cubicBezTo>
                  <a:cubicBezTo>
                    <a:pt x="102" y="117"/>
                    <a:pt x="100" y="117"/>
                    <a:pt x="99" y="117"/>
                  </a:cubicBezTo>
                  <a:cubicBezTo>
                    <a:pt x="99" y="117"/>
                    <a:pt x="97" y="117"/>
                    <a:pt x="97" y="118"/>
                  </a:cubicBezTo>
                  <a:cubicBezTo>
                    <a:pt x="96" y="118"/>
                    <a:pt x="96" y="119"/>
                    <a:pt x="96" y="119"/>
                  </a:cubicBezTo>
                  <a:cubicBezTo>
                    <a:pt x="95" y="119"/>
                    <a:pt x="93" y="119"/>
                    <a:pt x="92" y="119"/>
                  </a:cubicBezTo>
                  <a:cubicBezTo>
                    <a:pt x="92" y="119"/>
                    <a:pt x="92" y="119"/>
                    <a:pt x="91" y="120"/>
                  </a:cubicBezTo>
                  <a:cubicBezTo>
                    <a:pt x="91" y="120"/>
                    <a:pt x="90" y="121"/>
                    <a:pt x="90" y="121"/>
                  </a:cubicBezTo>
                  <a:cubicBezTo>
                    <a:pt x="89" y="121"/>
                    <a:pt x="89" y="120"/>
                    <a:pt x="89" y="120"/>
                  </a:cubicBezTo>
                  <a:cubicBezTo>
                    <a:pt x="88" y="120"/>
                    <a:pt x="89" y="119"/>
                    <a:pt x="88" y="118"/>
                  </a:cubicBezTo>
                  <a:cubicBezTo>
                    <a:pt x="88" y="118"/>
                    <a:pt x="87" y="118"/>
                    <a:pt x="86" y="118"/>
                  </a:cubicBezTo>
                  <a:cubicBezTo>
                    <a:pt x="86" y="118"/>
                    <a:pt x="85" y="117"/>
                    <a:pt x="85" y="118"/>
                  </a:cubicBezTo>
                  <a:cubicBezTo>
                    <a:pt x="84" y="118"/>
                    <a:pt x="85" y="119"/>
                    <a:pt x="85" y="119"/>
                  </a:cubicBezTo>
                  <a:cubicBezTo>
                    <a:pt x="84" y="120"/>
                    <a:pt x="84" y="121"/>
                    <a:pt x="84" y="121"/>
                  </a:cubicBezTo>
                  <a:cubicBezTo>
                    <a:pt x="83" y="122"/>
                    <a:pt x="81" y="121"/>
                    <a:pt x="81" y="121"/>
                  </a:cubicBezTo>
                  <a:cubicBezTo>
                    <a:pt x="80" y="120"/>
                    <a:pt x="80" y="120"/>
                    <a:pt x="80" y="120"/>
                  </a:cubicBezTo>
                  <a:cubicBezTo>
                    <a:pt x="79" y="120"/>
                    <a:pt x="78" y="119"/>
                    <a:pt x="78" y="119"/>
                  </a:cubicBezTo>
                  <a:cubicBezTo>
                    <a:pt x="77" y="119"/>
                    <a:pt x="75" y="120"/>
                    <a:pt x="74" y="120"/>
                  </a:cubicBezTo>
                  <a:cubicBezTo>
                    <a:pt x="73" y="120"/>
                    <a:pt x="72" y="120"/>
                    <a:pt x="71" y="119"/>
                  </a:cubicBezTo>
                  <a:cubicBezTo>
                    <a:pt x="71" y="119"/>
                    <a:pt x="70" y="119"/>
                    <a:pt x="69" y="118"/>
                  </a:cubicBezTo>
                  <a:cubicBezTo>
                    <a:pt x="69" y="118"/>
                    <a:pt x="67" y="118"/>
                    <a:pt x="67" y="118"/>
                  </a:cubicBezTo>
                  <a:cubicBezTo>
                    <a:pt x="67" y="119"/>
                    <a:pt x="67" y="120"/>
                    <a:pt x="67" y="120"/>
                  </a:cubicBezTo>
                  <a:cubicBezTo>
                    <a:pt x="67" y="121"/>
                    <a:pt x="68" y="122"/>
                    <a:pt x="68" y="123"/>
                  </a:cubicBezTo>
                  <a:cubicBezTo>
                    <a:pt x="68" y="123"/>
                    <a:pt x="69" y="124"/>
                    <a:pt x="69" y="125"/>
                  </a:cubicBezTo>
                  <a:cubicBezTo>
                    <a:pt x="69" y="126"/>
                    <a:pt x="69" y="127"/>
                    <a:pt x="69" y="128"/>
                  </a:cubicBezTo>
                  <a:cubicBezTo>
                    <a:pt x="68" y="129"/>
                    <a:pt x="67" y="129"/>
                    <a:pt x="66" y="129"/>
                  </a:cubicBezTo>
                  <a:cubicBezTo>
                    <a:pt x="66" y="129"/>
                    <a:pt x="64" y="129"/>
                    <a:pt x="64" y="129"/>
                  </a:cubicBezTo>
                  <a:cubicBezTo>
                    <a:pt x="63" y="129"/>
                    <a:pt x="62" y="127"/>
                    <a:pt x="61" y="127"/>
                  </a:cubicBezTo>
                  <a:cubicBezTo>
                    <a:pt x="61" y="127"/>
                    <a:pt x="59" y="126"/>
                    <a:pt x="59" y="126"/>
                  </a:cubicBezTo>
                  <a:cubicBezTo>
                    <a:pt x="58" y="126"/>
                    <a:pt x="56" y="126"/>
                    <a:pt x="55" y="126"/>
                  </a:cubicBezTo>
                  <a:cubicBezTo>
                    <a:pt x="55" y="126"/>
                    <a:pt x="54" y="126"/>
                    <a:pt x="54" y="126"/>
                  </a:cubicBezTo>
                  <a:cubicBezTo>
                    <a:pt x="53" y="126"/>
                    <a:pt x="53" y="125"/>
                    <a:pt x="53" y="125"/>
                  </a:cubicBezTo>
                  <a:cubicBezTo>
                    <a:pt x="53" y="124"/>
                    <a:pt x="52" y="121"/>
                    <a:pt x="52" y="121"/>
                  </a:cubicBezTo>
                  <a:cubicBezTo>
                    <a:pt x="51" y="120"/>
                    <a:pt x="50" y="120"/>
                    <a:pt x="49" y="120"/>
                  </a:cubicBezTo>
                  <a:cubicBezTo>
                    <a:pt x="49" y="119"/>
                    <a:pt x="47" y="119"/>
                    <a:pt x="47" y="119"/>
                  </a:cubicBezTo>
                  <a:cubicBezTo>
                    <a:pt x="47" y="118"/>
                    <a:pt x="47" y="117"/>
                    <a:pt x="47" y="117"/>
                  </a:cubicBezTo>
                  <a:cubicBezTo>
                    <a:pt x="47" y="116"/>
                    <a:pt x="46" y="115"/>
                    <a:pt x="46" y="114"/>
                  </a:cubicBezTo>
                  <a:cubicBezTo>
                    <a:pt x="46" y="114"/>
                    <a:pt x="47" y="113"/>
                    <a:pt x="48" y="113"/>
                  </a:cubicBezTo>
                  <a:cubicBezTo>
                    <a:pt x="48" y="113"/>
                    <a:pt x="49" y="113"/>
                    <a:pt x="50" y="113"/>
                  </a:cubicBezTo>
                  <a:cubicBezTo>
                    <a:pt x="51" y="112"/>
                    <a:pt x="52" y="112"/>
                    <a:pt x="52" y="112"/>
                  </a:cubicBezTo>
                  <a:cubicBezTo>
                    <a:pt x="52" y="111"/>
                    <a:pt x="53" y="111"/>
                    <a:pt x="52" y="110"/>
                  </a:cubicBezTo>
                  <a:cubicBezTo>
                    <a:pt x="52" y="110"/>
                    <a:pt x="50" y="110"/>
                    <a:pt x="49" y="109"/>
                  </a:cubicBezTo>
                  <a:cubicBezTo>
                    <a:pt x="49" y="109"/>
                    <a:pt x="47" y="108"/>
                    <a:pt x="46" y="108"/>
                  </a:cubicBezTo>
                  <a:cubicBezTo>
                    <a:pt x="45" y="108"/>
                    <a:pt x="44" y="107"/>
                    <a:pt x="43" y="107"/>
                  </a:cubicBezTo>
                  <a:cubicBezTo>
                    <a:pt x="42" y="107"/>
                    <a:pt x="41" y="108"/>
                    <a:pt x="40" y="108"/>
                  </a:cubicBezTo>
                  <a:cubicBezTo>
                    <a:pt x="39" y="109"/>
                    <a:pt x="36" y="108"/>
                    <a:pt x="35" y="108"/>
                  </a:cubicBezTo>
                  <a:cubicBezTo>
                    <a:pt x="35" y="108"/>
                    <a:pt x="34" y="108"/>
                    <a:pt x="34" y="107"/>
                  </a:cubicBezTo>
                  <a:cubicBezTo>
                    <a:pt x="34" y="107"/>
                    <a:pt x="34" y="106"/>
                    <a:pt x="34" y="106"/>
                  </a:cubicBezTo>
                  <a:cubicBezTo>
                    <a:pt x="34" y="105"/>
                    <a:pt x="34" y="103"/>
                    <a:pt x="33" y="102"/>
                  </a:cubicBezTo>
                  <a:cubicBezTo>
                    <a:pt x="33" y="102"/>
                    <a:pt x="33" y="101"/>
                    <a:pt x="33" y="100"/>
                  </a:cubicBezTo>
                  <a:cubicBezTo>
                    <a:pt x="33" y="100"/>
                    <a:pt x="33" y="98"/>
                    <a:pt x="33" y="98"/>
                  </a:cubicBezTo>
                  <a:cubicBezTo>
                    <a:pt x="33" y="97"/>
                    <a:pt x="32" y="96"/>
                    <a:pt x="31" y="96"/>
                  </a:cubicBezTo>
                  <a:cubicBezTo>
                    <a:pt x="31" y="95"/>
                    <a:pt x="29" y="95"/>
                    <a:pt x="29" y="94"/>
                  </a:cubicBezTo>
                  <a:cubicBezTo>
                    <a:pt x="29" y="94"/>
                    <a:pt x="28" y="93"/>
                    <a:pt x="28" y="92"/>
                  </a:cubicBezTo>
                  <a:cubicBezTo>
                    <a:pt x="28" y="91"/>
                    <a:pt x="27" y="89"/>
                    <a:pt x="27" y="88"/>
                  </a:cubicBezTo>
                  <a:cubicBezTo>
                    <a:pt x="27" y="87"/>
                    <a:pt x="26" y="84"/>
                    <a:pt x="25" y="83"/>
                  </a:cubicBezTo>
                  <a:cubicBezTo>
                    <a:pt x="25" y="82"/>
                    <a:pt x="24" y="81"/>
                    <a:pt x="24" y="81"/>
                  </a:cubicBezTo>
                  <a:cubicBezTo>
                    <a:pt x="23" y="80"/>
                    <a:pt x="23" y="79"/>
                    <a:pt x="22" y="78"/>
                  </a:cubicBezTo>
                  <a:cubicBezTo>
                    <a:pt x="22" y="77"/>
                    <a:pt x="22" y="75"/>
                    <a:pt x="22" y="74"/>
                  </a:cubicBezTo>
                  <a:cubicBezTo>
                    <a:pt x="22" y="74"/>
                    <a:pt x="22" y="72"/>
                    <a:pt x="22" y="72"/>
                  </a:cubicBezTo>
                  <a:cubicBezTo>
                    <a:pt x="21" y="71"/>
                    <a:pt x="21" y="69"/>
                    <a:pt x="21" y="67"/>
                  </a:cubicBezTo>
                  <a:cubicBezTo>
                    <a:pt x="20" y="67"/>
                    <a:pt x="19" y="65"/>
                    <a:pt x="19" y="64"/>
                  </a:cubicBezTo>
                  <a:cubicBezTo>
                    <a:pt x="19" y="63"/>
                    <a:pt x="19" y="61"/>
                    <a:pt x="19" y="60"/>
                  </a:cubicBezTo>
                  <a:cubicBezTo>
                    <a:pt x="20" y="60"/>
                    <a:pt x="21" y="60"/>
                    <a:pt x="21" y="60"/>
                  </a:cubicBezTo>
                  <a:cubicBezTo>
                    <a:pt x="22" y="60"/>
                    <a:pt x="23" y="60"/>
                    <a:pt x="23" y="60"/>
                  </a:cubicBezTo>
                  <a:cubicBezTo>
                    <a:pt x="23" y="59"/>
                    <a:pt x="23" y="59"/>
                    <a:pt x="23" y="58"/>
                  </a:cubicBezTo>
                  <a:cubicBezTo>
                    <a:pt x="23" y="58"/>
                    <a:pt x="23" y="57"/>
                    <a:pt x="23" y="57"/>
                  </a:cubicBezTo>
                  <a:cubicBezTo>
                    <a:pt x="22" y="56"/>
                    <a:pt x="21" y="56"/>
                    <a:pt x="21" y="55"/>
                  </a:cubicBezTo>
                  <a:cubicBezTo>
                    <a:pt x="20" y="55"/>
                    <a:pt x="20" y="54"/>
                    <a:pt x="20" y="53"/>
                  </a:cubicBezTo>
                  <a:cubicBezTo>
                    <a:pt x="20" y="53"/>
                    <a:pt x="20" y="52"/>
                    <a:pt x="20" y="51"/>
                  </a:cubicBezTo>
                  <a:cubicBezTo>
                    <a:pt x="20" y="51"/>
                    <a:pt x="22" y="51"/>
                    <a:pt x="22" y="51"/>
                  </a:cubicBezTo>
                  <a:cubicBezTo>
                    <a:pt x="23" y="51"/>
                    <a:pt x="24" y="50"/>
                    <a:pt x="24" y="49"/>
                  </a:cubicBezTo>
                  <a:cubicBezTo>
                    <a:pt x="24" y="49"/>
                    <a:pt x="24" y="48"/>
                    <a:pt x="24" y="48"/>
                  </a:cubicBezTo>
                  <a:cubicBezTo>
                    <a:pt x="23" y="47"/>
                    <a:pt x="21" y="48"/>
                    <a:pt x="20" y="47"/>
                  </a:cubicBezTo>
                  <a:cubicBezTo>
                    <a:pt x="19" y="47"/>
                    <a:pt x="17" y="47"/>
                    <a:pt x="16" y="47"/>
                  </a:cubicBezTo>
                  <a:cubicBezTo>
                    <a:pt x="15" y="48"/>
                    <a:pt x="14" y="47"/>
                    <a:pt x="13" y="48"/>
                  </a:cubicBezTo>
                  <a:cubicBezTo>
                    <a:pt x="12" y="48"/>
                    <a:pt x="12" y="49"/>
                    <a:pt x="11" y="50"/>
                  </a:cubicBezTo>
                  <a:cubicBezTo>
                    <a:pt x="10" y="50"/>
                    <a:pt x="9" y="50"/>
                    <a:pt x="8" y="50"/>
                  </a:cubicBezTo>
                  <a:cubicBezTo>
                    <a:pt x="7" y="49"/>
                    <a:pt x="7" y="48"/>
                    <a:pt x="7" y="48"/>
                  </a:cubicBezTo>
                  <a:cubicBezTo>
                    <a:pt x="7" y="48"/>
                    <a:pt x="7" y="47"/>
                    <a:pt x="7" y="47"/>
                  </a:cubicBezTo>
                  <a:cubicBezTo>
                    <a:pt x="7" y="46"/>
                    <a:pt x="8" y="46"/>
                    <a:pt x="9" y="46"/>
                  </a:cubicBezTo>
                  <a:cubicBezTo>
                    <a:pt x="9" y="46"/>
                    <a:pt x="10" y="45"/>
                    <a:pt x="10" y="45"/>
                  </a:cubicBezTo>
                  <a:cubicBezTo>
                    <a:pt x="10" y="44"/>
                    <a:pt x="9" y="42"/>
                    <a:pt x="9" y="42"/>
                  </a:cubicBezTo>
                  <a:cubicBezTo>
                    <a:pt x="8" y="41"/>
                    <a:pt x="7" y="41"/>
                    <a:pt x="7" y="40"/>
                  </a:cubicBezTo>
                  <a:cubicBezTo>
                    <a:pt x="6" y="40"/>
                    <a:pt x="5" y="40"/>
                    <a:pt x="5" y="40"/>
                  </a:cubicBezTo>
                  <a:cubicBezTo>
                    <a:pt x="4" y="40"/>
                    <a:pt x="4" y="39"/>
                    <a:pt x="4" y="39"/>
                  </a:cubicBezTo>
                  <a:cubicBezTo>
                    <a:pt x="3" y="38"/>
                    <a:pt x="2" y="38"/>
                    <a:pt x="1" y="37"/>
                  </a:cubicBezTo>
                  <a:cubicBezTo>
                    <a:pt x="1" y="37"/>
                    <a:pt x="1" y="36"/>
                    <a:pt x="0" y="36"/>
                  </a:cubicBezTo>
                  <a:cubicBezTo>
                    <a:pt x="0" y="35"/>
                    <a:pt x="0" y="35"/>
                    <a:pt x="0" y="34"/>
                  </a:cubicBezTo>
                  <a:cubicBezTo>
                    <a:pt x="0" y="34"/>
                    <a:pt x="1" y="33"/>
                    <a:pt x="1" y="33"/>
                  </a:cubicBezTo>
                  <a:cubicBezTo>
                    <a:pt x="1" y="33"/>
                    <a:pt x="2" y="33"/>
                    <a:pt x="2" y="32"/>
                  </a:cubicBezTo>
                  <a:cubicBezTo>
                    <a:pt x="3" y="32"/>
                    <a:pt x="3" y="31"/>
                    <a:pt x="3" y="31"/>
                  </a:cubicBezTo>
                  <a:cubicBezTo>
                    <a:pt x="4" y="30"/>
                    <a:pt x="4" y="29"/>
                    <a:pt x="4" y="28"/>
                  </a:cubicBezTo>
                  <a:cubicBezTo>
                    <a:pt x="4" y="27"/>
                    <a:pt x="5" y="26"/>
                    <a:pt x="5" y="26"/>
                  </a:cubicBezTo>
                  <a:cubicBezTo>
                    <a:pt x="5" y="25"/>
                    <a:pt x="6" y="25"/>
                    <a:pt x="6" y="24"/>
                  </a:cubicBezTo>
                  <a:cubicBezTo>
                    <a:pt x="7" y="24"/>
                    <a:pt x="8" y="24"/>
                    <a:pt x="9" y="23"/>
                  </a:cubicBezTo>
                  <a:cubicBezTo>
                    <a:pt x="10" y="23"/>
                    <a:pt x="11" y="23"/>
                    <a:pt x="11" y="23"/>
                  </a:cubicBezTo>
                  <a:cubicBezTo>
                    <a:pt x="12" y="22"/>
                    <a:pt x="11" y="21"/>
                    <a:pt x="11" y="20"/>
                  </a:cubicBezTo>
                  <a:cubicBezTo>
                    <a:pt x="11" y="20"/>
                    <a:pt x="11" y="19"/>
                    <a:pt x="11" y="18"/>
                  </a:cubicBezTo>
                  <a:cubicBezTo>
                    <a:pt x="12" y="17"/>
                    <a:pt x="13" y="16"/>
                    <a:pt x="14" y="16"/>
                  </a:cubicBezTo>
                  <a:cubicBezTo>
                    <a:pt x="14" y="16"/>
                    <a:pt x="15" y="16"/>
                    <a:pt x="16" y="16"/>
                  </a:cubicBezTo>
                  <a:cubicBezTo>
                    <a:pt x="16" y="17"/>
                    <a:pt x="17" y="17"/>
                    <a:pt x="18" y="18"/>
                  </a:cubicBezTo>
                  <a:cubicBezTo>
                    <a:pt x="18" y="18"/>
                    <a:pt x="19" y="18"/>
                    <a:pt x="20" y="18"/>
                  </a:cubicBezTo>
                  <a:cubicBezTo>
                    <a:pt x="21" y="17"/>
                    <a:pt x="22" y="17"/>
                    <a:pt x="22" y="16"/>
                  </a:cubicBezTo>
                  <a:cubicBezTo>
                    <a:pt x="23" y="16"/>
                    <a:pt x="23" y="16"/>
                    <a:pt x="24" y="15"/>
                  </a:cubicBezTo>
                  <a:cubicBezTo>
                    <a:pt x="24" y="15"/>
                    <a:pt x="24" y="15"/>
                    <a:pt x="24"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2" name="Freeform 148">
              <a:extLst>
                <a:ext uri="{FF2B5EF4-FFF2-40B4-BE49-F238E27FC236}">
                  <a16:creationId xmlns:a16="http://schemas.microsoft.com/office/drawing/2014/main" id="{4046D85F-C433-4BD7-8C84-C8F23E747D5D}"/>
                </a:ext>
              </a:extLst>
            </p:cNvPr>
            <p:cNvSpPr>
              <a:spLocks/>
            </p:cNvSpPr>
            <p:nvPr/>
          </p:nvSpPr>
          <p:spPr bwMode="auto">
            <a:xfrm>
              <a:off x="6126775" y="2445839"/>
              <a:ext cx="134748" cy="142235"/>
            </a:xfrm>
            <a:custGeom>
              <a:avLst/>
              <a:gdLst/>
              <a:ahLst/>
              <a:cxnLst>
                <a:cxn ang="0">
                  <a:pos x="15" y="0"/>
                </a:cxn>
                <a:cxn ang="0">
                  <a:pos x="16" y="1"/>
                </a:cxn>
                <a:cxn ang="0">
                  <a:pos x="21" y="1"/>
                </a:cxn>
                <a:cxn ang="0">
                  <a:pos x="24" y="0"/>
                </a:cxn>
                <a:cxn ang="0">
                  <a:pos x="27" y="1"/>
                </a:cxn>
                <a:cxn ang="0">
                  <a:pos x="30" y="2"/>
                </a:cxn>
                <a:cxn ang="0">
                  <a:pos x="33" y="3"/>
                </a:cxn>
                <a:cxn ang="0">
                  <a:pos x="33" y="5"/>
                </a:cxn>
                <a:cxn ang="0">
                  <a:pos x="31" y="6"/>
                </a:cxn>
                <a:cxn ang="0">
                  <a:pos x="29" y="6"/>
                </a:cxn>
                <a:cxn ang="0">
                  <a:pos x="27" y="7"/>
                </a:cxn>
                <a:cxn ang="0">
                  <a:pos x="28" y="10"/>
                </a:cxn>
                <a:cxn ang="0">
                  <a:pos x="28" y="12"/>
                </a:cxn>
                <a:cxn ang="0">
                  <a:pos x="30" y="13"/>
                </a:cxn>
                <a:cxn ang="0">
                  <a:pos x="33" y="14"/>
                </a:cxn>
                <a:cxn ang="0">
                  <a:pos x="34" y="18"/>
                </a:cxn>
                <a:cxn ang="0">
                  <a:pos x="35" y="19"/>
                </a:cxn>
                <a:cxn ang="0">
                  <a:pos x="36" y="21"/>
                </a:cxn>
                <a:cxn ang="0">
                  <a:pos x="36" y="25"/>
                </a:cxn>
                <a:cxn ang="0">
                  <a:pos x="37" y="28"/>
                </a:cxn>
                <a:cxn ang="0">
                  <a:pos x="39" y="33"/>
                </a:cxn>
                <a:cxn ang="0">
                  <a:pos x="43" y="38"/>
                </a:cxn>
                <a:cxn ang="0">
                  <a:pos x="45" y="39"/>
                </a:cxn>
                <a:cxn ang="0">
                  <a:pos x="46" y="40"/>
                </a:cxn>
                <a:cxn ang="0">
                  <a:pos x="45" y="40"/>
                </a:cxn>
                <a:cxn ang="0">
                  <a:pos x="44" y="43"/>
                </a:cxn>
                <a:cxn ang="0">
                  <a:pos x="45" y="46"/>
                </a:cxn>
                <a:cxn ang="0">
                  <a:pos x="45" y="48"/>
                </a:cxn>
                <a:cxn ang="0">
                  <a:pos x="42" y="47"/>
                </a:cxn>
                <a:cxn ang="0">
                  <a:pos x="39" y="45"/>
                </a:cxn>
                <a:cxn ang="0">
                  <a:pos x="37" y="43"/>
                </a:cxn>
                <a:cxn ang="0">
                  <a:pos x="36" y="40"/>
                </a:cxn>
                <a:cxn ang="0">
                  <a:pos x="34" y="39"/>
                </a:cxn>
                <a:cxn ang="0">
                  <a:pos x="32" y="38"/>
                </a:cxn>
                <a:cxn ang="0">
                  <a:pos x="31" y="37"/>
                </a:cxn>
                <a:cxn ang="0">
                  <a:pos x="31" y="37"/>
                </a:cxn>
                <a:cxn ang="0">
                  <a:pos x="30" y="36"/>
                </a:cxn>
                <a:cxn ang="0">
                  <a:pos x="31" y="36"/>
                </a:cxn>
                <a:cxn ang="0">
                  <a:pos x="33" y="35"/>
                </a:cxn>
                <a:cxn ang="0">
                  <a:pos x="33" y="34"/>
                </a:cxn>
                <a:cxn ang="0">
                  <a:pos x="31" y="34"/>
                </a:cxn>
                <a:cxn ang="0">
                  <a:pos x="28" y="34"/>
                </a:cxn>
                <a:cxn ang="0">
                  <a:pos x="25" y="34"/>
                </a:cxn>
                <a:cxn ang="0">
                  <a:pos x="21" y="32"/>
                </a:cxn>
                <a:cxn ang="0">
                  <a:pos x="14" y="30"/>
                </a:cxn>
                <a:cxn ang="0">
                  <a:pos x="4" y="23"/>
                </a:cxn>
                <a:cxn ang="0">
                  <a:pos x="3" y="22"/>
                </a:cxn>
                <a:cxn ang="0">
                  <a:pos x="4" y="20"/>
                </a:cxn>
                <a:cxn ang="0">
                  <a:pos x="3" y="17"/>
                </a:cxn>
                <a:cxn ang="0">
                  <a:pos x="1" y="14"/>
                </a:cxn>
                <a:cxn ang="0">
                  <a:pos x="1" y="12"/>
                </a:cxn>
                <a:cxn ang="0">
                  <a:pos x="2" y="12"/>
                </a:cxn>
                <a:cxn ang="0">
                  <a:pos x="5" y="12"/>
                </a:cxn>
                <a:cxn ang="0">
                  <a:pos x="6" y="10"/>
                </a:cxn>
                <a:cxn ang="0">
                  <a:pos x="8" y="8"/>
                </a:cxn>
                <a:cxn ang="0">
                  <a:pos x="11" y="6"/>
                </a:cxn>
                <a:cxn ang="0">
                  <a:pos x="13" y="4"/>
                </a:cxn>
                <a:cxn ang="0">
                  <a:pos x="13" y="1"/>
                </a:cxn>
                <a:cxn ang="0">
                  <a:pos x="15" y="0"/>
                </a:cxn>
                <a:cxn ang="0">
                  <a:pos x="15" y="0"/>
                </a:cxn>
              </a:cxnLst>
              <a:rect l="0" t="0" r="r" b="b"/>
              <a:pathLst>
                <a:path w="46" h="48">
                  <a:moveTo>
                    <a:pt x="15" y="0"/>
                  </a:moveTo>
                  <a:cubicBezTo>
                    <a:pt x="15" y="1"/>
                    <a:pt x="16" y="1"/>
                    <a:pt x="16" y="1"/>
                  </a:cubicBezTo>
                  <a:cubicBezTo>
                    <a:pt x="17" y="1"/>
                    <a:pt x="20" y="2"/>
                    <a:pt x="21" y="1"/>
                  </a:cubicBezTo>
                  <a:cubicBezTo>
                    <a:pt x="22" y="1"/>
                    <a:pt x="23" y="0"/>
                    <a:pt x="24" y="0"/>
                  </a:cubicBezTo>
                  <a:cubicBezTo>
                    <a:pt x="25" y="0"/>
                    <a:pt x="26" y="1"/>
                    <a:pt x="27" y="1"/>
                  </a:cubicBezTo>
                  <a:cubicBezTo>
                    <a:pt x="28" y="1"/>
                    <a:pt x="30" y="2"/>
                    <a:pt x="30" y="2"/>
                  </a:cubicBezTo>
                  <a:cubicBezTo>
                    <a:pt x="31" y="3"/>
                    <a:pt x="33" y="3"/>
                    <a:pt x="33" y="3"/>
                  </a:cubicBezTo>
                  <a:cubicBezTo>
                    <a:pt x="34" y="4"/>
                    <a:pt x="33" y="4"/>
                    <a:pt x="33" y="5"/>
                  </a:cubicBezTo>
                  <a:cubicBezTo>
                    <a:pt x="33" y="5"/>
                    <a:pt x="32" y="5"/>
                    <a:pt x="31" y="6"/>
                  </a:cubicBezTo>
                  <a:cubicBezTo>
                    <a:pt x="30" y="6"/>
                    <a:pt x="29" y="6"/>
                    <a:pt x="29" y="6"/>
                  </a:cubicBezTo>
                  <a:cubicBezTo>
                    <a:pt x="28" y="6"/>
                    <a:pt x="27" y="7"/>
                    <a:pt x="27" y="7"/>
                  </a:cubicBezTo>
                  <a:cubicBezTo>
                    <a:pt x="27" y="8"/>
                    <a:pt x="28" y="9"/>
                    <a:pt x="28" y="10"/>
                  </a:cubicBezTo>
                  <a:cubicBezTo>
                    <a:pt x="28" y="10"/>
                    <a:pt x="28" y="11"/>
                    <a:pt x="28" y="12"/>
                  </a:cubicBezTo>
                  <a:cubicBezTo>
                    <a:pt x="28" y="12"/>
                    <a:pt x="30" y="12"/>
                    <a:pt x="30" y="13"/>
                  </a:cubicBezTo>
                  <a:cubicBezTo>
                    <a:pt x="31" y="13"/>
                    <a:pt x="32" y="13"/>
                    <a:pt x="33" y="14"/>
                  </a:cubicBezTo>
                  <a:cubicBezTo>
                    <a:pt x="33" y="14"/>
                    <a:pt x="34" y="17"/>
                    <a:pt x="34" y="18"/>
                  </a:cubicBezTo>
                  <a:cubicBezTo>
                    <a:pt x="34" y="18"/>
                    <a:pt x="34" y="19"/>
                    <a:pt x="35" y="19"/>
                  </a:cubicBezTo>
                  <a:cubicBezTo>
                    <a:pt x="35" y="20"/>
                    <a:pt x="36" y="21"/>
                    <a:pt x="36" y="21"/>
                  </a:cubicBezTo>
                  <a:cubicBezTo>
                    <a:pt x="36" y="22"/>
                    <a:pt x="36" y="24"/>
                    <a:pt x="36" y="25"/>
                  </a:cubicBezTo>
                  <a:cubicBezTo>
                    <a:pt x="36" y="26"/>
                    <a:pt x="37" y="27"/>
                    <a:pt x="37" y="28"/>
                  </a:cubicBezTo>
                  <a:cubicBezTo>
                    <a:pt x="38" y="29"/>
                    <a:pt x="39" y="32"/>
                    <a:pt x="39" y="33"/>
                  </a:cubicBezTo>
                  <a:cubicBezTo>
                    <a:pt x="40" y="34"/>
                    <a:pt x="42" y="37"/>
                    <a:pt x="43" y="38"/>
                  </a:cubicBezTo>
                  <a:cubicBezTo>
                    <a:pt x="43" y="38"/>
                    <a:pt x="44" y="39"/>
                    <a:pt x="45" y="39"/>
                  </a:cubicBezTo>
                  <a:cubicBezTo>
                    <a:pt x="45" y="39"/>
                    <a:pt x="45" y="39"/>
                    <a:pt x="46" y="40"/>
                  </a:cubicBezTo>
                  <a:cubicBezTo>
                    <a:pt x="45" y="40"/>
                    <a:pt x="45" y="40"/>
                    <a:pt x="45" y="40"/>
                  </a:cubicBezTo>
                  <a:cubicBezTo>
                    <a:pt x="45" y="41"/>
                    <a:pt x="44" y="42"/>
                    <a:pt x="44" y="43"/>
                  </a:cubicBezTo>
                  <a:cubicBezTo>
                    <a:pt x="44" y="44"/>
                    <a:pt x="45" y="45"/>
                    <a:pt x="45" y="46"/>
                  </a:cubicBezTo>
                  <a:cubicBezTo>
                    <a:pt x="45" y="46"/>
                    <a:pt x="45" y="47"/>
                    <a:pt x="45" y="48"/>
                  </a:cubicBezTo>
                  <a:cubicBezTo>
                    <a:pt x="44" y="48"/>
                    <a:pt x="43" y="47"/>
                    <a:pt x="42" y="47"/>
                  </a:cubicBezTo>
                  <a:cubicBezTo>
                    <a:pt x="41" y="46"/>
                    <a:pt x="40" y="46"/>
                    <a:pt x="39" y="45"/>
                  </a:cubicBezTo>
                  <a:cubicBezTo>
                    <a:pt x="38" y="45"/>
                    <a:pt x="38" y="44"/>
                    <a:pt x="37" y="43"/>
                  </a:cubicBezTo>
                  <a:cubicBezTo>
                    <a:pt x="37" y="42"/>
                    <a:pt x="36" y="41"/>
                    <a:pt x="36" y="40"/>
                  </a:cubicBezTo>
                  <a:cubicBezTo>
                    <a:pt x="35" y="40"/>
                    <a:pt x="34" y="39"/>
                    <a:pt x="34" y="39"/>
                  </a:cubicBezTo>
                  <a:cubicBezTo>
                    <a:pt x="33" y="39"/>
                    <a:pt x="33" y="38"/>
                    <a:pt x="32" y="38"/>
                  </a:cubicBezTo>
                  <a:cubicBezTo>
                    <a:pt x="32" y="38"/>
                    <a:pt x="31" y="38"/>
                    <a:pt x="31" y="37"/>
                  </a:cubicBezTo>
                  <a:cubicBezTo>
                    <a:pt x="31" y="37"/>
                    <a:pt x="31" y="37"/>
                    <a:pt x="31" y="37"/>
                  </a:cubicBezTo>
                  <a:cubicBezTo>
                    <a:pt x="31" y="37"/>
                    <a:pt x="30" y="36"/>
                    <a:pt x="30" y="36"/>
                  </a:cubicBezTo>
                  <a:cubicBezTo>
                    <a:pt x="30" y="36"/>
                    <a:pt x="31" y="36"/>
                    <a:pt x="31" y="36"/>
                  </a:cubicBezTo>
                  <a:cubicBezTo>
                    <a:pt x="32" y="36"/>
                    <a:pt x="33" y="35"/>
                    <a:pt x="33" y="35"/>
                  </a:cubicBezTo>
                  <a:cubicBezTo>
                    <a:pt x="33" y="35"/>
                    <a:pt x="33" y="34"/>
                    <a:pt x="33" y="34"/>
                  </a:cubicBezTo>
                  <a:cubicBezTo>
                    <a:pt x="33" y="33"/>
                    <a:pt x="31" y="34"/>
                    <a:pt x="31" y="34"/>
                  </a:cubicBezTo>
                  <a:cubicBezTo>
                    <a:pt x="30" y="34"/>
                    <a:pt x="28" y="34"/>
                    <a:pt x="28" y="34"/>
                  </a:cubicBezTo>
                  <a:cubicBezTo>
                    <a:pt x="27" y="34"/>
                    <a:pt x="25" y="34"/>
                    <a:pt x="25" y="34"/>
                  </a:cubicBezTo>
                  <a:cubicBezTo>
                    <a:pt x="24" y="34"/>
                    <a:pt x="22" y="33"/>
                    <a:pt x="21" y="32"/>
                  </a:cubicBezTo>
                  <a:cubicBezTo>
                    <a:pt x="19" y="32"/>
                    <a:pt x="16" y="31"/>
                    <a:pt x="14" y="30"/>
                  </a:cubicBezTo>
                  <a:cubicBezTo>
                    <a:pt x="11" y="28"/>
                    <a:pt x="7" y="25"/>
                    <a:pt x="4" y="23"/>
                  </a:cubicBezTo>
                  <a:cubicBezTo>
                    <a:pt x="4" y="23"/>
                    <a:pt x="4" y="23"/>
                    <a:pt x="3" y="22"/>
                  </a:cubicBezTo>
                  <a:cubicBezTo>
                    <a:pt x="3" y="22"/>
                    <a:pt x="4" y="21"/>
                    <a:pt x="4" y="20"/>
                  </a:cubicBezTo>
                  <a:cubicBezTo>
                    <a:pt x="4" y="19"/>
                    <a:pt x="3" y="18"/>
                    <a:pt x="3" y="17"/>
                  </a:cubicBezTo>
                  <a:cubicBezTo>
                    <a:pt x="2" y="16"/>
                    <a:pt x="1" y="15"/>
                    <a:pt x="1" y="14"/>
                  </a:cubicBezTo>
                  <a:cubicBezTo>
                    <a:pt x="1" y="14"/>
                    <a:pt x="0" y="13"/>
                    <a:pt x="1" y="12"/>
                  </a:cubicBezTo>
                  <a:cubicBezTo>
                    <a:pt x="1" y="12"/>
                    <a:pt x="2" y="12"/>
                    <a:pt x="2" y="12"/>
                  </a:cubicBezTo>
                  <a:cubicBezTo>
                    <a:pt x="3" y="11"/>
                    <a:pt x="4" y="12"/>
                    <a:pt x="5" y="12"/>
                  </a:cubicBezTo>
                  <a:cubicBezTo>
                    <a:pt x="5" y="11"/>
                    <a:pt x="6" y="10"/>
                    <a:pt x="6" y="10"/>
                  </a:cubicBezTo>
                  <a:cubicBezTo>
                    <a:pt x="7" y="9"/>
                    <a:pt x="8" y="8"/>
                    <a:pt x="8" y="8"/>
                  </a:cubicBezTo>
                  <a:cubicBezTo>
                    <a:pt x="9" y="8"/>
                    <a:pt x="11" y="7"/>
                    <a:pt x="11" y="6"/>
                  </a:cubicBezTo>
                  <a:cubicBezTo>
                    <a:pt x="12" y="6"/>
                    <a:pt x="12" y="4"/>
                    <a:pt x="13" y="4"/>
                  </a:cubicBezTo>
                  <a:cubicBezTo>
                    <a:pt x="13" y="3"/>
                    <a:pt x="12" y="2"/>
                    <a:pt x="13" y="1"/>
                  </a:cubicBezTo>
                  <a:cubicBezTo>
                    <a:pt x="13" y="1"/>
                    <a:pt x="14" y="0"/>
                    <a:pt x="15" y="0"/>
                  </a:cubicBezTo>
                  <a:cubicBezTo>
                    <a:pt x="15" y="0"/>
                    <a:pt x="15" y="0"/>
                    <a:pt x="1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3" name="Freeform 149">
              <a:extLst>
                <a:ext uri="{FF2B5EF4-FFF2-40B4-BE49-F238E27FC236}">
                  <a16:creationId xmlns:a16="http://schemas.microsoft.com/office/drawing/2014/main" id="{7548DFB3-12D9-4F85-90A0-B026D085CF8D}"/>
                </a:ext>
              </a:extLst>
            </p:cNvPr>
            <p:cNvSpPr>
              <a:spLocks/>
            </p:cNvSpPr>
            <p:nvPr/>
          </p:nvSpPr>
          <p:spPr bwMode="auto">
            <a:xfrm>
              <a:off x="6164206" y="2623009"/>
              <a:ext cx="144729" cy="97319"/>
            </a:xfrm>
            <a:custGeom>
              <a:avLst/>
              <a:gdLst/>
              <a:ahLst/>
              <a:cxnLst>
                <a:cxn ang="0">
                  <a:pos x="6" y="13"/>
                </a:cxn>
                <a:cxn ang="0">
                  <a:pos x="4" y="13"/>
                </a:cxn>
                <a:cxn ang="0">
                  <a:pos x="2" y="11"/>
                </a:cxn>
                <a:cxn ang="0">
                  <a:pos x="0" y="8"/>
                </a:cxn>
                <a:cxn ang="0">
                  <a:pos x="0" y="6"/>
                </a:cxn>
                <a:cxn ang="0">
                  <a:pos x="0" y="5"/>
                </a:cxn>
                <a:cxn ang="0">
                  <a:pos x="3" y="4"/>
                </a:cxn>
                <a:cxn ang="0">
                  <a:pos x="6" y="3"/>
                </a:cxn>
                <a:cxn ang="0">
                  <a:pos x="8" y="2"/>
                </a:cxn>
                <a:cxn ang="0">
                  <a:pos x="13" y="2"/>
                </a:cxn>
                <a:cxn ang="0">
                  <a:pos x="19" y="1"/>
                </a:cxn>
                <a:cxn ang="0">
                  <a:pos x="23" y="0"/>
                </a:cxn>
                <a:cxn ang="0">
                  <a:pos x="26" y="0"/>
                </a:cxn>
                <a:cxn ang="0">
                  <a:pos x="28" y="0"/>
                </a:cxn>
                <a:cxn ang="0">
                  <a:pos x="28" y="2"/>
                </a:cxn>
                <a:cxn ang="0">
                  <a:pos x="29" y="5"/>
                </a:cxn>
                <a:cxn ang="0">
                  <a:pos x="30" y="7"/>
                </a:cxn>
                <a:cxn ang="0">
                  <a:pos x="34" y="7"/>
                </a:cxn>
                <a:cxn ang="0">
                  <a:pos x="35" y="5"/>
                </a:cxn>
                <a:cxn ang="0">
                  <a:pos x="36" y="3"/>
                </a:cxn>
                <a:cxn ang="0">
                  <a:pos x="37" y="0"/>
                </a:cxn>
                <a:cxn ang="0">
                  <a:pos x="39" y="0"/>
                </a:cxn>
                <a:cxn ang="0">
                  <a:pos x="41" y="0"/>
                </a:cxn>
                <a:cxn ang="0">
                  <a:pos x="44" y="0"/>
                </a:cxn>
                <a:cxn ang="0">
                  <a:pos x="45" y="1"/>
                </a:cxn>
                <a:cxn ang="0">
                  <a:pos x="45" y="3"/>
                </a:cxn>
                <a:cxn ang="0">
                  <a:pos x="44" y="6"/>
                </a:cxn>
                <a:cxn ang="0">
                  <a:pos x="44" y="9"/>
                </a:cxn>
                <a:cxn ang="0">
                  <a:pos x="45" y="9"/>
                </a:cxn>
                <a:cxn ang="0">
                  <a:pos x="44" y="10"/>
                </a:cxn>
                <a:cxn ang="0">
                  <a:pos x="43" y="13"/>
                </a:cxn>
                <a:cxn ang="0">
                  <a:pos x="45" y="16"/>
                </a:cxn>
                <a:cxn ang="0">
                  <a:pos x="47" y="20"/>
                </a:cxn>
                <a:cxn ang="0">
                  <a:pos x="49" y="27"/>
                </a:cxn>
                <a:cxn ang="0">
                  <a:pos x="48" y="30"/>
                </a:cxn>
                <a:cxn ang="0">
                  <a:pos x="45" y="32"/>
                </a:cxn>
                <a:cxn ang="0">
                  <a:pos x="44" y="32"/>
                </a:cxn>
                <a:cxn ang="0">
                  <a:pos x="42" y="33"/>
                </a:cxn>
                <a:cxn ang="0">
                  <a:pos x="40" y="32"/>
                </a:cxn>
                <a:cxn ang="0">
                  <a:pos x="38" y="31"/>
                </a:cxn>
                <a:cxn ang="0">
                  <a:pos x="36" y="30"/>
                </a:cxn>
                <a:cxn ang="0">
                  <a:pos x="32" y="30"/>
                </a:cxn>
                <a:cxn ang="0">
                  <a:pos x="30" y="29"/>
                </a:cxn>
                <a:cxn ang="0">
                  <a:pos x="28" y="27"/>
                </a:cxn>
                <a:cxn ang="0">
                  <a:pos x="26" y="26"/>
                </a:cxn>
                <a:cxn ang="0">
                  <a:pos x="24" y="24"/>
                </a:cxn>
                <a:cxn ang="0">
                  <a:pos x="21" y="23"/>
                </a:cxn>
                <a:cxn ang="0">
                  <a:pos x="19" y="20"/>
                </a:cxn>
                <a:cxn ang="0">
                  <a:pos x="18" y="20"/>
                </a:cxn>
                <a:cxn ang="0">
                  <a:pos x="15" y="21"/>
                </a:cxn>
                <a:cxn ang="0">
                  <a:pos x="13" y="19"/>
                </a:cxn>
                <a:cxn ang="0">
                  <a:pos x="13" y="16"/>
                </a:cxn>
                <a:cxn ang="0">
                  <a:pos x="12" y="14"/>
                </a:cxn>
                <a:cxn ang="0">
                  <a:pos x="7" y="12"/>
                </a:cxn>
                <a:cxn ang="0">
                  <a:pos x="6" y="13"/>
                </a:cxn>
              </a:cxnLst>
              <a:rect l="0" t="0" r="r" b="b"/>
              <a:pathLst>
                <a:path w="49" h="33">
                  <a:moveTo>
                    <a:pt x="6" y="13"/>
                  </a:moveTo>
                  <a:cubicBezTo>
                    <a:pt x="5" y="13"/>
                    <a:pt x="4" y="13"/>
                    <a:pt x="4" y="13"/>
                  </a:cubicBezTo>
                  <a:cubicBezTo>
                    <a:pt x="3" y="13"/>
                    <a:pt x="3" y="12"/>
                    <a:pt x="2" y="11"/>
                  </a:cubicBezTo>
                  <a:cubicBezTo>
                    <a:pt x="2" y="10"/>
                    <a:pt x="1" y="9"/>
                    <a:pt x="0" y="8"/>
                  </a:cubicBezTo>
                  <a:cubicBezTo>
                    <a:pt x="0" y="8"/>
                    <a:pt x="0" y="7"/>
                    <a:pt x="0" y="6"/>
                  </a:cubicBezTo>
                  <a:cubicBezTo>
                    <a:pt x="0" y="6"/>
                    <a:pt x="0" y="5"/>
                    <a:pt x="0" y="5"/>
                  </a:cubicBezTo>
                  <a:cubicBezTo>
                    <a:pt x="1" y="4"/>
                    <a:pt x="2" y="4"/>
                    <a:pt x="3" y="4"/>
                  </a:cubicBezTo>
                  <a:cubicBezTo>
                    <a:pt x="3" y="3"/>
                    <a:pt x="5" y="3"/>
                    <a:pt x="6" y="3"/>
                  </a:cubicBezTo>
                  <a:cubicBezTo>
                    <a:pt x="7" y="3"/>
                    <a:pt x="8" y="2"/>
                    <a:pt x="8" y="2"/>
                  </a:cubicBezTo>
                  <a:cubicBezTo>
                    <a:pt x="10" y="2"/>
                    <a:pt x="12" y="2"/>
                    <a:pt x="13" y="2"/>
                  </a:cubicBezTo>
                  <a:cubicBezTo>
                    <a:pt x="15" y="2"/>
                    <a:pt x="18" y="1"/>
                    <a:pt x="19" y="1"/>
                  </a:cubicBezTo>
                  <a:cubicBezTo>
                    <a:pt x="20" y="1"/>
                    <a:pt x="22" y="0"/>
                    <a:pt x="23" y="0"/>
                  </a:cubicBezTo>
                  <a:cubicBezTo>
                    <a:pt x="23" y="0"/>
                    <a:pt x="25" y="0"/>
                    <a:pt x="26" y="0"/>
                  </a:cubicBezTo>
                  <a:cubicBezTo>
                    <a:pt x="26" y="0"/>
                    <a:pt x="27" y="0"/>
                    <a:pt x="28" y="0"/>
                  </a:cubicBezTo>
                  <a:cubicBezTo>
                    <a:pt x="28" y="1"/>
                    <a:pt x="28" y="2"/>
                    <a:pt x="28" y="2"/>
                  </a:cubicBezTo>
                  <a:cubicBezTo>
                    <a:pt x="28" y="3"/>
                    <a:pt x="28" y="5"/>
                    <a:pt x="29" y="5"/>
                  </a:cubicBezTo>
                  <a:cubicBezTo>
                    <a:pt x="29" y="6"/>
                    <a:pt x="30" y="7"/>
                    <a:pt x="30" y="7"/>
                  </a:cubicBezTo>
                  <a:cubicBezTo>
                    <a:pt x="31" y="8"/>
                    <a:pt x="33" y="8"/>
                    <a:pt x="34" y="7"/>
                  </a:cubicBezTo>
                  <a:cubicBezTo>
                    <a:pt x="35" y="7"/>
                    <a:pt x="34" y="5"/>
                    <a:pt x="35" y="5"/>
                  </a:cubicBezTo>
                  <a:cubicBezTo>
                    <a:pt x="35" y="4"/>
                    <a:pt x="36" y="4"/>
                    <a:pt x="36" y="3"/>
                  </a:cubicBezTo>
                  <a:cubicBezTo>
                    <a:pt x="36" y="2"/>
                    <a:pt x="36" y="0"/>
                    <a:pt x="37" y="0"/>
                  </a:cubicBezTo>
                  <a:cubicBezTo>
                    <a:pt x="37" y="0"/>
                    <a:pt x="38" y="0"/>
                    <a:pt x="39" y="0"/>
                  </a:cubicBezTo>
                  <a:cubicBezTo>
                    <a:pt x="39" y="1"/>
                    <a:pt x="40" y="0"/>
                    <a:pt x="41" y="0"/>
                  </a:cubicBezTo>
                  <a:cubicBezTo>
                    <a:pt x="41" y="0"/>
                    <a:pt x="43" y="0"/>
                    <a:pt x="44" y="0"/>
                  </a:cubicBezTo>
                  <a:cubicBezTo>
                    <a:pt x="44" y="0"/>
                    <a:pt x="45" y="1"/>
                    <a:pt x="45" y="1"/>
                  </a:cubicBezTo>
                  <a:cubicBezTo>
                    <a:pt x="45" y="2"/>
                    <a:pt x="45" y="3"/>
                    <a:pt x="45" y="3"/>
                  </a:cubicBezTo>
                  <a:cubicBezTo>
                    <a:pt x="45" y="4"/>
                    <a:pt x="44" y="6"/>
                    <a:pt x="44" y="6"/>
                  </a:cubicBezTo>
                  <a:cubicBezTo>
                    <a:pt x="44" y="7"/>
                    <a:pt x="44" y="8"/>
                    <a:pt x="44" y="9"/>
                  </a:cubicBezTo>
                  <a:cubicBezTo>
                    <a:pt x="44" y="9"/>
                    <a:pt x="44" y="9"/>
                    <a:pt x="45" y="9"/>
                  </a:cubicBezTo>
                  <a:cubicBezTo>
                    <a:pt x="44" y="10"/>
                    <a:pt x="44" y="10"/>
                    <a:pt x="44" y="10"/>
                  </a:cubicBezTo>
                  <a:cubicBezTo>
                    <a:pt x="44" y="11"/>
                    <a:pt x="43" y="12"/>
                    <a:pt x="43" y="13"/>
                  </a:cubicBezTo>
                  <a:cubicBezTo>
                    <a:pt x="43" y="14"/>
                    <a:pt x="45" y="15"/>
                    <a:pt x="45" y="16"/>
                  </a:cubicBezTo>
                  <a:cubicBezTo>
                    <a:pt x="46" y="17"/>
                    <a:pt x="47" y="19"/>
                    <a:pt x="47" y="20"/>
                  </a:cubicBezTo>
                  <a:cubicBezTo>
                    <a:pt x="48" y="22"/>
                    <a:pt x="49" y="25"/>
                    <a:pt x="49" y="27"/>
                  </a:cubicBezTo>
                  <a:cubicBezTo>
                    <a:pt x="49" y="28"/>
                    <a:pt x="48" y="29"/>
                    <a:pt x="48" y="30"/>
                  </a:cubicBezTo>
                  <a:cubicBezTo>
                    <a:pt x="47" y="31"/>
                    <a:pt x="46" y="32"/>
                    <a:pt x="45" y="32"/>
                  </a:cubicBezTo>
                  <a:cubicBezTo>
                    <a:pt x="45" y="32"/>
                    <a:pt x="45" y="32"/>
                    <a:pt x="44" y="32"/>
                  </a:cubicBezTo>
                  <a:cubicBezTo>
                    <a:pt x="44" y="32"/>
                    <a:pt x="43" y="33"/>
                    <a:pt x="42" y="33"/>
                  </a:cubicBezTo>
                  <a:cubicBezTo>
                    <a:pt x="42" y="33"/>
                    <a:pt x="40" y="32"/>
                    <a:pt x="40" y="32"/>
                  </a:cubicBezTo>
                  <a:cubicBezTo>
                    <a:pt x="39" y="31"/>
                    <a:pt x="38" y="31"/>
                    <a:pt x="38" y="31"/>
                  </a:cubicBezTo>
                  <a:cubicBezTo>
                    <a:pt x="37" y="31"/>
                    <a:pt x="36" y="31"/>
                    <a:pt x="36" y="30"/>
                  </a:cubicBezTo>
                  <a:cubicBezTo>
                    <a:pt x="35" y="30"/>
                    <a:pt x="33" y="31"/>
                    <a:pt x="32" y="30"/>
                  </a:cubicBezTo>
                  <a:cubicBezTo>
                    <a:pt x="32" y="30"/>
                    <a:pt x="31" y="30"/>
                    <a:pt x="30" y="29"/>
                  </a:cubicBezTo>
                  <a:cubicBezTo>
                    <a:pt x="30" y="29"/>
                    <a:pt x="28" y="28"/>
                    <a:pt x="28" y="27"/>
                  </a:cubicBezTo>
                  <a:cubicBezTo>
                    <a:pt x="27" y="27"/>
                    <a:pt x="27" y="26"/>
                    <a:pt x="26" y="26"/>
                  </a:cubicBezTo>
                  <a:cubicBezTo>
                    <a:pt x="26" y="26"/>
                    <a:pt x="25" y="25"/>
                    <a:pt x="24" y="24"/>
                  </a:cubicBezTo>
                  <a:cubicBezTo>
                    <a:pt x="24" y="24"/>
                    <a:pt x="22" y="23"/>
                    <a:pt x="21" y="23"/>
                  </a:cubicBezTo>
                  <a:cubicBezTo>
                    <a:pt x="20" y="22"/>
                    <a:pt x="20" y="21"/>
                    <a:pt x="19" y="20"/>
                  </a:cubicBezTo>
                  <a:cubicBezTo>
                    <a:pt x="19" y="20"/>
                    <a:pt x="18" y="20"/>
                    <a:pt x="18" y="20"/>
                  </a:cubicBezTo>
                  <a:cubicBezTo>
                    <a:pt x="17" y="20"/>
                    <a:pt x="16" y="21"/>
                    <a:pt x="15" y="21"/>
                  </a:cubicBezTo>
                  <a:cubicBezTo>
                    <a:pt x="14" y="21"/>
                    <a:pt x="13" y="19"/>
                    <a:pt x="13" y="19"/>
                  </a:cubicBezTo>
                  <a:cubicBezTo>
                    <a:pt x="12" y="18"/>
                    <a:pt x="13" y="17"/>
                    <a:pt x="13" y="16"/>
                  </a:cubicBezTo>
                  <a:cubicBezTo>
                    <a:pt x="13" y="15"/>
                    <a:pt x="12" y="14"/>
                    <a:pt x="12" y="14"/>
                  </a:cubicBezTo>
                  <a:cubicBezTo>
                    <a:pt x="11" y="13"/>
                    <a:pt x="8" y="12"/>
                    <a:pt x="7" y="12"/>
                  </a:cubicBezTo>
                  <a:cubicBezTo>
                    <a:pt x="7" y="12"/>
                    <a:pt x="6" y="12"/>
                    <a:pt x="6"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4" name="Freeform 150">
              <a:extLst>
                <a:ext uri="{FF2B5EF4-FFF2-40B4-BE49-F238E27FC236}">
                  <a16:creationId xmlns:a16="http://schemas.microsoft.com/office/drawing/2014/main" id="{F46A3ECE-6493-4A41-89DA-333EA4637402}"/>
                </a:ext>
              </a:extLst>
            </p:cNvPr>
            <p:cNvSpPr>
              <a:spLocks/>
            </p:cNvSpPr>
            <p:nvPr/>
          </p:nvSpPr>
          <p:spPr bwMode="auto">
            <a:xfrm>
              <a:off x="6291467" y="2613027"/>
              <a:ext cx="344356" cy="376796"/>
            </a:xfrm>
            <a:custGeom>
              <a:avLst/>
              <a:gdLst/>
              <a:ahLst/>
              <a:cxnLst>
                <a:cxn ang="0">
                  <a:pos x="33" y="83"/>
                </a:cxn>
                <a:cxn ang="0">
                  <a:pos x="35" y="75"/>
                </a:cxn>
                <a:cxn ang="0">
                  <a:pos x="40" y="68"/>
                </a:cxn>
                <a:cxn ang="0">
                  <a:pos x="36" y="61"/>
                </a:cxn>
                <a:cxn ang="0">
                  <a:pos x="29" y="55"/>
                </a:cxn>
                <a:cxn ang="0">
                  <a:pos x="23" y="61"/>
                </a:cxn>
                <a:cxn ang="0">
                  <a:pos x="14" y="61"/>
                </a:cxn>
                <a:cxn ang="0">
                  <a:pos x="7" y="64"/>
                </a:cxn>
                <a:cxn ang="0">
                  <a:pos x="3" y="63"/>
                </a:cxn>
                <a:cxn ang="0">
                  <a:pos x="7" y="58"/>
                </a:cxn>
                <a:cxn ang="0">
                  <a:pos x="9" y="53"/>
                </a:cxn>
                <a:cxn ang="0">
                  <a:pos x="4" y="42"/>
                </a:cxn>
                <a:cxn ang="0">
                  <a:pos x="1" y="35"/>
                </a:cxn>
                <a:cxn ang="0">
                  <a:pos x="6" y="30"/>
                </a:cxn>
                <a:cxn ang="0">
                  <a:pos x="0" y="16"/>
                </a:cxn>
                <a:cxn ang="0">
                  <a:pos x="2" y="12"/>
                </a:cxn>
                <a:cxn ang="0">
                  <a:pos x="7" y="7"/>
                </a:cxn>
                <a:cxn ang="0">
                  <a:pos x="10" y="0"/>
                </a:cxn>
                <a:cxn ang="0">
                  <a:pos x="16" y="2"/>
                </a:cxn>
                <a:cxn ang="0">
                  <a:pos x="21" y="2"/>
                </a:cxn>
                <a:cxn ang="0">
                  <a:pos x="27" y="8"/>
                </a:cxn>
                <a:cxn ang="0">
                  <a:pos x="34" y="11"/>
                </a:cxn>
                <a:cxn ang="0">
                  <a:pos x="42" y="15"/>
                </a:cxn>
                <a:cxn ang="0">
                  <a:pos x="49" y="19"/>
                </a:cxn>
                <a:cxn ang="0">
                  <a:pos x="63" y="15"/>
                </a:cxn>
                <a:cxn ang="0">
                  <a:pos x="71" y="10"/>
                </a:cxn>
                <a:cxn ang="0">
                  <a:pos x="78" y="5"/>
                </a:cxn>
                <a:cxn ang="0">
                  <a:pos x="86" y="4"/>
                </a:cxn>
                <a:cxn ang="0">
                  <a:pos x="90" y="8"/>
                </a:cxn>
                <a:cxn ang="0">
                  <a:pos x="98" y="11"/>
                </a:cxn>
                <a:cxn ang="0">
                  <a:pos x="105" y="14"/>
                </a:cxn>
                <a:cxn ang="0">
                  <a:pos x="108" y="19"/>
                </a:cxn>
                <a:cxn ang="0">
                  <a:pos x="111" y="25"/>
                </a:cxn>
                <a:cxn ang="0">
                  <a:pos x="116" y="28"/>
                </a:cxn>
                <a:cxn ang="0">
                  <a:pos x="110" y="34"/>
                </a:cxn>
                <a:cxn ang="0">
                  <a:pos x="105" y="40"/>
                </a:cxn>
                <a:cxn ang="0">
                  <a:pos x="103" y="46"/>
                </a:cxn>
                <a:cxn ang="0">
                  <a:pos x="102" y="51"/>
                </a:cxn>
                <a:cxn ang="0">
                  <a:pos x="97" y="54"/>
                </a:cxn>
                <a:cxn ang="0">
                  <a:pos x="102" y="62"/>
                </a:cxn>
                <a:cxn ang="0">
                  <a:pos x="101" y="71"/>
                </a:cxn>
                <a:cxn ang="0">
                  <a:pos x="102" y="75"/>
                </a:cxn>
                <a:cxn ang="0">
                  <a:pos x="100" y="80"/>
                </a:cxn>
                <a:cxn ang="0">
                  <a:pos x="98" y="89"/>
                </a:cxn>
                <a:cxn ang="0">
                  <a:pos x="98" y="96"/>
                </a:cxn>
                <a:cxn ang="0">
                  <a:pos x="99" y="101"/>
                </a:cxn>
                <a:cxn ang="0">
                  <a:pos x="94" y="105"/>
                </a:cxn>
                <a:cxn ang="0">
                  <a:pos x="93" y="109"/>
                </a:cxn>
                <a:cxn ang="0">
                  <a:pos x="91" y="115"/>
                </a:cxn>
                <a:cxn ang="0">
                  <a:pos x="91" y="119"/>
                </a:cxn>
                <a:cxn ang="0">
                  <a:pos x="87" y="120"/>
                </a:cxn>
                <a:cxn ang="0">
                  <a:pos x="85" y="125"/>
                </a:cxn>
                <a:cxn ang="0">
                  <a:pos x="79" y="126"/>
                </a:cxn>
                <a:cxn ang="0">
                  <a:pos x="74" y="119"/>
                </a:cxn>
                <a:cxn ang="0">
                  <a:pos x="71" y="112"/>
                </a:cxn>
                <a:cxn ang="0">
                  <a:pos x="69" y="104"/>
                </a:cxn>
                <a:cxn ang="0">
                  <a:pos x="69" y="99"/>
                </a:cxn>
                <a:cxn ang="0">
                  <a:pos x="61" y="96"/>
                </a:cxn>
                <a:cxn ang="0">
                  <a:pos x="56" y="90"/>
                </a:cxn>
                <a:cxn ang="0">
                  <a:pos x="52" y="89"/>
                </a:cxn>
                <a:cxn ang="0">
                  <a:pos x="41" y="88"/>
                </a:cxn>
                <a:cxn ang="0">
                  <a:pos x="37" y="86"/>
                </a:cxn>
              </a:cxnLst>
              <a:rect l="0" t="0" r="r" b="b"/>
              <a:pathLst>
                <a:path w="116" h="127">
                  <a:moveTo>
                    <a:pt x="37" y="86"/>
                  </a:moveTo>
                  <a:cubicBezTo>
                    <a:pt x="36" y="86"/>
                    <a:pt x="35" y="85"/>
                    <a:pt x="35" y="85"/>
                  </a:cubicBezTo>
                  <a:cubicBezTo>
                    <a:pt x="34" y="85"/>
                    <a:pt x="33" y="84"/>
                    <a:pt x="33" y="83"/>
                  </a:cubicBezTo>
                  <a:cubicBezTo>
                    <a:pt x="32" y="82"/>
                    <a:pt x="33" y="81"/>
                    <a:pt x="33" y="81"/>
                  </a:cubicBezTo>
                  <a:cubicBezTo>
                    <a:pt x="34" y="80"/>
                    <a:pt x="35" y="77"/>
                    <a:pt x="35" y="77"/>
                  </a:cubicBezTo>
                  <a:cubicBezTo>
                    <a:pt x="35" y="77"/>
                    <a:pt x="35" y="75"/>
                    <a:pt x="35" y="75"/>
                  </a:cubicBezTo>
                  <a:cubicBezTo>
                    <a:pt x="35" y="74"/>
                    <a:pt x="37" y="74"/>
                    <a:pt x="37" y="74"/>
                  </a:cubicBezTo>
                  <a:cubicBezTo>
                    <a:pt x="37" y="73"/>
                    <a:pt x="38" y="72"/>
                    <a:pt x="39" y="71"/>
                  </a:cubicBezTo>
                  <a:cubicBezTo>
                    <a:pt x="39" y="70"/>
                    <a:pt x="40" y="69"/>
                    <a:pt x="40" y="68"/>
                  </a:cubicBezTo>
                  <a:cubicBezTo>
                    <a:pt x="41" y="67"/>
                    <a:pt x="40" y="65"/>
                    <a:pt x="40" y="64"/>
                  </a:cubicBezTo>
                  <a:cubicBezTo>
                    <a:pt x="40" y="64"/>
                    <a:pt x="39" y="63"/>
                    <a:pt x="38" y="62"/>
                  </a:cubicBezTo>
                  <a:cubicBezTo>
                    <a:pt x="38" y="62"/>
                    <a:pt x="36" y="61"/>
                    <a:pt x="36" y="61"/>
                  </a:cubicBezTo>
                  <a:cubicBezTo>
                    <a:pt x="35" y="61"/>
                    <a:pt x="33" y="61"/>
                    <a:pt x="32" y="60"/>
                  </a:cubicBezTo>
                  <a:cubicBezTo>
                    <a:pt x="31" y="60"/>
                    <a:pt x="31" y="58"/>
                    <a:pt x="30" y="58"/>
                  </a:cubicBezTo>
                  <a:cubicBezTo>
                    <a:pt x="30" y="57"/>
                    <a:pt x="29" y="55"/>
                    <a:pt x="29" y="55"/>
                  </a:cubicBezTo>
                  <a:cubicBezTo>
                    <a:pt x="28" y="55"/>
                    <a:pt x="27" y="57"/>
                    <a:pt x="27" y="57"/>
                  </a:cubicBezTo>
                  <a:cubicBezTo>
                    <a:pt x="26" y="58"/>
                    <a:pt x="26" y="59"/>
                    <a:pt x="25" y="60"/>
                  </a:cubicBezTo>
                  <a:cubicBezTo>
                    <a:pt x="25" y="60"/>
                    <a:pt x="24" y="61"/>
                    <a:pt x="23" y="61"/>
                  </a:cubicBezTo>
                  <a:cubicBezTo>
                    <a:pt x="23" y="61"/>
                    <a:pt x="22" y="62"/>
                    <a:pt x="22" y="62"/>
                  </a:cubicBezTo>
                  <a:cubicBezTo>
                    <a:pt x="21" y="63"/>
                    <a:pt x="19" y="62"/>
                    <a:pt x="18" y="62"/>
                  </a:cubicBezTo>
                  <a:cubicBezTo>
                    <a:pt x="17" y="62"/>
                    <a:pt x="15" y="61"/>
                    <a:pt x="14" y="61"/>
                  </a:cubicBezTo>
                  <a:cubicBezTo>
                    <a:pt x="14" y="61"/>
                    <a:pt x="12" y="61"/>
                    <a:pt x="12" y="62"/>
                  </a:cubicBezTo>
                  <a:cubicBezTo>
                    <a:pt x="11" y="62"/>
                    <a:pt x="10" y="63"/>
                    <a:pt x="9" y="63"/>
                  </a:cubicBezTo>
                  <a:cubicBezTo>
                    <a:pt x="9" y="63"/>
                    <a:pt x="8" y="64"/>
                    <a:pt x="7" y="64"/>
                  </a:cubicBezTo>
                  <a:cubicBezTo>
                    <a:pt x="7" y="65"/>
                    <a:pt x="6" y="66"/>
                    <a:pt x="5" y="66"/>
                  </a:cubicBezTo>
                  <a:cubicBezTo>
                    <a:pt x="5" y="66"/>
                    <a:pt x="4" y="65"/>
                    <a:pt x="3" y="65"/>
                  </a:cubicBezTo>
                  <a:cubicBezTo>
                    <a:pt x="3" y="64"/>
                    <a:pt x="3" y="63"/>
                    <a:pt x="3" y="63"/>
                  </a:cubicBezTo>
                  <a:cubicBezTo>
                    <a:pt x="4" y="62"/>
                    <a:pt x="4" y="62"/>
                    <a:pt x="4" y="61"/>
                  </a:cubicBezTo>
                  <a:cubicBezTo>
                    <a:pt x="5" y="61"/>
                    <a:pt x="6" y="60"/>
                    <a:pt x="6" y="60"/>
                  </a:cubicBezTo>
                  <a:cubicBezTo>
                    <a:pt x="6" y="60"/>
                    <a:pt x="7" y="58"/>
                    <a:pt x="7" y="58"/>
                  </a:cubicBezTo>
                  <a:cubicBezTo>
                    <a:pt x="7" y="57"/>
                    <a:pt x="8" y="57"/>
                    <a:pt x="9" y="57"/>
                  </a:cubicBezTo>
                  <a:cubicBezTo>
                    <a:pt x="9" y="56"/>
                    <a:pt x="9" y="55"/>
                    <a:pt x="9" y="55"/>
                  </a:cubicBezTo>
                  <a:cubicBezTo>
                    <a:pt x="9" y="54"/>
                    <a:pt x="9" y="53"/>
                    <a:pt x="9" y="53"/>
                  </a:cubicBezTo>
                  <a:cubicBezTo>
                    <a:pt x="8" y="52"/>
                    <a:pt x="7" y="50"/>
                    <a:pt x="7" y="49"/>
                  </a:cubicBezTo>
                  <a:cubicBezTo>
                    <a:pt x="6" y="48"/>
                    <a:pt x="6" y="47"/>
                    <a:pt x="5" y="46"/>
                  </a:cubicBezTo>
                  <a:cubicBezTo>
                    <a:pt x="5" y="45"/>
                    <a:pt x="4" y="43"/>
                    <a:pt x="4" y="42"/>
                  </a:cubicBezTo>
                  <a:cubicBezTo>
                    <a:pt x="4" y="42"/>
                    <a:pt x="4" y="40"/>
                    <a:pt x="3" y="40"/>
                  </a:cubicBezTo>
                  <a:cubicBezTo>
                    <a:pt x="3" y="39"/>
                    <a:pt x="2" y="38"/>
                    <a:pt x="2" y="37"/>
                  </a:cubicBezTo>
                  <a:cubicBezTo>
                    <a:pt x="2" y="37"/>
                    <a:pt x="2" y="36"/>
                    <a:pt x="1" y="35"/>
                  </a:cubicBezTo>
                  <a:cubicBezTo>
                    <a:pt x="2" y="35"/>
                    <a:pt x="2" y="35"/>
                    <a:pt x="2" y="35"/>
                  </a:cubicBezTo>
                  <a:cubicBezTo>
                    <a:pt x="3" y="35"/>
                    <a:pt x="4" y="34"/>
                    <a:pt x="5" y="33"/>
                  </a:cubicBezTo>
                  <a:cubicBezTo>
                    <a:pt x="5" y="32"/>
                    <a:pt x="6" y="31"/>
                    <a:pt x="6" y="30"/>
                  </a:cubicBezTo>
                  <a:cubicBezTo>
                    <a:pt x="6" y="28"/>
                    <a:pt x="5" y="25"/>
                    <a:pt x="4" y="23"/>
                  </a:cubicBezTo>
                  <a:cubicBezTo>
                    <a:pt x="4" y="22"/>
                    <a:pt x="3" y="20"/>
                    <a:pt x="2" y="19"/>
                  </a:cubicBezTo>
                  <a:cubicBezTo>
                    <a:pt x="2" y="18"/>
                    <a:pt x="0" y="17"/>
                    <a:pt x="0" y="16"/>
                  </a:cubicBezTo>
                  <a:cubicBezTo>
                    <a:pt x="0" y="15"/>
                    <a:pt x="1" y="14"/>
                    <a:pt x="1" y="13"/>
                  </a:cubicBezTo>
                  <a:cubicBezTo>
                    <a:pt x="1" y="13"/>
                    <a:pt x="1" y="13"/>
                    <a:pt x="2" y="12"/>
                  </a:cubicBezTo>
                  <a:cubicBezTo>
                    <a:pt x="2" y="12"/>
                    <a:pt x="2" y="12"/>
                    <a:pt x="2" y="12"/>
                  </a:cubicBezTo>
                  <a:cubicBezTo>
                    <a:pt x="3" y="13"/>
                    <a:pt x="4" y="13"/>
                    <a:pt x="5" y="12"/>
                  </a:cubicBezTo>
                  <a:cubicBezTo>
                    <a:pt x="6" y="12"/>
                    <a:pt x="6" y="11"/>
                    <a:pt x="7" y="10"/>
                  </a:cubicBezTo>
                  <a:cubicBezTo>
                    <a:pt x="7" y="10"/>
                    <a:pt x="7" y="8"/>
                    <a:pt x="7" y="7"/>
                  </a:cubicBezTo>
                  <a:cubicBezTo>
                    <a:pt x="7" y="6"/>
                    <a:pt x="8" y="5"/>
                    <a:pt x="8" y="4"/>
                  </a:cubicBezTo>
                  <a:cubicBezTo>
                    <a:pt x="8" y="3"/>
                    <a:pt x="8" y="2"/>
                    <a:pt x="8" y="1"/>
                  </a:cubicBezTo>
                  <a:cubicBezTo>
                    <a:pt x="8" y="1"/>
                    <a:pt x="9" y="0"/>
                    <a:pt x="10" y="0"/>
                  </a:cubicBezTo>
                  <a:cubicBezTo>
                    <a:pt x="10" y="0"/>
                    <a:pt x="11" y="1"/>
                    <a:pt x="11" y="1"/>
                  </a:cubicBezTo>
                  <a:cubicBezTo>
                    <a:pt x="12" y="1"/>
                    <a:pt x="13" y="2"/>
                    <a:pt x="13" y="2"/>
                  </a:cubicBezTo>
                  <a:cubicBezTo>
                    <a:pt x="14" y="2"/>
                    <a:pt x="15" y="2"/>
                    <a:pt x="16" y="2"/>
                  </a:cubicBezTo>
                  <a:cubicBezTo>
                    <a:pt x="17" y="2"/>
                    <a:pt x="18" y="2"/>
                    <a:pt x="19" y="2"/>
                  </a:cubicBezTo>
                  <a:cubicBezTo>
                    <a:pt x="19" y="2"/>
                    <a:pt x="20" y="1"/>
                    <a:pt x="20" y="1"/>
                  </a:cubicBezTo>
                  <a:cubicBezTo>
                    <a:pt x="20" y="1"/>
                    <a:pt x="21" y="2"/>
                    <a:pt x="21" y="2"/>
                  </a:cubicBezTo>
                  <a:cubicBezTo>
                    <a:pt x="21" y="3"/>
                    <a:pt x="22" y="3"/>
                    <a:pt x="23" y="4"/>
                  </a:cubicBezTo>
                  <a:cubicBezTo>
                    <a:pt x="23" y="4"/>
                    <a:pt x="24" y="6"/>
                    <a:pt x="24" y="7"/>
                  </a:cubicBezTo>
                  <a:cubicBezTo>
                    <a:pt x="25" y="7"/>
                    <a:pt x="26" y="8"/>
                    <a:pt x="27" y="8"/>
                  </a:cubicBezTo>
                  <a:cubicBezTo>
                    <a:pt x="27" y="8"/>
                    <a:pt x="28" y="9"/>
                    <a:pt x="29" y="9"/>
                  </a:cubicBezTo>
                  <a:cubicBezTo>
                    <a:pt x="30" y="10"/>
                    <a:pt x="31" y="11"/>
                    <a:pt x="32" y="11"/>
                  </a:cubicBezTo>
                  <a:cubicBezTo>
                    <a:pt x="32" y="12"/>
                    <a:pt x="34" y="11"/>
                    <a:pt x="34" y="11"/>
                  </a:cubicBezTo>
                  <a:cubicBezTo>
                    <a:pt x="35" y="11"/>
                    <a:pt x="37" y="12"/>
                    <a:pt x="37" y="12"/>
                  </a:cubicBezTo>
                  <a:cubicBezTo>
                    <a:pt x="38" y="12"/>
                    <a:pt x="39" y="12"/>
                    <a:pt x="40" y="12"/>
                  </a:cubicBezTo>
                  <a:cubicBezTo>
                    <a:pt x="40" y="13"/>
                    <a:pt x="41" y="14"/>
                    <a:pt x="42" y="15"/>
                  </a:cubicBezTo>
                  <a:cubicBezTo>
                    <a:pt x="42" y="16"/>
                    <a:pt x="44" y="17"/>
                    <a:pt x="44" y="18"/>
                  </a:cubicBezTo>
                  <a:cubicBezTo>
                    <a:pt x="45" y="18"/>
                    <a:pt x="46" y="20"/>
                    <a:pt x="46" y="20"/>
                  </a:cubicBezTo>
                  <a:cubicBezTo>
                    <a:pt x="47" y="20"/>
                    <a:pt x="49" y="20"/>
                    <a:pt x="49" y="19"/>
                  </a:cubicBezTo>
                  <a:cubicBezTo>
                    <a:pt x="51" y="19"/>
                    <a:pt x="53" y="17"/>
                    <a:pt x="54" y="17"/>
                  </a:cubicBezTo>
                  <a:cubicBezTo>
                    <a:pt x="55" y="17"/>
                    <a:pt x="57" y="16"/>
                    <a:pt x="58" y="16"/>
                  </a:cubicBezTo>
                  <a:cubicBezTo>
                    <a:pt x="59" y="16"/>
                    <a:pt x="61" y="15"/>
                    <a:pt x="63" y="15"/>
                  </a:cubicBezTo>
                  <a:cubicBezTo>
                    <a:pt x="64" y="15"/>
                    <a:pt x="65" y="13"/>
                    <a:pt x="66" y="13"/>
                  </a:cubicBezTo>
                  <a:cubicBezTo>
                    <a:pt x="68" y="12"/>
                    <a:pt x="70" y="11"/>
                    <a:pt x="71" y="10"/>
                  </a:cubicBezTo>
                  <a:cubicBezTo>
                    <a:pt x="71" y="10"/>
                    <a:pt x="71" y="10"/>
                    <a:pt x="71" y="10"/>
                  </a:cubicBezTo>
                  <a:cubicBezTo>
                    <a:pt x="72" y="9"/>
                    <a:pt x="72" y="8"/>
                    <a:pt x="72" y="8"/>
                  </a:cubicBezTo>
                  <a:cubicBezTo>
                    <a:pt x="73" y="7"/>
                    <a:pt x="74" y="6"/>
                    <a:pt x="75" y="5"/>
                  </a:cubicBezTo>
                  <a:cubicBezTo>
                    <a:pt x="76" y="5"/>
                    <a:pt x="77" y="5"/>
                    <a:pt x="78" y="5"/>
                  </a:cubicBezTo>
                  <a:cubicBezTo>
                    <a:pt x="78" y="5"/>
                    <a:pt x="80" y="4"/>
                    <a:pt x="80" y="4"/>
                  </a:cubicBezTo>
                  <a:cubicBezTo>
                    <a:pt x="81" y="4"/>
                    <a:pt x="83" y="4"/>
                    <a:pt x="84" y="4"/>
                  </a:cubicBezTo>
                  <a:cubicBezTo>
                    <a:pt x="85" y="4"/>
                    <a:pt x="86" y="4"/>
                    <a:pt x="86" y="4"/>
                  </a:cubicBezTo>
                  <a:cubicBezTo>
                    <a:pt x="87" y="4"/>
                    <a:pt x="88" y="4"/>
                    <a:pt x="88" y="4"/>
                  </a:cubicBezTo>
                  <a:cubicBezTo>
                    <a:pt x="89" y="4"/>
                    <a:pt x="89" y="6"/>
                    <a:pt x="89" y="6"/>
                  </a:cubicBezTo>
                  <a:cubicBezTo>
                    <a:pt x="89" y="7"/>
                    <a:pt x="89" y="8"/>
                    <a:pt x="90" y="8"/>
                  </a:cubicBezTo>
                  <a:cubicBezTo>
                    <a:pt x="90" y="9"/>
                    <a:pt x="91" y="9"/>
                    <a:pt x="92" y="10"/>
                  </a:cubicBezTo>
                  <a:cubicBezTo>
                    <a:pt x="93" y="10"/>
                    <a:pt x="95" y="10"/>
                    <a:pt x="95" y="10"/>
                  </a:cubicBezTo>
                  <a:cubicBezTo>
                    <a:pt x="96" y="10"/>
                    <a:pt x="98" y="11"/>
                    <a:pt x="98" y="11"/>
                  </a:cubicBezTo>
                  <a:cubicBezTo>
                    <a:pt x="99" y="12"/>
                    <a:pt x="100" y="12"/>
                    <a:pt x="101" y="13"/>
                  </a:cubicBezTo>
                  <a:cubicBezTo>
                    <a:pt x="101" y="13"/>
                    <a:pt x="102" y="14"/>
                    <a:pt x="103" y="14"/>
                  </a:cubicBezTo>
                  <a:cubicBezTo>
                    <a:pt x="104" y="14"/>
                    <a:pt x="104" y="14"/>
                    <a:pt x="105" y="14"/>
                  </a:cubicBezTo>
                  <a:cubicBezTo>
                    <a:pt x="105" y="15"/>
                    <a:pt x="105" y="15"/>
                    <a:pt x="105" y="15"/>
                  </a:cubicBezTo>
                  <a:cubicBezTo>
                    <a:pt x="106" y="16"/>
                    <a:pt x="106" y="17"/>
                    <a:pt x="107" y="17"/>
                  </a:cubicBezTo>
                  <a:cubicBezTo>
                    <a:pt x="107" y="18"/>
                    <a:pt x="108" y="19"/>
                    <a:pt x="108" y="19"/>
                  </a:cubicBezTo>
                  <a:cubicBezTo>
                    <a:pt x="109" y="19"/>
                    <a:pt x="109" y="20"/>
                    <a:pt x="110" y="20"/>
                  </a:cubicBezTo>
                  <a:cubicBezTo>
                    <a:pt x="110" y="21"/>
                    <a:pt x="110" y="23"/>
                    <a:pt x="110" y="23"/>
                  </a:cubicBezTo>
                  <a:cubicBezTo>
                    <a:pt x="110" y="24"/>
                    <a:pt x="111" y="25"/>
                    <a:pt x="111" y="25"/>
                  </a:cubicBezTo>
                  <a:cubicBezTo>
                    <a:pt x="112" y="25"/>
                    <a:pt x="113" y="26"/>
                    <a:pt x="114" y="26"/>
                  </a:cubicBezTo>
                  <a:cubicBezTo>
                    <a:pt x="114" y="26"/>
                    <a:pt x="115" y="25"/>
                    <a:pt x="115" y="25"/>
                  </a:cubicBezTo>
                  <a:cubicBezTo>
                    <a:pt x="116" y="25"/>
                    <a:pt x="116" y="27"/>
                    <a:pt x="116" y="28"/>
                  </a:cubicBezTo>
                  <a:cubicBezTo>
                    <a:pt x="116" y="28"/>
                    <a:pt x="115" y="29"/>
                    <a:pt x="115" y="30"/>
                  </a:cubicBezTo>
                  <a:cubicBezTo>
                    <a:pt x="114" y="31"/>
                    <a:pt x="113" y="32"/>
                    <a:pt x="112" y="33"/>
                  </a:cubicBezTo>
                  <a:cubicBezTo>
                    <a:pt x="111" y="33"/>
                    <a:pt x="111" y="34"/>
                    <a:pt x="110" y="34"/>
                  </a:cubicBezTo>
                  <a:cubicBezTo>
                    <a:pt x="110" y="35"/>
                    <a:pt x="109" y="35"/>
                    <a:pt x="109" y="36"/>
                  </a:cubicBezTo>
                  <a:cubicBezTo>
                    <a:pt x="108" y="36"/>
                    <a:pt x="108" y="37"/>
                    <a:pt x="107" y="38"/>
                  </a:cubicBezTo>
                  <a:cubicBezTo>
                    <a:pt x="107" y="39"/>
                    <a:pt x="105" y="40"/>
                    <a:pt x="105" y="40"/>
                  </a:cubicBezTo>
                  <a:cubicBezTo>
                    <a:pt x="104" y="41"/>
                    <a:pt x="102" y="42"/>
                    <a:pt x="102" y="42"/>
                  </a:cubicBezTo>
                  <a:cubicBezTo>
                    <a:pt x="101" y="43"/>
                    <a:pt x="101" y="45"/>
                    <a:pt x="102" y="45"/>
                  </a:cubicBezTo>
                  <a:cubicBezTo>
                    <a:pt x="102" y="46"/>
                    <a:pt x="103" y="46"/>
                    <a:pt x="103" y="46"/>
                  </a:cubicBezTo>
                  <a:cubicBezTo>
                    <a:pt x="103" y="47"/>
                    <a:pt x="103" y="47"/>
                    <a:pt x="104" y="48"/>
                  </a:cubicBezTo>
                  <a:cubicBezTo>
                    <a:pt x="104" y="48"/>
                    <a:pt x="104" y="49"/>
                    <a:pt x="103" y="50"/>
                  </a:cubicBezTo>
                  <a:cubicBezTo>
                    <a:pt x="103" y="50"/>
                    <a:pt x="103" y="51"/>
                    <a:pt x="102" y="51"/>
                  </a:cubicBezTo>
                  <a:cubicBezTo>
                    <a:pt x="102" y="51"/>
                    <a:pt x="101" y="52"/>
                    <a:pt x="100" y="52"/>
                  </a:cubicBezTo>
                  <a:cubicBezTo>
                    <a:pt x="100" y="52"/>
                    <a:pt x="99" y="52"/>
                    <a:pt x="98" y="52"/>
                  </a:cubicBezTo>
                  <a:cubicBezTo>
                    <a:pt x="98" y="52"/>
                    <a:pt x="97" y="54"/>
                    <a:pt x="97" y="54"/>
                  </a:cubicBezTo>
                  <a:cubicBezTo>
                    <a:pt x="97" y="55"/>
                    <a:pt x="98" y="56"/>
                    <a:pt x="98" y="57"/>
                  </a:cubicBezTo>
                  <a:cubicBezTo>
                    <a:pt x="98" y="57"/>
                    <a:pt x="100" y="59"/>
                    <a:pt x="101" y="59"/>
                  </a:cubicBezTo>
                  <a:cubicBezTo>
                    <a:pt x="101" y="60"/>
                    <a:pt x="102" y="61"/>
                    <a:pt x="102" y="62"/>
                  </a:cubicBezTo>
                  <a:cubicBezTo>
                    <a:pt x="102" y="62"/>
                    <a:pt x="103" y="64"/>
                    <a:pt x="103" y="65"/>
                  </a:cubicBezTo>
                  <a:cubicBezTo>
                    <a:pt x="103" y="65"/>
                    <a:pt x="102" y="67"/>
                    <a:pt x="101" y="67"/>
                  </a:cubicBezTo>
                  <a:cubicBezTo>
                    <a:pt x="101" y="68"/>
                    <a:pt x="101" y="70"/>
                    <a:pt x="101" y="71"/>
                  </a:cubicBezTo>
                  <a:cubicBezTo>
                    <a:pt x="102" y="72"/>
                    <a:pt x="103" y="72"/>
                    <a:pt x="103" y="72"/>
                  </a:cubicBezTo>
                  <a:cubicBezTo>
                    <a:pt x="103" y="73"/>
                    <a:pt x="103" y="73"/>
                    <a:pt x="103" y="74"/>
                  </a:cubicBezTo>
                  <a:cubicBezTo>
                    <a:pt x="103" y="74"/>
                    <a:pt x="103" y="75"/>
                    <a:pt x="102" y="75"/>
                  </a:cubicBezTo>
                  <a:cubicBezTo>
                    <a:pt x="102" y="76"/>
                    <a:pt x="101" y="76"/>
                    <a:pt x="100" y="76"/>
                  </a:cubicBezTo>
                  <a:cubicBezTo>
                    <a:pt x="100" y="77"/>
                    <a:pt x="99" y="77"/>
                    <a:pt x="99" y="78"/>
                  </a:cubicBezTo>
                  <a:cubicBezTo>
                    <a:pt x="99" y="78"/>
                    <a:pt x="100" y="80"/>
                    <a:pt x="100" y="80"/>
                  </a:cubicBezTo>
                  <a:cubicBezTo>
                    <a:pt x="100" y="81"/>
                    <a:pt x="99" y="82"/>
                    <a:pt x="99" y="83"/>
                  </a:cubicBezTo>
                  <a:cubicBezTo>
                    <a:pt x="99" y="84"/>
                    <a:pt x="99" y="85"/>
                    <a:pt x="99" y="86"/>
                  </a:cubicBezTo>
                  <a:cubicBezTo>
                    <a:pt x="99" y="86"/>
                    <a:pt x="98" y="88"/>
                    <a:pt x="98" y="89"/>
                  </a:cubicBezTo>
                  <a:cubicBezTo>
                    <a:pt x="98" y="89"/>
                    <a:pt x="97" y="91"/>
                    <a:pt x="96" y="91"/>
                  </a:cubicBezTo>
                  <a:cubicBezTo>
                    <a:pt x="96" y="92"/>
                    <a:pt x="96" y="93"/>
                    <a:pt x="96" y="94"/>
                  </a:cubicBezTo>
                  <a:cubicBezTo>
                    <a:pt x="97" y="95"/>
                    <a:pt x="97" y="96"/>
                    <a:pt x="98" y="96"/>
                  </a:cubicBezTo>
                  <a:cubicBezTo>
                    <a:pt x="98" y="97"/>
                    <a:pt x="99" y="98"/>
                    <a:pt x="100" y="99"/>
                  </a:cubicBezTo>
                  <a:cubicBezTo>
                    <a:pt x="100" y="99"/>
                    <a:pt x="100" y="99"/>
                    <a:pt x="100" y="99"/>
                  </a:cubicBezTo>
                  <a:cubicBezTo>
                    <a:pt x="100" y="100"/>
                    <a:pt x="99" y="100"/>
                    <a:pt x="99" y="101"/>
                  </a:cubicBezTo>
                  <a:cubicBezTo>
                    <a:pt x="98" y="101"/>
                    <a:pt x="97" y="102"/>
                    <a:pt x="97" y="102"/>
                  </a:cubicBezTo>
                  <a:cubicBezTo>
                    <a:pt x="97" y="103"/>
                    <a:pt x="96" y="103"/>
                    <a:pt x="96" y="104"/>
                  </a:cubicBezTo>
                  <a:cubicBezTo>
                    <a:pt x="96" y="104"/>
                    <a:pt x="94" y="104"/>
                    <a:pt x="94" y="105"/>
                  </a:cubicBezTo>
                  <a:cubicBezTo>
                    <a:pt x="93" y="105"/>
                    <a:pt x="92" y="106"/>
                    <a:pt x="92" y="106"/>
                  </a:cubicBezTo>
                  <a:cubicBezTo>
                    <a:pt x="92" y="106"/>
                    <a:pt x="92" y="107"/>
                    <a:pt x="92" y="108"/>
                  </a:cubicBezTo>
                  <a:cubicBezTo>
                    <a:pt x="92" y="108"/>
                    <a:pt x="93" y="109"/>
                    <a:pt x="93" y="109"/>
                  </a:cubicBezTo>
                  <a:cubicBezTo>
                    <a:pt x="93" y="110"/>
                    <a:pt x="93" y="111"/>
                    <a:pt x="93" y="112"/>
                  </a:cubicBezTo>
                  <a:cubicBezTo>
                    <a:pt x="93" y="112"/>
                    <a:pt x="93" y="114"/>
                    <a:pt x="93" y="114"/>
                  </a:cubicBezTo>
                  <a:cubicBezTo>
                    <a:pt x="92" y="114"/>
                    <a:pt x="91" y="114"/>
                    <a:pt x="91" y="115"/>
                  </a:cubicBezTo>
                  <a:cubicBezTo>
                    <a:pt x="91" y="115"/>
                    <a:pt x="91" y="115"/>
                    <a:pt x="91" y="116"/>
                  </a:cubicBezTo>
                  <a:cubicBezTo>
                    <a:pt x="91" y="116"/>
                    <a:pt x="91" y="117"/>
                    <a:pt x="91" y="118"/>
                  </a:cubicBezTo>
                  <a:cubicBezTo>
                    <a:pt x="91" y="118"/>
                    <a:pt x="91" y="119"/>
                    <a:pt x="91" y="119"/>
                  </a:cubicBezTo>
                  <a:cubicBezTo>
                    <a:pt x="90" y="120"/>
                    <a:pt x="90" y="121"/>
                    <a:pt x="90" y="121"/>
                  </a:cubicBezTo>
                  <a:cubicBezTo>
                    <a:pt x="90" y="121"/>
                    <a:pt x="89" y="120"/>
                    <a:pt x="88" y="120"/>
                  </a:cubicBezTo>
                  <a:cubicBezTo>
                    <a:pt x="88" y="120"/>
                    <a:pt x="87" y="120"/>
                    <a:pt x="87" y="120"/>
                  </a:cubicBezTo>
                  <a:cubicBezTo>
                    <a:pt x="86" y="120"/>
                    <a:pt x="85" y="121"/>
                    <a:pt x="85" y="121"/>
                  </a:cubicBezTo>
                  <a:cubicBezTo>
                    <a:pt x="85" y="122"/>
                    <a:pt x="85" y="123"/>
                    <a:pt x="85" y="123"/>
                  </a:cubicBezTo>
                  <a:cubicBezTo>
                    <a:pt x="85" y="124"/>
                    <a:pt x="85" y="125"/>
                    <a:pt x="85" y="125"/>
                  </a:cubicBezTo>
                  <a:cubicBezTo>
                    <a:pt x="84" y="126"/>
                    <a:pt x="84" y="127"/>
                    <a:pt x="83" y="127"/>
                  </a:cubicBezTo>
                  <a:cubicBezTo>
                    <a:pt x="83" y="127"/>
                    <a:pt x="82" y="127"/>
                    <a:pt x="81" y="127"/>
                  </a:cubicBezTo>
                  <a:cubicBezTo>
                    <a:pt x="80" y="127"/>
                    <a:pt x="79" y="126"/>
                    <a:pt x="79" y="126"/>
                  </a:cubicBezTo>
                  <a:cubicBezTo>
                    <a:pt x="78" y="126"/>
                    <a:pt x="77" y="126"/>
                    <a:pt x="76" y="125"/>
                  </a:cubicBezTo>
                  <a:cubicBezTo>
                    <a:pt x="76" y="125"/>
                    <a:pt x="76" y="123"/>
                    <a:pt x="76" y="122"/>
                  </a:cubicBezTo>
                  <a:cubicBezTo>
                    <a:pt x="75" y="121"/>
                    <a:pt x="74" y="119"/>
                    <a:pt x="74" y="119"/>
                  </a:cubicBezTo>
                  <a:cubicBezTo>
                    <a:pt x="73" y="118"/>
                    <a:pt x="72" y="117"/>
                    <a:pt x="71" y="117"/>
                  </a:cubicBezTo>
                  <a:cubicBezTo>
                    <a:pt x="71" y="116"/>
                    <a:pt x="71" y="116"/>
                    <a:pt x="71" y="115"/>
                  </a:cubicBezTo>
                  <a:cubicBezTo>
                    <a:pt x="71" y="114"/>
                    <a:pt x="71" y="113"/>
                    <a:pt x="71" y="112"/>
                  </a:cubicBezTo>
                  <a:cubicBezTo>
                    <a:pt x="71" y="111"/>
                    <a:pt x="71" y="109"/>
                    <a:pt x="71" y="109"/>
                  </a:cubicBezTo>
                  <a:cubicBezTo>
                    <a:pt x="71" y="108"/>
                    <a:pt x="70" y="107"/>
                    <a:pt x="70" y="107"/>
                  </a:cubicBezTo>
                  <a:cubicBezTo>
                    <a:pt x="70" y="106"/>
                    <a:pt x="69" y="105"/>
                    <a:pt x="69" y="104"/>
                  </a:cubicBezTo>
                  <a:cubicBezTo>
                    <a:pt x="69" y="103"/>
                    <a:pt x="69" y="102"/>
                    <a:pt x="69" y="102"/>
                  </a:cubicBezTo>
                  <a:cubicBezTo>
                    <a:pt x="69" y="101"/>
                    <a:pt x="70" y="100"/>
                    <a:pt x="70" y="100"/>
                  </a:cubicBezTo>
                  <a:cubicBezTo>
                    <a:pt x="70" y="99"/>
                    <a:pt x="69" y="99"/>
                    <a:pt x="69" y="99"/>
                  </a:cubicBezTo>
                  <a:cubicBezTo>
                    <a:pt x="68" y="98"/>
                    <a:pt x="67" y="98"/>
                    <a:pt x="67" y="98"/>
                  </a:cubicBezTo>
                  <a:cubicBezTo>
                    <a:pt x="66" y="98"/>
                    <a:pt x="65" y="98"/>
                    <a:pt x="64" y="98"/>
                  </a:cubicBezTo>
                  <a:cubicBezTo>
                    <a:pt x="63" y="97"/>
                    <a:pt x="62" y="96"/>
                    <a:pt x="61" y="96"/>
                  </a:cubicBezTo>
                  <a:cubicBezTo>
                    <a:pt x="60" y="95"/>
                    <a:pt x="59" y="93"/>
                    <a:pt x="58" y="92"/>
                  </a:cubicBezTo>
                  <a:cubicBezTo>
                    <a:pt x="58" y="91"/>
                    <a:pt x="58" y="90"/>
                    <a:pt x="57" y="90"/>
                  </a:cubicBezTo>
                  <a:cubicBezTo>
                    <a:pt x="57" y="90"/>
                    <a:pt x="56" y="90"/>
                    <a:pt x="56" y="90"/>
                  </a:cubicBezTo>
                  <a:cubicBezTo>
                    <a:pt x="56" y="91"/>
                    <a:pt x="56" y="91"/>
                    <a:pt x="56" y="91"/>
                  </a:cubicBezTo>
                  <a:cubicBezTo>
                    <a:pt x="56" y="92"/>
                    <a:pt x="54" y="91"/>
                    <a:pt x="54" y="91"/>
                  </a:cubicBezTo>
                  <a:cubicBezTo>
                    <a:pt x="53" y="90"/>
                    <a:pt x="52" y="89"/>
                    <a:pt x="52" y="89"/>
                  </a:cubicBezTo>
                  <a:cubicBezTo>
                    <a:pt x="51" y="88"/>
                    <a:pt x="50" y="88"/>
                    <a:pt x="49" y="88"/>
                  </a:cubicBezTo>
                  <a:cubicBezTo>
                    <a:pt x="48" y="88"/>
                    <a:pt x="45" y="87"/>
                    <a:pt x="44" y="87"/>
                  </a:cubicBezTo>
                  <a:cubicBezTo>
                    <a:pt x="43" y="88"/>
                    <a:pt x="41" y="88"/>
                    <a:pt x="41" y="88"/>
                  </a:cubicBezTo>
                  <a:cubicBezTo>
                    <a:pt x="40" y="88"/>
                    <a:pt x="39" y="88"/>
                    <a:pt x="38" y="88"/>
                  </a:cubicBezTo>
                  <a:cubicBezTo>
                    <a:pt x="38" y="88"/>
                    <a:pt x="37" y="87"/>
                    <a:pt x="37" y="86"/>
                  </a:cubicBezTo>
                  <a:cubicBezTo>
                    <a:pt x="37" y="86"/>
                    <a:pt x="37" y="86"/>
                    <a:pt x="37" y="8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5" name="Freeform 151">
              <a:extLst>
                <a:ext uri="{FF2B5EF4-FFF2-40B4-BE49-F238E27FC236}">
                  <a16:creationId xmlns:a16="http://schemas.microsoft.com/office/drawing/2014/main" id="{1F6F0479-5A21-401C-8DBE-85FD39B63803}"/>
                </a:ext>
              </a:extLst>
            </p:cNvPr>
            <p:cNvSpPr>
              <a:spLocks/>
            </p:cNvSpPr>
            <p:nvPr/>
          </p:nvSpPr>
          <p:spPr bwMode="auto">
            <a:xfrm>
              <a:off x="5974561" y="2782710"/>
              <a:ext cx="259514" cy="409234"/>
            </a:xfrm>
            <a:custGeom>
              <a:avLst/>
              <a:gdLst/>
              <a:ahLst/>
              <a:cxnLst>
                <a:cxn ang="0">
                  <a:pos x="80" y="102"/>
                </a:cxn>
                <a:cxn ang="0">
                  <a:pos x="71" y="103"/>
                </a:cxn>
                <a:cxn ang="0">
                  <a:pos x="61" y="105"/>
                </a:cxn>
                <a:cxn ang="0">
                  <a:pos x="56" y="114"/>
                </a:cxn>
                <a:cxn ang="0">
                  <a:pos x="58" y="121"/>
                </a:cxn>
                <a:cxn ang="0">
                  <a:pos x="59" y="126"/>
                </a:cxn>
                <a:cxn ang="0">
                  <a:pos x="54" y="127"/>
                </a:cxn>
                <a:cxn ang="0">
                  <a:pos x="46" y="130"/>
                </a:cxn>
                <a:cxn ang="0">
                  <a:pos x="41" y="134"/>
                </a:cxn>
                <a:cxn ang="0">
                  <a:pos x="39" y="131"/>
                </a:cxn>
                <a:cxn ang="0">
                  <a:pos x="34" y="134"/>
                </a:cxn>
                <a:cxn ang="0">
                  <a:pos x="30" y="130"/>
                </a:cxn>
                <a:cxn ang="0">
                  <a:pos x="23" y="133"/>
                </a:cxn>
                <a:cxn ang="0">
                  <a:pos x="15" y="138"/>
                </a:cxn>
                <a:cxn ang="0">
                  <a:pos x="7" y="135"/>
                </a:cxn>
                <a:cxn ang="0">
                  <a:pos x="3" y="135"/>
                </a:cxn>
                <a:cxn ang="0">
                  <a:pos x="0" y="130"/>
                </a:cxn>
                <a:cxn ang="0">
                  <a:pos x="4" y="118"/>
                </a:cxn>
                <a:cxn ang="0">
                  <a:pos x="9" y="103"/>
                </a:cxn>
                <a:cxn ang="0">
                  <a:pos x="17" y="96"/>
                </a:cxn>
                <a:cxn ang="0">
                  <a:pos x="25" y="85"/>
                </a:cxn>
                <a:cxn ang="0">
                  <a:pos x="29" y="72"/>
                </a:cxn>
                <a:cxn ang="0">
                  <a:pos x="28" y="62"/>
                </a:cxn>
                <a:cxn ang="0">
                  <a:pos x="33" y="56"/>
                </a:cxn>
                <a:cxn ang="0">
                  <a:pos x="38" y="48"/>
                </a:cxn>
                <a:cxn ang="0">
                  <a:pos x="49" y="37"/>
                </a:cxn>
                <a:cxn ang="0">
                  <a:pos x="57" y="35"/>
                </a:cxn>
                <a:cxn ang="0">
                  <a:pos x="59" y="24"/>
                </a:cxn>
                <a:cxn ang="0">
                  <a:pos x="58" y="16"/>
                </a:cxn>
                <a:cxn ang="0">
                  <a:pos x="52" y="7"/>
                </a:cxn>
                <a:cxn ang="0">
                  <a:pos x="55" y="7"/>
                </a:cxn>
                <a:cxn ang="0">
                  <a:pos x="62" y="4"/>
                </a:cxn>
                <a:cxn ang="0">
                  <a:pos x="65" y="1"/>
                </a:cxn>
                <a:cxn ang="0">
                  <a:pos x="76" y="7"/>
                </a:cxn>
                <a:cxn ang="0">
                  <a:pos x="86" y="8"/>
                </a:cxn>
                <a:cxn ang="0">
                  <a:pos x="86" y="22"/>
                </a:cxn>
                <a:cxn ang="0">
                  <a:pos x="82" y="25"/>
                </a:cxn>
                <a:cxn ang="0">
                  <a:pos x="78" y="33"/>
                </a:cxn>
                <a:cxn ang="0">
                  <a:pos x="82" y="42"/>
                </a:cxn>
                <a:cxn ang="0">
                  <a:pos x="73" y="41"/>
                </a:cxn>
                <a:cxn ang="0">
                  <a:pos x="68" y="40"/>
                </a:cxn>
                <a:cxn ang="0">
                  <a:pos x="65" y="44"/>
                </a:cxn>
                <a:cxn ang="0">
                  <a:pos x="73" y="48"/>
                </a:cxn>
                <a:cxn ang="0">
                  <a:pos x="69" y="54"/>
                </a:cxn>
                <a:cxn ang="0">
                  <a:pos x="71" y="61"/>
                </a:cxn>
                <a:cxn ang="0">
                  <a:pos x="80" y="74"/>
                </a:cxn>
                <a:cxn ang="0">
                  <a:pos x="83" y="86"/>
                </a:cxn>
                <a:cxn ang="0">
                  <a:pos x="81" y="94"/>
                </a:cxn>
              </a:cxnLst>
              <a:rect l="0" t="0" r="r" b="b"/>
              <a:pathLst>
                <a:path w="87" h="138">
                  <a:moveTo>
                    <a:pt x="82" y="97"/>
                  </a:moveTo>
                  <a:cubicBezTo>
                    <a:pt x="81" y="98"/>
                    <a:pt x="81" y="99"/>
                    <a:pt x="81" y="99"/>
                  </a:cubicBezTo>
                  <a:cubicBezTo>
                    <a:pt x="81" y="100"/>
                    <a:pt x="81" y="102"/>
                    <a:pt x="80" y="102"/>
                  </a:cubicBezTo>
                  <a:cubicBezTo>
                    <a:pt x="80" y="103"/>
                    <a:pt x="78" y="104"/>
                    <a:pt x="77" y="104"/>
                  </a:cubicBezTo>
                  <a:cubicBezTo>
                    <a:pt x="76" y="104"/>
                    <a:pt x="74" y="104"/>
                    <a:pt x="73" y="104"/>
                  </a:cubicBezTo>
                  <a:cubicBezTo>
                    <a:pt x="72" y="104"/>
                    <a:pt x="71" y="103"/>
                    <a:pt x="71" y="103"/>
                  </a:cubicBezTo>
                  <a:cubicBezTo>
                    <a:pt x="70" y="103"/>
                    <a:pt x="69" y="103"/>
                    <a:pt x="68" y="103"/>
                  </a:cubicBezTo>
                  <a:cubicBezTo>
                    <a:pt x="67" y="103"/>
                    <a:pt x="66" y="104"/>
                    <a:pt x="66" y="105"/>
                  </a:cubicBezTo>
                  <a:cubicBezTo>
                    <a:pt x="65" y="105"/>
                    <a:pt x="62" y="105"/>
                    <a:pt x="61" y="105"/>
                  </a:cubicBezTo>
                  <a:cubicBezTo>
                    <a:pt x="60" y="106"/>
                    <a:pt x="59" y="107"/>
                    <a:pt x="58" y="108"/>
                  </a:cubicBezTo>
                  <a:cubicBezTo>
                    <a:pt x="58" y="109"/>
                    <a:pt x="57" y="110"/>
                    <a:pt x="57" y="110"/>
                  </a:cubicBezTo>
                  <a:cubicBezTo>
                    <a:pt x="56" y="111"/>
                    <a:pt x="56" y="113"/>
                    <a:pt x="56" y="114"/>
                  </a:cubicBezTo>
                  <a:cubicBezTo>
                    <a:pt x="56" y="114"/>
                    <a:pt x="55" y="116"/>
                    <a:pt x="55" y="117"/>
                  </a:cubicBezTo>
                  <a:cubicBezTo>
                    <a:pt x="55" y="117"/>
                    <a:pt x="55" y="118"/>
                    <a:pt x="56" y="119"/>
                  </a:cubicBezTo>
                  <a:cubicBezTo>
                    <a:pt x="56" y="120"/>
                    <a:pt x="58" y="120"/>
                    <a:pt x="58" y="121"/>
                  </a:cubicBezTo>
                  <a:cubicBezTo>
                    <a:pt x="58" y="121"/>
                    <a:pt x="58" y="123"/>
                    <a:pt x="58" y="123"/>
                  </a:cubicBezTo>
                  <a:cubicBezTo>
                    <a:pt x="58" y="124"/>
                    <a:pt x="59" y="124"/>
                    <a:pt x="59" y="125"/>
                  </a:cubicBezTo>
                  <a:cubicBezTo>
                    <a:pt x="60" y="125"/>
                    <a:pt x="60" y="126"/>
                    <a:pt x="59" y="126"/>
                  </a:cubicBezTo>
                  <a:cubicBezTo>
                    <a:pt x="59" y="126"/>
                    <a:pt x="58" y="127"/>
                    <a:pt x="58" y="127"/>
                  </a:cubicBezTo>
                  <a:cubicBezTo>
                    <a:pt x="57" y="127"/>
                    <a:pt x="56" y="127"/>
                    <a:pt x="56" y="127"/>
                  </a:cubicBezTo>
                  <a:cubicBezTo>
                    <a:pt x="55" y="127"/>
                    <a:pt x="54" y="127"/>
                    <a:pt x="54" y="127"/>
                  </a:cubicBezTo>
                  <a:cubicBezTo>
                    <a:pt x="53" y="127"/>
                    <a:pt x="53" y="128"/>
                    <a:pt x="52" y="128"/>
                  </a:cubicBezTo>
                  <a:cubicBezTo>
                    <a:pt x="52" y="128"/>
                    <a:pt x="51" y="129"/>
                    <a:pt x="50" y="129"/>
                  </a:cubicBezTo>
                  <a:cubicBezTo>
                    <a:pt x="49" y="130"/>
                    <a:pt x="47" y="130"/>
                    <a:pt x="46" y="130"/>
                  </a:cubicBezTo>
                  <a:cubicBezTo>
                    <a:pt x="46" y="130"/>
                    <a:pt x="44" y="131"/>
                    <a:pt x="44" y="131"/>
                  </a:cubicBezTo>
                  <a:cubicBezTo>
                    <a:pt x="43" y="131"/>
                    <a:pt x="43" y="133"/>
                    <a:pt x="43" y="133"/>
                  </a:cubicBezTo>
                  <a:cubicBezTo>
                    <a:pt x="43" y="133"/>
                    <a:pt x="41" y="134"/>
                    <a:pt x="41" y="134"/>
                  </a:cubicBezTo>
                  <a:cubicBezTo>
                    <a:pt x="40" y="134"/>
                    <a:pt x="40" y="133"/>
                    <a:pt x="40" y="133"/>
                  </a:cubicBezTo>
                  <a:cubicBezTo>
                    <a:pt x="39" y="133"/>
                    <a:pt x="40" y="132"/>
                    <a:pt x="40" y="131"/>
                  </a:cubicBezTo>
                  <a:cubicBezTo>
                    <a:pt x="40" y="131"/>
                    <a:pt x="39" y="131"/>
                    <a:pt x="39" y="131"/>
                  </a:cubicBezTo>
                  <a:cubicBezTo>
                    <a:pt x="38" y="131"/>
                    <a:pt x="37" y="131"/>
                    <a:pt x="37" y="131"/>
                  </a:cubicBezTo>
                  <a:cubicBezTo>
                    <a:pt x="36" y="131"/>
                    <a:pt x="36" y="132"/>
                    <a:pt x="36" y="132"/>
                  </a:cubicBezTo>
                  <a:cubicBezTo>
                    <a:pt x="36" y="133"/>
                    <a:pt x="35" y="134"/>
                    <a:pt x="34" y="134"/>
                  </a:cubicBezTo>
                  <a:cubicBezTo>
                    <a:pt x="33" y="134"/>
                    <a:pt x="33" y="133"/>
                    <a:pt x="32" y="132"/>
                  </a:cubicBezTo>
                  <a:cubicBezTo>
                    <a:pt x="32" y="132"/>
                    <a:pt x="32" y="131"/>
                    <a:pt x="31" y="130"/>
                  </a:cubicBezTo>
                  <a:cubicBezTo>
                    <a:pt x="31" y="130"/>
                    <a:pt x="30" y="130"/>
                    <a:pt x="30" y="130"/>
                  </a:cubicBezTo>
                  <a:cubicBezTo>
                    <a:pt x="29" y="130"/>
                    <a:pt x="28" y="130"/>
                    <a:pt x="27" y="130"/>
                  </a:cubicBezTo>
                  <a:cubicBezTo>
                    <a:pt x="27" y="130"/>
                    <a:pt x="25" y="131"/>
                    <a:pt x="25" y="131"/>
                  </a:cubicBezTo>
                  <a:cubicBezTo>
                    <a:pt x="24" y="132"/>
                    <a:pt x="23" y="132"/>
                    <a:pt x="23" y="133"/>
                  </a:cubicBezTo>
                  <a:cubicBezTo>
                    <a:pt x="22" y="133"/>
                    <a:pt x="21" y="134"/>
                    <a:pt x="21" y="135"/>
                  </a:cubicBezTo>
                  <a:cubicBezTo>
                    <a:pt x="20" y="135"/>
                    <a:pt x="19" y="137"/>
                    <a:pt x="18" y="138"/>
                  </a:cubicBezTo>
                  <a:cubicBezTo>
                    <a:pt x="17" y="138"/>
                    <a:pt x="16" y="138"/>
                    <a:pt x="15" y="138"/>
                  </a:cubicBezTo>
                  <a:cubicBezTo>
                    <a:pt x="14" y="138"/>
                    <a:pt x="12" y="138"/>
                    <a:pt x="11" y="138"/>
                  </a:cubicBezTo>
                  <a:cubicBezTo>
                    <a:pt x="11" y="137"/>
                    <a:pt x="11" y="136"/>
                    <a:pt x="11" y="136"/>
                  </a:cubicBezTo>
                  <a:cubicBezTo>
                    <a:pt x="10" y="135"/>
                    <a:pt x="8" y="135"/>
                    <a:pt x="7" y="135"/>
                  </a:cubicBezTo>
                  <a:cubicBezTo>
                    <a:pt x="6" y="135"/>
                    <a:pt x="5" y="136"/>
                    <a:pt x="5" y="136"/>
                  </a:cubicBezTo>
                  <a:cubicBezTo>
                    <a:pt x="4" y="136"/>
                    <a:pt x="3" y="136"/>
                    <a:pt x="3" y="136"/>
                  </a:cubicBezTo>
                  <a:cubicBezTo>
                    <a:pt x="3" y="136"/>
                    <a:pt x="3" y="136"/>
                    <a:pt x="3" y="135"/>
                  </a:cubicBezTo>
                  <a:cubicBezTo>
                    <a:pt x="3" y="135"/>
                    <a:pt x="2" y="134"/>
                    <a:pt x="2" y="134"/>
                  </a:cubicBezTo>
                  <a:cubicBezTo>
                    <a:pt x="2" y="134"/>
                    <a:pt x="0" y="133"/>
                    <a:pt x="0" y="133"/>
                  </a:cubicBezTo>
                  <a:cubicBezTo>
                    <a:pt x="0" y="133"/>
                    <a:pt x="0" y="131"/>
                    <a:pt x="0" y="130"/>
                  </a:cubicBezTo>
                  <a:cubicBezTo>
                    <a:pt x="0" y="129"/>
                    <a:pt x="1" y="127"/>
                    <a:pt x="1" y="126"/>
                  </a:cubicBezTo>
                  <a:cubicBezTo>
                    <a:pt x="1" y="125"/>
                    <a:pt x="2" y="123"/>
                    <a:pt x="2" y="122"/>
                  </a:cubicBezTo>
                  <a:cubicBezTo>
                    <a:pt x="3" y="121"/>
                    <a:pt x="3" y="119"/>
                    <a:pt x="4" y="118"/>
                  </a:cubicBezTo>
                  <a:cubicBezTo>
                    <a:pt x="4" y="116"/>
                    <a:pt x="5" y="114"/>
                    <a:pt x="6" y="113"/>
                  </a:cubicBezTo>
                  <a:cubicBezTo>
                    <a:pt x="6" y="112"/>
                    <a:pt x="7" y="110"/>
                    <a:pt x="7" y="109"/>
                  </a:cubicBezTo>
                  <a:cubicBezTo>
                    <a:pt x="7" y="107"/>
                    <a:pt x="8" y="105"/>
                    <a:pt x="9" y="103"/>
                  </a:cubicBezTo>
                  <a:cubicBezTo>
                    <a:pt x="10" y="103"/>
                    <a:pt x="11" y="101"/>
                    <a:pt x="12" y="101"/>
                  </a:cubicBezTo>
                  <a:cubicBezTo>
                    <a:pt x="13" y="100"/>
                    <a:pt x="15" y="99"/>
                    <a:pt x="16" y="98"/>
                  </a:cubicBezTo>
                  <a:cubicBezTo>
                    <a:pt x="16" y="98"/>
                    <a:pt x="17" y="96"/>
                    <a:pt x="17" y="96"/>
                  </a:cubicBezTo>
                  <a:cubicBezTo>
                    <a:pt x="17" y="95"/>
                    <a:pt x="17" y="93"/>
                    <a:pt x="18" y="92"/>
                  </a:cubicBezTo>
                  <a:cubicBezTo>
                    <a:pt x="18" y="91"/>
                    <a:pt x="20" y="89"/>
                    <a:pt x="21" y="88"/>
                  </a:cubicBezTo>
                  <a:cubicBezTo>
                    <a:pt x="22" y="88"/>
                    <a:pt x="24" y="86"/>
                    <a:pt x="25" y="85"/>
                  </a:cubicBezTo>
                  <a:cubicBezTo>
                    <a:pt x="25" y="85"/>
                    <a:pt x="26" y="83"/>
                    <a:pt x="26" y="82"/>
                  </a:cubicBezTo>
                  <a:cubicBezTo>
                    <a:pt x="27" y="81"/>
                    <a:pt x="27" y="79"/>
                    <a:pt x="27" y="78"/>
                  </a:cubicBezTo>
                  <a:cubicBezTo>
                    <a:pt x="28" y="76"/>
                    <a:pt x="29" y="74"/>
                    <a:pt x="29" y="72"/>
                  </a:cubicBezTo>
                  <a:cubicBezTo>
                    <a:pt x="29" y="71"/>
                    <a:pt x="30" y="69"/>
                    <a:pt x="30" y="67"/>
                  </a:cubicBezTo>
                  <a:cubicBezTo>
                    <a:pt x="30" y="66"/>
                    <a:pt x="29" y="65"/>
                    <a:pt x="28" y="64"/>
                  </a:cubicBezTo>
                  <a:cubicBezTo>
                    <a:pt x="28" y="64"/>
                    <a:pt x="27" y="62"/>
                    <a:pt x="28" y="62"/>
                  </a:cubicBezTo>
                  <a:cubicBezTo>
                    <a:pt x="28" y="61"/>
                    <a:pt x="29" y="61"/>
                    <a:pt x="29" y="61"/>
                  </a:cubicBezTo>
                  <a:cubicBezTo>
                    <a:pt x="30" y="60"/>
                    <a:pt x="31" y="60"/>
                    <a:pt x="31" y="60"/>
                  </a:cubicBezTo>
                  <a:cubicBezTo>
                    <a:pt x="32" y="59"/>
                    <a:pt x="32" y="57"/>
                    <a:pt x="33" y="56"/>
                  </a:cubicBezTo>
                  <a:cubicBezTo>
                    <a:pt x="33" y="55"/>
                    <a:pt x="34" y="53"/>
                    <a:pt x="35" y="53"/>
                  </a:cubicBezTo>
                  <a:cubicBezTo>
                    <a:pt x="36" y="52"/>
                    <a:pt x="37" y="53"/>
                    <a:pt x="38" y="52"/>
                  </a:cubicBezTo>
                  <a:cubicBezTo>
                    <a:pt x="39" y="51"/>
                    <a:pt x="38" y="49"/>
                    <a:pt x="38" y="48"/>
                  </a:cubicBezTo>
                  <a:cubicBezTo>
                    <a:pt x="39" y="47"/>
                    <a:pt x="40" y="44"/>
                    <a:pt x="40" y="42"/>
                  </a:cubicBezTo>
                  <a:cubicBezTo>
                    <a:pt x="41" y="41"/>
                    <a:pt x="44" y="39"/>
                    <a:pt x="45" y="38"/>
                  </a:cubicBezTo>
                  <a:cubicBezTo>
                    <a:pt x="46" y="38"/>
                    <a:pt x="48" y="37"/>
                    <a:pt x="49" y="37"/>
                  </a:cubicBezTo>
                  <a:cubicBezTo>
                    <a:pt x="50" y="36"/>
                    <a:pt x="51" y="37"/>
                    <a:pt x="52" y="36"/>
                  </a:cubicBezTo>
                  <a:cubicBezTo>
                    <a:pt x="53" y="36"/>
                    <a:pt x="53" y="35"/>
                    <a:pt x="54" y="35"/>
                  </a:cubicBezTo>
                  <a:cubicBezTo>
                    <a:pt x="55" y="34"/>
                    <a:pt x="56" y="35"/>
                    <a:pt x="57" y="35"/>
                  </a:cubicBezTo>
                  <a:cubicBezTo>
                    <a:pt x="58" y="34"/>
                    <a:pt x="57" y="32"/>
                    <a:pt x="57" y="31"/>
                  </a:cubicBezTo>
                  <a:cubicBezTo>
                    <a:pt x="57" y="30"/>
                    <a:pt x="58" y="28"/>
                    <a:pt x="58" y="27"/>
                  </a:cubicBezTo>
                  <a:cubicBezTo>
                    <a:pt x="58" y="26"/>
                    <a:pt x="59" y="25"/>
                    <a:pt x="59" y="24"/>
                  </a:cubicBezTo>
                  <a:cubicBezTo>
                    <a:pt x="60" y="23"/>
                    <a:pt x="60" y="22"/>
                    <a:pt x="60" y="22"/>
                  </a:cubicBezTo>
                  <a:cubicBezTo>
                    <a:pt x="60" y="21"/>
                    <a:pt x="60" y="19"/>
                    <a:pt x="60" y="18"/>
                  </a:cubicBezTo>
                  <a:cubicBezTo>
                    <a:pt x="60" y="18"/>
                    <a:pt x="59" y="16"/>
                    <a:pt x="58" y="16"/>
                  </a:cubicBezTo>
                  <a:cubicBezTo>
                    <a:pt x="57" y="15"/>
                    <a:pt x="55" y="13"/>
                    <a:pt x="54" y="12"/>
                  </a:cubicBezTo>
                  <a:cubicBezTo>
                    <a:pt x="54" y="11"/>
                    <a:pt x="52" y="10"/>
                    <a:pt x="52" y="9"/>
                  </a:cubicBezTo>
                  <a:cubicBezTo>
                    <a:pt x="52" y="8"/>
                    <a:pt x="52" y="8"/>
                    <a:pt x="52" y="7"/>
                  </a:cubicBezTo>
                  <a:cubicBezTo>
                    <a:pt x="53" y="7"/>
                    <a:pt x="53" y="7"/>
                    <a:pt x="53" y="6"/>
                  </a:cubicBezTo>
                  <a:cubicBezTo>
                    <a:pt x="53" y="6"/>
                    <a:pt x="53" y="6"/>
                    <a:pt x="53" y="6"/>
                  </a:cubicBezTo>
                  <a:cubicBezTo>
                    <a:pt x="54" y="6"/>
                    <a:pt x="55" y="7"/>
                    <a:pt x="55" y="7"/>
                  </a:cubicBezTo>
                  <a:cubicBezTo>
                    <a:pt x="56" y="7"/>
                    <a:pt x="57" y="7"/>
                    <a:pt x="58" y="7"/>
                  </a:cubicBezTo>
                  <a:cubicBezTo>
                    <a:pt x="59" y="7"/>
                    <a:pt x="60" y="6"/>
                    <a:pt x="60" y="6"/>
                  </a:cubicBezTo>
                  <a:cubicBezTo>
                    <a:pt x="61" y="5"/>
                    <a:pt x="62" y="4"/>
                    <a:pt x="62" y="4"/>
                  </a:cubicBezTo>
                  <a:cubicBezTo>
                    <a:pt x="62" y="3"/>
                    <a:pt x="63" y="2"/>
                    <a:pt x="64" y="1"/>
                  </a:cubicBezTo>
                  <a:cubicBezTo>
                    <a:pt x="64" y="1"/>
                    <a:pt x="65" y="1"/>
                    <a:pt x="65" y="0"/>
                  </a:cubicBezTo>
                  <a:cubicBezTo>
                    <a:pt x="65" y="0"/>
                    <a:pt x="65" y="0"/>
                    <a:pt x="65" y="1"/>
                  </a:cubicBezTo>
                  <a:cubicBezTo>
                    <a:pt x="66" y="1"/>
                    <a:pt x="68" y="3"/>
                    <a:pt x="69" y="4"/>
                  </a:cubicBezTo>
                  <a:cubicBezTo>
                    <a:pt x="70" y="4"/>
                    <a:pt x="71" y="5"/>
                    <a:pt x="72" y="6"/>
                  </a:cubicBezTo>
                  <a:cubicBezTo>
                    <a:pt x="73" y="6"/>
                    <a:pt x="75" y="6"/>
                    <a:pt x="76" y="7"/>
                  </a:cubicBezTo>
                  <a:cubicBezTo>
                    <a:pt x="77" y="7"/>
                    <a:pt x="79" y="6"/>
                    <a:pt x="80" y="6"/>
                  </a:cubicBezTo>
                  <a:cubicBezTo>
                    <a:pt x="81" y="6"/>
                    <a:pt x="83" y="7"/>
                    <a:pt x="84" y="7"/>
                  </a:cubicBezTo>
                  <a:cubicBezTo>
                    <a:pt x="85" y="7"/>
                    <a:pt x="86" y="8"/>
                    <a:pt x="86" y="8"/>
                  </a:cubicBezTo>
                  <a:cubicBezTo>
                    <a:pt x="87" y="9"/>
                    <a:pt x="86" y="11"/>
                    <a:pt x="86" y="12"/>
                  </a:cubicBezTo>
                  <a:cubicBezTo>
                    <a:pt x="86" y="13"/>
                    <a:pt x="87" y="16"/>
                    <a:pt x="87" y="17"/>
                  </a:cubicBezTo>
                  <a:cubicBezTo>
                    <a:pt x="87" y="18"/>
                    <a:pt x="87" y="21"/>
                    <a:pt x="86" y="22"/>
                  </a:cubicBezTo>
                  <a:cubicBezTo>
                    <a:pt x="86" y="22"/>
                    <a:pt x="85" y="22"/>
                    <a:pt x="85" y="23"/>
                  </a:cubicBezTo>
                  <a:cubicBezTo>
                    <a:pt x="84" y="23"/>
                    <a:pt x="84" y="24"/>
                    <a:pt x="83" y="24"/>
                  </a:cubicBezTo>
                  <a:cubicBezTo>
                    <a:pt x="83" y="24"/>
                    <a:pt x="82" y="25"/>
                    <a:pt x="82" y="25"/>
                  </a:cubicBezTo>
                  <a:cubicBezTo>
                    <a:pt x="81" y="26"/>
                    <a:pt x="80" y="26"/>
                    <a:pt x="80" y="26"/>
                  </a:cubicBezTo>
                  <a:cubicBezTo>
                    <a:pt x="79" y="27"/>
                    <a:pt x="78" y="28"/>
                    <a:pt x="78" y="29"/>
                  </a:cubicBezTo>
                  <a:cubicBezTo>
                    <a:pt x="78" y="30"/>
                    <a:pt x="78" y="32"/>
                    <a:pt x="78" y="33"/>
                  </a:cubicBezTo>
                  <a:cubicBezTo>
                    <a:pt x="79" y="34"/>
                    <a:pt x="80" y="36"/>
                    <a:pt x="81" y="37"/>
                  </a:cubicBezTo>
                  <a:cubicBezTo>
                    <a:pt x="81" y="38"/>
                    <a:pt x="82" y="39"/>
                    <a:pt x="82" y="40"/>
                  </a:cubicBezTo>
                  <a:cubicBezTo>
                    <a:pt x="82" y="40"/>
                    <a:pt x="82" y="42"/>
                    <a:pt x="82" y="42"/>
                  </a:cubicBezTo>
                  <a:cubicBezTo>
                    <a:pt x="81" y="43"/>
                    <a:pt x="79" y="42"/>
                    <a:pt x="78" y="42"/>
                  </a:cubicBezTo>
                  <a:cubicBezTo>
                    <a:pt x="78" y="42"/>
                    <a:pt x="76" y="42"/>
                    <a:pt x="76" y="42"/>
                  </a:cubicBezTo>
                  <a:cubicBezTo>
                    <a:pt x="75" y="42"/>
                    <a:pt x="73" y="41"/>
                    <a:pt x="73" y="41"/>
                  </a:cubicBezTo>
                  <a:cubicBezTo>
                    <a:pt x="72" y="40"/>
                    <a:pt x="72" y="39"/>
                    <a:pt x="71" y="38"/>
                  </a:cubicBezTo>
                  <a:cubicBezTo>
                    <a:pt x="71" y="38"/>
                    <a:pt x="69" y="38"/>
                    <a:pt x="69" y="38"/>
                  </a:cubicBezTo>
                  <a:cubicBezTo>
                    <a:pt x="69" y="38"/>
                    <a:pt x="69" y="39"/>
                    <a:pt x="68" y="40"/>
                  </a:cubicBezTo>
                  <a:cubicBezTo>
                    <a:pt x="68" y="40"/>
                    <a:pt x="67" y="41"/>
                    <a:pt x="66" y="41"/>
                  </a:cubicBezTo>
                  <a:cubicBezTo>
                    <a:pt x="66" y="42"/>
                    <a:pt x="64" y="42"/>
                    <a:pt x="64" y="43"/>
                  </a:cubicBezTo>
                  <a:cubicBezTo>
                    <a:pt x="64" y="43"/>
                    <a:pt x="65" y="44"/>
                    <a:pt x="65" y="44"/>
                  </a:cubicBezTo>
                  <a:cubicBezTo>
                    <a:pt x="66" y="45"/>
                    <a:pt x="68" y="45"/>
                    <a:pt x="69" y="45"/>
                  </a:cubicBezTo>
                  <a:cubicBezTo>
                    <a:pt x="70" y="45"/>
                    <a:pt x="71" y="45"/>
                    <a:pt x="72" y="46"/>
                  </a:cubicBezTo>
                  <a:cubicBezTo>
                    <a:pt x="72" y="46"/>
                    <a:pt x="73" y="47"/>
                    <a:pt x="73" y="48"/>
                  </a:cubicBezTo>
                  <a:cubicBezTo>
                    <a:pt x="73" y="48"/>
                    <a:pt x="73" y="50"/>
                    <a:pt x="73" y="50"/>
                  </a:cubicBezTo>
                  <a:cubicBezTo>
                    <a:pt x="73" y="51"/>
                    <a:pt x="72" y="53"/>
                    <a:pt x="71" y="53"/>
                  </a:cubicBezTo>
                  <a:cubicBezTo>
                    <a:pt x="70" y="54"/>
                    <a:pt x="69" y="54"/>
                    <a:pt x="69" y="54"/>
                  </a:cubicBezTo>
                  <a:cubicBezTo>
                    <a:pt x="68" y="55"/>
                    <a:pt x="67" y="56"/>
                    <a:pt x="67" y="56"/>
                  </a:cubicBezTo>
                  <a:cubicBezTo>
                    <a:pt x="67" y="57"/>
                    <a:pt x="68" y="58"/>
                    <a:pt x="68" y="58"/>
                  </a:cubicBezTo>
                  <a:cubicBezTo>
                    <a:pt x="69" y="59"/>
                    <a:pt x="70" y="61"/>
                    <a:pt x="71" y="61"/>
                  </a:cubicBezTo>
                  <a:cubicBezTo>
                    <a:pt x="72" y="63"/>
                    <a:pt x="76" y="65"/>
                    <a:pt x="77" y="66"/>
                  </a:cubicBezTo>
                  <a:cubicBezTo>
                    <a:pt x="77" y="67"/>
                    <a:pt x="78" y="69"/>
                    <a:pt x="79" y="70"/>
                  </a:cubicBezTo>
                  <a:cubicBezTo>
                    <a:pt x="79" y="71"/>
                    <a:pt x="79" y="73"/>
                    <a:pt x="80" y="74"/>
                  </a:cubicBezTo>
                  <a:cubicBezTo>
                    <a:pt x="80" y="75"/>
                    <a:pt x="81" y="78"/>
                    <a:pt x="81" y="79"/>
                  </a:cubicBezTo>
                  <a:cubicBezTo>
                    <a:pt x="82" y="80"/>
                    <a:pt x="83" y="82"/>
                    <a:pt x="83" y="82"/>
                  </a:cubicBezTo>
                  <a:cubicBezTo>
                    <a:pt x="83" y="83"/>
                    <a:pt x="83" y="85"/>
                    <a:pt x="83" y="86"/>
                  </a:cubicBezTo>
                  <a:cubicBezTo>
                    <a:pt x="83" y="86"/>
                    <a:pt x="84" y="88"/>
                    <a:pt x="83" y="88"/>
                  </a:cubicBezTo>
                  <a:cubicBezTo>
                    <a:pt x="83" y="89"/>
                    <a:pt x="82" y="90"/>
                    <a:pt x="81" y="91"/>
                  </a:cubicBezTo>
                  <a:cubicBezTo>
                    <a:pt x="81" y="92"/>
                    <a:pt x="81" y="93"/>
                    <a:pt x="81" y="94"/>
                  </a:cubicBezTo>
                  <a:cubicBezTo>
                    <a:pt x="81" y="94"/>
                    <a:pt x="82" y="95"/>
                    <a:pt x="82" y="96"/>
                  </a:cubicBezTo>
                  <a:cubicBezTo>
                    <a:pt x="82" y="96"/>
                    <a:pt x="82" y="97"/>
                    <a:pt x="82" y="9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6" name="Freeform 152">
              <a:extLst>
                <a:ext uri="{FF2B5EF4-FFF2-40B4-BE49-F238E27FC236}">
                  <a16:creationId xmlns:a16="http://schemas.microsoft.com/office/drawing/2014/main" id="{7C80D518-B738-4F5A-954F-A501D1A2064B}"/>
                </a:ext>
              </a:extLst>
            </p:cNvPr>
            <p:cNvSpPr>
              <a:spLocks/>
            </p:cNvSpPr>
            <p:nvPr/>
          </p:nvSpPr>
          <p:spPr bwMode="auto">
            <a:xfrm>
              <a:off x="6144244" y="2657943"/>
              <a:ext cx="269496" cy="431693"/>
            </a:xfrm>
            <a:custGeom>
              <a:avLst/>
              <a:gdLst/>
              <a:ahLst/>
              <a:cxnLst>
                <a:cxn ang="0">
                  <a:pos x="7" y="36"/>
                </a:cxn>
                <a:cxn ang="0">
                  <a:pos x="14" y="29"/>
                </a:cxn>
                <a:cxn ang="0">
                  <a:pos x="13" y="23"/>
                </a:cxn>
                <a:cxn ang="0">
                  <a:pos x="8" y="27"/>
                </a:cxn>
                <a:cxn ang="0">
                  <a:pos x="1" y="26"/>
                </a:cxn>
                <a:cxn ang="0">
                  <a:pos x="3" y="19"/>
                </a:cxn>
                <a:cxn ang="0">
                  <a:pos x="9" y="10"/>
                </a:cxn>
                <a:cxn ang="0">
                  <a:pos x="13" y="3"/>
                </a:cxn>
                <a:cxn ang="0">
                  <a:pos x="14" y="0"/>
                </a:cxn>
                <a:cxn ang="0">
                  <a:pos x="20" y="7"/>
                </a:cxn>
                <a:cxn ang="0">
                  <a:pos x="26" y="8"/>
                </a:cxn>
                <a:cxn ang="0">
                  <a:pos x="33" y="14"/>
                </a:cxn>
                <a:cxn ang="0">
                  <a:pos x="39" y="18"/>
                </a:cxn>
                <a:cxn ang="0">
                  <a:pos x="47" y="20"/>
                </a:cxn>
                <a:cxn ang="0">
                  <a:pos x="52" y="22"/>
                </a:cxn>
                <a:cxn ang="0">
                  <a:pos x="55" y="31"/>
                </a:cxn>
                <a:cxn ang="0">
                  <a:pos x="59" y="40"/>
                </a:cxn>
                <a:cxn ang="0">
                  <a:pos x="56" y="45"/>
                </a:cxn>
                <a:cxn ang="0">
                  <a:pos x="53" y="50"/>
                </a:cxn>
                <a:cxn ang="0">
                  <a:pos x="59" y="48"/>
                </a:cxn>
                <a:cxn ang="0">
                  <a:pos x="68" y="47"/>
                </a:cxn>
                <a:cxn ang="0">
                  <a:pos x="75" y="45"/>
                </a:cxn>
                <a:cxn ang="0">
                  <a:pos x="80" y="43"/>
                </a:cxn>
                <a:cxn ang="0">
                  <a:pos x="88" y="47"/>
                </a:cxn>
                <a:cxn ang="0">
                  <a:pos x="89" y="56"/>
                </a:cxn>
                <a:cxn ang="0">
                  <a:pos x="85" y="62"/>
                </a:cxn>
                <a:cxn ang="0">
                  <a:pos x="85" y="70"/>
                </a:cxn>
                <a:cxn ang="0">
                  <a:pos x="83" y="72"/>
                </a:cxn>
                <a:cxn ang="0">
                  <a:pos x="84" y="76"/>
                </a:cxn>
                <a:cxn ang="0">
                  <a:pos x="79" y="81"/>
                </a:cxn>
                <a:cxn ang="0">
                  <a:pos x="71" y="88"/>
                </a:cxn>
                <a:cxn ang="0">
                  <a:pos x="72" y="97"/>
                </a:cxn>
                <a:cxn ang="0">
                  <a:pos x="70" y="103"/>
                </a:cxn>
                <a:cxn ang="0">
                  <a:pos x="67" y="109"/>
                </a:cxn>
                <a:cxn ang="0">
                  <a:pos x="63" y="112"/>
                </a:cxn>
                <a:cxn ang="0">
                  <a:pos x="57" y="106"/>
                </a:cxn>
                <a:cxn ang="0">
                  <a:pos x="53" y="108"/>
                </a:cxn>
                <a:cxn ang="0">
                  <a:pos x="45" y="109"/>
                </a:cxn>
                <a:cxn ang="0">
                  <a:pos x="40" y="115"/>
                </a:cxn>
                <a:cxn ang="0">
                  <a:pos x="37" y="122"/>
                </a:cxn>
                <a:cxn ang="0">
                  <a:pos x="36" y="131"/>
                </a:cxn>
                <a:cxn ang="0">
                  <a:pos x="31" y="140"/>
                </a:cxn>
                <a:cxn ang="0">
                  <a:pos x="29" y="146"/>
                </a:cxn>
                <a:cxn ang="0">
                  <a:pos x="27" y="140"/>
                </a:cxn>
                <a:cxn ang="0">
                  <a:pos x="25" y="138"/>
                </a:cxn>
                <a:cxn ang="0">
                  <a:pos x="26" y="130"/>
                </a:cxn>
                <a:cxn ang="0">
                  <a:pos x="24" y="121"/>
                </a:cxn>
                <a:cxn ang="0">
                  <a:pos x="20" y="108"/>
                </a:cxn>
                <a:cxn ang="0">
                  <a:pos x="10" y="98"/>
                </a:cxn>
                <a:cxn ang="0">
                  <a:pos x="16" y="92"/>
                </a:cxn>
                <a:cxn ang="0">
                  <a:pos x="12" y="87"/>
                </a:cxn>
                <a:cxn ang="0">
                  <a:pos x="9" y="83"/>
                </a:cxn>
                <a:cxn ang="0">
                  <a:pos x="14" y="80"/>
                </a:cxn>
                <a:cxn ang="0">
                  <a:pos x="21" y="84"/>
                </a:cxn>
                <a:cxn ang="0">
                  <a:pos x="24" y="79"/>
                </a:cxn>
                <a:cxn ang="0">
                  <a:pos x="23" y="68"/>
                </a:cxn>
                <a:cxn ang="0">
                  <a:pos x="28" y="65"/>
                </a:cxn>
                <a:cxn ang="0">
                  <a:pos x="29" y="54"/>
                </a:cxn>
                <a:cxn ang="0">
                  <a:pos x="23" y="48"/>
                </a:cxn>
                <a:cxn ang="0">
                  <a:pos x="12" y="46"/>
                </a:cxn>
              </a:cxnLst>
              <a:rect l="0" t="0" r="r" b="b"/>
              <a:pathLst>
                <a:path w="91" h="146">
                  <a:moveTo>
                    <a:pt x="8" y="42"/>
                  </a:moveTo>
                  <a:cubicBezTo>
                    <a:pt x="7" y="41"/>
                    <a:pt x="6" y="40"/>
                    <a:pt x="6" y="40"/>
                  </a:cubicBezTo>
                  <a:cubicBezTo>
                    <a:pt x="6" y="39"/>
                    <a:pt x="7" y="37"/>
                    <a:pt x="7" y="36"/>
                  </a:cubicBezTo>
                  <a:cubicBezTo>
                    <a:pt x="7" y="36"/>
                    <a:pt x="8" y="34"/>
                    <a:pt x="8" y="33"/>
                  </a:cubicBezTo>
                  <a:cubicBezTo>
                    <a:pt x="8" y="33"/>
                    <a:pt x="10" y="31"/>
                    <a:pt x="11" y="31"/>
                  </a:cubicBezTo>
                  <a:cubicBezTo>
                    <a:pt x="11" y="30"/>
                    <a:pt x="13" y="29"/>
                    <a:pt x="14" y="29"/>
                  </a:cubicBezTo>
                  <a:cubicBezTo>
                    <a:pt x="14" y="28"/>
                    <a:pt x="16" y="27"/>
                    <a:pt x="16" y="26"/>
                  </a:cubicBezTo>
                  <a:cubicBezTo>
                    <a:pt x="16" y="25"/>
                    <a:pt x="15" y="24"/>
                    <a:pt x="15" y="24"/>
                  </a:cubicBezTo>
                  <a:cubicBezTo>
                    <a:pt x="15" y="23"/>
                    <a:pt x="14" y="23"/>
                    <a:pt x="13" y="23"/>
                  </a:cubicBezTo>
                  <a:cubicBezTo>
                    <a:pt x="13" y="23"/>
                    <a:pt x="12" y="23"/>
                    <a:pt x="11" y="23"/>
                  </a:cubicBezTo>
                  <a:cubicBezTo>
                    <a:pt x="11" y="24"/>
                    <a:pt x="9" y="25"/>
                    <a:pt x="9" y="25"/>
                  </a:cubicBezTo>
                  <a:cubicBezTo>
                    <a:pt x="8" y="26"/>
                    <a:pt x="8" y="27"/>
                    <a:pt x="8" y="27"/>
                  </a:cubicBezTo>
                  <a:cubicBezTo>
                    <a:pt x="7" y="28"/>
                    <a:pt x="6" y="29"/>
                    <a:pt x="6" y="29"/>
                  </a:cubicBezTo>
                  <a:cubicBezTo>
                    <a:pt x="5" y="29"/>
                    <a:pt x="4" y="29"/>
                    <a:pt x="4" y="29"/>
                  </a:cubicBezTo>
                  <a:cubicBezTo>
                    <a:pt x="3" y="29"/>
                    <a:pt x="2" y="27"/>
                    <a:pt x="1" y="26"/>
                  </a:cubicBezTo>
                  <a:cubicBezTo>
                    <a:pt x="1" y="26"/>
                    <a:pt x="0" y="24"/>
                    <a:pt x="0" y="24"/>
                  </a:cubicBezTo>
                  <a:cubicBezTo>
                    <a:pt x="0" y="23"/>
                    <a:pt x="1" y="22"/>
                    <a:pt x="1" y="22"/>
                  </a:cubicBezTo>
                  <a:cubicBezTo>
                    <a:pt x="2" y="21"/>
                    <a:pt x="3" y="20"/>
                    <a:pt x="3" y="19"/>
                  </a:cubicBezTo>
                  <a:cubicBezTo>
                    <a:pt x="3" y="19"/>
                    <a:pt x="3" y="17"/>
                    <a:pt x="4" y="17"/>
                  </a:cubicBezTo>
                  <a:cubicBezTo>
                    <a:pt x="4" y="16"/>
                    <a:pt x="5" y="15"/>
                    <a:pt x="6" y="14"/>
                  </a:cubicBezTo>
                  <a:cubicBezTo>
                    <a:pt x="7" y="13"/>
                    <a:pt x="8" y="11"/>
                    <a:pt x="9" y="10"/>
                  </a:cubicBezTo>
                  <a:cubicBezTo>
                    <a:pt x="9" y="9"/>
                    <a:pt x="9" y="8"/>
                    <a:pt x="10" y="7"/>
                  </a:cubicBezTo>
                  <a:cubicBezTo>
                    <a:pt x="10" y="7"/>
                    <a:pt x="11" y="6"/>
                    <a:pt x="12" y="5"/>
                  </a:cubicBezTo>
                  <a:cubicBezTo>
                    <a:pt x="12" y="5"/>
                    <a:pt x="13" y="4"/>
                    <a:pt x="13" y="3"/>
                  </a:cubicBezTo>
                  <a:cubicBezTo>
                    <a:pt x="13" y="2"/>
                    <a:pt x="13" y="1"/>
                    <a:pt x="13" y="1"/>
                  </a:cubicBezTo>
                  <a:cubicBezTo>
                    <a:pt x="13" y="1"/>
                    <a:pt x="13" y="1"/>
                    <a:pt x="13" y="1"/>
                  </a:cubicBezTo>
                  <a:cubicBezTo>
                    <a:pt x="13" y="0"/>
                    <a:pt x="14" y="0"/>
                    <a:pt x="14" y="0"/>
                  </a:cubicBezTo>
                  <a:cubicBezTo>
                    <a:pt x="15" y="0"/>
                    <a:pt x="18" y="1"/>
                    <a:pt x="19" y="2"/>
                  </a:cubicBezTo>
                  <a:cubicBezTo>
                    <a:pt x="19" y="2"/>
                    <a:pt x="20" y="3"/>
                    <a:pt x="20" y="4"/>
                  </a:cubicBezTo>
                  <a:cubicBezTo>
                    <a:pt x="20" y="5"/>
                    <a:pt x="19" y="6"/>
                    <a:pt x="20" y="7"/>
                  </a:cubicBezTo>
                  <a:cubicBezTo>
                    <a:pt x="20" y="7"/>
                    <a:pt x="21" y="9"/>
                    <a:pt x="22" y="9"/>
                  </a:cubicBezTo>
                  <a:cubicBezTo>
                    <a:pt x="23" y="9"/>
                    <a:pt x="24" y="8"/>
                    <a:pt x="25" y="8"/>
                  </a:cubicBezTo>
                  <a:cubicBezTo>
                    <a:pt x="25" y="8"/>
                    <a:pt x="26" y="8"/>
                    <a:pt x="26" y="8"/>
                  </a:cubicBezTo>
                  <a:cubicBezTo>
                    <a:pt x="27" y="9"/>
                    <a:pt x="27" y="10"/>
                    <a:pt x="28" y="11"/>
                  </a:cubicBezTo>
                  <a:cubicBezTo>
                    <a:pt x="29" y="11"/>
                    <a:pt x="31" y="12"/>
                    <a:pt x="31" y="12"/>
                  </a:cubicBezTo>
                  <a:cubicBezTo>
                    <a:pt x="32" y="13"/>
                    <a:pt x="33" y="14"/>
                    <a:pt x="33" y="14"/>
                  </a:cubicBezTo>
                  <a:cubicBezTo>
                    <a:pt x="34" y="14"/>
                    <a:pt x="34" y="15"/>
                    <a:pt x="35" y="15"/>
                  </a:cubicBezTo>
                  <a:cubicBezTo>
                    <a:pt x="35" y="16"/>
                    <a:pt x="37" y="17"/>
                    <a:pt x="37" y="17"/>
                  </a:cubicBezTo>
                  <a:cubicBezTo>
                    <a:pt x="38" y="18"/>
                    <a:pt x="39" y="18"/>
                    <a:pt x="39" y="18"/>
                  </a:cubicBezTo>
                  <a:cubicBezTo>
                    <a:pt x="40" y="19"/>
                    <a:pt x="42" y="18"/>
                    <a:pt x="43" y="18"/>
                  </a:cubicBezTo>
                  <a:cubicBezTo>
                    <a:pt x="43" y="19"/>
                    <a:pt x="44" y="19"/>
                    <a:pt x="45" y="19"/>
                  </a:cubicBezTo>
                  <a:cubicBezTo>
                    <a:pt x="45" y="19"/>
                    <a:pt x="46" y="19"/>
                    <a:pt x="47" y="20"/>
                  </a:cubicBezTo>
                  <a:cubicBezTo>
                    <a:pt x="47" y="20"/>
                    <a:pt x="49" y="21"/>
                    <a:pt x="49" y="21"/>
                  </a:cubicBezTo>
                  <a:cubicBezTo>
                    <a:pt x="50" y="21"/>
                    <a:pt x="51" y="20"/>
                    <a:pt x="51" y="20"/>
                  </a:cubicBezTo>
                  <a:cubicBezTo>
                    <a:pt x="52" y="21"/>
                    <a:pt x="52" y="22"/>
                    <a:pt x="52" y="22"/>
                  </a:cubicBezTo>
                  <a:cubicBezTo>
                    <a:pt x="52" y="23"/>
                    <a:pt x="53" y="24"/>
                    <a:pt x="53" y="25"/>
                  </a:cubicBezTo>
                  <a:cubicBezTo>
                    <a:pt x="54" y="25"/>
                    <a:pt x="54" y="27"/>
                    <a:pt x="54" y="27"/>
                  </a:cubicBezTo>
                  <a:cubicBezTo>
                    <a:pt x="54" y="28"/>
                    <a:pt x="55" y="30"/>
                    <a:pt x="55" y="31"/>
                  </a:cubicBezTo>
                  <a:cubicBezTo>
                    <a:pt x="56" y="32"/>
                    <a:pt x="56" y="33"/>
                    <a:pt x="57" y="34"/>
                  </a:cubicBezTo>
                  <a:cubicBezTo>
                    <a:pt x="57" y="35"/>
                    <a:pt x="58" y="37"/>
                    <a:pt x="59" y="38"/>
                  </a:cubicBezTo>
                  <a:cubicBezTo>
                    <a:pt x="59" y="38"/>
                    <a:pt x="59" y="39"/>
                    <a:pt x="59" y="40"/>
                  </a:cubicBezTo>
                  <a:cubicBezTo>
                    <a:pt x="59" y="40"/>
                    <a:pt x="59" y="41"/>
                    <a:pt x="59" y="42"/>
                  </a:cubicBezTo>
                  <a:cubicBezTo>
                    <a:pt x="58" y="42"/>
                    <a:pt x="57" y="42"/>
                    <a:pt x="57" y="43"/>
                  </a:cubicBezTo>
                  <a:cubicBezTo>
                    <a:pt x="57" y="43"/>
                    <a:pt x="56" y="45"/>
                    <a:pt x="56" y="45"/>
                  </a:cubicBezTo>
                  <a:cubicBezTo>
                    <a:pt x="56" y="45"/>
                    <a:pt x="55" y="46"/>
                    <a:pt x="54" y="46"/>
                  </a:cubicBezTo>
                  <a:cubicBezTo>
                    <a:pt x="54" y="47"/>
                    <a:pt x="54" y="47"/>
                    <a:pt x="53" y="48"/>
                  </a:cubicBezTo>
                  <a:cubicBezTo>
                    <a:pt x="53" y="48"/>
                    <a:pt x="53" y="49"/>
                    <a:pt x="53" y="50"/>
                  </a:cubicBezTo>
                  <a:cubicBezTo>
                    <a:pt x="54" y="50"/>
                    <a:pt x="55" y="51"/>
                    <a:pt x="55" y="51"/>
                  </a:cubicBezTo>
                  <a:cubicBezTo>
                    <a:pt x="56" y="51"/>
                    <a:pt x="57" y="50"/>
                    <a:pt x="57" y="49"/>
                  </a:cubicBezTo>
                  <a:cubicBezTo>
                    <a:pt x="58" y="49"/>
                    <a:pt x="59" y="48"/>
                    <a:pt x="59" y="48"/>
                  </a:cubicBezTo>
                  <a:cubicBezTo>
                    <a:pt x="60" y="48"/>
                    <a:pt x="61" y="47"/>
                    <a:pt x="62" y="47"/>
                  </a:cubicBezTo>
                  <a:cubicBezTo>
                    <a:pt x="62" y="46"/>
                    <a:pt x="64" y="46"/>
                    <a:pt x="64" y="46"/>
                  </a:cubicBezTo>
                  <a:cubicBezTo>
                    <a:pt x="65" y="46"/>
                    <a:pt x="67" y="47"/>
                    <a:pt x="68" y="47"/>
                  </a:cubicBezTo>
                  <a:cubicBezTo>
                    <a:pt x="69" y="47"/>
                    <a:pt x="71" y="48"/>
                    <a:pt x="72" y="47"/>
                  </a:cubicBezTo>
                  <a:cubicBezTo>
                    <a:pt x="72" y="47"/>
                    <a:pt x="73" y="46"/>
                    <a:pt x="73" y="46"/>
                  </a:cubicBezTo>
                  <a:cubicBezTo>
                    <a:pt x="74" y="46"/>
                    <a:pt x="75" y="45"/>
                    <a:pt x="75" y="45"/>
                  </a:cubicBezTo>
                  <a:cubicBezTo>
                    <a:pt x="76" y="44"/>
                    <a:pt x="76" y="43"/>
                    <a:pt x="77" y="42"/>
                  </a:cubicBezTo>
                  <a:cubicBezTo>
                    <a:pt x="77" y="42"/>
                    <a:pt x="78" y="40"/>
                    <a:pt x="79" y="40"/>
                  </a:cubicBezTo>
                  <a:cubicBezTo>
                    <a:pt x="79" y="40"/>
                    <a:pt x="80" y="42"/>
                    <a:pt x="80" y="43"/>
                  </a:cubicBezTo>
                  <a:cubicBezTo>
                    <a:pt x="81" y="43"/>
                    <a:pt x="81" y="45"/>
                    <a:pt x="82" y="45"/>
                  </a:cubicBezTo>
                  <a:cubicBezTo>
                    <a:pt x="83" y="46"/>
                    <a:pt x="85" y="46"/>
                    <a:pt x="86" y="46"/>
                  </a:cubicBezTo>
                  <a:cubicBezTo>
                    <a:pt x="86" y="46"/>
                    <a:pt x="88" y="47"/>
                    <a:pt x="88" y="47"/>
                  </a:cubicBezTo>
                  <a:cubicBezTo>
                    <a:pt x="89" y="48"/>
                    <a:pt x="90" y="49"/>
                    <a:pt x="90" y="49"/>
                  </a:cubicBezTo>
                  <a:cubicBezTo>
                    <a:pt x="90" y="50"/>
                    <a:pt x="91" y="52"/>
                    <a:pt x="90" y="53"/>
                  </a:cubicBezTo>
                  <a:cubicBezTo>
                    <a:pt x="90" y="54"/>
                    <a:pt x="89" y="55"/>
                    <a:pt x="89" y="56"/>
                  </a:cubicBezTo>
                  <a:cubicBezTo>
                    <a:pt x="88" y="57"/>
                    <a:pt x="87" y="58"/>
                    <a:pt x="87" y="59"/>
                  </a:cubicBezTo>
                  <a:cubicBezTo>
                    <a:pt x="87" y="59"/>
                    <a:pt x="85" y="59"/>
                    <a:pt x="85" y="60"/>
                  </a:cubicBezTo>
                  <a:cubicBezTo>
                    <a:pt x="85" y="60"/>
                    <a:pt x="85" y="62"/>
                    <a:pt x="85" y="62"/>
                  </a:cubicBezTo>
                  <a:cubicBezTo>
                    <a:pt x="85" y="62"/>
                    <a:pt x="84" y="65"/>
                    <a:pt x="83" y="66"/>
                  </a:cubicBezTo>
                  <a:cubicBezTo>
                    <a:pt x="83" y="66"/>
                    <a:pt x="82" y="67"/>
                    <a:pt x="83" y="68"/>
                  </a:cubicBezTo>
                  <a:cubicBezTo>
                    <a:pt x="83" y="69"/>
                    <a:pt x="84" y="70"/>
                    <a:pt x="85" y="70"/>
                  </a:cubicBezTo>
                  <a:cubicBezTo>
                    <a:pt x="85" y="70"/>
                    <a:pt x="86" y="71"/>
                    <a:pt x="87" y="71"/>
                  </a:cubicBezTo>
                  <a:cubicBezTo>
                    <a:pt x="86" y="71"/>
                    <a:pt x="86" y="72"/>
                    <a:pt x="86" y="72"/>
                  </a:cubicBezTo>
                  <a:cubicBezTo>
                    <a:pt x="85" y="72"/>
                    <a:pt x="84" y="72"/>
                    <a:pt x="83" y="72"/>
                  </a:cubicBezTo>
                  <a:cubicBezTo>
                    <a:pt x="83" y="73"/>
                    <a:pt x="82" y="74"/>
                    <a:pt x="82" y="74"/>
                  </a:cubicBezTo>
                  <a:cubicBezTo>
                    <a:pt x="82" y="74"/>
                    <a:pt x="83" y="75"/>
                    <a:pt x="83" y="75"/>
                  </a:cubicBezTo>
                  <a:cubicBezTo>
                    <a:pt x="83" y="76"/>
                    <a:pt x="84" y="76"/>
                    <a:pt x="84" y="76"/>
                  </a:cubicBezTo>
                  <a:cubicBezTo>
                    <a:pt x="85" y="77"/>
                    <a:pt x="84" y="78"/>
                    <a:pt x="84" y="78"/>
                  </a:cubicBezTo>
                  <a:cubicBezTo>
                    <a:pt x="84" y="78"/>
                    <a:pt x="83" y="79"/>
                    <a:pt x="82" y="79"/>
                  </a:cubicBezTo>
                  <a:cubicBezTo>
                    <a:pt x="81" y="79"/>
                    <a:pt x="80" y="80"/>
                    <a:pt x="79" y="81"/>
                  </a:cubicBezTo>
                  <a:cubicBezTo>
                    <a:pt x="78" y="81"/>
                    <a:pt x="76" y="82"/>
                    <a:pt x="75" y="83"/>
                  </a:cubicBezTo>
                  <a:cubicBezTo>
                    <a:pt x="74" y="83"/>
                    <a:pt x="73" y="85"/>
                    <a:pt x="72" y="85"/>
                  </a:cubicBezTo>
                  <a:cubicBezTo>
                    <a:pt x="72" y="86"/>
                    <a:pt x="71" y="87"/>
                    <a:pt x="71" y="88"/>
                  </a:cubicBezTo>
                  <a:cubicBezTo>
                    <a:pt x="71" y="89"/>
                    <a:pt x="71" y="90"/>
                    <a:pt x="71" y="91"/>
                  </a:cubicBezTo>
                  <a:cubicBezTo>
                    <a:pt x="71" y="92"/>
                    <a:pt x="71" y="93"/>
                    <a:pt x="71" y="94"/>
                  </a:cubicBezTo>
                  <a:cubicBezTo>
                    <a:pt x="71" y="95"/>
                    <a:pt x="73" y="96"/>
                    <a:pt x="72" y="97"/>
                  </a:cubicBezTo>
                  <a:cubicBezTo>
                    <a:pt x="72" y="98"/>
                    <a:pt x="71" y="99"/>
                    <a:pt x="71" y="99"/>
                  </a:cubicBezTo>
                  <a:cubicBezTo>
                    <a:pt x="70" y="100"/>
                    <a:pt x="70" y="101"/>
                    <a:pt x="70" y="102"/>
                  </a:cubicBezTo>
                  <a:cubicBezTo>
                    <a:pt x="70" y="102"/>
                    <a:pt x="70" y="103"/>
                    <a:pt x="70" y="103"/>
                  </a:cubicBezTo>
                  <a:cubicBezTo>
                    <a:pt x="69" y="104"/>
                    <a:pt x="68" y="104"/>
                    <a:pt x="68" y="105"/>
                  </a:cubicBezTo>
                  <a:cubicBezTo>
                    <a:pt x="68" y="105"/>
                    <a:pt x="68" y="107"/>
                    <a:pt x="68" y="107"/>
                  </a:cubicBezTo>
                  <a:cubicBezTo>
                    <a:pt x="68" y="108"/>
                    <a:pt x="68" y="109"/>
                    <a:pt x="67" y="109"/>
                  </a:cubicBezTo>
                  <a:cubicBezTo>
                    <a:pt x="67" y="110"/>
                    <a:pt x="67" y="110"/>
                    <a:pt x="67" y="111"/>
                  </a:cubicBezTo>
                  <a:cubicBezTo>
                    <a:pt x="66" y="111"/>
                    <a:pt x="65" y="112"/>
                    <a:pt x="65" y="112"/>
                  </a:cubicBezTo>
                  <a:cubicBezTo>
                    <a:pt x="64" y="112"/>
                    <a:pt x="64" y="113"/>
                    <a:pt x="63" y="112"/>
                  </a:cubicBezTo>
                  <a:cubicBezTo>
                    <a:pt x="63" y="112"/>
                    <a:pt x="62" y="111"/>
                    <a:pt x="61" y="111"/>
                  </a:cubicBezTo>
                  <a:cubicBezTo>
                    <a:pt x="61" y="110"/>
                    <a:pt x="60" y="109"/>
                    <a:pt x="59" y="108"/>
                  </a:cubicBezTo>
                  <a:cubicBezTo>
                    <a:pt x="59" y="107"/>
                    <a:pt x="58" y="106"/>
                    <a:pt x="57" y="106"/>
                  </a:cubicBezTo>
                  <a:cubicBezTo>
                    <a:pt x="57" y="105"/>
                    <a:pt x="56" y="105"/>
                    <a:pt x="56" y="105"/>
                  </a:cubicBezTo>
                  <a:cubicBezTo>
                    <a:pt x="56" y="105"/>
                    <a:pt x="55" y="105"/>
                    <a:pt x="55" y="106"/>
                  </a:cubicBezTo>
                  <a:cubicBezTo>
                    <a:pt x="54" y="106"/>
                    <a:pt x="53" y="107"/>
                    <a:pt x="53" y="108"/>
                  </a:cubicBezTo>
                  <a:cubicBezTo>
                    <a:pt x="52" y="108"/>
                    <a:pt x="51" y="108"/>
                    <a:pt x="51" y="108"/>
                  </a:cubicBezTo>
                  <a:cubicBezTo>
                    <a:pt x="50" y="108"/>
                    <a:pt x="48" y="108"/>
                    <a:pt x="48" y="108"/>
                  </a:cubicBezTo>
                  <a:cubicBezTo>
                    <a:pt x="47" y="108"/>
                    <a:pt x="46" y="109"/>
                    <a:pt x="45" y="109"/>
                  </a:cubicBezTo>
                  <a:cubicBezTo>
                    <a:pt x="45" y="110"/>
                    <a:pt x="45" y="111"/>
                    <a:pt x="45" y="112"/>
                  </a:cubicBezTo>
                  <a:cubicBezTo>
                    <a:pt x="44" y="112"/>
                    <a:pt x="44" y="113"/>
                    <a:pt x="43" y="114"/>
                  </a:cubicBezTo>
                  <a:cubicBezTo>
                    <a:pt x="43" y="114"/>
                    <a:pt x="41" y="115"/>
                    <a:pt x="40" y="115"/>
                  </a:cubicBezTo>
                  <a:cubicBezTo>
                    <a:pt x="40" y="115"/>
                    <a:pt x="40" y="116"/>
                    <a:pt x="39" y="117"/>
                  </a:cubicBezTo>
                  <a:cubicBezTo>
                    <a:pt x="39" y="117"/>
                    <a:pt x="38" y="118"/>
                    <a:pt x="38" y="119"/>
                  </a:cubicBezTo>
                  <a:cubicBezTo>
                    <a:pt x="38" y="119"/>
                    <a:pt x="37" y="121"/>
                    <a:pt x="37" y="122"/>
                  </a:cubicBezTo>
                  <a:cubicBezTo>
                    <a:pt x="36" y="123"/>
                    <a:pt x="37" y="125"/>
                    <a:pt x="37" y="125"/>
                  </a:cubicBezTo>
                  <a:cubicBezTo>
                    <a:pt x="37" y="126"/>
                    <a:pt x="36" y="128"/>
                    <a:pt x="36" y="128"/>
                  </a:cubicBezTo>
                  <a:cubicBezTo>
                    <a:pt x="36" y="129"/>
                    <a:pt x="36" y="131"/>
                    <a:pt x="36" y="131"/>
                  </a:cubicBezTo>
                  <a:cubicBezTo>
                    <a:pt x="36" y="133"/>
                    <a:pt x="35" y="135"/>
                    <a:pt x="35" y="136"/>
                  </a:cubicBezTo>
                  <a:cubicBezTo>
                    <a:pt x="35" y="136"/>
                    <a:pt x="34" y="137"/>
                    <a:pt x="33" y="138"/>
                  </a:cubicBezTo>
                  <a:cubicBezTo>
                    <a:pt x="33" y="138"/>
                    <a:pt x="32" y="139"/>
                    <a:pt x="31" y="140"/>
                  </a:cubicBezTo>
                  <a:cubicBezTo>
                    <a:pt x="31" y="140"/>
                    <a:pt x="31" y="142"/>
                    <a:pt x="31" y="142"/>
                  </a:cubicBezTo>
                  <a:cubicBezTo>
                    <a:pt x="31" y="143"/>
                    <a:pt x="31" y="144"/>
                    <a:pt x="30" y="145"/>
                  </a:cubicBezTo>
                  <a:cubicBezTo>
                    <a:pt x="30" y="145"/>
                    <a:pt x="29" y="146"/>
                    <a:pt x="29" y="146"/>
                  </a:cubicBezTo>
                  <a:cubicBezTo>
                    <a:pt x="28" y="146"/>
                    <a:pt x="27" y="145"/>
                    <a:pt x="27" y="145"/>
                  </a:cubicBezTo>
                  <a:cubicBezTo>
                    <a:pt x="27" y="144"/>
                    <a:pt x="27" y="143"/>
                    <a:pt x="27" y="142"/>
                  </a:cubicBezTo>
                  <a:cubicBezTo>
                    <a:pt x="27" y="142"/>
                    <a:pt x="27" y="140"/>
                    <a:pt x="27" y="140"/>
                  </a:cubicBezTo>
                  <a:cubicBezTo>
                    <a:pt x="27" y="140"/>
                    <a:pt x="26" y="140"/>
                    <a:pt x="25" y="139"/>
                  </a:cubicBezTo>
                  <a:cubicBezTo>
                    <a:pt x="25" y="139"/>
                    <a:pt x="25" y="139"/>
                    <a:pt x="25" y="139"/>
                  </a:cubicBezTo>
                  <a:cubicBezTo>
                    <a:pt x="25" y="139"/>
                    <a:pt x="25" y="138"/>
                    <a:pt x="25" y="138"/>
                  </a:cubicBezTo>
                  <a:cubicBezTo>
                    <a:pt x="25" y="137"/>
                    <a:pt x="24" y="136"/>
                    <a:pt x="24" y="136"/>
                  </a:cubicBezTo>
                  <a:cubicBezTo>
                    <a:pt x="24" y="135"/>
                    <a:pt x="24" y="134"/>
                    <a:pt x="24" y="133"/>
                  </a:cubicBezTo>
                  <a:cubicBezTo>
                    <a:pt x="25" y="132"/>
                    <a:pt x="26" y="131"/>
                    <a:pt x="26" y="130"/>
                  </a:cubicBezTo>
                  <a:cubicBezTo>
                    <a:pt x="27" y="130"/>
                    <a:pt x="26" y="128"/>
                    <a:pt x="26" y="128"/>
                  </a:cubicBezTo>
                  <a:cubicBezTo>
                    <a:pt x="26" y="127"/>
                    <a:pt x="26" y="125"/>
                    <a:pt x="26" y="124"/>
                  </a:cubicBezTo>
                  <a:cubicBezTo>
                    <a:pt x="26" y="124"/>
                    <a:pt x="25" y="122"/>
                    <a:pt x="24" y="121"/>
                  </a:cubicBezTo>
                  <a:cubicBezTo>
                    <a:pt x="24" y="120"/>
                    <a:pt x="23" y="117"/>
                    <a:pt x="23" y="116"/>
                  </a:cubicBezTo>
                  <a:cubicBezTo>
                    <a:pt x="22" y="115"/>
                    <a:pt x="22" y="113"/>
                    <a:pt x="22" y="112"/>
                  </a:cubicBezTo>
                  <a:cubicBezTo>
                    <a:pt x="21" y="111"/>
                    <a:pt x="20" y="109"/>
                    <a:pt x="20" y="108"/>
                  </a:cubicBezTo>
                  <a:cubicBezTo>
                    <a:pt x="19" y="107"/>
                    <a:pt x="15" y="105"/>
                    <a:pt x="14" y="103"/>
                  </a:cubicBezTo>
                  <a:cubicBezTo>
                    <a:pt x="13" y="103"/>
                    <a:pt x="12" y="101"/>
                    <a:pt x="11" y="100"/>
                  </a:cubicBezTo>
                  <a:cubicBezTo>
                    <a:pt x="11" y="100"/>
                    <a:pt x="10" y="99"/>
                    <a:pt x="10" y="98"/>
                  </a:cubicBezTo>
                  <a:cubicBezTo>
                    <a:pt x="10" y="98"/>
                    <a:pt x="11" y="97"/>
                    <a:pt x="12" y="96"/>
                  </a:cubicBezTo>
                  <a:cubicBezTo>
                    <a:pt x="12" y="96"/>
                    <a:pt x="13" y="96"/>
                    <a:pt x="14" y="95"/>
                  </a:cubicBezTo>
                  <a:cubicBezTo>
                    <a:pt x="15" y="95"/>
                    <a:pt x="16" y="93"/>
                    <a:pt x="16" y="92"/>
                  </a:cubicBezTo>
                  <a:cubicBezTo>
                    <a:pt x="16" y="92"/>
                    <a:pt x="16" y="90"/>
                    <a:pt x="16" y="90"/>
                  </a:cubicBezTo>
                  <a:cubicBezTo>
                    <a:pt x="16" y="89"/>
                    <a:pt x="15" y="88"/>
                    <a:pt x="15" y="88"/>
                  </a:cubicBezTo>
                  <a:cubicBezTo>
                    <a:pt x="14" y="87"/>
                    <a:pt x="13" y="87"/>
                    <a:pt x="12" y="87"/>
                  </a:cubicBezTo>
                  <a:cubicBezTo>
                    <a:pt x="11" y="87"/>
                    <a:pt x="9" y="87"/>
                    <a:pt x="8" y="86"/>
                  </a:cubicBezTo>
                  <a:cubicBezTo>
                    <a:pt x="8" y="86"/>
                    <a:pt x="7" y="85"/>
                    <a:pt x="7" y="85"/>
                  </a:cubicBezTo>
                  <a:cubicBezTo>
                    <a:pt x="7" y="84"/>
                    <a:pt x="9" y="84"/>
                    <a:pt x="9" y="83"/>
                  </a:cubicBezTo>
                  <a:cubicBezTo>
                    <a:pt x="10" y="83"/>
                    <a:pt x="11" y="82"/>
                    <a:pt x="11" y="82"/>
                  </a:cubicBezTo>
                  <a:cubicBezTo>
                    <a:pt x="12" y="81"/>
                    <a:pt x="12" y="80"/>
                    <a:pt x="12" y="80"/>
                  </a:cubicBezTo>
                  <a:cubicBezTo>
                    <a:pt x="12" y="80"/>
                    <a:pt x="14" y="80"/>
                    <a:pt x="14" y="80"/>
                  </a:cubicBezTo>
                  <a:cubicBezTo>
                    <a:pt x="15" y="81"/>
                    <a:pt x="15" y="82"/>
                    <a:pt x="16" y="83"/>
                  </a:cubicBezTo>
                  <a:cubicBezTo>
                    <a:pt x="16" y="83"/>
                    <a:pt x="18" y="84"/>
                    <a:pt x="19" y="84"/>
                  </a:cubicBezTo>
                  <a:cubicBezTo>
                    <a:pt x="19" y="84"/>
                    <a:pt x="21" y="84"/>
                    <a:pt x="21" y="84"/>
                  </a:cubicBezTo>
                  <a:cubicBezTo>
                    <a:pt x="22" y="84"/>
                    <a:pt x="24" y="85"/>
                    <a:pt x="25" y="84"/>
                  </a:cubicBezTo>
                  <a:cubicBezTo>
                    <a:pt x="25" y="84"/>
                    <a:pt x="25" y="82"/>
                    <a:pt x="25" y="82"/>
                  </a:cubicBezTo>
                  <a:cubicBezTo>
                    <a:pt x="25" y="81"/>
                    <a:pt x="24" y="80"/>
                    <a:pt x="24" y="79"/>
                  </a:cubicBezTo>
                  <a:cubicBezTo>
                    <a:pt x="23" y="78"/>
                    <a:pt x="22" y="76"/>
                    <a:pt x="21" y="75"/>
                  </a:cubicBezTo>
                  <a:cubicBezTo>
                    <a:pt x="21" y="74"/>
                    <a:pt x="21" y="72"/>
                    <a:pt x="21" y="71"/>
                  </a:cubicBezTo>
                  <a:cubicBezTo>
                    <a:pt x="21" y="70"/>
                    <a:pt x="22" y="69"/>
                    <a:pt x="23" y="68"/>
                  </a:cubicBezTo>
                  <a:cubicBezTo>
                    <a:pt x="23" y="68"/>
                    <a:pt x="24" y="68"/>
                    <a:pt x="25" y="67"/>
                  </a:cubicBezTo>
                  <a:cubicBezTo>
                    <a:pt x="25" y="67"/>
                    <a:pt x="26" y="66"/>
                    <a:pt x="26" y="66"/>
                  </a:cubicBezTo>
                  <a:cubicBezTo>
                    <a:pt x="27" y="66"/>
                    <a:pt x="27" y="65"/>
                    <a:pt x="28" y="65"/>
                  </a:cubicBezTo>
                  <a:cubicBezTo>
                    <a:pt x="28" y="64"/>
                    <a:pt x="29" y="64"/>
                    <a:pt x="29" y="64"/>
                  </a:cubicBezTo>
                  <a:cubicBezTo>
                    <a:pt x="30" y="63"/>
                    <a:pt x="30" y="60"/>
                    <a:pt x="30" y="59"/>
                  </a:cubicBezTo>
                  <a:cubicBezTo>
                    <a:pt x="30" y="58"/>
                    <a:pt x="29" y="55"/>
                    <a:pt x="29" y="54"/>
                  </a:cubicBezTo>
                  <a:cubicBezTo>
                    <a:pt x="29" y="53"/>
                    <a:pt x="30" y="51"/>
                    <a:pt x="29" y="50"/>
                  </a:cubicBezTo>
                  <a:cubicBezTo>
                    <a:pt x="29" y="50"/>
                    <a:pt x="28" y="49"/>
                    <a:pt x="27" y="49"/>
                  </a:cubicBezTo>
                  <a:cubicBezTo>
                    <a:pt x="26" y="49"/>
                    <a:pt x="24" y="48"/>
                    <a:pt x="23" y="48"/>
                  </a:cubicBezTo>
                  <a:cubicBezTo>
                    <a:pt x="22" y="48"/>
                    <a:pt x="20" y="49"/>
                    <a:pt x="19" y="49"/>
                  </a:cubicBezTo>
                  <a:cubicBezTo>
                    <a:pt x="18" y="48"/>
                    <a:pt x="16" y="48"/>
                    <a:pt x="15" y="48"/>
                  </a:cubicBezTo>
                  <a:cubicBezTo>
                    <a:pt x="14" y="47"/>
                    <a:pt x="13" y="46"/>
                    <a:pt x="12" y="46"/>
                  </a:cubicBezTo>
                  <a:cubicBezTo>
                    <a:pt x="11" y="45"/>
                    <a:pt x="9" y="43"/>
                    <a:pt x="8" y="43"/>
                  </a:cubicBezTo>
                  <a:cubicBezTo>
                    <a:pt x="8" y="42"/>
                    <a:pt x="8" y="42"/>
                    <a:pt x="8" y="4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7" name="Freeform 153">
              <a:extLst>
                <a:ext uri="{FF2B5EF4-FFF2-40B4-BE49-F238E27FC236}">
                  <a16:creationId xmlns:a16="http://schemas.microsoft.com/office/drawing/2014/main" id="{9D4C5631-405F-4590-8FF9-B556E8845E6A}"/>
                </a:ext>
              </a:extLst>
            </p:cNvPr>
            <p:cNvSpPr>
              <a:spLocks/>
            </p:cNvSpPr>
            <p:nvPr/>
          </p:nvSpPr>
          <p:spPr bwMode="auto">
            <a:xfrm>
              <a:off x="6081860" y="2533177"/>
              <a:ext cx="179664" cy="127263"/>
            </a:xfrm>
            <a:custGeom>
              <a:avLst/>
              <a:gdLst/>
              <a:ahLst/>
              <a:cxnLst>
                <a:cxn ang="0">
                  <a:pos x="1" y="21"/>
                </a:cxn>
                <a:cxn ang="0">
                  <a:pos x="3" y="21"/>
                </a:cxn>
                <a:cxn ang="0">
                  <a:pos x="6" y="22"/>
                </a:cxn>
                <a:cxn ang="0">
                  <a:pos x="9" y="23"/>
                </a:cxn>
                <a:cxn ang="0">
                  <a:pos x="13" y="23"/>
                </a:cxn>
                <a:cxn ang="0">
                  <a:pos x="16" y="23"/>
                </a:cxn>
                <a:cxn ang="0">
                  <a:pos x="19" y="22"/>
                </a:cxn>
                <a:cxn ang="0">
                  <a:pos x="21" y="19"/>
                </a:cxn>
                <a:cxn ang="0">
                  <a:pos x="21" y="16"/>
                </a:cxn>
                <a:cxn ang="0">
                  <a:pos x="20" y="13"/>
                </a:cxn>
                <a:cxn ang="0">
                  <a:pos x="21" y="10"/>
                </a:cxn>
                <a:cxn ang="0">
                  <a:pos x="20" y="7"/>
                </a:cxn>
                <a:cxn ang="0">
                  <a:pos x="20" y="4"/>
                </a:cxn>
                <a:cxn ang="0">
                  <a:pos x="20" y="2"/>
                </a:cxn>
                <a:cxn ang="0">
                  <a:pos x="20" y="0"/>
                </a:cxn>
                <a:cxn ang="0">
                  <a:pos x="21" y="1"/>
                </a:cxn>
                <a:cxn ang="0">
                  <a:pos x="26" y="1"/>
                </a:cxn>
                <a:cxn ang="0">
                  <a:pos x="29" y="3"/>
                </a:cxn>
                <a:cxn ang="0">
                  <a:pos x="33" y="4"/>
                </a:cxn>
                <a:cxn ang="0">
                  <a:pos x="38" y="6"/>
                </a:cxn>
                <a:cxn ang="0">
                  <a:pos x="43" y="8"/>
                </a:cxn>
                <a:cxn ang="0">
                  <a:pos x="46" y="7"/>
                </a:cxn>
                <a:cxn ang="0">
                  <a:pos x="47" y="8"/>
                </a:cxn>
                <a:cxn ang="0">
                  <a:pos x="49" y="9"/>
                </a:cxn>
                <a:cxn ang="0">
                  <a:pos x="51" y="10"/>
                </a:cxn>
                <a:cxn ang="0">
                  <a:pos x="52" y="13"/>
                </a:cxn>
                <a:cxn ang="0">
                  <a:pos x="54" y="15"/>
                </a:cxn>
                <a:cxn ang="0">
                  <a:pos x="57" y="17"/>
                </a:cxn>
                <a:cxn ang="0">
                  <a:pos x="60" y="18"/>
                </a:cxn>
                <a:cxn ang="0">
                  <a:pos x="60" y="18"/>
                </a:cxn>
                <a:cxn ang="0">
                  <a:pos x="61" y="21"/>
                </a:cxn>
                <a:cxn ang="0">
                  <a:pos x="59" y="23"/>
                </a:cxn>
                <a:cxn ang="0">
                  <a:pos x="58" y="25"/>
                </a:cxn>
                <a:cxn ang="0">
                  <a:pos x="56" y="29"/>
                </a:cxn>
                <a:cxn ang="0">
                  <a:pos x="56" y="30"/>
                </a:cxn>
                <a:cxn ang="0">
                  <a:pos x="54" y="30"/>
                </a:cxn>
                <a:cxn ang="0">
                  <a:pos x="51" y="30"/>
                </a:cxn>
                <a:cxn ang="0">
                  <a:pos x="47" y="31"/>
                </a:cxn>
                <a:cxn ang="0">
                  <a:pos x="41" y="32"/>
                </a:cxn>
                <a:cxn ang="0">
                  <a:pos x="36" y="32"/>
                </a:cxn>
                <a:cxn ang="0">
                  <a:pos x="34" y="33"/>
                </a:cxn>
                <a:cxn ang="0">
                  <a:pos x="31" y="34"/>
                </a:cxn>
                <a:cxn ang="0">
                  <a:pos x="28" y="35"/>
                </a:cxn>
                <a:cxn ang="0">
                  <a:pos x="28" y="36"/>
                </a:cxn>
                <a:cxn ang="0">
                  <a:pos x="27" y="37"/>
                </a:cxn>
                <a:cxn ang="0">
                  <a:pos x="25" y="40"/>
                </a:cxn>
                <a:cxn ang="0">
                  <a:pos x="23" y="41"/>
                </a:cxn>
                <a:cxn ang="0">
                  <a:pos x="22" y="42"/>
                </a:cxn>
                <a:cxn ang="0">
                  <a:pos x="19" y="43"/>
                </a:cxn>
                <a:cxn ang="0">
                  <a:pos x="18" y="42"/>
                </a:cxn>
                <a:cxn ang="0">
                  <a:pos x="15" y="40"/>
                </a:cxn>
                <a:cxn ang="0">
                  <a:pos x="14" y="40"/>
                </a:cxn>
                <a:cxn ang="0">
                  <a:pos x="13" y="38"/>
                </a:cxn>
                <a:cxn ang="0">
                  <a:pos x="13" y="35"/>
                </a:cxn>
                <a:cxn ang="0">
                  <a:pos x="11" y="33"/>
                </a:cxn>
                <a:cxn ang="0">
                  <a:pos x="9" y="33"/>
                </a:cxn>
                <a:cxn ang="0">
                  <a:pos x="6" y="32"/>
                </a:cxn>
                <a:cxn ang="0">
                  <a:pos x="5" y="29"/>
                </a:cxn>
                <a:cxn ang="0">
                  <a:pos x="4" y="28"/>
                </a:cxn>
                <a:cxn ang="0">
                  <a:pos x="2" y="26"/>
                </a:cxn>
                <a:cxn ang="0">
                  <a:pos x="0" y="24"/>
                </a:cxn>
                <a:cxn ang="0">
                  <a:pos x="0" y="22"/>
                </a:cxn>
                <a:cxn ang="0">
                  <a:pos x="1" y="21"/>
                </a:cxn>
              </a:cxnLst>
              <a:rect l="0" t="0" r="r" b="b"/>
              <a:pathLst>
                <a:path w="61" h="43">
                  <a:moveTo>
                    <a:pt x="1" y="21"/>
                  </a:moveTo>
                  <a:cubicBezTo>
                    <a:pt x="2" y="21"/>
                    <a:pt x="2" y="21"/>
                    <a:pt x="3" y="21"/>
                  </a:cubicBezTo>
                  <a:cubicBezTo>
                    <a:pt x="3" y="21"/>
                    <a:pt x="5" y="21"/>
                    <a:pt x="6" y="22"/>
                  </a:cubicBezTo>
                  <a:cubicBezTo>
                    <a:pt x="7" y="22"/>
                    <a:pt x="8" y="23"/>
                    <a:pt x="9" y="23"/>
                  </a:cubicBezTo>
                  <a:cubicBezTo>
                    <a:pt x="10" y="23"/>
                    <a:pt x="12" y="23"/>
                    <a:pt x="13" y="23"/>
                  </a:cubicBezTo>
                  <a:cubicBezTo>
                    <a:pt x="14" y="23"/>
                    <a:pt x="16" y="23"/>
                    <a:pt x="16" y="23"/>
                  </a:cubicBezTo>
                  <a:cubicBezTo>
                    <a:pt x="17" y="23"/>
                    <a:pt x="19" y="22"/>
                    <a:pt x="19" y="22"/>
                  </a:cubicBezTo>
                  <a:cubicBezTo>
                    <a:pt x="20" y="21"/>
                    <a:pt x="21" y="20"/>
                    <a:pt x="21" y="19"/>
                  </a:cubicBezTo>
                  <a:cubicBezTo>
                    <a:pt x="21" y="19"/>
                    <a:pt x="21" y="17"/>
                    <a:pt x="21" y="16"/>
                  </a:cubicBezTo>
                  <a:cubicBezTo>
                    <a:pt x="21" y="15"/>
                    <a:pt x="20" y="14"/>
                    <a:pt x="20" y="13"/>
                  </a:cubicBezTo>
                  <a:cubicBezTo>
                    <a:pt x="20" y="12"/>
                    <a:pt x="21" y="11"/>
                    <a:pt x="21" y="10"/>
                  </a:cubicBezTo>
                  <a:cubicBezTo>
                    <a:pt x="21" y="9"/>
                    <a:pt x="20" y="8"/>
                    <a:pt x="20" y="7"/>
                  </a:cubicBezTo>
                  <a:cubicBezTo>
                    <a:pt x="20" y="6"/>
                    <a:pt x="20" y="5"/>
                    <a:pt x="20" y="4"/>
                  </a:cubicBezTo>
                  <a:cubicBezTo>
                    <a:pt x="20" y="4"/>
                    <a:pt x="20" y="3"/>
                    <a:pt x="20" y="2"/>
                  </a:cubicBezTo>
                  <a:cubicBezTo>
                    <a:pt x="20" y="2"/>
                    <a:pt x="20" y="1"/>
                    <a:pt x="20" y="0"/>
                  </a:cubicBezTo>
                  <a:cubicBezTo>
                    <a:pt x="20" y="1"/>
                    <a:pt x="20" y="1"/>
                    <a:pt x="21" y="1"/>
                  </a:cubicBezTo>
                  <a:cubicBezTo>
                    <a:pt x="22" y="1"/>
                    <a:pt x="24" y="1"/>
                    <a:pt x="26" y="1"/>
                  </a:cubicBezTo>
                  <a:cubicBezTo>
                    <a:pt x="26" y="2"/>
                    <a:pt x="28" y="3"/>
                    <a:pt x="29" y="3"/>
                  </a:cubicBezTo>
                  <a:cubicBezTo>
                    <a:pt x="30" y="3"/>
                    <a:pt x="32" y="3"/>
                    <a:pt x="33" y="4"/>
                  </a:cubicBezTo>
                  <a:cubicBezTo>
                    <a:pt x="34" y="4"/>
                    <a:pt x="36" y="5"/>
                    <a:pt x="38" y="6"/>
                  </a:cubicBezTo>
                  <a:cubicBezTo>
                    <a:pt x="39" y="6"/>
                    <a:pt x="42" y="7"/>
                    <a:pt x="43" y="8"/>
                  </a:cubicBezTo>
                  <a:cubicBezTo>
                    <a:pt x="44" y="8"/>
                    <a:pt x="45" y="8"/>
                    <a:pt x="46" y="7"/>
                  </a:cubicBezTo>
                  <a:cubicBezTo>
                    <a:pt x="46" y="8"/>
                    <a:pt x="47" y="8"/>
                    <a:pt x="47" y="8"/>
                  </a:cubicBezTo>
                  <a:cubicBezTo>
                    <a:pt x="48" y="8"/>
                    <a:pt x="48" y="9"/>
                    <a:pt x="49" y="9"/>
                  </a:cubicBezTo>
                  <a:cubicBezTo>
                    <a:pt x="49" y="9"/>
                    <a:pt x="50" y="10"/>
                    <a:pt x="51" y="10"/>
                  </a:cubicBezTo>
                  <a:cubicBezTo>
                    <a:pt x="51" y="11"/>
                    <a:pt x="52" y="12"/>
                    <a:pt x="52" y="13"/>
                  </a:cubicBezTo>
                  <a:cubicBezTo>
                    <a:pt x="53" y="14"/>
                    <a:pt x="53" y="15"/>
                    <a:pt x="54" y="15"/>
                  </a:cubicBezTo>
                  <a:cubicBezTo>
                    <a:pt x="55" y="16"/>
                    <a:pt x="56" y="16"/>
                    <a:pt x="57" y="17"/>
                  </a:cubicBezTo>
                  <a:cubicBezTo>
                    <a:pt x="58" y="17"/>
                    <a:pt x="59" y="18"/>
                    <a:pt x="60" y="18"/>
                  </a:cubicBezTo>
                  <a:cubicBezTo>
                    <a:pt x="60" y="18"/>
                    <a:pt x="60" y="18"/>
                    <a:pt x="60" y="18"/>
                  </a:cubicBezTo>
                  <a:cubicBezTo>
                    <a:pt x="60" y="19"/>
                    <a:pt x="61" y="20"/>
                    <a:pt x="61" y="21"/>
                  </a:cubicBezTo>
                  <a:cubicBezTo>
                    <a:pt x="61" y="21"/>
                    <a:pt x="60" y="22"/>
                    <a:pt x="59" y="23"/>
                  </a:cubicBezTo>
                  <a:cubicBezTo>
                    <a:pt x="59" y="23"/>
                    <a:pt x="58" y="25"/>
                    <a:pt x="58" y="25"/>
                  </a:cubicBezTo>
                  <a:cubicBezTo>
                    <a:pt x="58" y="26"/>
                    <a:pt x="57" y="28"/>
                    <a:pt x="56" y="29"/>
                  </a:cubicBezTo>
                  <a:cubicBezTo>
                    <a:pt x="56" y="29"/>
                    <a:pt x="56" y="30"/>
                    <a:pt x="56" y="30"/>
                  </a:cubicBezTo>
                  <a:cubicBezTo>
                    <a:pt x="55" y="30"/>
                    <a:pt x="54" y="30"/>
                    <a:pt x="54" y="30"/>
                  </a:cubicBezTo>
                  <a:cubicBezTo>
                    <a:pt x="53" y="30"/>
                    <a:pt x="51" y="30"/>
                    <a:pt x="51" y="30"/>
                  </a:cubicBezTo>
                  <a:cubicBezTo>
                    <a:pt x="50" y="30"/>
                    <a:pt x="48" y="31"/>
                    <a:pt x="47" y="31"/>
                  </a:cubicBezTo>
                  <a:cubicBezTo>
                    <a:pt x="46" y="31"/>
                    <a:pt x="43" y="32"/>
                    <a:pt x="41" y="32"/>
                  </a:cubicBezTo>
                  <a:cubicBezTo>
                    <a:pt x="40" y="32"/>
                    <a:pt x="38" y="32"/>
                    <a:pt x="36" y="32"/>
                  </a:cubicBezTo>
                  <a:cubicBezTo>
                    <a:pt x="36" y="32"/>
                    <a:pt x="35" y="33"/>
                    <a:pt x="34" y="33"/>
                  </a:cubicBezTo>
                  <a:cubicBezTo>
                    <a:pt x="33" y="33"/>
                    <a:pt x="31" y="33"/>
                    <a:pt x="31" y="34"/>
                  </a:cubicBezTo>
                  <a:cubicBezTo>
                    <a:pt x="30" y="34"/>
                    <a:pt x="29" y="34"/>
                    <a:pt x="28" y="35"/>
                  </a:cubicBezTo>
                  <a:cubicBezTo>
                    <a:pt x="28" y="35"/>
                    <a:pt x="28" y="36"/>
                    <a:pt x="28" y="36"/>
                  </a:cubicBezTo>
                  <a:cubicBezTo>
                    <a:pt x="28" y="36"/>
                    <a:pt x="28" y="37"/>
                    <a:pt x="27" y="37"/>
                  </a:cubicBezTo>
                  <a:cubicBezTo>
                    <a:pt x="27" y="38"/>
                    <a:pt x="25" y="39"/>
                    <a:pt x="25" y="40"/>
                  </a:cubicBezTo>
                  <a:cubicBezTo>
                    <a:pt x="24" y="40"/>
                    <a:pt x="23" y="41"/>
                    <a:pt x="23" y="41"/>
                  </a:cubicBezTo>
                  <a:cubicBezTo>
                    <a:pt x="22" y="41"/>
                    <a:pt x="22" y="42"/>
                    <a:pt x="22" y="42"/>
                  </a:cubicBezTo>
                  <a:cubicBezTo>
                    <a:pt x="21" y="43"/>
                    <a:pt x="20" y="43"/>
                    <a:pt x="19" y="43"/>
                  </a:cubicBezTo>
                  <a:cubicBezTo>
                    <a:pt x="19" y="43"/>
                    <a:pt x="18" y="42"/>
                    <a:pt x="18" y="42"/>
                  </a:cubicBezTo>
                  <a:cubicBezTo>
                    <a:pt x="17" y="41"/>
                    <a:pt x="16" y="40"/>
                    <a:pt x="15" y="40"/>
                  </a:cubicBezTo>
                  <a:cubicBezTo>
                    <a:pt x="15" y="40"/>
                    <a:pt x="14" y="40"/>
                    <a:pt x="14" y="40"/>
                  </a:cubicBezTo>
                  <a:cubicBezTo>
                    <a:pt x="13" y="40"/>
                    <a:pt x="13" y="39"/>
                    <a:pt x="13" y="38"/>
                  </a:cubicBezTo>
                  <a:cubicBezTo>
                    <a:pt x="13" y="38"/>
                    <a:pt x="13" y="36"/>
                    <a:pt x="13" y="35"/>
                  </a:cubicBezTo>
                  <a:cubicBezTo>
                    <a:pt x="13" y="35"/>
                    <a:pt x="12" y="33"/>
                    <a:pt x="11" y="33"/>
                  </a:cubicBezTo>
                  <a:cubicBezTo>
                    <a:pt x="11" y="32"/>
                    <a:pt x="9" y="33"/>
                    <a:pt x="9" y="33"/>
                  </a:cubicBezTo>
                  <a:cubicBezTo>
                    <a:pt x="8" y="32"/>
                    <a:pt x="7" y="32"/>
                    <a:pt x="6" y="32"/>
                  </a:cubicBezTo>
                  <a:cubicBezTo>
                    <a:pt x="6" y="31"/>
                    <a:pt x="6" y="29"/>
                    <a:pt x="5" y="29"/>
                  </a:cubicBezTo>
                  <a:cubicBezTo>
                    <a:pt x="5" y="28"/>
                    <a:pt x="4" y="28"/>
                    <a:pt x="4" y="28"/>
                  </a:cubicBezTo>
                  <a:cubicBezTo>
                    <a:pt x="3" y="28"/>
                    <a:pt x="2" y="27"/>
                    <a:pt x="2" y="26"/>
                  </a:cubicBezTo>
                  <a:cubicBezTo>
                    <a:pt x="1" y="26"/>
                    <a:pt x="0" y="25"/>
                    <a:pt x="0" y="24"/>
                  </a:cubicBezTo>
                  <a:cubicBezTo>
                    <a:pt x="0" y="24"/>
                    <a:pt x="0" y="22"/>
                    <a:pt x="0" y="22"/>
                  </a:cubicBezTo>
                  <a:cubicBezTo>
                    <a:pt x="0" y="22"/>
                    <a:pt x="1" y="21"/>
                    <a:pt x="1"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8" name="Freeform 154">
              <a:extLst>
                <a:ext uri="{FF2B5EF4-FFF2-40B4-BE49-F238E27FC236}">
                  <a16:creationId xmlns:a16="http://schemas.microsoft.com/office/drawing/2014/main" id="{668841CF-68D2-42A7-A276-DA3722C28F7B}"/>
                </a:ext>
              </a:extLst>
            </p:cNvPr>
            <p:cNvSpPr>
              <a:spLocks/>
            </p:cNvSpPr>
            <p:nvPr/>
          </p:nvSpPr>
          <p:spPr bwMode="auto">
            <a:xfrm>
              <a:off x="6249047" y="2550643"/>
              <a:ext cx="119776" cy="102309"/>
            </a:xfrm>
            <a:custGeom>
              <a:avLst/>
              <a:gdLst/>
              <a:ahLst/>
              <a:cxnLst>
                <a:cxn ang="0">
                  <a:pos x="4" y="12"/>
                </a:cxn>
                <a:cxn ang="0">
                  <a:pos x="4" y="10"/>
                </a:cxn>
                <a:cxn ang="0">
                  <a:pos x="3" y="7"/>
                </a:cxn>
                <a:cxn ang="0">
                  <a:pos x="4" y="4"/>
                </a:cxn>
                <a:cxn ang="0">
                  <a:pos x="5" y="4"/>
                </a:cxn>
                <a:cxn ang="0">
                  <a:pos x="5" y="4"/>
                </a:cxn>
                <a:cxn ang="0">
                  <a:pos x="8" y="3"/>
                </a:cxn>
                <a:cxn ang="0">
                  <a:pos x="10" y="2"/>
                </a:cxn>
                <a:cxn ang="0">
                  <a:pos x="14" y="1"/>
                </a:cxn>
                <a:cxn ang="0">
                  <a:pos x="18" y="0"/>
                </a:cxn>
                <a:cxn ang="0">
                  <a:pos x="20" y="1"/>
                </a:cxn>
                <a:cxn ang="0">
                  <a:pos x="21" y="4"/>
                </a:cxn>
                <a:cxn ang="0">
                  <a:pos x="22" y="6"/>
                </a:cxn>
                <a:cxn ang="0">
                  <a:pos x="25" y="6"/>
                </a:cxn>
                <a:cxn ang="0">
                  <a:pos x="26" y="6"/>
                </a:cxn>
                <a:cxn ang="0">
                  <a:pos x="27" y="8"/>
                </a:cxn>
                <a:cxn ang="0">
                  <a:pos x="29" y="8"/>
                </a:cxn>
                <a:cxn ang="0">
                  <a:pos x="32" y="8"/>
                </a:cxn>
                <a:cxn ang="0">
                  <a:pos x="35" y="8"/>
                </a:cxn>
                <a:cxn ang="0">
                  <a:pos x="37" y="10"/>
                </a:cxn>
                <a:cxn ang="0">
                  <a:pos x="40" y="11"/>
                </a:cxn>
                <a:cxn ang="0">
                  <a:pos x="41" y="14"/>
                </a:cxn>
                <a:cxn ang="0">
                  <a:pos x="41" y="17"/>
                </a:cxn>
                <a:cxn ang="0">
                  <a:pos x="39" y="20"/>
                </a:cxn>
                <a:cxn ang="0">
                  <a:pos x="37" y="21"/>
                </a:cxn>
                <a:cxn ang="0">
                  <a:pos x="35" y="22"/>
                </a:cxn>
                <a:cxn ang="0">
                  <a:pos x="34" y="23"/>
                </a:cxn>
                <a:cxn ang="0">
                  <a:pos x="31" y="23"/>
                </a:cxn>
                <a:cxn ang="0">
                  <a:pos x="28" y="23"/>
                </a:cxn>
                <a:cxn ang="0">
                  <a:pos x="26" y="22"/>
                </a:cxn>
                <a:cxn ang="0">
                  <a:pos x="25" y="21"/>
                </a:cxn>
                <a:cxn ang="0">
                  <a:pos x="23" y="22"/>
                </a:cxn>
                <a:cxn ang="0">
                  <a:pos x="23" y="25"/>
                </a:cxn>
                <a:cxn ang="0">
                  <a:pos x="22" y="28"/>
                </a:cxn>
                <a:cxn ang="0">
                  <a:pos x="22" y="31"/>
                </a:cxn>
                <a:cxn ang="0">
                  <a:pos x="20" y="33"/>
                </a:cxn>
                <a:cxn ang="0">
                  <a:pos x="17" y="33"/>
                </a:cxn>
                <a:cxn ang="0">
                  <a:pos x="17" y="33"/>
                </a:cxn>
                <a:cxn ang="0">
                  <a:pos x="16" y="33"/>
                </a:cxn>
                <a:cxn ang="0">
                  <a:pos x="16" y="30"/>
                </a:cxn>
                <a:cxn ang="0">
                  <a:pos x="17" y="27"/>
                </a:cxn>
                <a:cxn ang="0">
                  <a:pos x="17" y="25"/>
                </a:cxn>
                <a:cxn ang="0">
                  <a:pos x="16" y="24"/>
                </a:cxn>
                <a:cxn ang="0">
                  <a:pos x="13" y="24"/>
                </a:cxn>
                <a:cxn ang="0">
                  <a:pos x="11" y="24"/>
                </a:cxn>
                <a:cxn ang="0">
                  <a:pos x="9" y="24"/>
                </a:cxn>
                <a:cxn ang="0">
                  <a:pos x="8" y="27"/>
                </a:cxn>
                <a:cxn ang="0">
                  <a:pos x="7" y="29"/>
                </a:cxn>
                <a:cxn ang="0">
                  <a:pos x="6" y="31"/>
                </a:cxn>
                <a:cxn ang="0">
                  <a:pos x="2" y="31"/>
                </a:cxn>
                <a:cxn ang="0">
                  <a:pos x="1" y="29"/>
                </a:cxn>
                <a:cxn ang="0">
                  <a:pos x="0" y="26"/>
                </a:cxn>
                <a:cxn ang="0">
                  <a:pos x="0" y="24"/>
                </a:cxn>
                <a:cxn ang="0">
                  <a:pos x="0" y="23"/>
                </a:cxn>
                <a:cxn ang="0">
                  <a:pos x="2" y="19"/>
                </a:cxn>
                <a:cxn ang="0">
                  <a:pos x="3" y="17"/>
                </a:cxn>
                <a:cxn ang="0">
                  <a:pos x="5" y="15"/>
                </a:cxn>
                <a:cxn ang="0">
                  <a:pos x="4" y="12"/>
                </a:cxn>
                <a:cxn ang="0">
                  <a:pos x="4" y="12"/>
                </a:cxn>
              </a:cxnLst>
              <a:rect l="0" t="0" r="r" b="b"/>
              <a:pathLst>
                <a:path w="41" h="34">
                  <a:moveTo>
                    <a:pt x="4" y="12"/>
                  </a:moveTo>
                  <a:cubicBezTo>
                    <a:pt x="4" y="11"/>
                    <a:pt x="4" y="10"/>
                    <a:pt x="4" y="10"/>
                  </a:cubicBezTo>
                  <a:cubicBezTo>
                    <a:pt x="4" y="9"/>
                    <a:pt x="3" y="8"/>
                    <a:pt x="3" y="7"/>
                  </a:cubicBezTo>
                  <a:cubicBezTo>
                    <a:pt x="3" y="6"/>
                    <a:pt x="4" y="5"/>
                    <a:pt x="4" y="4"/>
                  </a:cubicBezTo>
                  <a:cubicBezTo>
                    <a:pt x="4" y="4"/>
                    <a:pt x="4" y="4"/>
                    <a:pt x="5" y="4"/>
                  </a:cubicBezTo>
                  <a:cubicBezTo>
                    <a:pt x="5" y="4"/>
                    <a:pt x="5" y="4"/>
                    <a:pt x="5" y="4"/>
                  </a:cubicBezTo>
                  <a:cubicBezTo>
                    <a:pt x="6" y="3"/>
                    <a:pt x="7" y="3"/>
                    <a:pt x="8" y="3"/>
                  </a:cubicBezTo>
                  <a:cubicBezTo>
                    <a:pt x="8" y="3"/>
                    <a:pt x="9" y="2"/>
                    <a:pt x="10" y="2"/>
                  </a:cubicBezTo>
                  <a:cubicBezTo>
                    <a:pt x="11" y="1"/>
                    <a:pt x="13" y="2"/>
                    <a:pt x="14" y="1"/>
                  </a:cubicBezTo>
                  <a:cubicBezTo>
                    <a:pt x="15" y="1"/>
                    <a:pt x="17" y="0"/>
                    <a:pt x="18" y="0"/>
                  </a:cubicBezTo>
                  <a:cubicBezTo>
                    <a:pt x="18" y="0"/>
                    <a:pt x="19" y="1"/>
                    <a:pt x="20" y="1"/>
                  </a:cubicBezTo>
                  <a:cubicBezTo>
                    <a:pt x="20" y="2"/>
                    <a:pt x="21" y="3"/>
                    <a:pt x="21" y="4"/>
                  </a:cubicBezTo>
                  <a:cubicBezTo>
                    <a:pt x="21" y="4"/>
                    <a:pt x="22" y="5"/>
                    <a:pt x="22" y="6"/>
                  </a:cubicBezTo>
                  <a:cubicBezTo>
                    <a:pt x="23" y="6"/>
                    <a:pt x="25" y="6"/>
                    <a:pt x="25" y="6"/>
                  </a:cubicBezTo>
                  <a:cubicBezTo>
                    <a:pt x="26" y="6"/>
                    <a:pt x="26" y="6"/>
                    <a:pt x="26" y="6"/>
                  </a:cubicBezTo>
                  <a:cubicBezTo>
                    <a:pt x="26" y="7"/>
                    <a:pt x="27" y="8"/>
                    <a:pt x="27" y="8"/>
                  </a:cubicBezTo>
                  <a:cubicBezTo>
                    <a:pt x="28" y="8"/>
                    <a:pt x="29" y="8"/>
                    <a:pt x="29" y="8"/>
                  </a:cubicBezTo>
                  <a:cubicBezTo>
                    <a:pt x="30" y="9"/>
                    <a:pt x="31" y="8"/>
                    <a:pt x="32" y="8"/>
                  </a:cubicBezTo>
                  <a:cubicBezTo>
                    <a:pt x="33" y="8"/>
                    <a:pt x="34" y="8"/>
                    <a:pt x="35" y="8"/>
                  </a:cubicBezTo>
                  <a:cubicBezTo>
                    <a:pt x="35" y="9"/>
                    <a:pt x="37" y="10"/>
                    <a:pt x="37" y="10"/>
                  </a:cubicBezTo>
                  <a:cubicBezTo>
                    <a:pt x="38" y="11"/>
                    <a:pt x="39" y="11"/>
                    <a:pt x="40" y="11"/>
                  </a:cubicBezTo>
                  <a:cubicBezTo>
                    <a:pt x="40" y="12"/>
                    <a:pt x="41" y="13"/>
                    <a:pt x="41" y="14"/>
                  </a:cubicBezTo>
                  <a:cubicBezTo>
                    <a:pt x="41" y="15"/>
                    <a:pt x="41" y="16"/>
                    <a:pt x="41" y="17"/>
                  </a:cubicBezTo>
                  <a:cubicBezTo>
                    <a:pt x="41" y="18"/>
                    <a:pt x="40" y="20"/>
                    <a:pt x="39" y="20"/>
                  </a:cubicBezTo>
                  <a:cubicBezTo>
                    <a:pt x="39" y="21"/>
                    <a:pt x="37" y="21"/>
                    <a:pt x="37" y="21"/>
                  </a:cubicBezTo>
                  <a:cubicBezTo>
                    <a:pt x="36" y="21"/>
                    <a:pt x="36" y="22"/>
                    <a:pt x="35" y="22"/>
                  </a:cubicBezTo>
                  <a:cubicBezTo>
                    <a:pt x="35" y="22"/>
                    <a:pt x="34" y="23"/>
                    <a:pt x="34" y="23"/>
                  </a:cubicBezTo>
                  <a:cubicBezTo>
                    <a:pt x="33" y="23"/>
                    <a:pt x="32" y="23"/>
                    <a:pt x="31" y="23"/>
                  </a:cubicBezTo>
                  <a:cubicBezTo>
                    <a:pt x="30" y="23"/>
                    <a:pt x="29" y="23"/>
                    <a:pt x="28" y="23"/>
                  </a:cubicBezTo>
                  <a:cubicBezTo>
                    <a:pt x="28" y="23"/>
                    <a:pt x="27" y="22"/>
                    <a:pt x="26" y="22"/>
                  </a:cubicBezTo>
                  <a:cubicBezTo>
                    <a:pt x="26" y="22"/>
                    <a:pt x="25" y="21"/>
                    <a:pt x="25" y="21"/>
                  </a:cubicBezTo>
                  <a:cubicBezTo>
                    <a:pt x="24" y="21"/>
                    <a:pt x="23" y="22"/>
                    <a:pt x="23" y="22"/>
                  </a:cubicBezTo>
                  <a:cubicBezTo>
                    <a:pt x="23" y="23"/>
                    <a:pt x="23" y="24"/>
                    <a:pt x="23" y="25"/>
                  </a:cubicBezTo>
                  <a:cubicBezTo>
                    <a:pt x="23" y="26"/>
                    <a:pt x="22" y="27"/>
                    <a:pt x="22" y="28"/>
                  </a:cubicBezTo>
                  <a:cubicBezTo>
                    <a:pt x="22" y="29"/>
                    <a:pt x="22" y="31"/>
                    <a:pt x="22" y="31"/>
                  </a:cubicBezTo>
                  <a:cubicBezTo>
                    <a:pt x="21" y="32"/>
                    <a:pt x="21" y="33"/>
                    <a:pt x="20" y="33"/>
                  </a:cubicBezTo>
                  <a:cubicBezTo>
                    <a:pt x="19" y="34"/>
                    <a:pt x="18" y="34"/>
                    <a:pt x="17" y="33"/>
                  </a:cubicBezTo>
                  <a:cubicBezTo>
                    <a:pt x="17" y="33"/>
                    <a:pt x="17" y="33"/>
                    <a:pt x="17" y="33"/>
                  </a:cubicBezTo>
                  <a:cubicBezTo>
                    <a:pt x="16" y="33"/>
                    <a:pt x="16" y="33"/>
                    <a:pt x="16" y="33"/>
                  </a:cubicBezTo>
                  <a:cubicBezTo>
                    <a:pt x="16" y="32"/>
                    <a:pt x="16" y="31"/>
                    <a:pt x="16" y="30"/>
                  </a:cubicBezTo>
                  <a:cubicBezTo>
                    <a:pt x="16" y="30"/>
                    <a:pt x="17" y="28"/>
                    <a:pt x="17" y="27"/>
                  </a:cubicBezTo>
                  <a:cubicBezTo>
                    <a:pt x="17" y="27"/>
                    <a:pt x="17" y="26"/>
                    <a:pt x="17" y="25"/>
                  </a:cubicBezTo>
                  <a:cubicBezTo>
                    <a:pt x="17" y="25"/>
                    <a:pt x="16" y="24"/>
                    <a:pt x="16" y="24"/>
                  </a:cubicBezTo>
                  <a:cubicBezTo>
                    <a:pt x="15" y="24"/>
                    <a:pt x="13" y="24"/>
                    <a:pt x="13" y="24"/>
                  </a:cubicBezTo>
                  <a:cubicBezTo>
                    <a:pt x="12" y="24"/>
                    <a:pt x="11" y="25"/>
                    <a:pt x="11" y="24"/>
                  </a:cubicBezTo>
                  <a:cubicBezTo>
                    <a:pt x="10" y="24"/>
                    <a:pt x="9" y="24"/>
                    <a:pt x="9" y="24"/>
                  </a:cubicBezTo>
                  <a:cubicBezTo>
                    <a:pt x="8" y="24"/>
                    <a:pt x="8" y="26"/>
                    <a:pt x="8" y="27"/>
                  </a:cubicBezTo>
                  <a:cubicBezTo>
                    <a:pt x="8" y="28"/>
                    <a:pt x="7" y="28"/>
                    <a:pt x="7" y="29"/>
                  </a:cubicBezTo>
                  <a:cubicBezTo>
                    <a:pt x="6" y="29"/>
                    <a:pt x="7" y="31"/>
                    <a:pt x="6" y="31"/>
                  </a:cubicBezTo>
                  <a:cubicBezTo>
                    <a:pt x="5" y="32"/>
                    <a:pt x="3" y="32"/>
                    <a:pt x="2" y="31"/>
                  </a:cubicBezTo>
                  <a:cubicBezTo>
                    <a:pt x="2" y="31"/>
                    <a:pt x="1" y="30"/>
                    <a:pt x="1" y="29"/>
                  </a:cubicBezTo>
                  <a:cubicBezTo>
                    <a:pt x="0" y="29"/>
                    <a:pt x="0" y="27"/>
                    <a:pt x="0" y="26"/>
                  </a:cubicBezTo>
                  <a:cubicBezTo>
                    <a:pt x="0" y="26"/>
                    <a:pt x="0" y="25"/>
                    <a:pt x="0" y="24"/>
                  </a:cubicBezTo>
                  <a:cubicBezTo>
                    <a:pt x="0" y="24"/>
                    <a:pt x="0" y="23"/>
                    <a:pt x="0" y="23"/>
                  </a:cubicBezTo>
                  <a:cubicBezTo>
                    <a:pt x="1" y="22"/>
                    <a:pt x="2" y="20"/>
                    <a:pt x="2" y="19"/>
                  </a:cubicBezTo>
                  <a:cubicBezTo>
                    <a:pt x="2" y="19"/>
                    <a:pt x="3" y="17"/>
                    <a:pt x="3" y="17"/>
                  </a:cubicBezTo>
                  <a:cubicBezTo>
                    <a:pt x="4" y="16"/>
                    <a:pt x="5" y="15"/>
                    <a:pt x="5" y="15"/>
                  </a:cubicBezTo>
                  <a:cubicBezTo>
                    <a:pt x="5" y="14"/>
                    <a:pt x="4" y="13"/>
                    <a:pt x="4" y="12"/>
                  </a:cubicBezTo>
                  <a:cubicBezTo>
                    <a:pt x="4" y="12"/>
                    <a:pt x="4" y="12"/>
                    <a:pt x="4"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9" name="Freeform 155">
              <a:extLst>
                <a:ext uri="{FF2B5EF4-FFF2-40B4-BE49-F238E27FC236}">
                  <a16:creationId xmlns:a16="http://schemas.microsoft.com/office/drawing/2014/main" id="{550A08FF-BEA0-4ED6-ADB7-7DB637681768}"/>
                </a:ext>
              </a:extLst>
            </p:cNvPr>
            <p:cNvSpPr>
              <a:spLocks/>
            </p:cNvSpPr>
            <p:nvPr/>
          </p:nvSpPr>
          <p:spPr bwMode="auto">
            <a:xfrm>
              <a:off x="6229085" y="2475783"/>
              <a:ext cx="147225" cy="92328"/>
            </a:xfrm>
            <a:custGeom>
              <a:avLst/>
              <a:gdLst/>
              <a:ahLst/>
              <a:cxnLst>
                <a:cxn ang="0">
                  <a:pos x="49" y="16"/>
                </a:cxn>
                <a:cxn ang="0">
                  <a:pos x="48" y="19"/>
                </a:cxn>
                <a:cxn ang="0">
                  <a:pos x="47" y="21"/>
                </a:cxn>
                <a:cxn ang="0">
                  <a:pos x="47" y="23"/>
                </a:cxn>
                <a:cxn ang="0">
                  <a:pos x="47" y="25"/>
                </a:cxn>
                <a:cxn ang="0">
                  <a:pos x="43" y="26"/>
                </a:cxn>
                <a:cxn ang="0">
                  <a:pos x="39" y="26"/>
                </a:cxn>
                <a:cxn ang="0">
                  <a:pos x="36" y="28"/>
                </a:cxn>
                <a:cxn ang="0">
                  <a:pos x="35" y="30"/>
                </a:cxn>
                <a:cxn ang="0">
                  <a:pos x="33" y="31"/>
                </a:cxn>
                <a:cxn ang="0">
                  <a:pos x="32" y="32"/>
                </a:cxn>
                <a:cxn ang="0">
                  <a:pos x="31" y="32"/>
                </a:cxn>
                <a:cxn ang="0">
                  <a:pos x="28" y="32"/>
                </a:cxn>
                <a:cxn ang="0">
                  <a:pos x="27" y="30"/>
                </a:cxn>
                <a:cxn ang="0">
                  <a:pos x="26" y="27"/>
                </a:cxn>
                <a:cxn ang="0">
                  <a:pos x="24" y="26"/>
                </a:cxn>
                <a:cxn ang="0">
                  <a:pos x="20" y="27"/>
                </a:cxn>
                <a:cxn ang="0">
                  <a:pos x="16" y="28"/>
                </a:cxn>
                <a:cxn ang="0">
                  <a:pos x="14" y="29"/>
                </a:cxn>
                <a:cxn ang="0">
                  <a:pos x="11" y="30"/>
                </a:cxn>
                <a:cxn ang="0">
                  <a:pos x="11" y="30"/>
                </a:cxn>
                <a:cxn ang="0">
                  <a:pos x="10" y="29"/>
                </a:cxn>
                <a:cxn ang="0">
                  <a:pos x="8" y="28"/>
                </a:cxn>
                <a:cxn ang="0">
                  <a:pos x="4" y="23"/>
                </a:cxn>
                <a:cxn ang="0">
                  <a:pos x="2" y="18"/>
                </a:cxn>
                <a:cxn ang="0">
                  <a:pos x="1" y="15"/>
                </a:cxn>
                <a:cxn ang="0">
                  <a:pos x="1" y="11"/>
                </a:cxn>
                <a:cxn ang="0">
                  <a:pos x="0" y="9"/>
                </a:cxn>
                <a:cxn ang="0">
                  <a:pos x="1" y="9"/>
                </a:cxn>
                <a:cxn ang="0">
                  <a:pos x="5" y="9"/>
                </a:cxn>
                <a:cxn ang="0">
                  <a:pos x="7" y="10"/>
                </a:cxn>
                <a:cxn ang="0">
                  <a:pos x="10" y="12"/>
                </a:cxn>
                <a:cxn ang="0">
                  <a:pos x="12" y="12"/>
                </a:cxn>
                <a:cxn ang="0">
                  <a:pos x="15" y="11"/>
                </a:cxn>
                <a:cxn ang="0">
                  <a:pos x="15" y="8"/>
                </a:cxn>
                <a:cxn ang="0">
                  <a:pos x="14" y="6"/>
                </a:cxn>
                <a:cxn ang="0">
                  <a:pos x="13" y="3"/>
                </a:cxn>
                <a:cxn ang="0">
                  <a:pos x="13" y="1"/>
                </a:cxn>
                <a:cxn ang="0">
                  <a:pos x="15" y="1"/>
                </a:cxn>
                <a:cxn ang="0">
                  <a:pos x="17" y="2"/>
                </a:cxn>
                <a:cxn ang="0">
                  <a:pos x="20" y="3"/>
                </a:cxn>
                <a:cxn ang="0">
                  <a:pos x="24" y="2"/>
                </a:cxn>
                <a:cxn ang="0">
                  <a:pos x="26" y="3"/>
                </a:cxn>
                <a:cxn ang="0">
                  <a:pos x="27" y="4"/>
                </a:cxn>
                <a:cxn ang="0">
                  <a:pos x="30" y="4"/>
                </a:cxn>
                <a:cxn ang="0">
                  <a:pos x="31" y="2"/>
                </a:cxn>
                <a:cxn ang="0">
                  <a:pos x="31" y="1"/>
                </a:cxn>
                <a:cxn ang="0">
                  <a:pos x="32" y="1"/>
                </a:cxn>
                <a:cxn ang="0">
                  <a:pos x="34" y="1"/>
                </a:cxn>
                <a:cxn ang="0">
                  <a:pos x="35" y="3"/>
                </a:cxn>
                <a:cxn ang="0">
                  <a:pos x="36" y="4"/>
                </a:cxn>
                <a:cxn ang="0">
                  <a:pos x="37" y="3"/>
                </a:cxn>
                <a:cxn ang="0">
                  <a:pos x="38" y="4"/>
                </a:cxn>
                <a:cxn ang="0">
                  <a:pos x="38" y="5"/>
                </a:cxn>
                <a:cxn ang="0">
                  <a:pos x="39" y="7"/>
                </a:cxn>
                <a:cxn ang="0">
                  <a:pos x="41" y="8"/>
                </a:cxn>
                <a:cxn ang="0">
                  <a:pos x="42" y="10"/>
                </a:cxn>
                <a:cxn ang="0">
                  <a:pos x="42" y="13"/>
                </a:cxn>
                <a:cxn ang="0">
                  <a:pos x="43" y="15"/>
                </a:cxn>
                <a:cxn ang="0">
                  <a:pos x="45" y="14"/>
                </a:cxn>
                <a:cxn ang="0">
                  <a:pos x="48" y="14"/>
                </a:cxn>
                <a:cxn ang="0">
                  <a:pos x="49" y="16"/>
                </a:cxn>
              </a:cxnLst>
              <a:rect l="0" t="0" r="r" b="b"/>
              <a:pathLst>
                <a:path w="49" h="32">
                  <a:moveTo>
                    <a:pt x="49" y="16"/>
                  </a:moveTo>
                  <a:cubicBezTo>
                    <a:pt x="49" y="17"/>
                    <a:pt x="48" y="18"/>
                    <a:pt x="48" y="19"/>
                  </a:cubicBezTo>
                  <a:cubicBezTo>
                    <a:pt x="47" y="20"/>
                    <a:pt x="47" y="20"/>
                    <a:pt x="47" y="21"/>
                  </a:cubicBezTo>
                  <a:cubicBezTo>
                    <a:pt x="47" y="21"/>
                    <a:pt x="47" y="22"/>
                    <a:pt x="47" y="23"/>
                  </a:cubicBezTo>
                  <a:cubicBezTo>
                    <a:pt x="47" y="24"/>
                    <a:pt x="47" y="25"/>
                    <a:pt x="47" y="25"/>
                  </a:cubicBezTo>
                  <a:cubicBezTo>
                    <a:pt x="46" y="26"/>
                    <a:pt x="44" y="26"/>
                    <a:pt x="43" y="26"/>
                  </a:cubicBezTo>
                  <a:cubicBezTo>
                    <a:pt x="42" y="26"/>
                    <a:pt x="40" y="26"/>
                    <a:pt x="39" y="26"/>
                  </a:cubicBezTo>
                  <a:cubicBezTo>
                    <a:pt x="38" y="26"/>
                    <a:pt x="37" y="27"/>
                    <a:pt x="36" y="28"/>
                  </a:cubicBezTo>
                  <a:cubicBezTo>
                    <a:pt x="36" y="28"/>
                    <a:pt x="35" y="29"/>
                    <a:pt x="35" y="30"/>
                  </a:cubicBezTo>
                  <a:cubicBezTo>
                    <a:pt x="34" y="30"/>
                    <a:pt x="33" y="30"/>
                    <a:pt x="33" y="31"/>
                  </a:cubicBezTo>
                  <a:cubicBezTo>
                    <a:pt x="32" y="31"/>
                    <a:pt x="32" y="32"/>
                    <a:pt x="32" y="32"/>
                  </a:cubicBezTo>
                  <a:cubicBezTo>
                    <a:pt x="32" y="32"/>
                    <a:pt x="32" y="32"/>
                    <a:pt x="31" y="32"/>
                  </a:cubicBezTo>
                  <a:cubicBezTo>
                    <a:pt x="31" y="32"/>
                    <a:pt x="29" y="32"/>
                    <a:pt x="28" y="32"/>
                  </a:cubicBezTo>
                  <a:cubicBezTo>
                    <a:pt x="28" y="31"/>
                    <a:pt x="27" y="30"/>
                    <a:pt x="27" y="30"/>
                  </a:cubicBezTo>
                  <a:cubicBezTo>
                    <a:pt x="27" y="29"/>
                    <a:pt x="26" y="28"/>
                    <a:pt x="26" y="27"/>
                  </a:cubicBezTo>
                  <a:cubicBezTo>
                    <a:pt x="25" y="27"/>
                    <a:pt x="24" y="26"/>
                    <a:pt x="24" y="26"/>
                  </a:cubicBezTo>
                  <a:cubicBezTo>
                    <a:pt x="23" y="26"/>
                    <a:pt x="21" y="27"/>
                    <a:pt x="20" y="27"/>
                  </a:cubicBezTo>
                  <a:cubicBezTo>
                    <a:pt x="19" y="28"/>
                    <a:pt x="17" y="27"/>
                    <a:pt x="16" y="28"/>
                  </a:cubicBezTo>
                  <a:cubicBezTo>
                    <a:pt x="15" y="28"/>
                    <a:pt x="14" y="29"/>
                    <a:pt x="14" y="29"/>
                  </a:cubicBezTo>
                  <a:cubicBezTo>
                    <a:pt x="13" y="29"/>
                    <a:pt x="12" y="29"/>
                    <a:pt x="11" y="30"/>
                  </a:cubicBezTo>
                  <a:cubicBezTo>
                    <a:pt x="11" y="30"/>
                    <a:pt x="11" y="30"/>
                    <a:pt x="11" y="30"/>
                  </a:cubicBezTo>
                  <a:cubicBezTo>
                    <a:pt x="10" y="29"/>
                    <a:pt x="10" y="29"/>
                    <a:pt x="10" y="29"/>
                  </a:cubicBezTo>
                  <a:cubicBezTo>
                    <a:pt x="9" y="29"/>
                    <a:pt x="8" y="28"/>
                    <a:pt x="8" y="28"/>
                  </a:cubicBezTo>
                  <a:cubicBezTo>
                    <a:pt x="7" y="27"/>
                    <a:pt x="5" y="24"/>
                    <a:pt x="4" y="23"/>
                  </a:cubicBezTo>
                  <a:cubicBezTo>
                    <a:pt x="4" y="22"/>
                    <a:pt x="3" y="19"/>
                    <a:pt x="2" y="18"/>
                  </a:cubicBezTo>
                  <a:cubicBezTo>
                    <a:pt x="2" y="17"/>
                    <a:pt x="1" y="16"/>
                    <a:pt x="1" y="15"/>
                  </a:cubicBezTo>
                  <a:cubicBezTo>
                    <a:pt x="1" y="14"/>
                    <a:pt x="1" y="12"/>
                    <a:pt x="1" y="11"/>
                  </a:cubicBezTo>
                  <a:cubicBezTo>
                    <a:pt x="1" y="11"/>
                    <a:pt x="0" y="10"/>
                    <a:pt x="0" y="9"/>
                  </a:cubicBezTo>
                  <a:cubicBezTo>
                    <a:pt x="0" y="9"/>
                    <a:pt x="1" y="9"/>
                    <a:pt x="1" y="9"/>
                  </a:cubicBezTo>
                  <a:cubicBezTo>
                    <a:pt x="2" y="9"/>
                    <a:pt x="4" y="9"/>
                    <a:pt x="5" y="9"/>
                  </a:cubicBezTo>
                  <a:cubicBezTo>
                    <a:pt x="5" y="9"/>
                    <a:pt x="7" y="10"/>
                    <a:pt x="7" y="10"/>
                  </a:cubicBezTo>
                  <a:cubicBezTo>
                    <a:pt x="8" y="10"/>
                    <a:pt x="9" y="12"/>
                    <a:pt x="10" y="12"/>
                  </a:cubicBezTo>
                  <a:cubicBezTo>
                    <a:pt x="10" y="12"/>
                    <a:pt x="12" y="12"/>
                    <a:pt x="12" y="12"/>
                  </a:cubicBezTo>
                  <a:cubicBezTo>
                    <a:pt x="13" y="12"/>
                    <a:pt x="14" y="12"/>
                    <a:pt x="15" y="11"/>
                  </a:cubicBezTo>
                  <a:cubicBezTo>
                    <a:pt x="15" y="10"/>
                    <a:pt x="15" y="9"/>
                    <a:pt x="15" y="8"/>
                  </a:cubicBezTo>
                  <a:cubicBezTo>
                    <a:pt x="15" y="7"/>
                    <a:pt x="14" y="6"/>
                    <a:pt x="14" y="6"/>
                  </a:cubicBezTo>
                  <a:cubicBezTo>
                    <a:pt x="14" y="5"/>
                    <a:pt x="13" y="4"/>
                    <a:pt x="13" y="3"/>
                  </a:cubicBezTo>
                  <a:cubicBezTo>
                    <a:pt x="13" y="3"/>
                    <a:pt x="13" y="2"/>
                    <a:pt x="13" y="1"/>
                  </a:cubicBezTo>
                  <a:cubicBezTo>
                    <a:pt x="13" y="1"/>
                    <a:pt x="15" y="1"/>
                    <a:pt x="15" y="1"/>
                  </a:cubicBezTo>
                  <a:cubicBezTo>
                    <a:pt x="16" y="2"/>
                    <a:pt x="17" y="2"/>
                    <a:pt x="17" y="2"/>
                  </a:cubicBezTo>
                  <a:cubicBezTo>
                    <a:pt x="18" y="3"/>
                    <a:pt x="19" y="3"/>
                    <a:pt x="20" y="3"/>
                  </a:cubicBezTo>
                  <a:cubicBezTo>
                    <a:pt x="21" y="3"/>
                    <a:pt x="23" y="2"/>
                    <a:pt x="24" y="2"/>
                  </a:cubicBezTo>
                  <a:cubicBezTo>
                    <a:pt x="24" y="2"/>
                    <a:pt x="25" y="3"/>
                    <a:pt x="26" y="3"/>
                  </a:cubicBezTo>
                  <a:cubicBezTo>
                    <a:pt x="26" y="3"/>
                    <a:pt x="26" y="3"/>
                    <a:pt x="27" y="4"/>
                  </a:cubicBezTo>
                  <a:cubicBezTo>
                    <a:pt x="27" y="4"/>
                    <a:pt x="29" y="5"/>
                    <a:pt x="30" y="4"/>
                  </a:cubicBezTo>
                  <a:cubicBezTo>
                    <a:pt x="30" y="4"/>
                    <a:pt x="30" y="3"/>
                    <a:pt x="31" y="2"/>
                  </a:cubicBezTo>
                  <a:cubicBezTo>
                    <a:pt x="31" y="2"/>
                    <a:pt x="30" y="1"/>
                    <a:pt x="31" y="1"/>
                  </a:cubicBezTo>
                  <a:cubicBezTo>
                    <a:pt x="31" y="0"/>
                    <a:pt x="32" y="1"/>
                    <a:pt x="32" y="1"/>
                  </a:cubicBezTo>
                  <a:cubicBezTo>
                    <a:pt x="33" y="1"/>
                    <a:pt x="34" y="1"/>
                    <a:pt x="34" y="1"/>
                  </a:cubicBezTo>
                  <a:cubicBezTo>
                    <a:pt x="35" y="2"/>
                    <a:pt x="34" y="3"/>
                    <a:pt x="35" y="3"/>
                  </a:cubicBezTo>
                  <a:cubicBezTo>
                    <a:pt x="35" y="3"/>
                    <a:pt x="35" y="4"/>
                    <a:pt x="36" y="4"/>
                  </a:cubicBezTo>
                  <a:cubicBezTo>
                    <a:pt x="36" y="4"/>
                    <a:pt x="37" y="3"/>
                    <a:pt x="37" y="3"/>
                  </a:cubicBezTo>
                  <a:cubicBezTo>
                    <a:pt x="37" y="3"/>
                    <a:pt x="38" y="3"/>
                    <a:pt x="38" y="4"/>
                  </a:cubicBezTo>
                  <a:cubicBezTo>
                    <a:pt x="38" y="4"/>
                    <a:pt x="37" y="5"/>
                    <a:pt x="38" y="5"/>
                  </a:cubicBezTo>
                  <a:cubicBezTo>
                    <a:pt x="38" y="6"/>
                    <a:pt x="38" y="7"/>
                    <a:pt x="39" y="7"/>
                  </a:cubicBezTo>
                  <a:cubicBezTo>
                    <a:pt x="39" y="7"/>
                    <a:pt x="40" y="8"/>
                    <a:pt x="41" y="8"/>
                  </a:cubicBezTo>
                  <a:cubicBezTo>
                    <a:pt x="41" y="8"/>
                    <a:pt x="42" y="9"/>
                    <a:pt x="42" y="10"/>
                  </a:cubicBezTo>
                  <a:cubicBezTo>
                    <a:pt x="42" y="11"/>
                    <a:pt x="42" y="12"/>
                    <a:pt x="42" y="13"/>
                  </a:cubicBezTo>
                  <a:cubicBezTo>
                    <a:pt x="42" y="13"/>
                    <a:pt x="42" y="15"/>
                    <a:pt x="43" y="15"/>
                  </a:cubicBezTo>
                  <a:cubicBezTo>
                    <a:pt x="43" y="15"/>
                    <a:pt x="45" y="15"/>
                    <a:pt x="45" y="14"/>
                  </a:cubicBezTo>
                  <a:cubicBezTo>
                    <a:pt x="46" y="14"/>
                    <a:pt x="47" y="14"/>
                    <a:pt x="48" y="14"/>
                  </a:cubicBezTo>
                  <a:cubicBezTo>
                    <a:pt x="48" y="15"/>
                    <a:pt x="49" y="16"/>
                    <a:pt x="49"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0" name="Freeform 156">
              <a:extLst>
                <a:ext uri="{FF2B5EF4-FFF2-40B4-BE49-F238E27FC236}">
                  <a16:creationId xmlns:a16="http://schemas.microsoft.com/office/drawing/2014/main" id="{C1943DBC-E661-467D-828B-5BAFF5D65D8A}"/>
                </a:ext>
              </a:extLst>
            </p:cNvPr>
            <p:cNvSpPr>
              <a:spLocks/>
            </p:cNvSpPr>
            <p:nvPr/>
          </p:nvSpPr>
          <p:spPr bwMode="auto">
            <a:xfrm>
              <a:off x="6323907" y="2475783"/>
              <a:ext cx="184654" cy="197132"/>
            </a:xfrm>
            <a:custGeom>
              <a:avLst/>
              <a:gdLst/>
              <a:ahLst/>
              <a:cxnLst>
                <a:cxn ang="0">
                  <a:pos x="61" y="37"/>
                </a:cxn>
                <a:cxn ang="0">
                  <a:pos x="57" y="39"/>
                </a:cxn>
                <a:cxn ang="0">
                  <a:pos x="58" y="44"/>
                </a:cxn>
                <a:cxn ang="0">
                  <a:pos x="60" y="49"/>
                </a:cxn>
                <a:cxn ang="0">
                  <a:pos x="58" y="52"/>
                </a:cxn>
                <a:cxn ang="0">
                  <a:pos x="59" y="55"/>
                </a:cxn>
                <a:cxn ang="0">
                  <a:pos x="60" y="57"/>
                </a:cxn>
                <a:cxn ang="0">
                  <a:pos x="52" y="62"/>
                </a:cxn>
                <a:cxn ang="0">
                  <a:pos x="43" y="64"/>
                </a:cxn>
                <a:cxn ang="0">
                  <a:pos x="35" y="67"/>
                </a:cxn>
                <a:cxn ang="0">
                  <a:pos x="31" y="62"/>
                </a:cxn>
                <a:cxn ang="0">
                  <a:pos x="26" y="59"/>
                </a:cxn>
                <a:cxn ang="0">
                  <a:pos x="21" y="58"/>
                </a:cxn>
                <a:cxn ang="0">
                  <a:pos x="16" y="55"/>
                </a:cxn>
                <a:cxn ang="0">
                  <a:pos x="12" y="51"/>
                </a:cxn>
                <a:cxn ang="0">
                  <a:pos x="9" y="48"/>
                </a:cxn>
                <a:cxn ang="0">
                  <a:pos x="13" y="46"/>
                </a:cxn>
                <a:cxn ang="0">
                  <a:pos x="15" y="40"/>
                </a:cxn>
                <a:cxn ang="0">
                  <a:pos x="11" y="36"/>
                </a:cxn>
                <a:cxn ang="0">
                  <a:pos x="6" y="34"/>
                </a:cxn>
                <a:cxn ang="0">
                  <a:pos x="1" y="34"/>
                </a:cxn>
                <a:cxn ang="0">
                  <a:pos x="1" y="31"/>
                </a:cxn>
                <a:cxn ang="0">
                  <a:pos x="4" y="28"/>
                </a:cxn>
                <a:cxn ang="0">
                  <a:pos x="11" y="26"/>
                </a:cxn>
                <a:cxn ang="0">
                  <a:pos x="15" y="23"/>
                </a:cxn>
                <a:cxn ang="0">
                  <a:pos x="16" y="19"/>
                </a:cxn>
                <a:cxn ang="0">
                  <a:pos x="16" y="14"/>
                </a:cxn>
                <a:cxn ang="0">
                  <a:pos x="11" y="15"/>
                </a:cxn>
                <a:cxn ang="0">
                  <a:pos x="10" y="10"/>
                </a:cxn>
                <a:cxn ang="0">
                  <a:pos x="7" y="7"/>
                </a:cxn>
                <a:cxn ang="0">
                  <a:pos x="6" y="4"/>
                </a:cxn>
                <a:cxn ang="0">
                  <a:pos x="6" y="2"/>
                </a:cxn>
                <a:cxn ang="0">
                  <a:pos x="11" y="1"/>
                </a:cxn>
                <a:cxn ang="0">
                  <a:pos x="16" y="0"/>
                </a:cxn>
                <a:cxn ang="0">
                  <a:pos x="20" y="1"/>
                </a:cxn>
                <a:cxn ang="0">
                  <a:pos x="24" y="2"/>
                </a:cxn>
                <a:cxn ang="0">
                  <a:pos x="25" y="7"/>
                </a:cxn>
                <a:cxn ang="0">
                  <a:pos x="32" y="11"/>
                </a:cxn>
                <a:cxn ang="0">
                  <a:pos x="37" y="15"/>
                </a:cxn>
                <a:cxn ang="0">
                  <a:pos x="42" y="16"/>
                </a:cxn>
                <a:cxn ang="0">
                  <a:pos x="38" y="18"/>
                </a:cxn>
                <a:cxn ang="0">
                  <a:pos x="40" y="22"/>
                </a:cxn>
                <a:cxn ang="0">
                  <a:pos x="42" y="24"/>
                </a:cxn>
                <a:cxn ang="0">
                  <a:pos x="47" y="26"/>
                </a:cxn>
                <a:cxn ang="0">
                  <a:pos x="48" y="28"/>
                </a:cxn>
                <a:cxn ang="0">
                  <a:pos x="45" y="29"/>
                </a:cxn>
                <a:cxn ang="0">
                  <a:pos x="46" y="33"/>
                </a:cxn>
                <a:cxn ang="0">
                  <a:pos x="50" y="35"/>
                </a:cxn>
                <a:cxn ang="0">
                  <a:pos x="57" y="33"/>
                </a:cxn>
                <a:cxn ang="0">
                  <a:pos x="61" y="33"/>
                </a:cxn>
              </a:cxnLst>
              <a:rect l="0" t="0" r="r" b="b"/>
              <a:pathLst>
                <a:path w="62" h="67">
                  <a:moveTo>
                    <a:pt x="62" y="35"/>
                  </a:moveTo>
                  <a:cubicBezTo>
                    <a:pt x="62" y="35"/>
                    <a:pt x="62" y="37"/>
                    <a:pt x="61" y="37"/>
                  </a:cubicBezTo>
                  <a:cubicBezTo>
                    <a:pt x="61" y="38"/>
                    <a:pt x="59" y="38"/>
                    <a:pt x="59" y="38"/>
                  </a:cubicBezTo>
                  <a:cubicBezTo>
                    <a:pt x="58" y="38"/>
                    <a:pt x="57" y="39"/>
                    <a:pt x="57" y="39"/>
                  </a:cubicBezTo>
                  <a:cubicBezTo>
                    <a:pt x="56" y="40"/>
                    <a:pt x="57" y="42"/>
                    <a:pt x="57" y="42"/>
                  </a:cubicBezTo>
                  <a:cubicBezTo>
                    <a:pt x="57" y="43"/>
                    <a:pt x="58" y="44"/>
                    <a:pt x="58" y="44"/>
                  </a:cubicBezTo>
                  <a:cubicBezTo>
                    <a:pt x="58" y="45"/>
                    <a:pt x="59" y="46"/>
                    <a:pt x="59" y="46"/>
                  </a:cubicBezTo>
                  <a:cubicBezTo>
                    <a:pt x="60" y="47"/>
                    <a:pt x="60" y="48"/>
                    <a:pt x="60" y="49"/>
                  </a:cubicBezTo>
                  <a:cubicBezTo>
                    <a:pt x="60" y="49"/>
                    <a:pt x="60" y="51"/>
                    <a:pt x="59" y="51"/>
                  </a:cubicBezTo>
                  <a:cubicBezTo>
                    <a:pt x="59" y="52"/>
                    <a:pt x="58" y="52"/>
                    <a:pt x="58" y="52"/>
                  </a:cubicBezTo>
                  <a:cubicBezTo>
                    <a:pt x="58" y="53"/>
                    <a:pt x="58" y="54"/>
                    <a:pt x="58" y="54"/>
                  </a:cubicBezTo>
                  <a:cubicBezTo>
                    <a:pt x="58" y="55"/>
                    <a:pt x="59" y="55"/>
                    <a:pt x="59" y="55"/>
                  </a:cubicBezTo>
                  <a:cubicBezTo>
                    <a:pt x="60" y="56"/>
                    <a:pt x="60" y="56"/>
                    <a:pt x="60" y="57"/>
                  </a:cubicBezTo>
                  <a:cubicBezTo>
                    <a:pt x="60" y="57"/>
                    <a:pt x="60" y="57"/>
                    <a:pt x="60" y="57"/>
                  </a:cubicBezTo>
                  <a:cubicBezTo>
                    <a:pt x="59" y="58"/>
                    <a:pt x="57" y="59"/>
                    <a:pt x="55" y="60"/>
                  </a:cubicBezTo>
                  <a:cubicBezTo>
                    <a:pt x="54" y="60"/>
                    <a:pt x="53" y="62"/>
                    <a:pt x="52" y="62"/>
                  </a:cubicBezTo>
                  <a:cubicBezTo>
                    <a:pt x="50" y="62"/>
                    <a:pt x="48" y="63"/>
                    <a:pt x="47" y="63"/>
                  </a:cubicBezTo>
                  <a:cubicBezTo>
                    <a:pt x="46" y="63"/>
                    <a:pt x="44" y="64"/>
                    <a:pt x="43" y="64"/>
                  </a:cubicBezTo>
                  <a:cubicBezTo>
                    <a:pt x="42" y="64"/>
                    <a:pt x="40" y="66"/>
                    <a:pt x="38" y="66"/>
                  </a:cubicBezTo>
                  <a:cubicBezTo>
                    <a:pt x="38" y="67"/>
                    <a:pt x="36" y="67"/>
                    <a:pt x="35" y="67"/>
                  </a:cubicBezTo>
                  <a:cubicBezTo>
                    <a:pt x="35" y="67"/>
                    <a:pt x="34" y="65"/>
                    <a:pt x="33" y="65"/>
                  </a:cubicBezTo>
                  <a:cubicBezTo>
                    <a:pt x="33" y="64"/>
                    <a:pt x="31" y="63"/>
                    <a:pt x="31" y="62"/>
                  </a:cubicBezTo>
                  <a:cubicBezTo>
                    <a:pt x="30" y="61"/>
                    <a:pt x="29" y="60"/>
                    <a:pt x="29" y="59"/>
                  </a:cubicBezTo>
                  <a:cubicBezTo>
                    <a:pt x="28" y="59"/>
                    <a:pt x="27" y="59"/>
                    <a:pt x="26" y="59"/>
                  </a:cubicBezTo>
                  <a:cubicBezTo>
                    <a:pt x="26" y="59"/>
                    <a:pt x="24" y="58"/>
                    <a:pt x="23" y="58"/>
                  </a:cubicBezTo>
                  <a:cubicBezTo>
                    <a:pt x="23" y="58"/>
                    <a:pt x="21" y="59"/>
                    <a:pt x="21" y="58"/>
                  </a:cubicBezTo>
                  <a:cubicBezTo>
                    <a:pt x="20" y="58"/>
                    <a:pt x="19" y="57"/>
                    <a:pt x="18" y="56"/>
                  </a:cubicBezTo>
                  <a:cubicBezTo>
                    <a:pt x="17" y="56"/>
                    <a:pt x="16" y="55"/>
                    <a:pt x="16" y="55"/>
                  </a:cubicBezTo>
                  <a:cubicBezTo>
                    <a:pt x="15" y="55"/>
                    <a:pt x="14" y="54"/>
                    <a:pt x="13" y="54"/>
                  </a:cubicBezTo>
                  <a:cubicBezTo>
                    <a:pt x="13" y="53"/>
                    <a:pt x="12" y="51"/>
                    <a:pt x="12" y="51"/>
                  </a:cubicBezTo>
                  <a:cubicBezTo>
                    <a:pt x="11" y="50"/>
                    <a:pt x="10" y="50"/>
                    <a:pt x="10" y="49"/>
                  </a:cubicBezTo>
                  <a:cubicBezTo>
                    <a:pt x="10" y="49"/>
                    <a:pt x="9" y="48"/>
                    <a:pt x="9" y="48"/>
                  </a:cubicBezTo>
                  <a:cubicBezTo>
                    <a:pt x="10" y="48"/>
                    <a:pt x="10" y="47"/>
                    <a:pt x="11" y="47"/>
                  </a:cubicBezTo>
                  <a:cubicBezTo>
                    <a:pt x="11" y="47"/>
                    <a:pt x="13" y="47"/>
                    <a:pt x="13" y="46"/>
                  </a:cubicBezTo>
                  <a:cubicBezTo>
                    <a:pt x="14" y="46"/>
                    <a:pt x="15" y="44"/>
                    <a:pt x="15" y="43"/>
                  </a:cubicBezTo>
                  <a:cubicBezTo>
                    <a:pt x="15" y="42"/>
                    <a:pt x="15" y="41"/>
                    <a:pt x="15" y="40"/>
                  </a:cubicBezTo>
                  <a:cubicBezTo>
                    <a:pt x="15" y="39"/>
                    <a:pt x="14" y="38"/>
                    <a:pt x="14" y="37"/>
                  </a:cubicBezTo>
                  <a:cubicBezTo>
                    <a:pt x="13" y="37"/>
                    <a:pt x="12" y="37"/>
                    <a:pt x="11" y="36"/>
                  </a:cubicBezTo>
                  <a:cubicBezTo>
                    <a:pt x="11" y="36"/>
                    <a:pt x="9" y="35"/>
                    <a:pt x="9" y="34"/>
                  </a:cubicBezTo>
                  <a:cubicBezTo>
                    <a:pt x="8" y="34"/>
                    <a:pt x="7" y="34"/>
                    <a:pt x="6" y="34"/>
                  </a:cubicBezTo>
                  <a:cubicBezTo>
                    <a:pt x="5" y="34"/>
                    <a:pt x="4" y="35"/>
                    <a:pt x="3" y="34"/>
                  </a:cubicBezTo>
                  <a:cubicBezTo>
                    <a:pt x="3" y="34"/>
                    <a:pt x="2" y="34"/>
                    <a:pt x="1" y="34"/>
                  </a:cubicBezTo>
                  <a:cubicBezTo>
                    <a:pt x="1" y="34"/>
                    <a:pt x="0" y="33"/>
                    <a:pt x="0" y="32"/>
                  </a:cubicBezTo>
                  <a:cubicBezTo>
                    <a:pt x="0" y="32"/>
                    <a:pt x="0" y="31"/>
                    <a:pt x="1" y="31"/>
                  </a:cubicBezTo>
                  <a:cubicBezTo>
                    <a:pt x="1" y="30"/>
                    <a:pt x="2" y="30"/>
                    <a:pt x="3" y="30"/>
                  </a:cubicBezTo>
                  <a:cubicBezTo>
                    <a:pt x="3" y="29"/>
                    <a:pt x="4" y="28"/>
                    <a:pt x="4" y="28"/>
                  </a:cubicBezTo>
                  <a:cubicBezTo>
                    <a:pt x="5" y="27"/>
                    <a:pt x="6" y="26"/>
                    <a:pt x="7" y="26"/>
                  </a:cubicBezTo>
                  <a:cubicBezTo>
                    <a:pt x="8" y="26"/>
                    <a:pt x="10" y="26"/>
                    <a:pt x="11" y="26"/>
                  </a:cubicBezTo>
                  <a:cubicBezTo>
                    <a:pt x="12" y="26"/>
                    <a:pt x="14" y="26"/>
                    <a:pt x="15" y="25"/>
                  </a:cubicBezTo>
                  <a:cubicBezTo>
                    <a:pt x="15" y="25"/>
                    <a:pt x="15" y="24"/>
                    <a:pt x="15" y="23"/>
                  </a:cubicBezTo>
                  <a:cubicBezTo>
                    <a:pt x="15" y="22"/>
                    <a:pt x="15" y="21"/>
                    <a:pt x="15" y="21"/>
                  </a:cubicBezTo>
                  <a:cubicBezTo>
                    <a:pt x="15" y="20"/>
                    <a:pt x="15" y="20"/>
                    <a:pt x="16" y="19"/>
                  </a:cubicBezTo>
                  <a:cubicBezTo>
                    <a:pt x="16" y="18"/>
                    <a:pt x="17" y="17"/>
                    <a:pt x="17" y="16"/>
                  </a:cubicBezTo>
                  <a:cubicBezTo>
                    <a:pt x="17" y="16"/>
                    <a:pt x="16" y="15"/>
                    <a:pt x="16" y="14"/>
                  </a:cubicBezTo>
                  <a:cubicBezTo>
                    <a:pt x="15" y="14"/>
                    <a:pt x="14" y="14"/>
                    <a:pt x="13" y="14"/>
                  </a:cubicBezTo>
                  <a:cubicBezTo>
                    <a:pt x="13" y="15"/>
                    <a:pt x="11" y="15"/>
                    <a:pt x="11" y="15"/>
                  </a:cubicBezTo>
                  <a:cubicBezTo>
                    <a:pt x="10" y="15"/>
                    <a:pt x="10" y="13"/>
                    <a:pt x="10" y="13"/>
                  </a:cubicBezTo>
                  <a:cubicBezTo>
                    <a:pt x="10" y="12"/>
                    <a:pt x="10" y="11"/>
                    <a:pt x="10" y="10"/>
                  </a:cubicBezTo>
                  <a:cubicBezTo>
                    <a:pt x="10" y="9"/>
                    <a:pt x="9" y="8"/>
                    <a:pt x="9" y="8"/>
                  </a:cubicBezTo>
                  <a:cubicBezTo>
                    <a:pt x="8" y="8"/>
                    <a:pt x="7" y="7"/>
                    <a:pt x="7" y="7"/>
                  </a:cubicBezTo>
                  <a:cubicBezTo>
                    <a:pt x="6" y="7"/>
                    <a:pt x="6" y="6"/>
                    <a:pt x="6" y="5"/>
                  </a:cubicBezTo>
                  <a:cubicBezTo>
                    <a:pt x="5" y="5"/>
                    <a:pt x="6" y="4"/>
                    <a:pt x="6" y="4"/>
                  </a:cubicBezTo>
                  <a:cubicBezTo>
                    <a:pt x="6" y="3"/>
                    <a:pt x="5" y="3"/>
                    <a:pt x="5" y="3"/>
                  </a:cubicBezTo>
                  <a:cubicBezTo>
                    <a:pt x="6" y="2"/>
                    <a:pt x="6" y="2"/>
                    <a:pt x="6" y="2"/>
                  </a:cubicBezTo>
                  <a:cubicBezTo>
                    <a:pt x="7" y="2"/>
                    <a:pt x="9" y="2"/>
                    <a:pt x="10" y="2"/>
                  </a:cubicBezTo>
                  <a:cubicBezTo>
                    <a:pt x="10" y="2"/>
                    <a:pt x="10" y="1"/>
                    <a:pt x="11" y="1"/>
                  </a:cubicBezTo>
                  <a:cubicBezTo>
                    <a:pt x="11" y="0"/>
                    <a:pt x="13" y="0"/>
                    <a:pt x="13" y="0"/>
                  </a:cubicBezTo>
                  <a:cubicBezTo>
                    <a:pt x="14" y="0"/>
                    <a:pt x="16" y="0"/>
                    <a:pt x="16" y="0"/>
                  </a:cubicBezTo>
                  <a:cubicBezTo>
                    <a:pt x="17" y="0"/>
                    <a:pt x="18" y="0"/>
                    <a:pt x="19" y="0"/>
                  </a:cubicBezTo>
                  <a:cubicBezTo>
                    <a:pt x="20" y="0"/>
                    <a:pt x="20" y="1"/>
                    <a:pt x="20" y="1"/>
                  </a:cubicBezTo>
                  <a:cubicBezTo>
                    <a:pt x="21" y="1"/>
                    <a:pt x="22" y="1"/>
                    <a:pt x="22" y="1"/>
                  </a:cubicBezTo>
                  <a:cubicBezTo>
                    <a:pt x="23" y="2"/>
                    <a:pt x="23" y="2"/>
                    <a:pt x="24" y="2"/>
                  </a:cubicBezTo>
                  <a:cubicBezTo>
                    <a:pt x="24" y="3"/>
                    <a:pt x="23" y="5"/>
                    <a:pt x="24" y="5"/>
                  </a:cubicBezTo>
                  <a:cubicBezTo>
                    <a:pt x="24" y="6"/>
                    <a:pt x="24" y="7"/>
                    <a:pt x="25" y="7"/>
                  </a:cubicBezTo>
                  <a:cubicBezTo>
                    <a:pt x="25" y="7"/>
                    <a:pt x="27" y="8"/>
                    <a:pt x="28" y="8"/>
                  </a:cubicBezTo>
                  <a:cubicBezTo>
                    <a:pt x="29" y="9"/>
                    <a:pt x="31" y="10"/>
                    <a:pt x="32" y="11"/>
                  </a:cubicBezTo>
                  <a:cubicBezTo>
                    <a:pt x="32" y="11"/>
                    <a:pt x="33" y="13"/>
                    <a:pt x="34" y="14"/>
                  </a:cubicBezTo>
                  <a:cubicBezTo>
                    <a:pt x="34" y="14"/>
                    <a:pt x="36" y="15"/>
                    <a:pt x="37" y="15"/>
                  </a:cubicBezTo>
                  <a:cubicBezTo>
                    <a:pt x="38" y="15"/>
                    <a:pt x="40" y="15"/>
                    <a:pt x="41" y="15"/>
                  </a:cubicBezTo>
                  <a:cubicBezTo>
                    <a:pt x="41" y="15"/>
                    <a:pt x="42" y="16"/>
                    <a:pt x="42" y="16"/>
                  </a:cubicBezTo>
                  <a:cubicBezTo>
                    <a:pt x="42" y="17"/>
                    <a:pt x="42" y="18"/>
                    <a:pt x="42" y="18"/>
                  </a:cubicBezTo>
                  <a:cubicBezTo>
                    <a:pt x="41" y="19"/>
                    <a:pt x="39" y="18"/>
                    <a:pt x="38" y="18"/>
                  </a:cubicBezTo>
                  <a:cubicBezTo>
                    <a:pt x="38" y="19"/>
                    <a:pt x="38" y="20"/>
                    <a:pt x="38" y="21"/>
                  </a:cubicBezTo>
                  <a:cubicBezTo>
                    <a:pt x="39" y="21"/>
                    <a:pt x="39" y="22"/>
                    <a:pt x="40" y="22"/>
                  </a:cubicBezTo>
                  <a:cubicBezTo>
                    <a:pt x="40" y="22"/>
                    <a:pt x="40" y="23"/>
                    <a:pt x="41" y="23"/>
                  </a:cubicBezTo>
                  <a:cubicBezTo>
                    <a:pt x="41" y="24"/>
                    <a:pt x="42" y="24"/>
                    <a:pt x="42" y="24"/>
                  </a:cubicBezTo>
                  <a:cubicBezTo>
                    <a:pt x="43" y="25"/>
                    <a:pt x="44" y="25"/>
                    <a:pt x="45" y="25"/>
                  </a:cubicBezTo>
                  <a:cubicBezTo>
                    <a:pt x="45" y="25"/>
                    <a:pt x="46" y="26"/>
                    <a:pt x="47" y="26"/>
                  </a:cubicBezTo>
                  <a:cubicBezTo>
                    <a:pt x="47" y="26"/>
                    <a:pt x="48" y="26"/>
                    <a:pt x="48" y="27"/>
                  </a:cubicBezTo>
                  <a:cubicBezTo>
                    <a:pt x="48" y="27"/>
                    <a:pt x="47" y="28"/>
                    <a:pt x="48" y="28"/>
                  </a:cubicBezTo>
                  <a:cubicBezTo>
                    <a:pt x="48" y="28"/>
                    <a:pt x="46" y="29"/>
                    <a:pt x="46" y="29"/>
                  </a:cubicBezTo>
                  <a:cubicBezTo>
                    <a:pt x="46" y="29"/>
                    <a:pt x="45" y="29"/>
                    <a:pt x="45" y="29"/>
                  </a:cubicBezTo>
                  <a:cubicBezTo>
                    <a:pt x="45" y="29"/>
                    <a:pt x="45" y="30"/>
                    <a:pt x="45" y="30"/>
                  </a:cubicBezTo>
                  <a:cubicBezTo>
                    <a:pt x="45" y="31"/>
                    <a:pt x="45" y="32"/>
                    <a:pt x="46" y="33"/>
                  </a:cubicBezTo>
                  <a:cubicBezTo>
                    <a:pt x="46" y="33"/>
                    <a:pt x="47" y="34"/>
                    <a:pt x="47" y="34"/>
                  </a:cubicBezTo>
                  <a:cubicBezTo>
                    <a:pt x="48" y="35"/>
                    <a:pt x="49" y="35"/>
                    <a:pt x="50" y="35"/>
                  </a:cubicBezTo>
                  <a:cubicBezTo>
                    <a:pt x="51" y="35"/>
                    <a:pt x="53" y="35"/>
                    <a:pt x="54" y="34"/>
                  </a:cubicBezTo>
                  <a:cubicBezTo>
                    <a:pt x="54" y="34"/>
                    <a:pt x="56" y="33"/>
                    <a:pt x="57" y="33"/>
                  </a:cubicBezTo>
                  <a:cubicBezTo>
                    <a:pt x="57" y="33"/>
                    <a:pt x="59" y="32"/>
                    <a:pt x="59" y="32"/>
                  </a:cubicBezTo>
                  <a:cubicBezTo>
                    <a:pt x="60" y="32"/>
                    <a:pt x="61" y="33"/>
                    <a:pt x="61" y="33"/>
                  </a:cubicBezTo>
                  <a:cubicBezTo>
                    <a:pt x="61" y="33"/>
                    <a:pt x="62" y="34"/>
                    <a:pt x="62" y="3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1" name="Freeform 157">
              <a:extLst>
                <a:ext uri="{FF2B5EF4-FFF2-40B4-BE49-F238E27FC236}">
                  <a16:creationId xmlns:a16="http://schemas.microsoft.com/office/drawing/2014/main" id="{E40FE284-0F72-46F7-B81F-763B00D529C9}"/>
                </a:ext>
              </a:extLst>
            </p:cNvPr>
            <p:cNvSpPr>
              <a:spLocks/>
            </p:cNvSpPr>
            <p:nvPr/>
          </p:nvSpPr>
          <p:spPr bwMode="auto">
            <a:xfrm>
              <a:off x="6381299" y="2420886"/>
              <a:ext cx="204617" cy="139738"/>
            </a:xfrm>
            <a:custGeom>
              <a:avLst/>
              <a:gdLst/>
              <a:ahLst/>
              <a:cxnLst>
                <a:cxn ang="0">
                  <a:pos x="31" y="0"/>
                </a:cxn>
                <a:cxn ang="0">
                  <a:pos x="31" y="0"/>
                </a:cxn>
                <a:cxn ang="0">
                  <a:pos x="32" y="5"/>
                </a:cxn>
                <a:cxn ang="0">
                  <a:pos x="38" y="9"/>
                </a:cxn>
                <a:cxn ang="0">
                  <a:pos x="39" y="14"/>
                </a:cxn>
                <a:cxn ang="0">
                  <a:pos x="41" y="18"/>
                </a:cxn>
                <a:cxn ang="0">
                  <a:pos x="45" y="19"/>
                </a:cxn>
                <a:cxn ang="0">
                  <a:pos x="51" y="21"/>
                </a:cxn>
                <a:cxn ang="0">
                  <a:pos x="56" y="20"/>
                </a:cxn>
                <a:cxn ang="0">
                  <a:pos x="63" y="21"/>
                </a:cxn>
                <a:cxn ang="0">
                  <a:pos x="68" y="24"/>
                </a:cxn>
                <a:cxn ang="0">
                  <a:pos x="63" y="26"/>
                </a:cxn>
                <a:cxn ang="0">
                  <a:pos x="58" y="24"/>
                </a:cxn>
                <a:cxn ang="0">
                  <a:pos x="54" y="28"/>
                </a:cxn>
                <a:cxn ang="0">
                  <a:pos x="49" y="33"/>
                </a:cxn>
                <a:cxn ang="0">
                  <a:pos x="46" y="38"/>
                </a:cxn>
                <a:cxn ang="0">
                  <a:pos x="38" y="41"/>
                </a:cxn>
                <a:cxn ang="0">
                  <a:pos x="34" y="45"/>
                </a:cxn>
                <a:cxn ang="0">
                  <a:pos x="30" y="47"/>
                </a:cxn>
                <a:cxn ang="0">
                  <a:pos x="29" y="45"/>
                </a:cxn>
                <a:cxn ang="0">
                  <a:pos x="26" y="43"/>
                </a:cxn>
                <a:cxn ang="0">
                  <a:pos x="22" y="41"/>
                </a:cxn>
                <a:cxn ang="0">
                  <a:pos x="19" y="39"/>
                </a:cxn>
                <a:cxn ang="0">
                  <a:pos x="23" y="36"/>
                </a:cxn>
                <a:cxn ang="0">
                  <a:pos x="22" y="33"/>
                </a:cxn>
                <a:cxn ang="0">
                  <a:pos x="15" y="32"/>
                </a:cxn>
                <a:cxn ang="0">
                  <a:pos x="9" y="26"/>
                </a:cxn>
                <a:cxn ang="0">
                  <a:pos x="5" y="23"/>
                </a:cxn>
                <a:cxn ang="0">
                  <a:pos x="3" y="19"/>
                </a:cxn>
                <a:cxn ang="0">
                  <a:pos x="0" y="18"/>
                </a:cxn>
                <a:cxn ang="0">
                  <a:pos x="3" y="15"/>
                </a:cxn>
                <a:cxn ang="0">
                  <a:pos x="11" y="10"/>
                </a:cxn>
                <a:cxn ang="0">
                  <a:pos x="18" y="10"/>
                </a:cxn>
                <a:cxn ang="0">
                  <a:pos x="23" y="8"/>
                </a:cxn>
                <a:cxn ang="0">
                  <a:pos x="28" y="7"/>
                </a:cxn>
                <a:cxn ang="0">
                  <a:pos x="26" y="4"/>
                </a:cxn>
                <a:cxn ang="0">
                  <a:pos x="26" y="0"/>
                </a:cxn>
                <a:cxn ang="0">
                  <a:pos x="30" y="0"/>
                </a:cxn>
              </a:cxnLst>
              <a:rect l="0" t="0" r="r" b="b"/>
              <a:pathLst>
                <a:path w="69" h="47">
                  <a:moveTo>
                    <a:pt x="30" y="0"/>
                  </a:moveTo>
                  <a:cubicBezTo>
                    <a:pt x="30" y="0"/>
                    <a:pt x="31" y="0"/>
                    <a:pt x="31" y="0"/>
                  </a:cubicBezTo>
                  <a:cubicBezTo>
                    <a:pt x="31" y="0"/>
                    <a:pt x="31" y="0"/>
                    <a:pt x="31" y="0"/>
                  </a:cubicBezTo>
                  <a:cubicBezTo>
                    <a:pt x="31" y="0"/>
                    <a:pt x="31" y="0"/>
                    <a:pt x="31" y="0"/>
                  </a:cubicBezTo>
                  <a:cubicBezTo>
                    <a:pt x="30" y="0"/>
                    <a:pt x="31" y="2"/>
                    <a:pt x="31" y="2"/>
                  </a:cubicBezTo>
                  <a:cubicBezTo>
                    <a:pt x="31" y="3"/>
                    <a:pt x="32" y="4"/>
                    <a:pt x="32" y="5"/>
                  </a:cubicBezTo>
                  <a:cubicBezTo>
                    <a:pt x="33" y="6"/>
                    <a:pt x="34" y="7"/>
                    <a:pt x="35" y="7"/>
                  </a:cubicBezTo>
                  <a:cubicBezTo>
                    <a:pt x="35" y="8"/>
                    <a:pt x="37" y="8"/>
                    <a:pt x="38" y="9"/>
                  </a:cubicBezTo>
                  <a:cubicBezTo>
                    <a:pt x="38" y="9"/>
                    <a:pt x="39" y="10"/>
                    <a:pt x="39" y="11"/>
                  </a:cubicBezTo>
                  <a:cubicBezTo>
                    <a:pt x="40" y="12"/>
                    <a:pt x="40" y="14"/>
                    <a:pt x="39" y="14"/>
                  </a:cubicBezTo>
                  <a:cubicBezTo>
                    <a:pt x="39" y="15"/>
                    <a:pt x="39" y="16"/>
                    <a:pt x="39" y="17"/>
                  </a:cubicBezTo>
                  <a:cubicBezTo>
                    <a:pt x="39" y="17"/>
                    <a:pt x="40" y="18"/>
                    <a:pt x="41" y="18"/>
                  </a:cubicBezTo>
                  <a:cubicBezTo>
                    <a:pt x="41" y="18"/>
                    <a:pt x="43" y="18"/>
                    <a:pt x="43" y="18"/>
                  </a:cubicBezTo>
                  <a:cubicBezTo>
                    <a:pt x="44" y="19"/>
                    <a:pt x="45" y="19"/>
                    <a:pt x="45" y="19"/>
                  </a:cubicBezTo>
                  <a:cubicBezTo>
                    <a:pt x="46" y="19"/>
                    <a:pt x="48" y="20"/>
                    <a:pt x="48" y="20"/>
                  </a:cubicBezTo>
                  <a:cubicBezTo>
                    <a:pt x="49" y="20"/>
                    <a:pt x="50" y="21"/>
                    <a:pt x="51" y="21"/>
                  </a:cubicBezTo>
                  <a:cubicBezTo>
                    <a:pt x="51" y="21"/>
                    <a:pt x="53" y="21"/>
                    <a:pt x="53" y="21"/>
                  </a:cubicBezTo>
                  <a:cubicBezTo>
                    <a:pt x="54" y="21"/>
                    <a:pt x="55" y="20"/>
                    <a:pt x="56" y="20"/>
                  </a:cubicBezTo>
                  <a:cubicBezTo>
                    <a:pt x="57" y="20"/>
                    <a:pt x="59" y="20"/>
                    <a:pt x="59" y="20"/>
                  </a:cubicBezTo>
                  <a:cubicBezTo>
                    <a:pt x="60" y="20"/>
                    <a:pt x="62" y="21"/>
                    <a:pt x="63" y="21"/>
                  </a:cubicBezTo>
                  <a:cubicBezTo>
                    <a:pt x="65" y="21"/>
                    <a:pt x="67" y="22"/>
                    <a:pt x="69" y="22"/>
                  </a:cubicBezTo>
                  <a:cubicBezTo>
                    <a:pt x="69" y="23"/>
                    <a:pt x="68" y="24"/>
                    <a:pt x="68" y="24"/>
                  </a:cubicBezTo>
                  <a:cubicBezTo>
                    <a:pt x="68" y="24"/>
                    <a:pt x="67" y="26"/>
                    <a:pt x="66" y="26"/>
                  </a:cubicBezTo>
                  <a:cubicBezTo>
                    <a:pt x="66" y="26"/>
                    <a:pt x="64" y="26"/>
                    <a:pt x="63" y="26"/>
                  </a:cubicBezTo>
                  <a:cubicBezTo>
                    <a:pt x="63" y="26"/>
                    <a:pt x="62" y="26"/>
                    <a:pt x="61" y="25"/>
                  </a:cubicBezTo>
                  <a:cubicBezTo>
                    <a:pt x="60" y="25"/>
                    <a:pt x="59" y="24"/>
                    <a:pt x="58" y="24"/>
                  </a:cubicBezTo>
                  <a:cubicBezTo>
                    <a:pt x="57" y="24"/>
                    <a:pt x="56" y="25"/>
                    <a:pt x="55" y="25"/>
                  </a:cubicBezTo>
                  <a:cubicBezTo>
                    <a:pt x="55" y="26"/>
                    <a:pt x="54" y="27"/>
                    <a:pt x="54" y="28"/>
                  </a:cubicBezTo>
                  <a:cubicBezTo>
                    <a:pt x="53" y="28"/>
                    <a:pt x="53" y="30"/>
                    <a:pt x="52" y="30"/>
                  </a:cubicBezTo>
                  <a:cubicBezTo>
                    <a:pt x="52" y="31"/>
                    <a:pt x="50" y="33"/>
                    <a:pt x="49" y="33"/>
                  </a:cubicBezTo>
                  <a:cubicBezTo>
                    <a:pt x="49" y="34"/>
                    <a:pt x="48" y="35"/>
                    <a:pt x="48" y="35"/>
                  </a:cubicBezTo>
                  <a:cubicBezTo>
                    <a:pt x="47" y="36"/>
                    <a:pt x="46" y="38"/>
                    <a:pt x="46" y="38"/>
                  </a:cubicBezTo>
                  <a:cubicBezTo>
                    <a:pt x="45" y="39"/>
                    <a:pt x="43" y="39"/>
                    <a:pt x="42" y="39"/>
                  </a:cubicBezTo>
                  <a:cubicBezTo>
                    <a:pt x="41" y="40"/>
                    <a:pt x="39" y="40"/>
                    <a:pt x="38" y="41"/>
                  </a:cubicBezTo>
                  <a:cubicBezTo>
                    <a:pt x="38" y="42"/>
                    <a:pt x="37" y="43"/>
                    <a:pt x="37" y="43"/>
                  </a:cubicBezTo>
                  <a:cubicBezTo>
                    <a:pt x="36" y="44"/>
                    <a:pt x="35" y="45"/>
                    <a:pt x="34" y="45"/>
                  </a:cubicBezTo>
                  <a:cubicBezTo>
                    <a:pt x="34" y="46"/>
                    <a:pt x="33" y="47"/>
                    <a:pt x="32" y="47"/>
                  </a:cubicBezTo>
                  <a:cubicBezTo>
                    <a:pt x="32" y="47"/>
                    <a:pt x="31" y="47"/>
                    <a:pt x="30" y="47"/>
                  </a:cubicBezTo>
                  <a:cubicBezTo>
                    <a:pt x="30" y="47"/>
                    <a:pt x="29" y="47"/>
                    <a:pt x="29" y="46"/>
                  </a:cubicBezTo>
                  <a:cubicBezTo>
                    <a:pt x="28" y="46"/>
                    <a:pt x="29" y="45"/>
                    <a:pt x="29" y="45"/>
                  </a:cubicBezTo>
                  <a:cubicBezTo>
                    <a:pt x="29" y="44"/>
                    <a:pt x="28" y="44"/>
                    <a:pt x="28" y="44"/>
                  </a:cubicBezTo>
                  <a:cubicBezTo>
                    <a:pt x="27" y="44"/>
                    <a:pt x="26" y="43"/>
                    <a:pt x="26" y="43"/>
                  </a:cubicBezTo>
                  <a:cubicBezTo>
                    <a:pt x="25" y="43"/>
                    <a:pt x="24" y="43"/>
                    <a:pt x="23" y="42"/>
                  </a:cubicBezTo>
                  <a:cubicBezTo>
                    <a:pt x="23" y="42"/>
                    <a:pt x="22" y="42"/>
                    <a:pt x="22" y="41"/>
                  </a:cubicBezTo>
                  <a:cubicBezTo>
                    <a:pt x="21" y="41"/>
                    <a:pt x="21" y="40"/>
                    <a:pt x="21" y="40"/>
                  </a:cubicBezTo>
                  <a:cubicBezTo>
                    <a:pt x="20" y="40"/>
                    <a:pt x="20" y="39"/>
                    <a:pt x="19" y="39"/>
                  </a:cubicBezTo>
                  <a:cubicBezTo>
                    <a:pt x="19" y="38"/>
                    <a:pt x="19" y="37"/>
                    <a:pt x="19" y="36"/>
                  </a:cubicBezTo>
                  <a:cubicBezTo>
                    <a:pt x="20" y="36"/>
                    <a:pt x="22" y="37"/>
                    <a:pt x="23" y="36"/>
                  </a:cubicBezTo>
                  <a:cubicBezTo>
                    <a:pt x="23" y="36"/>
                    <a:pt x="23" y="35"/>
                    <a:pt x="23" y="34"/>
                  </a:cubicBezTo>
                  <a:cubicBezTo>
                    <a:pt x="23" y="34"/>
                    <a:pt x="22" y="33"/>
                    <a:pt x="22" y="33"/>
                  </a:cubicBezTo>
                  <a:cubicBezTo>
                    <a:pt x="21" y="33"/>
                    <a:pt x="19" y="33"/>
                    <a:pt x="18" y="33"/>
                  </a:cubicBezTo>
                  <a:cubicBezTo>
                    <a:pt x="17" y="33"/>
                    <a:pt x="15" y="32"/>
                    <a:pt x="15" y="32"/>
                  </a:cubicBezTo>
                  <a:cubicBezTo>
                    <a:pt x="14" y="31"/>
                    <a:pt x="13" y="29"/>
                    <a:pt x="13" y="29"/>
                  </a:cubicBezTo>
                  <a:cubicBezTo>
                    <a:pt x="12" y="28"/>
                    <a:pt x="10" y="27"/>
                    <a:pt x="9" y="26"/>
                  </a:cubicBezTo>
                  <a:cubicBezTo>
                    <a:pt x="8" y="26"/>
                    <a:pt x="6" y="25"/>
                    <a:pt x="6" y="25"/>
                  </a:cubicBezTo>
                  <a:cubicBezTo>
                    <a:pt x="5" y="25"/>
                    <a:pt x="5" y="24"/>
                    <a:pt x="5" y="23"/>
                  </a:cubicBezTo>
                  <a:cubicBezTo>
                    <a:pt x="4" y="23"/>
                    <a:pt x="5" y="21"/>
                    <a:pt x="5" y="20"/>
                  </a:cubicBezTo>
                  <a:cubicBezTo>
                    <a:pt x="4" y="20"/>
                    <a:pt x="4" y="20"/>
                    <a:pt x="3" y="19"/>
                  </a:cubicBezTo>
                  <a:cubicBezTo>
                    <a:pt x="3" y="19"/>
                    <a:pt x="2" y="19"/>
                    <a:pt x="1" y="19"/>
                  </a:cubicBezTo>
                  <a:cubicBezTo>
                    <a:pt x="1" y="19"/>
                    <a:pt x="1" y="18"/>
                    <a:pt x="0" y="18"/>
                  </a:cubicBezTo>
                  <a:cubicBezTo>
                    <a:pt x="1" y="17"/>
                    <a:pt x="1" y="17"/>
                    <a:pt x="2" y="17"/>
                  </a:cubicBezTo>
                  <a:cubicBezTo>
                    <a:pt x="2" y="16"/>
                    <a:pt x="3" y="15"/>
                    <a:pt x="3" y="15"/>
                  </a:cubicBezTo>
                  <a:cubicBezTo>
                    <a:pt x="4" y="14"/>
                    <a:pt x="5" y="12"/>
                    <a:pt x="6" y="11"/>
                  </a:cubicBezTo>
                  <a:cubicBezTo>
                    <a:pt x="7" y="11"/>
                    <a:pt x="9" y="10"/>
                    <a:pt x="11" y="10"/>
                  </a:cubicBezTo>
                  <a:cubicBezTo>
                    <a:pt x="11" y="10"/>
                    <a:pt x="13" y="10"/>
                    <a:pt x="14" y="10"/>
                  </a:cubicBezTo>
                  <a:cubicBezTo>
                    <a:pt x="15" y="10"/>
                    <a:pt x="17" y="10"/>
                    <a:pt x="18" y="10"/>
                  </a:cubicBezTo>
                  <a:cubicBezTo>
                    <a:pt x="19" y="10"/>
                    <a:pt x="20" y="9"/>
                    <a:pt x="21" y="9"/>
                  </a:cubicBezTo>
                  <a:cubicBezTo>
                    <a:pt x="21" y="9"/>
                    <a:pt x="22" y="8"/>
                    <a:pt x="23" y="8"/>
                  </a:cubicBezTo>
                  <a:cubicBezTo>
                    <a:pt x="24" y="8"/>
                    <a:pt x="25" y="7"/>
                    <a:pt x="26" y="7"/>
                  </a:cubicBezTo>
                  <a:cubicBezTo>
                    <a:pt x="26" y="7"/>
                    <a:pt x="28" y="7"/>
                    <a:pt x="28" y="7"/>
                  </a:cubicBezTo>
                  <a:cubicBezTo>
                    <a:pt x="28" y="7"/>
                    <a:pt x="28" y="6"/>
                    <a:pt x="28" y="5"/>
                  </a:cubicBezTo>
                  <a:cubicBezTo>
                    <a:pt x="28" y="5"/>
                    <a:pt x="27" y="4"/>
                    <a:pt x="26" y="4"/>
                  </a:cubicBezTo>
                  <a:cubicBezTo>
                    <a:pt x="26" y="3"/>
                    <a:pt x="26" y="2"/>
                    <a:pt x="26" y="2"/>
                  </a:cubicBezTo>
                  <a:cubicBezTo>
                    <a:pt x="26" y="1"/>
                    <a:pt x="27" y="1"/>
                    <a:pt x="26" y="0"/>
                  </a:cubicBezTo>
                  <a:cubicBezTo>
                    <a:pt x="27" y="0"/>
                    <a:pt x="27" y="0"/>
                    <a:pt x="28" y="0"/>
                  </a:cubicBezTo>
                  <a:cubicBezTo>
                    <a:pt x="28" y="0"/>
                    <a:pt x="29" y="0"/>
                    <a:pt x="3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2" name="Freeform 158">
              <a:extLst>
                <a:ext uri="{FF2B5EF4-FFF2-40B4-BE49-F238E27FC236}">
                  <a16:creationId xmlns:a16="http://schemas.microsoft.com/office/drawing/2014/main" id="{28B1CB03-5ECD-48D3-A1F8-0FDE1248AD3E}"/>
                </a:ext>
              </a:extLst>
            </p:cNvPr>
            <p:cNvSpPr>
              <a:spLocks/>
            </p:cNvSpPr>
            <p:nvPr/>
          </p:nvSpPr>
          <p:spPr bwMode="auto">
            <a:xfrm>
              <a:off x="6575935" y="2525690"/>
              <a:ext cx="596385" cy="591394"/>
            </a:xfrm>
            <a:custGeom>
              <a:avLst/>
              <a:gdLst/>
              <a:ahLst/>
              <a:cxnLst>
                <a:cxn ang="0">
                  <a:pos x="102" y="25"/>
                </a:cxn>
                <a:cxn ang="0">
                  <a:pos x="109" y="28"/>
                </a:cxn>
                <a:cxn ang="0">
                  <a:pos x="124" y="27"/>
                </a:cxn>
                <a:cxn ang="0">
                  <a:pos x="132" y="21"/>
                </a:cxn>
                <a:cxn ang="0">
                  <a:pos x="147" y="19"/>
                </a:cxn>
                <a:cxn ang="0">
                  <a:pos x="146" y="11"/>
                </a:cxn>
                <a:cxn ang="0">
                  <a:pos x="154" y="1"/>
                </a:cxn>
                <a:cxn ang="0">
                  <a:pos x="165" y="5"/>
                </a:cxn>
                <a:cxn ang="0">
                  <a:pos x="181" y="6"/>
                </a:cxn>
                <a:cxn ang="0">
                  <a:pos x="186" y="14"/>
                </a:cxn>
                <a:cxn ang="0">
                  <a:pos x="193" y="20"/>
                </a:cxn>
                <a:cxn ang="0">
                  <a:pos x="199" y="35"/>
                </a:cxn>
                <a:cxn ang="0">
                  <a:pos x="190" y="45"/>
                </a:cxn>
                <a:cxn ang="0">
                  <a:pos x="182" y="53"/>
                </a:cxn>
                <a:cxn ang="0">
                  <a:pos x="175" y="65"/>
                </a:cxn>
                <a:cxn ang="0">
                  <a:pos x="162" y="72"/>
                </a:cxn>
                <a:cxn ang="0">
                  <a:pos x="163" y="88"/>
                </a:cxn>
                <a:cxn ang="0">
                  <a:pos x="173" y="97"/>
                </a:cxn>
                <a:cxn ang="0">
                  <a:pos x="179" y="112"/>
                </a:cxn>
                <a:cxn ang="0">
                  <a:pos x="170" y="121"/>
                </a:cxn>
                <a:cxn ang="0">
                  <a:pos x="162" y="125"/>
                </a:cxn>
                <a:cxn ang="0">
                  <a:pos x="157" y="133"/>
                </a:cxn>
                <a:cxn ang="0">
                  <a:pos x="149" y="142"/>
                </a:cxn>
                <a:cxn ang="0">
                  <a:pos x="135" y="147"/>
                </a:cxn>
                <a:cxn ang="0">
                  <a:pos x="123" y="159"/>
                </a:cxn>
                <a:cxn ang="0">
                  <a:pos x="120" y="167"/>
                </a:cxn>
                <a:cxn ang="0">
                  <a:pos x="111" y="176"/>
                </a:cxn>
                <a:cxn ang="0">
                  <a:pos x="101" y="189"/>
                </a:cxn>
                <a:cxn ang="0">
                  <a:pos x="90" y="198"/>
                </a:cxn>
                <a:cxn ang="0">
                  <a:pos x="82" y="185"/>
                </a:cxn>
                <a:cxn ang="0">
                  <a:pos x="89" y="171"/>
                </a:cxn>
                <a:cxn ang="0">
                  <a:pos x="84" y="165"/>
                </a:cxn>
                <a:cxn ang="0">
                  <a:pos x="78" y="158"/>
                </a:cxn>
                <a:cxn ang="0">
                  <a:pos x="71" y="160"/>
                </a:cxn>
                <a:cxn ang="0">
                  <a:pos x="66" y="155"/>
                </a:cxn>
                <a:cxn ang="0">
                  <a:pos x="58" y="147"/>
                </a:cxn>
                <a:cxn ang="0">
                  <a:pos x="52" y="142"/>
                </a:cxn>
                <a:cxn ang="0">
                  <a:pos x="39" y="140"/>
                </a:cxn>
                <a:cxn ang="0">
                  <a:pos x="30" y="141"/>
                </a:cxn>
                <a:cxn ang="0">
                  <a:pos x="38" y="129"/>
                </a:cxn>
                <a:cxn ang="0">
                  <a:pos x="34" y="123"/>
                </a:cxn>
                <a:cxn ang="0">
                  <a:pos x="19" y="130"/>
                </a:cxn>
                <a:cxn ang="0">
                  <a:pos x="2" y="126"/>
                </a:cxn>
                <a:cxn ang="0">
                  <a:pos x="4" y="110"/>
                </a:cxn>
                <a:cxn ang="0">
                  <a:pos x="5" y="101"/>
                </a:cxn>
                <a:cxn ang="0">
                  <a:pos x="1" y="84"/>
                </a:cxn>
                <a:cxn ang="0">
                  <a:pos x="7" y="76"/>
                </a:cxn>
                <a:cxn ang="0">
                  <a:pos x="14" y="64"/>
                </a:cxn>
                <a:cxn ang="0">
                  <a:pos x="15" y="55"/>
                </a:cxn>
                <a:cxn ang="0">
                  <a:pos x="9" y="44"/>
                </a:cxn>
                <a:cxn ang="0">
                  <a:pos x="13" y="36"/>
                </a:cxn>
                <a:cxn ang="0">
                  <a:pos x="22" y="32"/>
                </a:cxn>
                <a:cxn ang="0">
                  <a:pos x="28" y="36"/>
                </a:cxn>
                <a:cxn ang="0">
                  <a:pos x="34" y="42"/>
                </a:cxn>
                <a:cxn ang="0">
                  <a:pos x="47" y="37"/>
                </a:cxn>
                <a:cxn ang="0">
                  <a:pos x="52" y="52"/>
                </a:cxn>
                <a:cxn ang="0">
                  <a:pos x="58" y="55"/>
                </a:cxn>
                <a:cxn ang="0">
                  <a:pos x="66" y="41"/>
                </a:cxn>
                <a:cxn ang="0">
                  <a:pos x="79" y="36"/>
                </a:cxn>
                <a:cxn ang="0">
                  <a:pos x="88" y="36"/>
                </a:cxn>
              </a:cxnLst>
              <a:rect l="0" t="0" r="r" b="b"/>
              <a:pathLst>
                <a:path w="201" h="200">
                  <a:moveTo>
                    <a:pt x="92" y="32"/>
                  </a:moveTo>
                  <a:cubicBezTo>
                    <a:pt x="92" y="32"/>
                    <a:pt x="93" y="31"/>
                    <a:pt x="93" y="31"/>
                  </a:cubicBezTo>
                  <a:cubicBezTo>
                    <a:pt x="94" y="30"/>
                    <a:pt x="96" y="30"/>
                    <a:pt x="97" y="29"/>
                  </a:cubicBezTo>
                  <a:cubicBezTo>
                    <a:pt x="98" y="29"/>
                    <a:pt x="98" y="28"/>
                    <a:pt x="99" y="28"/>
                  </a:cubicBezTo>
                  <a:cubicBezTo>
                    <a:pt x="99" y="27"/>
                    <a:pt x="100" y="26"/>
                    <a:pt x="100" y="26"/>
                  </a:cubicBezTo>
                  <a:cubicBezTo>
                    <a:pt x="101" y="25"/>
                    <a:pt x="102" y="25"/>
                    <a:pt x="102" y="25"/>
                  </a:cubicBezTo>
                  <a:cubicBezTo>
                    <a:pt x="103" y="24"/>
                    <a:pt x="104" y="25"/>
                    <a:pt x="104" y="25"/>
                  </a:cubicBezTo>
                  <a:cubicBezTo>
                    <a:pt x="104" y="25"/>
                    <a:pt x="105" y="26"/>
                    <a:pt x="104" y="27"/>
                  </a:cubicBezTo>
                  <a:cubicBezTo>
                    <a:pt x="104" y="27"/>
                    <a:pt x="103" y="28"/>
                    <a:pt x="103" y="29"/>
                  </a:cubicBezTo>
                  <a:cubicBezTo>
                    <a:pt x="104" y="29"/>
                    <a:pt x="104" y="30"/>
                    <a:pt x="105" y="31"/>
                  </a:cubicBezTo>
                  <a:cubicBezTo>
                    <a:pt x="106" y="31"/>
                    <a:pt x="107" y="30"/>
                    <a:pt x="107" y="30"/>
                  </a:cubicBezTo>
                  <a:cubicBezTo>
                    <a:pt x="108" y="29"/>
                    <a:pt x="108" y="29"/>
                    <a:pt x="109" y="28"/>
                  </a:cubicBezTo>
                  <a:cubicBezTo>
                    <a:pt x="110" y="28"/>
                    <a:pt x="112" y="27"/>
                    <a:pt x="113" y="27"/>
                  </a:cubicBezTo>
                  <a:cubicBezTo>
                    <a:pt x="113" y="27"/>
                    <a:pt x="114" y="27"/>
                    <a:pt x="115" y="27"/>
                  </a:cubicBezTo>
                  <a:cubicBezTo>
                    <a:pt x="115" y="27"/>
                    <a:pt x="116" y="27"/>
                    <a:pt x="117" y="27"/>
                  </a:cubicBezTo>
                  <a:cubicBezTo>
                    <a:pt x="117" y="27"/>
                    <a:pt x="118" y="28"/>
                    <a:pt x="119" y="28"/>
                  </a:cubicBezTo>
                  <a:cubicBezTo>
                    <a:pt x="120" y="28"/>
                    <a:pt x="121" y="28"/>
                    <a:pt x="121" y="28"/>
                  </a:cubicBezTo>
                  <a:cubicBezTo>
                    <a:pt x="122" y="28"/>
                    <a:pt x="123" y="28"/>
                    <a:pt x="124" y="27"/>
                  </a:cubicBezTo>
                  <a:cubicBezTo>
                    <a:pt x="124" y="27"/>
                    <a:pt x="125" y="25"/>
                    <a:pt x="125" y="25"/>
                  </a:cubicBezTo>
                  <a:cubicBezTo>
                    <a:pt x="126" y="25"/>
                    <a:pt x="127" y="25"/>
                    <a:pt x="127" y="25"/>
                  </a:cubicBezTo>
                  <a:cubicBezTo>
                    <a:pt x="127" y="25"/>
                    <a:pt x="128" y="27"/>
                    <a:pt x="129" y="27"/>
                  </a:cubicBezTo>
                  <a:cubicBezTo>
                    <a:pt x="129" y="26"/>
                    <a:pt x="130" y="25"/>
                    <a:pt x="131" y="25"/>
                  </a:cubicBezTo>
                  <a:cubicBezTo>
                    <a:pt x="131" y="24"/>
                    <a:pt x="131" y="23"/>
                    <a:pt x="131" y="22"/>
                  </a:cubicBezTo>
                  <a:cubicBezTo>
                    <a:pt x="132" y="22"/>
                    <a:pt x="132" y="21"/>
                    <a:pt x="132" y="21"/>
                  </a:cubicBezTo>
                  <a:cubicBezTo>
                    <a:pt x="133" y="20"/>
                    <a:pt x="134" y="21"/>
                    <a:pt x="135" y="21"/>
                  </a:cubicBezTo>
                  <a:cubicBezTo>
                    <a:pt x="135" y="21"/>
                    <a:pt x="136" y="20"/>
                    <a:pt x="137" y="20"/>
                  </a:cubicBezTo>
                  <a:cubicBezTo>
                    <a:pt x="137" y="20"/>
                    <a:pt x="138" y="20"/>
                    <a:pt x="138" y="20"/>
                  </a:cubicBezTo>
                  <a:cubicBezTo>
                    <a:pt x="139" y="20"/>
                    <a:pt x="141" y="20"/>
                    <a:pt x="142" y="20"/>
                  </a:cubicBezTo>
                  <a:cubicBezTo>
                    <a:pt x="142" y="20"/>
                    <a:pt x="144" y="20"/>
                    <a:pt x="145" y="20"/>
                  </a:cubicBezTo>
                  <a:cubicBezTo>
                    <a:pt x="145" y="20"/>
                    <a:pt x="146" y="19"/>
                    <a:pt x="147" y="19"/>
                  </a:cubicBezTo>
                  <a:cubicBezTo>
                    <a:pt x="147" y="18"/>
                    <a:pt x="148" y="17"/>
                    <a:pt x="148" y="17"/>
                  </a:cubicBezTo>
                  <a:cubicBezTo>
                    <a:pt x="148" y="17"/>
                    <a:pt x="149" y="17"/>
                    <a:pt x="150" y="16"/>
                  </a:cubicBezTo>
                  <a:cubicBezTo>
                    <a:pt x="150" y="16"/>
                    <a:pt x="151" y="16"/>
                    <a:pt x="151" y="15"/>
                  </a:cubicBezTo>
                  <a:cubicBezTo>
                    <a:pt x="151" y="15"/>
                    <a:pt x="151" y="13"/>
                    <a:pt x="150" y="13"/>
                  </a:cubicBezTo>
                  <a:cubicBezTo>
                    <a:pt x="150" y="13"/>
                    <a:pt x="148" y="13"/>
                    <a:pt x="148" y="12"/>
                  </a:cubicBezTo>
                  <a:cubicBezTo>
                    <a:pt x="147" y="12"/>
                    <a:pt x="146" y="11"/>
                    <a:pt x="146" y="11"/>
                  </a:cubicBezTo>
                  <a:cubicBezTo>
                    <a:pt x="146" y="10"/>
                    <a:pt x="146" y="10"/>
                    <a:pt x="146" y="9"/>
                  </a:cubicBezTo>
                  <a:cubicBezTo>
                    <a:pt x="146" y="9"/>
                    <a:pt x="146" y="8"/>
                    <a:pt x="147" y="7"/>
                  </a:cubicBezTo>
                  <a:cubicBezTo>
                    <a:pt x="147" y="7"/>
                    <a:pt x="148" y="6"/>
                    <a:pt x="148" y="6"/>
                  </a:cubicBezTo>
                  <a:cubicBezTo>
                    <a:pt x="149" y="5"/>
                    <a:pt x="150" y="5"/>
                    <a:pt x="151" y="5"/>
                  </a:cubicBezTo>
                  <a:cubicBezTo>
                    <a:pt x="151" y="4"/>
                    <a:pt x="151" y="3"/>
                    <a:pt x="152" y="3"/>
                  </a:cubicBezTo>
                  <a:cubicBezTo>
                    <a:pt x="152" y="2"/>
                    <a:pt x="153" y="1"/>
                    <a:pt x="154" y="1"/>
                  </a:cubicBezTo>
                  <a:cubicBezTo>
                    <a:pt x="154" y="0"/>
                    <a:pt x="155" y="0"/>
                    <a:pt x="156" y="0"/>
                  </a:cubicBezTo>
                  <a:cubicBezTo>
                    <a:pt x="156" y="0"/>
                    <a:pt x="157" y="2"/>
                    <a:pt x="158" y="3"/>
                  </a:cubicBezTo>
                  <a:cubicBezTo>
                    <a:pt x="158" y="3"/>
                    <a:pt x="159" y="3"/>
                    <a:pt x="159" y="3"/>
                  </a:cubicBezTo>
                  <a:cubicBezTo>
                    <a:pt x="160" y="4"/>
                    <a:pt x="161" y="4"/>
                    <a:pt x="161" y="4"/>
                  </a:cubicBezTo>
                  <a:cubicBezTo>
                    <a:pt x="162" y="4"/>
                    <a:pt x="163" y="3"/>
                    <a:pt x="163" y="3"/>
                  </a:cubicBezTo>
                  <a:cubicBezTo>
                    <a:pt x="164" y="4"/>
                    <a:pt x="165" y="5"/>
                    <a:pt x="165" y="5"/>
                  </a:cubicBezTo>
                  <a:cubicBezTo>
                    <a:pt x="166" y="5"/>
                    <a:pt x="168" y="5"/>
                    <a:pt x="169" y="4"/>
                  </a:cubicBezTo>
                  <a:cubicBezTo>
                    <a:pt x="169" y="4"/>
                    <a:pt x="170" y="4"/>
                    <a:pt x="171" y="3"/>
                  </a:cubicBezTo>
                  <a:cubicBezTo>
                    <a:pt x="171" y="3"/>
                    <a:pt x="173" y="4"/>
                    <a:pt x="174" y="4"/>
                  </a:cubicBezTo>
                  <a:cubicBezTo>
                    <a:pt x="175" y="5"/>
                    <a:pt x="176" y="6"/>
                    <a:pt x="178" y="6"/>
                  </a:cubicBezTo>
                  <a:cubicBezTo>
                    <a:pt x="178" y="7"/>
                    <a:pt x="179" y="7"/>
                    <a:pt x="180" y="7"/>
                  </a:cubicBezTo>
                  <a:cubicBezTo>
                    <a:pt x="180" y="7"/>
                    <a:pt x="181" y="6"/>
                    <a:pt x="181" y="6"/>
                  </a:cubicBezTo>
                  <a:cubicBezTo>
                    <a:pt x="182" y="6"/>
                    <a:pt x="182" y="6"/>
                    <a:pt x="182" y="6"/>
                  </a:cubicBezTo>
                  <a:cubicBezTo>
                    <a:pt x="183" y="5"/>
                    <a:pt x="184" y="5"/>
                    <a:pt x="184" y="6"/>
                  </a:cubicBezTo>
                  <a:cubicBezTo>
                    <a:pt x="184" y="6"/>
                    <a:pt x="184" y="7"/>
                    <a:pt x="185" y="7"/>
                  </a:cubicBezTo>
                  <a:cubicBezTo>
                    <a:pt x="185" y="7"/>
                    <a:pt x="185" y="8"/>
                    <a:pt x="185" y="9"/>
                  </a:cubicBezTo>
                  <a:cubicBezTo>
                    <a:pt x="185" y="9"/>
                    <a:pt x="185" y="10"/>
                    <a:pt x="185" y="11"/>
                  </a:cubicBezTo>
                  <a:cubicBezTo>
                    <a:pt x="185" y="12"/>
                    <a:pt x="185" y="13"/>
                    <a:pt x="186" y="14"/>
                  </a:cubicBezTo>
                  <a:cubicBezTo>
                    <a:pt x="186" y="14"/>
                    <a:pt x="187" y="14"/>
                    <a:pt x="188" y="14"/>
                  </a:cubicBezTo>
                  <a:cubicBezTo>
                    <a:pt x="188" y="15"/>
                    <a:pt x="190" y="15"/>
                    <a:pt x="190" y="15"/>
                  </a:cubicBezTo>
                  <a:cubicBezTo>
                    <a:pt x="190" y="15"/>
                    <a:pt x="190" y="16"/>
                    <a:pt x="191" y="16"/>
                  </a:cubicBezTo>
                  <a:cubicBezTo>
                    <a:pt x="191" y="17"/>
                    <a:pt x="193" y="16"/>
                    <a:pt x="193" y="17"/>
                  </a:cubicBezTo>
                  <a:cubicBezTo>
                    <a:pt x="193" y="17"/>
                    <a:pt x="193" y="17"/>
                    <a:pt x="193" y="18"/>
                  </a:cubicBezTo>
                  <a:cubicBezTo>
                    <a:pt x="193" y="18"/>
                    <a:pt x="193" y="20"/>
                    <a:pt x="193" y="20"/>
                  </a:cubicBezTo>
                  <a:cubicBezTo>
                    <a:pt x="193" y="21"/>
                    <a:pt x="193" y="22"/>
                    <a:pt x="194" y="23"/>
                  </a:cubicBezTo>
                  <a:cubicBezTo>
                    <a:pt x="194" y="24"/>
                    <a:pt x="195" y="25"/>
                    <a:pt x="196" y="26"/>
                  </a:cubicBezTo>
                  <a:cubicBezTo>
                    <a:pt x="196" y="27"/>
                    <a:pt x="197" y="29"/>
                    <a:pt x="198" y="30"/>
                  </a:cubicBezTo>
                  <a:cubicBezTo>
                    <a:pt x="198" y="31"/>
                    <a:pt x="199" y="33"/>
                    <a:pt x="200" y="34"/>
                  </a:cubicBezTo>
                  <a:cubicBezTo>
                    <a:pt x="200" y="34"/>
                    <a:pt x="200" y="34"/>
                    <a:pt x="201" y="34"/>
                  </a:cubicBezTo>
                  <a:cubicBezTo>
                    <a:pt x="200" y="35"/>
                    <a:pt x="199" y="35"/>
                    <a:pt x="199" y="35"/>
                  </a:cubicBezTo>
                  <a:cubicBezTo>
                    <a:pt x="199" y="36"/>
                    <a:pt x="198" y="36"/>
                    <a:pt x="197" y="36"/>
                  </a:cubicBezTo>
                  <a:cubicBezTo>
                    <a:pt x="196" y="37"/>
                    <a:pt x="194" y="36"/>
                    <a:pt x="193" y="36"/>
                  </a:cubicBezTo>
                  <a:cubicBezTo>
                    <a:pt x="192" y="37"/>
                    <a:pt x="192" y="38"/>
                    <a:pt x="192" y="39"/>
                  </a:cubicBezTo>
                  <a:cubicBezTo>
                    <a:pt x="192" y="39"/>
                    <a:pt x="192" y="40"/>
                    <a:pt x="192" y="41"/>
                  </a:cubicBezTo>
                  <a:cubicBezTo>
                    <a:pt x="192" y="42"/>
                    <a:pt x="192" y="43"/>
                    <a:pt x="192" y="44"/>
                  </a:cubicBezTo>
                  <a:cubicBezTo>
                    <a:pt x="192" y="44"/>
                    <a:pt x="191" y="45"/>
                    <a:pt x="190" y="45"/>
                  </a:cubicBezTo>
                  <a:cubicBezTo>
                    <a:pt x="190" y="45"/>
                    <a:pt x="189" y="46"/>
                    <a:pt x="189" y="46"/>
                  </a:cubicBezTo>
                  <a:cubicBezTo>
                    <a:pt x="188" y="47"/>
                    <a:pt x="188" y="47"/>
                    <a:pt x="188" y="48"/>
                  </a:cubicBezTo>
                  <a:cubicBezTo>
                    <a:pt x="187" y="48"/>
                    <a:pt x="186" y="48"/>
                    <a:pt x="185" y="48"/>
                  </a:cubicBezTo>
                  <a:cubicBezTo>
                    <a:pt x="185" y="48"/>
                    <a:pt x="184" y="49"/>
                    <a:pt x="184" y="49"/>
                  </a:cubicBezTo>
                  <a:cubicBezTo>
                    <a:pt x="184" y="50"/>
                    <a:pt x="184" y="50"/>
                    <a:pt x="183" y="51"/>
                  </a:cubicBezTo>
                  <a:cubicBezTo>
                    <a:pt x="183" y="51"/>
                    <a:pt x="183" y="52"/>
                    <a:pt x="182" y="53"/>
                  </a:cubicBezTo>
                  <a:cubicBezTo>
                    <a:pt x="182" y="53"/>
                    <a:pt x="181" y="54"/>
                    <a:pt x="180" y="54"/>
                  </a:cubicBezTo>
                  <a:cubicBezTo>
                    <a:pt x="180" y="55"/>
                    <a:pt x="180" y="56"/>
                    <a:pt x="179" y="56"/>
                  </a:cubicBezTo>
                  <a:cubicBezTo>
                    <a:pt x="179" y="57"/>
                    <a:pt x="178" y="57"/>
                    <a:pt x="178" y="58"/>
                  </a:cubicBezTo>
                  <a:cubicBezTo>
                    <a:pt x="178" y="58"/>
                    <a:pt x="177" y="59"/>
                    <a:pt x="177" y="60"/>
                  </a:cubicBezTo>
                  <a:cubicBezTo>
                    <a:pt x="177" y="60"/>
                    <a:pt x="177" y="62"/>
                    <a:pt x="177" y="62"/>
                  </a:cubicBezTo>
                  <a:cubicBezTo>
                    <a:pt x="177" y="63"/>
                    <a:pt x="176" y="65"/>
                    <a:pt x="175" y="65"/>
                  </a:cubicBezTo>
                  <a:cubicBezTo>
                    <a:pt x="175" y="66"/>
                    <a:pt x="173" y="67"/>
                    <a:pt x="172" y="67"/>
                  </a:cubicBezTo>
                  <a:cubicBezTo>
                    <a:pt x="172" y="68"/>
                    <a:pt x="171" y="69"/>
                    <a:pt x="170" y="69"/>
                  </a:cubicBezTo>
                  <a:cubicBezTo>
                    <a:pt x="169" y="69"/>
                    <a:pt x="168" y="70"/>
                    <a:pt x="168" y="70"/>
                  </a:cubicBezTo>
                  <a:cubicBezTo>
                    <a:pt x="167" y="70"/>
                    <a:pt x="165" y="69"/>
                    <a:pt x="164" y="69"/>
                  </a:cubicBezTo>
                  <a:cubicBezTo>
                    <a:pt x="164" y="69"/>
                    <a:pt x="163" y="70"/>
                    <a:pt x="162" y="70"/>
                  </a:cubicBezTo>
                  <a:cubicBezTo>
                    <a:pt x="162" y="70"/>
                    <a:pt x="162" y="71"/>
                    <a:pt x="162" y="72"/>
                  </a:cubicBezTo>
                  <a:cubicBezTo>
                    <a:pt x="162" y="72"/>
                    <a:pt x="162" y="74"/>
                    <a:pt x="162" y="74"/>
                  </a:cubicBezTo>
                  <a:cubicBezTo>
                    <a:pt x="162" y="75"/>
                    <a:pt x="163" y="76"/>
                    <a:pt x="163" y="77"/>
                  </a:cubicBezTo>
                  <a:cubicBezTo>
                    <a:pt x="164" y="77"/>
                    <a:pt x="164" y="79"/>
                    <a:pt x="165" y="79"/>
                  </a:cubicBezTo>
                  <a:cubicBezTo>
                    <a:pt x="165" y="80"/>
                    <a:pt x="165" y="82"/>
                    <a:pt x="165" y="82"/>
                  </a:cubicBezTo>
                  <a:cubicBezTo>
                    <a:pt x="165" y="83"/>
                    <a:pt x="164" y="85"/>
                    <a:pt x="164" y="86"/>
                  </a:cubicBezTo>
                  <a:cubicBezTo>
                    <a:pt x="164" y="86"/>
                    <a:pt x="163" y="87"/>
                    <a:pt x="163" y="88"/>
                  </a:cubicBezTo>
                  <a:cubicBezTo>
                    <a:pt x="163" y="88"/>
                    <a:pt x="164" y="89"/>
                    <a:pt x="164" y="89"/>
                  </a:cubicBezTo>
                  <a:cubicBezTo>
                    <a:pt x="165" y="90"/>
                    <a:pt x="166" y="89"/>
                    <a:pt x="167" y="89"/>
                  </a:cubicBezTo>
                  <a:cubicBezTo>
                    <a:pt x="167" y="89"/>
                    <a:pt x="168" y="90"/>
                    <a:pt x="169" y="90"/>
                  </a:cubicBezTo>
                  <a:cubicBezTo>
                    <a:pt x="169" y="90"/>
                    <a:pt x="169" y="92"/>
                    <a:pt x="170" y="92"/>
                  </a:cubicBezTo>
                  <a:cubicBezTo>
                    <a:pt x="170" y="93"/>
                    <a:pt x="171" y="94"/>
                    <a:pt x="171" y="94"/>
                  </a:cubicBezTo>
                  <a:cubicBezTo>
                    <a:pt x="172" y="95"/>
                    <a:pt x="173" y="97"/>
                    <a:pt x="173" y="97"/>
                  </a:cubicBezTo>
                  <a:cubicBezTo>
                    <a:pt x="174" y="98"/>
                    <a:pt x="175" y="100"/>
                    <a:pt x="175" y="101"/>
                  </a:cubicBezTo>
                  <a:cubicBezTo>
                    <a:pt x="175" y="102"/>
                    <a:pt x="175" y="104"/>
                    <a:pt x="175" y="105"/>
                  </a:cubicBezTo>
                  <a:cubicBezTo>
                    <a:pt x="175" y="106"/>
                    <a:pt x="175" y="107"/>
                    <a:pt x="176" y="108"/>
                  </a:cubicBezTo>
                  <a:cubicBezTo>
                    <a:pt x="176" y="109"/>
                    <a:pt x="176" y="110"/>
                    <a:pt x="177" y="111"/>
                  </a:cubicBezTo>
                  <a:cubicBezTo>
                    <a:pt x="177" y="111"/>
                    <a:pt x="178" y="111"/>
                    <a:pt x="178" y="111"/>
                  </a:cubicBezTo>
                  <a:cubicBezTo>
                    <a:pt x="179" y="111"/>
                    <a:pt x="179" y="112"/>
                    <a:pt x="179" y="112"/>
                  </a:cubicBezTo>
                  <a:cubicBezTo>
                    <a:pt x="179" y="113"/>
                    <a:pt x="178" y="114"/>
                    <a:pt x="178" y="115"/>
                  </a:cubicBezTo>
                  <a:cubicBezTo>
                    <a:pt x="178" y="115"/>
                    <a:pt x="177" y="116"/>
                    <a:pt x="177" y="117"/>
                  </a:cubicBezTo>
                  <a:cubicBezTo>
                    <a:pt x="177" y="117"/>
                    <a:pt x="176" y="119"/>
                    <a:pt x="176" y="119"/>
                  </a:cubicBezTo>
                  <a:cubicBezTo>
                    <a:pt x="175" y="119"/>
                    <a:pt x="174" y="120"/>
                    <a:pt x="174" y="120"/>
                  </a:cubicBezTo>
                  <a:cubicBezTo>
                    <a:pt x="173" y="120"/>
                    <a:pt x="172" y="120"/>
                    <a:pt x="172" y="120"/>
                  </a:cubicBezTo>
                  <a:cubicBezTo>
                    <a:pt x="171" y="120"/>
                    <a:pt x="171" y="121"/>
                    <a:pt x="170" y="121"/>
                  </a:cubicBezTo>
                  <a:cubicBezTo>
                    <a:pt x="170" y="122"/>
                    <a:pt x="169" y="123"/>
                    <a:pt x="169" y="123"/>
                  </a:cubicBezTo>
                  <a:cubicBezTo>
                    <a:pt x="169" y="124"/>
                    <a:pt x="168" y="124"/>
                    <a:pt x="168" y="124"/>
                  </a:cubicBezTo>
                  <a:cubicBezTo>
                    <a:pt x="167" y="125"/>
                    <a:pt x="166" y="125"/>
                    <a:pt x="166" y="124"/>
                  </a:cubicBezTo>
                  <a:cubicBezTo>
                    <a:pt x="165" y="124"/>
                    <a:pt x="165" y="123"/>
                    <a:pt x="165" y="123"/>
                  </a:cubicBezTo>
                  <a:cubicBezTo>
                    <a:pt x="164" y="123"/>
                    <a:pt x="164" y="123"/>
                    <a:pt x="163" y="124"/>
                  </a:cubicBezTo>
                  <a:cubicBezTo>
                    <a:pt x="163" y="124"/>
                    <a:pt x="163" y="125"/>
                    <a:pt x="162" y="125"/>
                  </a:cubicBezTo>
                  <a:cubicBezTo>
                    <a:pt x="162" y="125"/>
                    <a:pt x="161" y="125"/>
                    <a:pt x="161" y="125"/>
                  </a:cubicBezTo>
                  <a:cubicBezTo>
                    <a:pt x="160" y="125"/>
                    <a:pt x="160" y="125"/>
                    <a:pt x="160" y="126"/>
                  </a:cubicBezTo>
                  <a:cubicBezTo>
                    <a:pt x="160" y="126"/>
                    <a:pt x="161" y="127"/>
                    <a:pt x="161" y="128"/>
                  </a:cubicBezTo>
                  <a:cubicBezTo>
                    <a:pt x="161" y="128"/>
                    <a:pt x="161" y="130"/>
                    <a:pt x="160" y="130"/>
                  </a:cubicBezTo>
                  <a:cubicBezTo>
                    <a:pt x="160" y="131"/>
                    <a:pt x="159" y="132"/>
                    <a:pt x="159" y="132"/>
                  </a:cubicBezTo>
                  <a:cubicBezTo>
                    <a:pt x="158" y="133"/>
                    <a:pt x="157" y="133"/>
                    <a:pt x="157" y="133"/>
                  </a:cubicBezTo>
                  <a:cubicBezTo>
                    <a:pt x="157" y="134"/>
                    <a:pt x="157" y="135"/>
                    <a:pt x="157" y="135"/>
                  </a:cubicBezTo>
                  <a:cubicBezTo>
                    <a:pt x="157" y="136"/>
                    <a:pt x="158" y="137"/>
                    <a:pt x="157" y="138"/>
                  </a:cubicBezTo>
                  <a:cubicBezTo>
                    <a:pt x="157" y="138"/>
                    <a:pt x="156" y="140"/>
                    <a:pt x="156" y="140"/>
                  </a:cubicBezTo>
                  <a:cubicBezTo>
                    <a:pt x="155" y="141"/>
                    <a:pt x="154" y="142"/>
                    <a:pt x="153" y="142"/>
                  </a:cubicBezTo>
                  <a:cubicBezTo>
                    <a:pt x="153" y="142"/>
                    <a:pt x="151" y="143"/>
                    <a:pt x="151" y="143"/>
                  </a:cubicBezTo>
                  <a:cubicBezTo>
                    <a:pt x="150" y="143"/>
                    <a:pt x="149" y="142"/>
                    <a:pt x="149" y="142"/>
                  </a:cubicBezTo>
                  <a:cubicBezTo>
                    <a:pt x="148" y="141"/>
                    <a:pt x="148" y="140"/>
                    <a:pt x="147" y="140"/>
                  </a:cubicBezTo>
                  <a:cubicBezTo>
                    <a:pt x="146" y="139"/>
                    <a:pt x="144" y="140"/>
                    <a:pt x="143" y="140"/>
                  </a:cubicBezTo>
                  <a:cubicBezTo>
                    <a:pt x="143" y="140"/>
                    <a:pt x="141" y="139"/>
                    <a:pt x="140" y="140"/>
                  </a:cubicBezTo>
                  <a:cubicBezTo>
                    <a:pt x="139" y="140"/>
                    <a:pt x="138" y="141"/>
                    <a:pt x="137" y="142"/>
                  </a:cubicBezTo>
                  <a:cubicBezTo>
                    <a:pt x="137" y="143"/>
                    <a:pt x="137" y="144"/>
                    <a:pt x="136" y="144"/>
                  </a:cubicBezTo>
                  <a:cubicBezTo>
                    <a:pt x="136" y="145"/>
                    <a:pt x="136" y="146"/>
                    <a:pt x="135" y="147"/>
                  </a:cubicBezTo>
                  <a:cubicBezTo>
                    <a:pt x="135" y="147"/>
                    <a:pt x="134" y="148"/>
                    <a:pt x="134" y="149"/>
                  </a:cubicBezTo>
                  <a:cubicBezTo>
                    <a:pt x="133" y="149"/>
                    <a:pt x="132" y="149"/>
                    <a:pt x="131" y="149"/>
                  </a:cubicBezTo>
                  <a:cubicBezTo>
                    <a:pt x="130" y="150"/>
                    <a:pt x="129" y="150"/>
                    <a:pt x="128" y="151"/>
                  </a:cubicBezTo>
                  <a:cubicBezTo>
                    <a:pt x="128" y="152"/>
                    <a:pt x="128" y="153"/>
                    <a:pt x="127" y="154"/>
                  </a:cubicBezTo>
                  <a:cubicBezTo>
                    <a:pt x="127" y="154"/>
                    <a:pt x="125" y="156"/>
                    <a:pt x="125" y="156"/>
                  </a:cubicBezTo>
                  <a:cubicBezTo>
                    <a:pt x="124" y="157"/>
                    <a:pt x="124" y="159"/>
                    <a:pt x="123" y="159"/>
                  </a:cubicBezTo>
                  <a:cubicBezTo>
                    <a:pt x="123" y="160"/>
                    <a:pt x="122" y="160"/>
                    <a:pt x="121" y="161"/>
                  </a:cubicBezTo>
                  <a:cubicBezTo>
                    <a:pt x="121" y="161"/>
                    <a:pt x="120" y="160"/>
                    <a:pt x="119" y="161"/>
                  </a:cubicBezTo>
                  <a:cubicBezTo>
                    <a:pt x="119" y="161"/>
                    <a:pt x="118" y="162"/>
                    <a:pt x="118" y="163"/>
                  </a:cubicBezTo>
                  <a:cubicBezTo>
                    <a:pt x="118" y="163"/>
                    <a:pt x="118" y="164"/>
                    <a:pt x="118" y="164"/>
                  </a:cubicBezTo>
                  <a:cubicBezTo>
                    <a:pt x="118" y="165"/>
                    <a:pt x="119" y="165"/>
                    <a:pt x="120" y="166"/>
                  </a:cubicBezTo>
                  <a:cubicBezTo>
                    <a:pt x="120" y="166"/>
                    <a:pt x="120" y="167"/>
                    <a:pt x="120" y="167"/>
                  </a:cubicBezTo>
                  <a:cubicBezTo>
                    <a:pt x="120" y="168"/>
                    <a:pt x="119" y="168"/>
                    <a:pt x="118" y="168"/>
                  </a:cubicBezTo>
                  <a:cubicBezTo>
                    <a:pt x="118" y="169"/>
                    <a:pt x="117" y="170"/>
                    <a:pt x="117" y="170"/>
                  </a:cubicBezTo>
                  <a:cubicBezTo>
                    <a:pt x="116" y="170"/>
                    <a:pt x="115" y="171"/>
                    <a:pt x="115" y="171"/>
                  </a:cubicBezTo>
                  <a:cubicBezTo>
                    <a:pt x="115" y="171"/>
                    <a:pt x="113" y="170"/>
                    <a:pt x="113" y="171"/>
                  </a:cubicBezTo>
                  <a:cubicBezTo>
                    <a:pt x="112" y="171"/>
                    <a:pt x="112" y="173"/>
                    <a:pt x="111" y="173"/>
                  </a:cubicBezTo>
                  <a:cubicBezTo>
                    <a:pt x="111" y="174"/>
                    <a:pt x="111" y="175"/>
                    <a:pt x="111" y="176"/>
                  </a:cubicBezTo>
                  <a:cubicBezTo>
                    <a:pt x="111" y="177"/>
                    <a:pt x="110" y="178"/>
                    <a:pt x="109" y="179"/>
                  </a:cubicBezTo>
                  <a:cubicBezTo>
                    <a:pt x="109" y="180"/>
                    <a:pt x="109" y="181"/>
                    <a:pt x="109" y="182"/>
                  </a:cubicBezTo>
                  <a:cubicBezTo>
                    <a:pt x="109" y="182"/>
                    <a:pt x="109" y="183"/>
                    <a:pt x="108" y="183"/>
                  </a:cubicBezTo>
                  <a:cubicBezTo>
                    <a:pt x="108" y="184"/>
                    <a:pt x="106" y="183"/>
                    <a:pt x="105" y="184"/>
                  </a:cubicBezTo>
                  <a:cubicBezTo>
                    <a:pt x="105" y="184"/>
                    <a:pt x="104" y="184"/>
                    <a:pt x="104" y="185"/>
                  </a:cubicBezTo>
                  <a:cubicBezTo>
                    <a:pt x="103" y="186"/>
                    <a:pt x="102" y="188"/>
                    <a:pt x="101" y="189"/>
                  </a:cubicBezTo>
                  <a:cubicBezTo>
                    <a:pt x="100" y="189"/>
                    <a:pt x="99" y="190"/>
                    <a:pt x="99" y="190"/>
                  </a:cubicBezTo>
                  <a:cubicBezTo>
                    <a:pt x="98" y="191"/>
                    <a:pt x="97" y="191"/>
                    <a:pt x="96" y="191"/>
                  </a:cubicBezTo>
                  <a:cubicBezTo>
                    <a:pt x="95" y="192"/>
                    <a:pt x="94" y="192"/>
                    <a:pt x="94" y="193"/>
                  </a:cubicBezTo>
                  <a:cubicBezTo>
                    <a:pt x="93" y="194"/>
                    <a:pt x="93" y="196"/>
                    <a:pt x="92" y="197"/>
                  </a:cubicBezTo>
                  <a:cubicBezTo>
                    <a:pt x="92" y="198"/>
                    <a:pt x="91" y="199"/>
                    <a:pt x="91" y="200"/>
                  </a:cubicBezTo>
                  <a:cubicBezTo>
                    <a:pt x="91" y="199"/>
                    <a:pt x="90" y="198"/>
                    <a:pt x="90" y="198"/>
                  </a:cubicBezTo>
                  <a:cubicBezTo>
                    <a:pt x="90" y="197"/>
                    <a:pt x="90" y="194"/>
                    <a:pt x="90" y="193"/>
                  </a:cubicBezTo>
                  <a:cubicBezTo>
                    <a:pt x="90" y="193"/>
                    <a:pt x="90" y="191"/>
                    <a:pt x="89" y="190"/>
                  </a:cubicBezTo>
                  <a:cubicBezTo>
                    <a:pt x="89" y="190"/>
                    <a:pt x="88" y="189"/>
                    <a:pt x="88" y="189"/>
                  </a:cubicBezTo>
                  <a:cubicBezTo>
                    <a:pt x="87" y="188"/>
                    <a:pt x="86" y="188"/>
                    <a:pt x="86" y="188"/>
                  </a:cubicBezTo>
                  <a:cubicBezTo>
                    <a:pt x="85" y="188"/>
                    <a:pt x="84" y="187"/>
                    <a:pt x="83" y="187"/>
                  </a:cubicBezTo>
                  <a:cubicBezTo>
                    <a:pt x="83" y="187"/>
                    <a:pt x="83" y="186"/>
                    <a:pt x="82" y="185"/>
                  </a:cubicBezTo>
                  <a:cubicBezTo>
                    <a:pt x="82" y="184"/>
                    <a:pt x="83" y="183"/>
                    <a:pt x="83" y="183"/>
                  </a:cubicBezTo>
                  <a:cubicBezTo>
                    <a:pt x="83" y="182"/>
                    <a:pt x="84" y="180"/>
                    <a:pt x="84" y="179"/>
                  </a:cubicBezTo>
                  <a:cubicBezTo>
                    <a:pt x="84" y="178"/>
                    <a:pt x="84" y="177"/>
                    <a:pt x="85" y="177"/>
                  </a:cubicBezTo>
                  <a:cubicBezTo>
                    <a:pt x="85" y="176"/>
                    <a:pt x="87" y="176"/>
                    <a:pt x="87" y="175"/>
                  </a:cubicBezTo>
                  <a:cubicBezTo>
                    <a:pt x="88" y="175"/>
                    <a:pt x="89" y="173"/>
                    <a:pt x="89" y="172"/>
                  </a:cubicBezTo>
                  <a:cubicBezTo>
                    <a:pt x="89" y="172"/>
                    <a:pt x="89" y="171"/>
                    <a:pt x="89" y="171"/>
                  </a:cubicBezTo>
                  <a:cubicBezTo>
                    <a:pt x="88" y="170"/>
                    <a:pt x="87" y="171"/>
                    <a:pt x="87" y="171"/>
                  </a:cubicBezTo>
                  <a:cubicBezTo>
                    <a:pt x="86" y="171"/>
                    <a:pt x="85" y="171"/>
                    <a:pt x="84" y="172"/>
                  </a:cubicBezTo>
                  <a:cubicBezTo>
                    <a:pt x="84" y="172"/>
                    <a:pt x="83" y="172"/>
                    <a:pt x="83" y="172"/>
                  </a:cubicBezTo>
                  <a:cubicBezTo>
                    <a:pt x="82" y="171"/>
                    <a:pt x="82" y="170"/>
                    <a:pt x="82" y="170"/>
                  </a:cubicBezTo>
                  <a:cubicBezTo>
                    <a:pt x="82" y="169"/>
                    <a:pt x="83" y="168"/>
                    <a:pt x="83" y="167"/>
                  </a:cubicBezTo>
                  <a:cubicBezTo>
                    <a:pt x="84" y="167"/>
                    <a:pt x="84" y="166"/>
                    <a:pt x="84" y="165"/>
                  </a:cubicBezTo>
                  <a:cubicBezTo>
                    <a:pt x="84" y="164"/>
                    <a:pt x="85" y="164"/>
                    <a:pt x="85" y="163"/>
                  </a:cubicBezTo>
                  <a:cubicBezTo>
                    <a:pt x="86" y="162"/>
                    <a:pt x="85" y="161"/>
                    <a:pt x="85" y="161"/>
                  </a:cubicBezTo>
                  <a:cubicBezTo>
                    <a:pt x="85" y="160"/>
                    <a:pt x="84" y="159"/>
                    <a:pt x="83" y="158"/>
                  </a:cubicBezTo>
                  <a:cubicBezTo>
                    <a:pt x="83" y="158"/>
                    <a:pt x="82" y="160"/>
                    <a:pt x="82" y="160"/>
                  </a:cubicBezTo>
                  <a:cubicBezTo>
                    <a:pt x="81" y="160"/>
                    <a:pt x="80" y="160"/>
                    <a:pt x="79" y="160"/>
                  </a:cubicBezTo>
                  <a:cubicBezTo>
                    <a:pt x="79" y="160"/>
                    <a:pt x="78" y="159"/>
                    <a:pt x="78" y="158"/>
                  </a:cubicBezTo>
                  <a:cubicBezTo>
                    <a:pt x="78" y="158"/>
                    <a:pt x="77" y="159"/>
                    <a:pt x="77" y="159"/>
                  </a:cubicBezTo>
                  <a:cubicBezTo>
                    <a:pt x="76" y="159"/>
                    <a:pt x="75" y="159"/>
                    <a:pt x="75" y="159"/>
                  </a:cubicBezTo>
                  <a:cubicBezTo>
                    <a:pt x="74" y="160"/>
                    <a:pt x="75" y="160"/>
                    <a:pt x="75" y="161"/>
                  </a:cubicBezTo>
                  <a:cubicBezTo>
                    <a:pt x="74" y="161"/>
                    <a:pt x="74" y="162"/>
                    <a:pt x="73" y="162"/>
                  </a:cubicBezTo>
                  <a:cubicBezTo>
                    <a:pt x="73" y="163"/>
                    <a:pt x="72" y="162"/>
                    <a:pt x="71" y="162"/>
                  </a:cubicBezTo>
                  <a:cubicBezTo>
                    <a:pt x="71" y="161"/>
                    <a:pt x="71" y="160"/>
                    <a:pt x="71" y="160"/>
                  </a:cubicBezTo>
                  <a:cubicBezTo>
                    <a:pt x="71" y="159"/>
                    <a:pt x="70" y="159"/>
                    <a:pt x="70" y="160"/>
                  </a:cubicBezTo>
                  <a:cubicBezTo>
                    <a:pt x="69" y="160"/>
                    <a:pt x="69" y="161"/>
                    <a:pt x="69" y="161"/>
                  </a:cubicBezTo>
                  <a:cubicBezTo>
                    <a:pt x="69" y="161"/>
                    <a:pt x="68" y="162"/>
                    <a:pt x="67" y="161"/>
                  </a:cubicBezTo>
                  <a:cubicBezTo>
                    <a:pt x="67" y="161"/>
                    <a:pt x="66" y="160"/>
                    <a:pt x="66" y="159"/>
                  </a:cubicBezTo>
                  <a:cubicBezTo>
                    <a:pt x="66" y="159"/>
                    <a:pt x="67" y="158"/>
                    <a:pt x="67" y="157"/>
                  </a:cubicBezTo>
                  <a:cubicBezTo>
                    <a:pt x="67" y="156"/>
                    <a:pt x="67" y="155"/>
                    <a:pt x="66" y="155"/>
                  </a:cubicBezTo>
                  <a:cubicBezTo>
                    <a:pt x="66" y="154"/>
                    <a:pt x="65" y="154"/>
                    <a:pt x="65" y="153"/>
                  </a:cubicBezTo>
                  <a:cubicBezTo>
                    <a:pt x="64" y="153"/>
                    <a:pt x="64" y="151"/>
                    <a:pt x="64" y="151"/>
                  </a:cubicBezTo>
                  <a:cubicBezTo>
                    <a:pt x="63" y="151"/>
                    <a:pt x="62" y="151"/>
                    <a:pt x="61" y="151"/>
                  </a:cubicBezTo>
                  <a:cubicBezTo>
                    <a:pt x="61" y="151"/>
                    <a:pt x="61" y="150"/>
                    <a:pt x="60" y="150"/>
                  </a:cubicBezTo>
                  <a:cubicBezTo>
                    <a:pt x="60" y="149"/>
                    <a:pt x="60" y="148"/>
                    <a:pt x="60" y="147"/>
                  </a:cubicBezTo>
                  <a:cubicBezTo>
                    <a:pt x="59" y="147"/>
                    <a:pt x="58" y="147"/>
                    <a:pt x="58" y="147"/>
                  </a:cubicBezTo>
                  <a:cubicBezTo>
                    <a:pt x="58" y="146"/>
                    <a:pt x="57" y="145"/>
                    <a:pt x="57" y="145"/>
                  </a:cubicBezTo>
                  <a:cubicBezTo>
                    <a:pt x="57" y="145"/>
                    <a:pt x="57" y="144"/>
                    <a:pt x="57" y="143"/>
                  </a:cubicBezTo>
                  <a:cubicBezTo>
                    <a:pt x="57" y="143"/>
                    <a:pt x="57" y="142"/>
                    <a:pt x="57" y="141"/>
                  </a:cubicBezTo>
                  <a:cubicBezTo>
                    <a:pt x="57" y="141"/>
                    <a:pt x="56" y="140"/>
                    <a:pt x="56" y="140"/>
                  </a:cubicBezTo>
                  <a:cubicBezTo>
                    <a:pt x="55" y="140"/>
                    <a:pt x="53" y="140"/>
                    <a:pt x="53" y="140"/>
                  </a:cubicBezTo>
                  <a:cubicBezTo>
                    <a:pt x="52" y="140"/>
                    <a:pt x="52" y="141"/>
                    <a:pt x="52" y="142"/>
                  </a:cubicBezTo>
                  <a:cubicBezTo>
                    <a:pt x="51" y="142"/>
                    <a:pt x="50" y="142"/>
                    <a:pt x="50" y="142"/>
                  </a:cubicBezTo>
                  <a:cubicBezTo>
                    <a:pt x="49" y="142"/>
                    <a:pt x="49" y="141"/>
                    <a:pt x="48" y="141"/>
                  </a:cubicBezTo>
                  <a:cubicBezTo>
                    <a:pt x="48" y="141"/>
                    <a:pt x="46" y="141"/>
                    <a:pt x="46" y="141"/>
                  </a:cubicBezTo>
                  <a:cubicBezTo>
                    <a:pt x="45" y="140"/>
                    <a:pt x="45" y="140"/>
                    <a:pt x="44" y="139"/>
                  </a:cubicBezTo>
                  <a:cubicBezTo>
                    <a:pt x="43" y="139"/>
                    <a:pt x="42" y="138"/>
                    <a:pt x="41" y="138"/>
                  </a:cubicBezTo>
                  <a:cubicBezTo>
                    <a:pt x="40" y="138"/>
                    <a:pt x="40" y="139"/>
                    <a:pt x="39" y="140"/>
                  </a:cubicBezTo>
                  <a:cubicBezTo>
                    <a:pt x="39" y="140"/>
                    <a:pt x="37" y="141"/>
                    <a:pt x="37" y="141"/>
                  </a:cubicBezTo>
                  <a:cubicBezTo>
                    <a:pt x="36" y="142"/>
                    <a:pt x="35" y="143"/>
                    <a:pt x="35" y="143"/>
                  </a:cubicBezTo>
                  <a:cubicBezTo>
                    <a:pt x="34" y="144"/>
                    <a:pt x="34" y="145"/>
                    <a:pt x="33" y="145"/>
                  </a:cubicBezTo>
                  <a:cubicBezTo>
                    <a:pt x="33" y="145"/>
                    <a:pt x="32" y="145"/>
                    <a:pt x="31" y="145"/>
                  </a:cubicBezTo>
                  <a:cubicBezTo>
                    <a:pt x="31" y="145"/>
                    <a:pt x="30" y="144"/>
                    <a:pt x="30" y="143"/>
                  </a:cubicBezTo>
                  <a:cubicBezTo>
                    <a:pt x="30" y="142"/>
                    <a:pt x="30" y="142"/>
                    <a:pt x="30" y="141"/>
                  </a:cubicBezTo>
                  <a:cubicBezTo>
                    <a:pt x="30" y="141"/>
                    <a:pt x="30" y="140"/>
                    <a:pt x="30" y="139"/>
                  </a:cubicBezTo>
                  <a:cubicBezTo>
                    <a:pt x="30" y="138"/>
                    <a:pt x="29" y="137"/>
                    <a:pt x="30" y="136"/>
                  </a:cubicBezTo>
                  <a:cubicBezTo>
                    <a:pt x="30" y="136"/>
                    <a:pt x="32" y="136"/>
                    <a:pt x="33" y="135"/>
                  </a:cubicBezTo>
                  <a:cubicBezTo>
                    <a:pt x="33" y="135"/>
                    <a:pt x="33" y="133"/>
                    <a:pt x="33" y="133"/>
                  </a:cubicBezTo>
                  <a:cubicBezTo>
                    <a:pt x="33" y="132"/>
                    <a:pt x="35" y="132"/>
                    <a:pt x="35" y="131"/>
                  </a:cubicBezTo>
                  <a:cubicBezTo>
                    <a:pt x="36" y="131"/>
                    <a:pt x="37" y="129"/>
                    <a:pt x="38" y="129"/>
                  </a:cubicBezTo>
                  <a:cubicBezTo>
                    <a:pt x="38" y="129"/>
                    <a:pt x="39" y="128"/>
                    <a:pt x="40" y="128"/>
                  </a:cubicBezTo>
                  <a:cubicBezTo>
                    <a:pt x="40" y="128"/>
                    <a:pt x="39" y="127"/>
                    <a:pt x="39" y="126"/>
                  </a:cubicBezTo>
                  <a:cubicBezTo>
                    <a:pt x="39" y="126"/>
                    <a:pt x="40" y="126"/>
                    <a:pt x="40" y="125"/>
                  </a:cubicBezTo>
                  <a:cubicBezTo>
                    <a:pt x="40" y="125"/>
                    <a:pt x="38" y="124"/>
                    <a:pt x="38" y="124"/>
                  </a:cubicBezTo>
                  <a:cubicBezTo>
                    <a:pt x="37" y="124"/>
                    <a:pt x="36" y="124"/>
                    <a:pt x="36" y="124"/>
                  </a:cubicBezTo>
                  <a:cubicBezTo>
                    <a:pt x="35" y="124"/>
                    <a:pt x="34" y="124"/>
                    <a:pt x="34" y="123"/>
                  </a:cubicBezTo>
                  <a:cubicBezTo>
                    <a:pt x="33" y="123"/>
                    <a:pt x="33" y="122"/>
                    <a:pt x="32" y="122"/>
                  </a:cubicBezTo>
                  <a:cubicBezTo>
                    <a:pt x="32" y="121"/>
                    <a:pt x="31" y="121"/>
                    <a:pt x="30" y="121"/>
                  </a:cubicBezTo>
                  <a:cubicBezTo>
                    <a:pt x="30" y="121"/>
                    <a:pt x="29" y="122"/>
                    <a:pt x="29" y="123"/>
                  </a:cubicBezTo>
                  <a:cubicBezTo>
                    <a:pt x="28" y="123"/>
                    <a:pt x="27" y="126"/>
                    <a:pt x="26" y="127"/>
                  </a:cubicBezTo>
                  <a:cubicBezTo>
                    <a:pt x="25" y="127"/>
                    <a:pt x="23" y="128"/>
                    <a:pt x="23" y="128"/>
                  </a:cubicBezTo>
                  <a:cubicBezTo>
                    <a:pt x="22" y="129"/>
                    <a:pt x="20" y="130"/>
                    <a:pt x="19" y="130"/>
                  </a:cubicBezTo>
                  <a:cubicBezTo>
                    <a:pt x="17" y="130"/>
                    <a:pt x="15" y="130"/>
                    <a:pt x="14" y="130"/>
                  </a:cubicBezTo>
                  <a:cubicBezTo>
                    <a:pt x="12" y="130"/>
                    <a:pt x="10" y="130"/>
                    <a:pt x="9" y="130"/>
                  </a:cubicBezTo>
                  <a:cubicBezTo>
                    <a:pt x="8" y="130"/>
                    <a:pt x="6" y="131"/>
                    <a:pt x="5" y="130"/>
                  </a:cubicBezTo>
                  <a:cubicBezTo>
                    <a:pt x="5" y="130"/>
                    <a:pt x="5" y="130"/>
                    <a:pt x="4" y="129"/>
                  </a:cubicBezTo>
                  <a:cubicBezTo>
                    <a:pt x="4" y="129"/>
                    <a:pt x="4" y="129"/>
                    <a:pt x="4" y="129"/>
                  </a:cubicBezTo>
                  <a:cubicBezTo>
                    <a:pt x="3" y="128"/>
                    <a:pt x="2" y="127"/>
                    <a:pt x="2" y="126"/>
                  </a:cubicBezTo>
                  <a:cubicBezTo>
                    <a:pt x="1" y="126"/>
                    <a:pt x="1" y="125"/>
                    <a:pt x="0" y="124"/>
                  </a:cubicBezTo>
                  <a:cubicBezTo>
                    <a:pt x="0" y="123"/>
                    <a:pt x="0" y="122"/>
                    <a:pt x="0" y="121"/>
                  </a:cubicBezTo>
                  <a:cubicBezTo>
                    <a:pt x="1" y="121"/>
                    <a:pt x="2" y="119"/>
                    <a:pt x="2" y="119"/>
                  </a:cubicBezTo>
                  <a:cubicBezTo>
                    <a:pt x="2" y="118"/>
                    <a:pt x="3" y="116"/>
                    <a:pt x="3" y="116"/>
                  </a:cubicBezTo>
                  <a:cubicBezTo>
                    <a:pt x="3" y="115"/>
                    <a:pt x="3" y="114"/>
                    <a:pt x="3" y="113"/>
                  </a:cubicBezTo>
                  <a:cubicBezTo>
                    <a:pt x="3" y="112"/>
                    <a:pt x="4" y="111"/>
                    <a:pt x="4" y="110"/>
                  </a:cubicBezTo>
                  <a:cubicBezTo>
                    <a:pt x="4" y="110"/>
                    <a:pt x="3" y="108"/>
                    <a:pt x="3" y="108"/>
                  </a:cubicBezTo>
                  <a:cubicBezTo>
                    <a:pt x="3" y="107"/>
                    <a:pt x="4" y="107"/>
                    <a:pt x="4" y="106"/>
                  </a:cubicBezTo>
                  <a:cubicBezTo>
                    <a:pt x="5" y="106"/>
                    <a:pt x="6" y="106"/>
                    <a:pt x="6" y="105"/>
                  </a:cubicBezTo>
                  <a:cubicBezTo>
                    <a:pt x="7" y="105"/>
                    <a:pt x="7" y="104"/>
                    <a:pt x="7" y="104"/>
                  </a:cubicBezTo>
                  <a:cubicBezTo>
                    <a:pt x="7" y="103"/>
                    <a:pt x="7" y="103"/>
                    <a:pt x="7" y="102"/>
                  </a:cubicBezTo>
                  <a:cubicBezTo>
                    <a:pt x="7" y="102"/>
                    <a:pt x="6" y="102"/>
                    <a:pt x="5" y="101"/>
                  </a:cubicBezTo>
                  <a:cubicBezTo>
                    <a:pt x="5" y="100"/>
                    <a:pt x="5" y="98"/>
                    <a:pt x="5" y="97"/>
                  </a:cubicBezTo>
                  <a:cubicBezTo>
                    <a:pt x="6" y="97"/>
                    <a:pt x="7" y="95"/>
                    <a:pt x="7" y="95"/>
                  </a:cubicBezTo>
                  <a:cubicBezTo>
                    <a:pt x="7" y="94"/>
                    <a:pt x="6" y="92"/>
                    <a:pt x="6" y="92"/>
                  </a:cubicBezTo>
                  <a:cubicBezTo>
                    <a:pt x="6" y="91"/>
                    <a:pt x="5" y="90"/>
                    <a:pt x="5" y="89"/>
                  </a:cubicBezTo>
                  <a:cubicBezTo>
                    <a:pt x="4" y="89"/>
                    <a:pt x="2" y="87"/>
                    <a:pt x="2" y="87"/>
                  </a:cubicBezTo>
                  <a:cubicBezTo>
                    <a:pt x="2" y="86"/>
                    <a:pt x="1" y="85"/>
                    <a:pt x="1" y="84"/>
                  </a:cubicBezTo>
                  <a:cubicBezTo>
                    <a:pt x="1" y="84"/>
                    <a:pt x="2" y="82"/>
                    <a:pt x="2" y="82"/>
                  </a:cubicBezTo>
                  <a:cubicBezTo>
                    <a:pt x="3" y="82"/>
                    <a:pt x="4" y="82"/>
                    <a:pt x="4" y="82"/>
                  </a:cubicBezTo>
                  <a:cubicBezTo>
                    <a:pt x="5" y="82"/>
                    <a:pt x="6" y="81"/>
                    <a:pt x="6" y="81"/>
                  </a:cubicBezTo>
                  <a:cubicBezTo>
                    <a:pt x="7" y="81"/>
                    <a:pt x="7" y="80"/>
                    <a:pt x="7" y="80"/>
                  </a:cubicBezTo>
                  <a:cubicBezTo>
                    <a:pt x="8" y="79"/>
                    <a:pt x="8" y="78"/>
                    <a:pt x="8" y="78"/>
                  </a:cubicBezTo>
                  <a:cubicBezTo>
                    <a:pt x="7" y="77"/>
                    <a:pt x="7" y="77"/>
                    <a:pt x="7" y="76"/>
                  </a:cubicBezTo>
                  <a:cubicBezTo>
                    <a:pt x="7" y="76"/>
                    <a:pt x="6" y="76"/>
                    <a:pt x="6" y="75"/>
                  </a:cubicBezTo>
                  <a:cubicBezTo>
                    <a:pt x="5" y="75"/>
                    <a:pt x="5" y="73"/>
                    <a:pt x="6" y="72"/>
                  </a:cubicBezTo>
                  <a:cubicBezTo>
                    <a:pt x="6" y="72"/>
                    <a:pt x="8" y="71"/>
                    <a:pt x="9" y="70"/>
                  </a:cubicBezTo>
                  <a:cubicBezTo>
                    <a:pt x="9" y="70"/>
                    <a:pt x="11" y="69"/>
                    <a:pt x="11" y="68"/>
                  </a:cubicBezTo>
                  <a:cubicBezTo>
                    <a:pt x="12" y="67"/>
                    <a:pt x="12" y="66"/>
                    <a:pt x="13" y="66"/>
                  </a:cubicBezTo>
                  <a:cubicBezTo>
                    <a:pt x="13" y="65"/>
                    <a:pt x="14" y="65"/>
                    <a:pt x="14" y="64"/>
                  </a:cubicBezTo>
                  <a:cubicBezTo>
                    <a:pt x="15" y="64"/>
                    <a:pt x="15" y="63"/>
                    <a:pt x="16" y="63"/>
                  </a:cubicBezTo>
                  <a:cubicBezTo>
                    <a:pt x="17" y="62"/>
                    <a:pt x="18" y="61"/>
                    <a:pt x="19" y="60"/>
                  </a:cubicBezTo>
                  <a:cubicBezTo>
                    <a:pt x="19" y="59"/>
                    <a:pt x="20" y="58"/>
                    <a:pt x="20" y="58"/>
                  </a:cubicBezTo>
                  <a:cubicBezTo>
                    <a:pt x="20" y="57"/>
                    <a:pt x="20" y="55"/>
                    <a:pt x="19" y="55"/>
                  </a:cubicBezTo>
                  <a:cubicBezTo>
                    <a:pt x="19" y="55"/>
                    <a:pt x="18" y="56"/>
                    <a:pt x="18" y="56"/>
                  </a:cubicBezTo>
                  <a:cubicBezTo>
                    <a:pt x="17" y="56"/>
                    <a:pt x="16" y="55"/>
                    <a:pt x="15" y="55"/>
                  </a:cubicBezTo>
                  <a:cubicBezTo>
                    <a:pt x="15" y="55"/>
                    <a:pt x="14" y="54"/>
                    <a:pt x="14" y="53"/>
                  </a:cubicBezTo>
                  <a:cubicBezTo>
                    <a:pt x="14" y="53"/>
                    <a:pt x="14" y="51"/>
                    <a:pt x="14" y="50"/>
                  </a:cubicBezTo>
                  <a:cubicBezTo>
                    <a:pt x="13" y="50"/>
                    <a:pt x="13" y="49"/>
                    <a:pt x="12" y="49"/>
                  </a:cubicBezTo>
                  <a:cubicBezTo>
                    <a:pt x="12" y="49"/>
                    <a:pt x="11" y="48"/>
                    <a:pt x="11" y="47"/>
                  </a:cubicBezTo>
                  <a:cubicBezTo>
                    <a:pt x="10" y="47"/>
                    <a:pt x="10" y="46"/>
                    <a:pt x="9" y="45"/>
                  </a:cubicBezTo>
                  <a:cubicBezTo>
                    <a:pt x="9" y="45"/>
                    <a:pt x="9" y="45"/>
                    <a:pt x="9" y="44"/>
                  </a:cubicBezTo>
                  <a:cubicBezTo>
                    <a:pt x="9" y="44"/>
                    <a:pt x="9" y="44"/>
                    <a:pt x="10" y="44"/>
                  </a:cubicBezTo>
                  <a:cubicBezTo>
                    <a:pt x="10" y="44"/>
                    <a:pt x="10" y="43"/>
                    <a:pt x="10" y="43"/>
                  </a:cubicBezTo>
                  <a:cubicBezTo>
                    <a:pt x="11" y="42"/>
                    <a:pt x="12" y="42"/>
                    <a:pt x="12" y="42"/>
                  </a:cubicBezTo>
                  <a:cubicBezTo>
                    <a:pt x="12" y="42"/>
                    <a:pt x="13" y="41"/>
                    <a:pt x="13" y="40"/>
                  </a:cubicBezTo>
                  <a:cubicBezTo>
                    <a:pt x="13" y="40"/>
                    <a:pt x="12" y="38"/>
                    <a:pt x="12" y="38"/>
                  </a:cubicBezTo>
                  <a:cubicBezTo>
                    <a:pt x="12" y="37"/>
                    <a:pt x="12" y="36"/>
                    <a:pt x="13" y="36"/>
                  </a:cubicBezTo>
                  <a:cubicBezTo>
                    <a:pt x="13" y="35"/>
                    <a:pt x="15" y="36"/>
                    <a:pt x="16" y="35"/>
                  </a:cubicBezTo>
                  <a:cubicBezTo>
                    <a:pt x="16" y="35"/>
                    <a:pt x="17" y="35"/>
                    <a:pt x="18" y="35"/>
                  </a:cubicBezTo>
                  <a:cubicBezTo>
                    <a:pt x="18" y="34"/>
                    <a:pt x="19" y="33"/>
                    <a:pt x="20" y="33"/>
                  </a:cubicBezTo>
                  <a:cubicBezTo>
                    <a:pt x="20" y="33"/>
                    <a:pt x="20" y="33"/>
                    <a:pt x="20" y="33"/>
                  </a:cubicBezTo>
                  <a:cubicBezTo>
                    <a:pt x="20" y="33"/>
                    <a:pt x="21" y="33"/>
                    <a:pt x="21" y="32"/>
                  </a:cubicBezTo>
                  <a:cubicBezTo>
                    <a:pt x="22" y="32"/>
                    <a:pt x="22" y="32"/>
                    <a:pt x="22" y="32"/>
                  </a:cubicBezTo>
                  <a:cubicBezTo>
                    <a:pt x="23" y="32"/>
                    <a:pt x="23" y="32"/>
                    <a:pt x="23" y="32"/>
                  </a:cubicBezTo>
                  <a:cubicBezTo>
                    <a:pt x="23" y="33"/>
                    <a:pt x="23" y="33"/>
                    <a:pt x="23" y="33"/>
                  </a:cubicBezTo>
                  <a:cubicBezTo>
                    <a:pt x="24" y="34"/>
                    <a:pt x="23" y="35"/>
                    <a:pt x="23" y="35"/>
                  </a:cubicBezTo>
                  <a:cubicBezTo>
                    <a:pt x="23" y="36"/>
                    <a:pt x="24" y="37"/>
                    <a:pt x="24" y="37"/>
                  </a:cubicBezTo>
                  <a:cubicBezTo>
                    <a:pt x="24" y="38"/>
                    <a:pt x="26" y="38"/>
                    <a:pt x="26" y="38"/>
                  </a:cubicBezTo>
                  <a:cubicBezTo>
                    <a:pt x="27" y="38"/>
                    <a:pt x="27" y="37"/>
                    <a:pt x="28" y="36"/>
                  </a:cubicBezTo>
                  <a:cubicBezTo>
                    <a:pt x="28" y="36"/>
                    <a:pt x="30" y="36"/>
                    <a:pt x="30" y="36"/>
                  </a:cubicBezTo>
                  <a:cubicBezTo>
                    <a:pt x="31" y="37"/>
                    <a:pt x="31" y="38"/>
                    <a:pt x="32" y="38"/>
                  </a:cubicBezTo>
                  <a:cubicBezTo>
                    <a:pt x="32" y="38"/>
                    <a:pt x="32" y="39"/>
                    <a:pt x="32" y="39"/>
                  </a:cubicBezTo>
                  <a:cubicBezTo>
                    <a:pt x="31" y="40"/>
                    <a:pt x="30" y="40"/>
                    <a:pt x="30" y="40"/>
                  </a:cubicBezTo>
                  <a:cubicBezTo>
                    <a:pt x="30" y="41"/>
                    <a:pt x="31" y="42"/>
                    <a:pt x="32" y="42"/>
                  </a:cubicBezTo>
                  <a:cubicBezTo>
                    <a:pt x="32" y="42"/>
                    <a:pt x="33" y="42"/>
                    <a:pt x="34" y="42"/>
                  </a:cubicBezTo>
                  <a:cubicBezTo>
                    <a:pt x="34" y="42"/>
                    <a:pt x="35" y="41"/>
                    <a:pt x="36" y="41"/>
                  </a:cubicBezTo>
                  <a:cubicBezTo>
                    <a:pt x="36" y="41"/>
                    <a:pt x="38" y="41"/>
                    <a:pt x="38" y="41"/>
                  </a:cubicBezTo>
                  <a:cubicBezTo>
                    <a:pt x="39" y="41"/>
                    <a:pt x="41" y="41"/>
                    <a:pt x="42" y="41"/>
                  </a:cubicBezTo>
                  <a:cubicBezTo>
                    <a:pt x="43" y="41"/>
                    <a:pt x="43" y="39"/>
                    <a:pt x="44" y="38"/>
                  </a:cubicBezTo>
                  <a:cubicBezTo>
                    <a:pt x="44" y="38"/>
                    <a:pt x="44" y="36"/>
                    <a:pt x="45" y="36"/>
                  </a:cubicBezTo>
                  <a:cubicBezTo>
                    <a:pt x="45" y="36"/>
                    <a:pt x="46" y="36"/>
                    <a:pt x="47" y="37"/>
                  </a:cubicBezTo>
                  <a:cubicBezTo>
                    <a:pt x="47" y="38"/>
                    <a:pt x="48" y="40"/>
                    <a:pt x="48" y="41"/>
                  </a:cubicBezTo>
                  <a:cubicBezTo>
                    <a:pt x="48" y="42"/>
                    <a:pt x="49" y="43"/>
                    <a:pt x="49" y="44"/>
                  </a:cubicBezTo>
                  <a:cubicBezTo>
                    <a:pt x="50" y="45"/>
                    <a:pt x="49" y="46"/>
                    <a:pt x="49" y="47"/>
                  </a:cubicBezTo>
                  <a:cubicBezTo>
                    <a:pt x="49" y="48"/>
                    <a:pt x="50" y="49"/>
                    <a:pt x="50" y="50"/>
                  </a:cubicBezTo>
                  <a:cubicBezTo>
                    <a:pt x="51" y="50"/>
                    <a:pt x="52" y="51"/>
                    <a:pt x="52" y="51"/>
                  </a:cubicBezTo>
                  <a:cubicBezTo>
                    <a:pt x="52" y="51"/>
                    <a:pt x="52" y="52"/>
                    <a:pt x="52" y="52"/>
                  </a:cubicBezTo>
                  <a:cubicBezTo>
                    <a:pt x="52" y="53"/>
                    <a:pt x="51" y="53"/>
                    <a:pt x="51" y="53"/>
                  </a:cubicBezTo>
                  <a:cubicBezTo>
                    <a:pt x="51" y="54"/>
                    <a:pt x="50" y="55"/>
                    <a:pt x="50" y="55"/>
                  </a:cubicBezTo>
                  <a:cubicBezTo>
                    <a:pt x="50" y="55"/>
                    <a:pt x="50" y="56"/>
                    <a:pt x="50" y="56"/>
                  </a:cubicBezTo>
                  <a:cubicBezTo>
                    <a:pt x="50" y="57"/>
                    <a:pt x="52" y="57"/>
                    <a:pt x="52" y="57"/>
                  </a:cubicBezTo>
                  <a:cubicBezTo>
                    <a:pt x="53" y="57"/>
                    <a:pt x="54" y="57"/>
                    <a:pt x="55" y="56"/>
                  </a:cubicBezTo>
                  <a:cubicBezTo>
                    <a:pt x="56" y="56"/>
                    <a:pt x="57" y="55"/>
                    <a:pt x="58" y="55"/>
                  </a:cubicBezTo>
                  <a:cubicBezTo>
                    <a:pt x="58" y="55"/>
                    <a:pt x="59" y="54"/>
                    <a:pt x="59" y="54"/>
                  </a:cubicBezTo>
                  <a:cubicBezTo>
                    <a:pt x="59" y="53"/>
                    <a:pt x="60" y="51"/>
                    <a:pt x="60" y="50"/>
                  </a:cubicBezTo>
                  <a:cubicBezTo>
                    <a:pt x="60" y="50"/>
                    <a:pt x="60" y="48"/>
                    <a:pt x="60" y="47"/>
                  </a:cubicBezTo>
                  <a:cubicBezTo>
                    <a:pt x="60" y="47"/>
                    <a:pt x="61" y="46"/>
                    <a:pt x="61" y="45"/>
                  </a:cubicBezTo>
                  <a:cubicBezTo>
                    <a:pt x="61" y="45"/>
                    <a:pt x="62" y="44"/>
                    <a:pt x="63" y="44"/>
                  </a:cubicBezTo>
                  <a:cubicBezTo>
                    <a:pt x="64" y="43"/>
                    <a:pt x="66" y="42"/>
                    <a:pt x="66" y="41"/>
                  </a:cubicBezTo>
                  <a:cubicBezTo>
                    <a:pt x="67" y="41"/>
                    <a:pt x="68" y="40"/>
                    <a:pt x="68" y="39"/>
                  </a:cubicBezTo>
                  <a:cubicBezTo>
                    <a:pt x="69" y="39"/>
                    <a:pt x="69" y="37"/>
                    <a:pt x="70" y="37"/>
                  </a:cubicBezTo>
                  <a:cubicBezTo>
                    <a:pt x="70" y="36"/>
                    <a:pt x="72" y="36"/>
                    <a:pt x="72" y="36"/>
                  </a:cubicBezTo>
                  <a:cubicBezTo>
                    <a:pt x="73" y="35"/>
                    <a:pt x="74" y="33"/>
                    <a:pt x="75" y="33"/>
                  </a:cubicBezTo>
                  <a:cubicBezTo>
                    <a:pt x="76" y="32"/>
                    <a:pt x="77" y="32"/>
                    <a:pt x="78" y="33"/>
                  </a:cubicBezTo>
                  <a:cubicBezTo>
                    <a:pt x="78" y="33"/>
                    <a:pt x="79" y="35"/>
                    <a:pt x="79" y="36"/>
                  </a:cubicBezTo>
                  <a:cubicBezTo>
                    <a:pt x="79" y="36"/>
                    <a:pt x="79" y="38"/>
                    <a:pt x="79" y="39"/>
                  </a:cubicBezTo>
                  <a:cubicBezTo>
                    <a:pt x="80" y="39"/>
                    <a:pt x="80" y="41"/>
                    <a:pt x="81" y="41"/>
                  </a:cubicBezTo>
                  <a:cubicBezTo>
                    <a:pt x="81" y="41"/>
                    <a:pt x="82" y="41"/>
                    <a:pt x="83" y="41"/>
                  </a:cubicBezTo>
                  <a:cubicBezTo>
                    <a:pt x="84" y="41"/>
                    <a:pt x="84" y="41"/>
                    <a:pt x="85" y="41"/>
                  </a:cubicBezTo>
                  <a:cubicBezTo>
                    <a:pt x="85" y="40"/>
                    <a:pt x="86" y="39"/>
                    <a:pt x="87" y="38"/>
                  </a:cubicBezTo>
                  <a:cubicBezTo>
                    <a:pt x="87" y="38"/>
                    <a:pt x="88" y="37"/>
                    <a:pt x="88" y="36"/>
                  </a:cubicBezTo>
                  <a:cubicBezTo>
                    <a:pt x="89" y="36"/>
                    <a:pt x="89" y="34"/>
                    <a:pt x="90" y="34"/>
                  </a:cubicBezTo>
                  <a:cubicBezTo>
                    <a:pt x="90" y="34"/>
                    <a:pt x="91" y="33"/>
                    <a:pt x="91" y="33"/>
                  </a:cubicBezTo>
                  <a:cubicBezTo>
                    <a:pt x="91" y="33"/>
                    <a:pt x="92" y="33"/>
                    <a:pt x="92"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3" name="Freeform 159">
              <a:extLst>
                <a:ext uri="{FF2B5EF4-FFF2-40B4-BE49-F238E27FC236}">
                  <a16:creationId xmlns:a16="http://schemas.microsoft.com/office/drawing/2014/main" id="{3579FEA4-2A21-4B70-84BD-21B666279BB3}"/>
                </a:ext>
              </a:extLst>
            </p:cNvPr>
            <p:cNvSpPr>
              <a:spLocks/>
            </p:cNvSpPr>
            <p:nvPr/>
          </p:nvSpPr>
          <p:spPr bwMode="auto">
            <a:xfrm>
              <a:off x="6758095" y="2438354"/>
              <a:ext cx="281973" cy="182160"/>
            </a:xfrm>
            <a:custGeom>
              <a:avLst/>
              <a:gdLst/>
              <a:ahLst/>
              <a:cxnLst>
                <a:cxn ang="0">
                  <a:pos x="0" y="32"/>
                </a:cxn>
                <a:cxn ang="0">
                  <a:pos x="2" y="30"/>
                </a:cxn>
                <a:cxn ang="0">
                  <a:pos x="6" y="29"/>
                </a:cxn>
                <a:cxn ang="0">
                  <a:pos x="13" y="25"/>
                </a:cxn>
                <a:cxn ang="0">
                  <a:pos x="23" y="21"/>
                </a:cxn>
                <a:cxn ang="0">
                  <a:pos x="23" y="18"/>
                </a:cxn>
                <a:cxn ang="0">
                  <a:pos x="26" y="15"/>
                </a:cxn>
                <a:cxn ang="0">
                  <a:pos x="26" y="12"/>
                </a:cxn>
                <a:cxn ang="0">
                  <a:pos x="28" y="10"/>
                </a:cxn>
                <a:cxn ang="0">
                  <a:pos x="31" y="5"/>
                </a:cxn>
                <a:cxn ang="0">
                  <a:pos x="33" y="1"/>
                </a:cxn>
                <a:cxn ang="0">
                  <a:pos x="43" y="1"/>
                </a:cxn>
                <a:cxn ang="0">
                  <a:pos x="49" y="2"/>
                </a:cxn>
                <a:cxn ang="0">
                  <a:pos x="51" y="1"/>
                </a:cxn>
                <a:cxn ang="0">
                  <a:pos x="55" y="1"/>
                </a:cxn>
                <a:cxn ang="0">
                  <a:pos x="58" y="5"/>
                </a:cxn>
                <a:cxn ang="0">
                  <a:pos x="62" y="11"/>
                </a:cxn>
                <a:cxn ang="0">
                  <a:pos x="64" y="14"/>
                </a:cxn>
                <a:cxn ang="0">
                  <a:pos x="61" y="15"/>
                </a:cxn>
                <a:cxn ang="0">
                  <a:pos x="60" y="17"/>
                </a:cxn>
                <a:cxn ang="0">
                  <a:pos x="64" y="17"/>
                </a:cxn>
                <a:cxn ang="0">
                  <a:pos x="67" y="17"/>
                </a:cxn>
                <a:cxn ang="0">
                  <a:pos x="70" y="16"/>
                </a:cxn>
                <a:cxn ang="0">
                  <a:pos x="73" y="15"/>
                </a:cxn>
                <a:cxn ang="0">
                  <a:pos x="79" y="19"/>
                </a:cxn>
                <a:cxn ang="0">
                  <a:pos x="90" y="25"/>
                </a:cxn>
                <a:cxn ang="0">
                  <a:pos x="95" y="29"/>
                </a:cxn>
                <a:cxn ang="0">
                  <a:pos x="91" y="32"/>
                </a:cxn>
                <a:cxn ang="0">
                  <a:pos x="87" y="35"/>
                </a:cxn>
                <a:cxn ang="0">
                  <a:pos x="85" y="38"/>
                </a:cxn>
                <a:cxn ang="0">
                  <a:pos x="87" y="41"/>
                </a:cxn>
                <a:cxn ang="0">
                  <a:pos x="90" y="44"/>
                </a:cxn>
                <a:cxn ang="0">
                  <a:pos x="87" y="46"/>
                </a:cxn>
                <a:cxn ang="0">
                  <a:pos x="84" y="49"/>
                </a:cxn>
                <a:cxn ang="0">
                  <a:pos x="77" y="49"/>
                </a:cxn>
                <a:cxn ang="0">
                  <a:pos x="74" y="50"/>
                </a:cxn>
                <a:cxn ang="0">
                  <a:pos x="70" y="51"/>
                </a:cxn>
                <a:cxn ang="0">
                  <a:pos x="68" y="56"/>
                </a:cxn>
                <a:cxn ang="0">
                  <a:pos x="64" y="54"/>
                </a:cxn>
                <a:cxn ang="0">
                  <a:pos x="60" y="57"/>
                </a:cxn>
                <a:cxn ang="0">
                  <a:pos x="56" y="56"/>
                </a:cxn>
                <a:cxn ang="0">
                  <a:pos x="52" y="56"/>
                </a:cxn>
                <a:cxn ang="0">
                  <a:pos x="46" y="59"/>
                </a:cxn>
                <a:cxn ang="0">
                  <a:pos x="42" y="58"/>
                </a:cxn>
                <a:cxn ang="0">
                  <a:pos x="43" y="54"/>
                </a:cxn>
                <a:cxn ang="0">
                  <a:pos x="39" y="55"/>
                </a:cxn>
                <a:cxn ang="0">
                  <a:pos x="36" y="58"/>
                </a:cxn>
                <a:cxn ang="0">
                  <a:pos x="31" y="61"/>
                </a:cxn>
                <a:cxn ang="0">
                  <a:pos x="30" y="58"/>
                </a:cxn>
                <a:cxn ang="0">
                  <a:pos x="28" y="54"/>
                </a:cxn>
                <a:cxn ang="0">
                  <a:pos x="23" y="53"/>
                </a:cxn>
                <a:cxn ang="0">
                  <a:pos x="20" y="52"/>
                </a:cxn>
                <a:cxn ang="0">
                  <a:pos x="18" y="47"/>
                </a:cxn>
                <a:cxn ang="0">
                  <a:pos x="18" y="42"/>
                </a:cxn>
                <a:cxn ang="0">
                  <a:pos x="13" y="37"/>
                </a:cxn>
                <a:cxn ang="0">
                  <a:pos x="6" y="37"/>
                </a:cxn>
                <a:cxn ang="0">
                  <a:pos x="2" y="34"/>
                </a:cxn>
                <a:cxn ang="0">
                  <a:pos x="0" y="33"/>
                </a:cxn>
              </a:cxnLst>
              <a:rect l="0" t="0" r="r" b="b"/>
              <a:pathLst>
                <a:path w="95" h="61">
                  <a:moveTo>
                    <a:pt x="0" y="33"/>
                  </a:moveTo>
                  <a:cubicBezTo>
                    <a:pt x="0" y="32"/>
                    <a:pt x="0" y="32"/>
                    <a:pt x="0" y="32"/>
                  </a:cubicBezTo>
                  <a:cubicBezTo>
                    <a:pt x="0" y="31"/>
                    <a:pt x="1" y="30"/>
                    <a:pt x="1" y="29"/>
                  </a:cubicBezTo>
                  <a:cubicBezTo>
                    <a:pt x="1" y="30"/>
                    <a:pt x="1" y="30"/>
                    <a:pt x="2" y="30"/>
                  </a:cubicBezTo>
                  <a:cubicBezTo>
                    <a:pt x="2" y="30"/>
                    <a:pt x="3" y="31"/>
                    <a:pt x="4" y="30"/>
                  </a:cubicBezTo>
                  <a:cubicBezTo>
                    <a:pt x="4" y="30"/>
                    <a:pt x="5" y="30"/>
                    <a:pt x="6" y="29"/>
                  </a:cubicBezTo>
                  <a:cubicBezTo>
                    <a:pt x="6" y="29"/>
                    <a:pt x="8" y="28"/>
                    <a:pt x="8" y="28"/>
                  </a:cubicBezTo>
                  <a:cubicBezTo>
                    <a:pt x="9" y="27"/>
                    <a:pt x="12" y="25"/>
                    <a:pt x="13" y="25"/>
                  </a:cubicBezTo>
                  <a:cubicBezTo>
                    <a:pt x="14" y="25"/>
                    <a:pt x="17" y="24"/>
                    <a:pt x="18" y="24"/>
                  </a:cubicBezTo>
                  <a:cubicBezTo>
                    <a:pt x="19" y="23"/>
                    <a:pt x="21" y="22"/>
                    <a:pt x="23" y="21"/>
                  </a:cubicBezTo>
                  <a:cubicBezTo>
                    <a:pt x="23" y="21"/>
                    <a:pt x="23" y="20"/>
                    <a:pt x="23" y="20"/>
                  </a:cubicBezTo>
                  <a:cubicBezTo>
                    <a:pt x="24" y="19"/>
                    <a:pt x="23" y="18"/>
                    <a:pt x="23" y="18"/>
                  </a:cubicBezTo>
                  <a:cubicBezTo>
                    <a:pt x="23" y="17"/>
                    <a:pt x="24" y="16"/>
                    <a:pt x="24" y="16"/>
                  </a:cubicBezTo>
                  <a:cubicBezTo>
                    <a:pt x="25" y="16"/>
                    <a:pt x="25" y="15"/>
                    <a:pt x="26" y="15"/>
                  </a:cubicBezTo>
                  <a:cubicBezTo>
                    <a:pt x="26" y="14"/>
                    <a:pt x="27" y="14"/>
                    <a:pt x="27" y="13"/>
                  </a:cubicBezTo>
                  <a:cubicBezTo>
                    <a:pt x="27" y="13"/>
                    <a:pt x="26" y="12"/>
                    <a:pt x="26" y="12"/>
                  </a:cubicBezTo>
                  <a:cubicBezTo>
                    <a:pt x="26" y="11"/>
                    <a:pt x="26" y="10"/>
                    <a:pt x="26" y="10"/>
                  </a:cubicBezTo>
                  <a:cubicBezTo>
                    <a:pt x="27" y="10"/>
                    <a:pt x="28" y="10"/>
                    <a:pt x="28" y="10"/>
                  </a:cubicBezTo>
                  <a:cubicBezTo>
                    <a:pt x="28" y="9"/>
                    <a:pt x="29" y="9"/>
                    <a:pt x="29" y="9"/>
                  </a:cubicBezTo>
                  <a:cubicBezTo>
                    <a:pt x="30" y="8"/>
                    <a:pt x="30" y="6"/>
                    <a:pt x="31" y="5"/>
                  </a:cubicBezTo>
                  <a:cubicBezTo>
                    <a:pt x="31" y="5"/>
                    <a:pt x="32" y="4"/>
                    <a:pt x="32" y="3"/>
                  </a:cubicBezTo>
                  <a:cubicBezTo>
                    <a:pt x="32" y="3"/>
                    <a:pt x="33" y="1"/>
                    <a:pt x="33" y="1"/>
                  </a:cubicBezTo>
                  <a:cubicBezTo>
                    <a:pt x="35" y="0"/>
                    <a:pt x="38" y="1"/>
                    <a:pt x="39" y="1"/>
                  </a:cubicBezTo>
                  <a:cubicBezTo>
                    <a:pt x="40" y="1"/>
                    <a:pt x="42" y="1"/>
                    <a:pt x="43" y="1"/>
                  </a:cubicBezTo>
                  <a:cubicBezTo>
                    <a:pt x="44" y="1"/>
                    <a:pt x="45" y="2"/>
                    <a:pt x="46" y="2"/>
                  </a:cubicBezTo>
                  <a:cubicBezTo>
                    <a:pt x="47" y="2"/>
                    <a:pt x="48" y="2"/>
                    <a:pt x="49" y="2"/>
                  </a:cubicBezTo>
                  <a:cubicBezTo>
                    <a:pt x="49" y="2"/>
                    <a:pt x="49" y="1"/>
                    <a:pt x="50" y="1"/>
                  </a:cubicBezTo>
                  <a:cubicBezTo>
                    <a:pt x="50" y="1"/>
                    <a:pt x="51" y="1"/>
                    <a:pt x="51" y="1"/>
                  </a:cubicBezTo>
                  <a:cubicBezTo>
                    <a:pt x="51" y="1"/>
                    <a:pt x="52" y="1"/>
                    <a:pt x="53" y="1"/>
                  </a:cubicBezTo>
                  <a:cubicBezTo>
                    <a:pt x="53" y="1"/>
                    <a:pt x="54" y="1"/>
                    <a:pt x="55" y="1"/>
                  </a:cubicBezTo>
                  <a:cubicBezTo>
                    <a:pt x="55" y="2"/>
                    <a:pt x="56" y="2"/>
                    <a:pt x="57" y="2"/>
                  </a:cubicBezTo>
                  <a:cubicBezTo>
                    <a:pt x="57" y="3"/>
                    <a:pt x="58" y="4"/>
                    <a:pt x="58" y="5"/>
                  </a:cubicBezTo>
                  <a:cubicBezTo>
                    <a:pt x="59" y="6"/>
                    <a:pt x="59" y="8"/>
                    <a:pt x="60" y="9"/>
                  </a:cubicBezTo>
                  <a:cubicBezTo>
                    <a:pt x="60" y="9"/>
                    <a:pt x="61" y="11"/>
                    <a:pt x="62" y="11"/>
                  </a:cubicBezTo>
                  <a:cubicBezTo>
                    <a:pt x="62" y="11"/>
                    <a:pt x="64" y="12"/>
                    <a:pt x="64" y="13"/>
                  </a:cubicBezTo>
                  <a:cubicBezTo>
                    <a:pt x="64" y="13"/>
                    <a:pt x="64" y="13"/>
                    <a:pt x="64" y="14"/>
                  </a:cubicBezTo>
                  <a:cubicBezTo>
                    <a:pt x="64" y="14"/>
                    <a:pt x="63" y="14"/>
                    <a:pt x="63" y="14"/>
                  </a:cubicBezTo>
                  <a:cubicBezTo>
                    <a:pt x="62" y="14"/>
                    <a:pt x="61" y="15"/>
                    <a:pt x="61" y="15"/>
                  </a:cubicBezTo>
                  <a:cubicBezTo>
                    <a:pt x="60" y="15"/>
                    <a:pt x="60" y="16"/>
                    <a:pt x="60" y="16"/>
                  </a:cubicBezTo>
                  <a:cubicBezTo>
                    <a:pt x="60" y="16"/>
                    <a:pt x="60" y="17"/>
                    <a:pt x="60" y="17"/>
                  </a:cubicBezTo>
                  <a:cubicBezTo>
                    <a:pt x="61" y="17"/>
                    <a:pt x="62" y="17"/>
                    <a:pt x="62" y="17"/>
                  </a:cubicBezTo>
                  <a:cubicBezTo>
                    <a:pt x="63" y="17"/>
                    <a:pt x="63" y="17"/>
                    <a:pt x="64" y="17"/>
                  </a:cubicBezTo>
                  <a:cubicBezTo>
                    <a:pt x="64" y="17"/>
                    <a:pt x="65" y="17"/>
                    <a:pt x="65" y="17"/>
                  </a:cubicBezTo>
                  <a:cubicBezTo>
                    <a:pt x="66" y="17"/>
                    <a:pt x="66" y="17"/>
                    <a:pt x="67" y="17"/>
                  </a:cubicBezTo>
                  <a:cubicBezTo>
                    <a:pt x="67" y="17"/>
                    <a:pt x="68" y="17"/>
                    <a:pt x="69" y="17"/>
                  </a:cubicBezTo>
                  <a:cubicBezTo>
                    <a:pt x="69" y="17"/>
                    <a:pt x="70" y="16"/>
                    <a:pt x="70" y="16"/>
                  </a:cubicBezTo>
                  <a:cubicBezTo>
                    <a:pt x="71" y="16"/>
                    <a:pt x="71" y="15"/>
                    <a:pt x="72" y="15"/>
                  </a:cubicBezTo>
                  <a:cubicBezTo>
                    <a:pt x="72" y="15"/>
                    <a:pt x="73" y="15"/>
                    <a:pt x="73" y="15"/>
                  </a:cubicBezTo>
                  <a:cubicBezTo>
                    <a:pt x="74" y="15"/>
                    <a:pt x="75" y="16"/>
                    <a:pt x="76" y="17"/>
                  </a:cubicBezTo>
                  <a:cubicBezTo>
                    <a:pt x="77" y="17"/>
                    <a:pt x="78" y="19"/>
                    <a:pt x="79" y="19"/>
                  </a:cubicBezTo>
                  <a:cubicBezTo>
                    <a:pt x="80" y="20"/>
                    <a:pt x="83" y="21"/>
                    <a:pt x="85" y="22"/>
                  </a:cubicBezTo>
                  <a:cubicBezTo>
                    <a:pt x="86" y="23"/>
                    <a:pt x="88" y="24"/>
                    <a:pt x="90" y="25"/>
                  </a:cubicBezTo>
                  <a:cubicBezTo>
                    <a:pt x="91" y="25"/>
                    <a:pt x="94" y="27"/>
                    <a:pt x="95" y="29"/>
                  </a:cubicBezTo>
                  <a:cubicBezTo>
                    <a:pt x="95" y="29"/>
                    <a:pt x="95" y="29"/>
                    <a:pt x="95" y="29"/>
                  </a:cubicBezTo>
                  <a:cubicBezTo>
                    <a:pt x="94" y="29"/>
                    <a:pt x="93" y="29"/>
                    <a:pt x="93" y="30"/>
                  </a:cubicBezTo>
                  <a:cubicBezTo>
                    <a:pt x="92" y="30"/>
                    <a:pt x="91" y="31"/>
                    <a:pt x="91" y="32"/>
                  </a:cubicBezTo>
                  <a:cubicBezTo>
                    <a:pt x="90" y="32"/>
                    <a:pt x="90" y="33"/>
                    <a:pt x="90" y="34"/>
                  </a:cubicBezTo>
                  <a:cubicBezTo>
                    <a:pt x="89" y="34"/>
                    <a:pt x="88" y="34"/>
                    <a:pt x="87" y="35"/>
                  </a:cubicBezTo>
                  <a:cubicBezTo>
                    <a:pt x="87" y="35"/>
                    <a:pt x="86" y="36"/>
                    <a:pt x="86" y="36"/>
                  </a:cubicBezTo>
                  <a:cubicBezTo>
                    <a:pt x="85" y="37"/>
                    <a:pt x="85" y="38"/>
                    <a:pt x="85" y="38"/>
                  </a:cubicBezTo>
                  <a:cubicBezTo>
                    <a:pt x="85" y="39"/>
                    <a:pt x="85" y="39"/>
                    <a:pt x="85" y="40"/>
                  </a:cubicBezTo>
                  <a:cubicBezTo>
                    <a:pt x="85" y="40"/>
                    <a:pt x="86" y="41"/>
                    <a:pt x="87" y="41"/>
                  </a:cubicBezTo>
                  <a:cubicBezTo>
                    <a:pt x="87" y="42"/>
                    <a:pt x="89" y="42"/>
                    <a:pt x="89" y="42"/>
                  </a:cubicBezTo>
                  <a:cubicBezTo>
                    <a:pt x="90" y="42"/>
                    <a:pt x="90" y="44"/>
                    <a:pt x="90" y="44"/>
                  </a:cubicBezTo>
                  <a:cubicBezTo>
                    <a:pt x="90" y="45"/>
                    <a:pt x="89" y="45"/>
                    <a:pt x="89" y="45"/>
                  </a:cubicBezTo>
                  <a:cubicBezTo>
                    <a:pt x="88" y="46"/>
                    <a:pt x="87" y="46"/>
                    <a:pt x="87" y="46"/>
                  </a:cubicBezTo>
                  <a:cubicBezTo>
                    <a:pt x="87" y="46"/>
                    <a:pt x="86" y="47"/>
                    <a:pt x="86" y="48"/>
                  </a:cubicBezTo>
                  <a:cubicBezTo>
                    <a:pt x="85" y="48"/>
                    <a:pt x="84" y="49"/>
                    <a:pt x="84" y="49"/>
                  </a:cubicBezTo>
                  <a:cubicBezTo>
                    <a:pt x="83" y="49"/>
                    <a:pt x="81" y="49"/>
                    <a:pt x="81" y="49"/>
                  </a:cubicBezTo>
                  <a:cubicBezTo>
                    <a:pt x="80" y="49"/>
                    <a:pt x="78" y="49"/>
                    <a:pt x="77" y="49"/>
                  </a:cubicBezTo>
                  <a:cubicBezTo>
                    <a:pt x="77" y="49"/>
                    <a:pt x="76" y="49"/>
                    <a:pt x="76" y="49"/>
                  </a:cubicBezTo>
                  <a:cubicBezTo>
                    <a:pt x="75" y="49"/>
                    <a:pt x="74" y="50"/>
                    <a:pt x="74" y="50"/>
                  </a:cubicBezTo>
                  <a:cubicBezTo>
                    <a:pt x="73" y="50"/>
                    <a:pt x="72" y="49"/>
                    <a:pt x="71" y="50"/>
                  </a:cubicBezTo>
                  <a:cubicBezTo>
                    <a:pt x="71" y="50"/>
                    <a:pt x="71" y="51"/>
                    <a:pt x="70" y="51"/>
                  </a:cubicBezTo>
                  <a:cubicBezTo>
                    <a:pt x="70" y="52"/>
                    <a:pt x="70" y="53"/>
                    <a:pt x="70" y="54"/>
                  </a:cubicBezTo>
                  <a:cubicBezTo>
                    <a:pt x="69" y="54"/>
                    <a:pt x="68" y="55"/>
                    <a:pt x="68" y="56"/>
                  </a:cubicBezTo>
                  <a:cubicBezTo>
                    <a:pt x="67" y="56"/>
                    <a:pt x="66" y="54"/>
                    <a:pt x="66" y="54"/>
                  </a:cubicBezTo>
                  <a:cubicBezTo>
                    <a:pt x="66" y="54"/>
                    <a:pt x="65" y="54"/>
                    <a:pt x="64" y="54"/>
                  </a:cubicBezTo>
                  <a:cubicBezTo>
                    <a:pt x="64" y="54"/>
                    <a:pt x="63" y="56"/>
                    <a:pt x="63" y="56"/>
                  </a:cubicBezTo>
                  <a:cubicBezTo>
                    <a:pt x="62" y="57"/>
                    <a:pt x="61" y="57"/>
                    <a:pt x="60" y="57"/>
                  </a:cubicBezTo>
                  <a:cubicBezTo>
                    <a:pt x="60" y="57"/>
                    <a:pt x="59" y="57"/>
                    <a:pt x="58" y="57"/>
                  </a:cubicBezTo>
                  <a:cubicBezTo>
                    <a:pt x="57" y="57"/>
                    <a:pt x="56" y="56"/>
                    <a:pt x="56" y="56"/>
                  </a:cubicBezTo>
                  <a:cubicBezTo>
                    <a:pt x="55" y="56"/>
                    <a:pt x="54" y="56"/>
                    <a:pt x="54" y="56"/>
                  </a:cubicBezTo>
                  <a:cubicBezTo>
                    <a:pt x="53" y="56"/>
                    <a:pt x="52" y="56"/>
                    <a:pt x="52" y="56"/>
                  </a:cubicBezTo>
                  <a:cubicBezTo>
                    <a:pt x="51" y="56"/>
                    <a:pt x="49" y="57"/>
                    <a:pt x="48" y="57"/>
                  </a:cubicBezTo>
                  <a:cubicBezTo>
                    <a:pt x="47" y="58"/>
                    <a:pt x="47" y="58"/>
                    <a:pt x="46" y="59"/>
                  </a:cubicBezTo>
                  <a:cubicBezTo>
                    <a:pt x="46" y="59"/>
                    <a:pt x="45" y="60"/>
                    <a:pt x="44" y="60"/>
                  </a:cubicBezTo>
                  <a:cubicBezTo>
                    <a:pt x="43" y="59"/>
                    <a:pt x="43" y="58"/>
                    <a:pt x="42" y="58"/>
                  </a:cubicBezTo>
                  <a:cubicBezTo>
                    <a:pt x="42" y="57"/>
                    <a:pt x="43" y="56"/>
                    <a:pt x="43" y="56"/>
                  </a:cubicBezTo>
                  <a:cubicBezTo>
                    <a:pt x="44" y="55"/>
                    <a:pt x="43" y="54"/>
                    <a:pt x="43" y="54"/>
                  </a:cubicBezTo>
                  <a:cubicBezTo>
                    <a:pt x="43" y="54"/>
                    <a:pt x="42" y="53"/>
                    <a:pt x="41" y="54"/>
                  </a:cubicBezTo>
                  <a:cubicBezTo>
                    <a:pt x="41" y="54"/>
                    <a:pt x="40" y="54"/>
                    <a:pt x="39" y="55"/>
                  </a:cubicBezTo>
                  <a:cubicBezTo>
                    <a:pt x="39" y="55"/>
                    <a:pt x="38" y="56"/>
                    <a:pt x="38" y="57"/>
                  </a:cubicBezTo>
                  <a:cubicBezTo>
                    <a:pt x="37" y="57"/>
                    <a:pt x="37" y="58"/>
                    <a:pt x="36" y="58"/>
                  </a:cubicBezTo>
                  <a:cubicBezTo>
                    <a:pt x="35" y="59"/>
                    <a:pt x="33" y="59"/>
                    <a:pt x="32" y="60"/>
                  </a:cubicBezTo>
                  <a:cubicBezTo>
                    <a:pt x="32" y="60"/>
                    <a:pt x="31" y="61"/>
                    <a:pt x="31" y="61"/>
                  </a:cubicBezTo>
                  <a:cubicBezTo>
                    <a:pt x="31" y="61"/>
                    <a:pt x="30" y="61"/>
                    <a:pt x="30" y="61"/>
                  </a:cubicBezTo>
                  <a:cubicBezTo>
                    <a:pt x="30" y="60"/>
                    <a:pt x="30" y="59"/>
                    <a:pt x="30" y="58"/>
                  </a:cubicBezTo>
                  <a:cubicBezTo>
                    <a:pt x="30" y="57"/>
                    <a:pt x="29" y="56"/>
                    <a:pt x="29" y="55"/>
                  </a:cubicBezTo>
                  <a:cubicBezTo>
                    <a:pt x="29" y="55"/>
                    <a:pt x="28" y="54"/>
                    <a:pt x="28" y="54"/>
                  </a:cubicBezTo>
                  <a:cubicBezTo>
                    <a:pt x="27" y="54"/>
                    <a:pt x="26" y="54"/>
                    <a:pt x="25" y="54"/>
                  </a:cubicBezTo>
                  <a:cubicBezTo>
                    <a:pt x="25" y="53"/>
                    <a:pt x="24" y="53"/>
                    <a:pt x="23" y="53"/>
                  </a:cubicBezTo>
                  <a:cubicBezTo>
                    <a:pt x="23" y="53"/>
                    <a:pt x="23" y="52"/>
                    <a:pt x="22" y="52"/>
                  </a:cubicBezTo>
                  <a:cubicBezTo>
                    <a:pt x="22" y="52"/>
                    <a:pt x="20" y="52"/>
                    <a:pt x="20" y="52"/>
                  </a:cubicBezTo>
                  <a:cubicBezTo>
                    <a:pt x="19" y="52"/>
                    <a:pt x="18" y="51"/>
                    <a:pt x="18" y="51"/>
                  </a:cubicBezTo>
                  <a:cubicBezTo>
                    <a:pt x="18" y="50"/>
                    <a:pt x="18" y="48"/>
                    <a:pt x="18" y="47"/>
                  </a:cubicBezTo>
                  <a:cubicBezTo>
                    <a:pt x="18" y="47"/>
                    <a:pt x="18" y="45"/>
                    <a:pt x="18" y="45"/>
                  </a:cubicBezTo>
                  <a:cubicBezTo>
                    <a:pt x="18" y="44"/>
                    <a:pt x="18" y="42"/>
                    <a:pt x="18" y="42"/>
                  </a:cubicBezTo>
                  <a:cubicBezTo>
                    <a:pt x="18" y="41"/>
                    <a:pt x="17" y="39"/>
                    <a:pt x="17" y="39"/>
                  </a:cubicBezTo>
                  <a:cubicBezTo>
                    <a:pt x="16" y="38"/>
                    <a:pt x="14" y="37"/>
                    <a:pt x="13" y="37"/>
                  </a:cubicBezTo>
                  <a:cubicBezTo>
                    <a:pt x="13" y="37"/>
                    <a:pt x="12" y="37"/>
                    <a:pt x="11" y="37"/>
                  </a:cubicBezTo>
                  <a:cubicBezTo>
                    <a:pt x="10" y="37"/>
                    <a:pt x="7" y="37"/>
                    <a:pt x="6" y="37"/>
                  </a:cubicBezTo>
                  <a:cubicBezTo>
                    <a:pt x="6" y="37"/>
                    <a:pt x="5" y="36"/>
                    <a:pt x="4" y="36"/>
                  </a:cubicBezTo>
                  <a:cubicBezTo>
                    <a:pt x="4" y="35"/>
                    <a:pt x="3" y="35"/>
                    <a:pt x="2" y="34"/>
                  </a:cubicBezTo>
                  <a:cubicBezTo>
                    <a:pt x="2" y="34"/>
                    <a:pt x="0" y="34"/>
                    <a:pt x="0" y="33"/>
                  </a:cubicBezTo>
                  <a:cubicBezTo>
                    <a:pt x="0" y="33"/>
                    <a:pt x="0" y="33"/>
                    <a:pt x="0" y="3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4" name="Freeform 160">
              <a:extLst>
                <a:ext uri="{FF2B5EF4-FFF2-40B4-BE49-F238E27FC236}">
                  <a16:creationId xmlns:a16="http://schemas.microsoft.com/office/drawing/2014/main" id="{BD3D7D05-DC28-4EE5-87C1-373C9073BD75}"/>
                </a:ext>
              </a:extLst>
            </p:cNvPr>
            <p:cNvSpPr>
              <a:spLocks/>
            </p:cNvSpPr>
            <p:nvPr/>
          </p:nvSpPr>
          <p:spPr bwMode="auto">
            <a:xfrm>
              <a:off x="6645804" y="2535671"/>
              <a:ext cx="204617" cy="157207"/>
            </a:xfrm>
            <a:custGeom>
              <a:avLst/>
              <a:gdLst/>
              <a:ahLst/>
              <a:cxnLst>
                <a:cxn ang="0">
                  <a:pos x="69" y="28"/>
                </a:cxn>
                <a:cxn ang="0">
                  <a:pos x="67" y="30"/>
                </a:cxn>
                <a:cxn ang="0">
                  <a:pos x="64" y="34"/>
                </a:cxn>
                <a:cxn ang="0">
                  <a:pos x="60" y="37"/>
                </a:cxn>
                <a:cxn ang="0">
                  <a:pos x="56" y="35"/>
                </a:cxn>
                <a:cxn ang="0">
                  <a:pos x="55" y="29"/>
                </a:cxn>
                <a:cxn ang="0">
                  <a:pos x="49" y="32"/>
                </a:cxn>
                <a:cxn ang="0">
                  <a:pos x="45" y="35"/>
                </a:cxn>
                <a:cxn ang="0">
                  <a:pos x="40" y="40"/>
                </a:cxn>
                <a:cxn ang="0">
                  <a:pos x="37" y="43"/>
                </a:cxn>
                <a:cxn ang="0">
                  <a:pos x="36" y="50"/>
                </a:cxn>
                <a:cxn ang="0">
                  <a:pos x="32" y="52"/>
                </a:cxn>
                <a:cxn ang="0">
                  <a:pos x="27" y="52"/>
                </a:cxn>
                <a:cxn ang="0">
                  <a:pos x="28" y="49"/>
                </a:cxn>
                <a:cxn ang="0">
                  <a:pos x="29" y="47"/>
                </a:cxn>
                <a:cxn ang="0">
                  <a:pos x="26" y="43"/>
                </a:cxn>
                <a:cxn ang="0">
                  <a:pos x="25" y="37"/>
                </a:cxn>
                <a:cxn ang="0">
                  <a:pos x="22" y="32"/>
                </a:cxn>
                <a:cxn ang="0">
                  <a:pos x="19" y="37"/>
                </a:cxn>
                <a:cxn ang="0">
                  <a:pos x="13" y="37"/>
                </a:cxn>
                <a:cxn ang="0">
                  <a:pos x="9" y="38"/>
                </a:cxn>
                <a:cxn ang="0">
                  <a:pos x="9" y="35"/>
                </a:cxn>
                <a:cxn ang="0">
                  <a:pos x="7" y="32"/>
                </a:cxn>
                <a:cxn ang="0">
                  <a:pos x="3" y="34"/>
                </a:cxn>
                <a:cxn ang="0">
                  <a:pos x="0" y="31"/>
                </a:cxn>
                <a:cxn ang="0">
                  <a:pos x="0" y="28"/>
                </a:cxn>
                <a:cxn ang="0">
                  <a:pos x="3" y="24"/>
                </a:cxn>
                <a:cxn ang="0">
                  <a:pos x="9" y="16"/>
                </a:cxn>
                <a:cxn ang="0">
                  <a:pos x="20" y="12"/>
                </a:cxn>
                <a:cxn ang="0">
                  <a:pos x="29" y="11"/>
                </a:cxn>
                <a:cxn ang="0">
                  <a:pos x="33" y="6"/>
                </a:cxn>
                <a:cxn ang="0">
                  <a:pos x="35" y="1"/>
                </a:cxn>
                <a:cxn ang="0">
                  <a:pos x="38" y="0"/>
                </a:cxn>
                <a:cxn ang="0">
                  <a:pos x="40" y="1"/>
                </a:cxn>
                <a:cxn ang="0">
                  <a:pos x="44" y="4"/>
                </a:cxn>
                <a:cxn ang="0">
                  <a:pos x="51" y="4"/>
                </a:cxn>
                <a:cxn ang="0">
                  <a:pos x="56" y="9"/>
                </a:cxn>
                <a:cxn ang="0">
                  <a:pos x="56" y="14"/>
                </a:cxn>
                <a:cxn ang="0">
                  <a:pos x="58" y="19"/>
                </a:cxn>
                <a:cxn ang="0">
                  <a:pos x="61" y="20"/>
                </a:cxn>
                <a:cxn ang="0">
                  <a:pos x="66" y="21"/>
                </a:cxn>
                <a:cxn ang="0">
                  <a:pos x="68" y="25"/>
                </a:cxn>
              </a:cxnLst>
              <a:rect l="0" t="0" r="r" b="b"/>
              <a:pathLst>
                <a:path w="69" h="53">
                  <a:moveTo>
                    <a:pt x="68" y="28"/>
                  </a:moveTo>
                  <a:cubicBezTo>
                    <a:pt x="68" y="28"/>
                    <a:pt x="69" y="28"/>
                    <a:pt x="69" y="28"/>
                  </a:cubicBezTo>
                  <a:cubicBezTo>
                    <a:pt x="69" y="29"/>
                    <a:pt x="68" y="29"/>
                    <a:pt x="68" y="29"/>
                  </a:cubicBezTo>
                  <a:cubicBezTo>
                    <a:pt x="68" y="29"/>
                    <a:pt x="67" y="30"/>
                    <a:pt x="67" y="30"/>
                  </a:cubicBezTo>
                  <a:cubicBezTo>
                    <a:pt x="66" y="30"/>
                    <a:pt x="66" y="32"/>
                    <a:pt x="65" y="32"/>
                  </a:cubicBezTo>
                  <a:cubicBezTo>
                    <a:pt x="65" y="33"/>
                    <a:pt x="64" y="34"/>
                    <a:pt x="64" y="34"/>
                  </a:cubicBezTo>
                  <a:cubicBezTo>
                    <a:pt x="63" y="35"/>
                    <a:pt x="62" y="36"/>
                    <a:pt x="62" y="37"/>
                  </a:cubicBezTo>
                  <a:cubicBezTo>
                    <a:pt x="61" y="37"/>
                    <a:pt x="61" y="37"/>
                    <a:pt x="60" y="37"/>
                  </a:cubicBezTo>
                  <a:cubicBezTo>
                    <a:pt x="59" y="37"/>
                    <a:pt x="58" y="37"/>
                    <a:pt x="58" y="37"/>
                  </a:cubicBezTo>
                  <a:cubicBezTo>
                    <a:pt x="57" y="37"/>
                    <a:pt x="57" y="35"/>
                    <a:pt x="56" y="35"/>
                  </a:cubicBezTo>
                  <a:cubicBezTo>
                    <a:pt x="56" y="34"/>
                    <a:pt x="56" y="32"/>
                    <a:pt x="56" y="32"/>
                  </a:cubicBezTo>
                  <a:cubicBezTo>
                    <a:pt x="56" y="31"/>
                    <a:pt x="55" y="29"/>
                    <a:pt x="55" y="29"/>
                  </a:cubicBezTo>
                  <a:cubicBezTo>
                    <a:pt x="54" y="28"/>
                    <a:pt x="53" y="28"/>
                    <a:pt x="52" y="29"/>
                  </a:cubicBezTo>
                  <a:cubicBezTo>
                    <a:pt x="51" y="29"/>
                    <a:pt x="50" y="31"/>
                    <a:pt x="49" y="32"/>
                  </a:cubicBezTo>
                  <a:cubicBezTo>
                    <a:pt x="49" y="32"/>
                    <a:pt x="47" y="32"/>
                    <a:pt x="47" y="33"/>
                  </a:cubicBezTo>
                  <a:cubicBezTo>
                    <a:pt x="46" y="33"/>
                    <a:pt x="46" y="35"/>
                    <a:pt x="45" y="35"/>
                  </a:cubicBezTo>
                  <a:cubicBezTo>
                    <a:pt x="45" y="36"/>
                    <a:pt x="44" y="37"/>
                    <a:pt x="43" y="37"/>
                  </a:cubicBezTo>
                  <a:cubicBezTo>
                    <a:pt x="43" y="38"/>
                    <a:pt x="41" y="39"/>
                    <a:pt x="40" y="40"/>
                  </a:cubicBezTo>
                  <a:cubicBezTo>
                    <a:pt x="39" y="40"/>
                    <a:pt x="38" y="41"/>
                    <a:pt x="38" y="41"/>
                  </a:cubicBezTo>
                  <a:cubicBezTo>
                    <a:pt x="38" y="42"/>
                    <a:pt x="37" y="43"/>
                    <a:pt x="37" y="43"/>
                  </a:cubicBezTo>
                  <a:cubicBezTo>
                    <a:pt x="37" y="44"/>
                    <a:pt x="37" y="46"/>
                    <a:pt x="37" y="46"/>
                  </a:cubicBezTo>
                  <a:cubicBezTo>
                    <a:pt x="37" y="47"/>
                    <a:pt x="36" y="49"/>
                    <a:pt x="36" y="50"/>
                  </a:cubicBezTo>
                  <a:cubicBezTo>
                    <a:pt x="36" y="50"/>
                    <a:pt x="35" y="51"/>
                    <a:pt x="35" y="51"/>
                  </a:cubicBezTo>
                  <a:cubicBezTo>
                    <a:pt x="34" y="51"/>
                    <a:pt x="33" y="52"/>
                    <a:pt x="32" y="52"/>
                  </a:cubicBezTo>
                  <a:cubicBezTo>
                    <a:pt x="31" y="53"/>
                    <a:pt x="30" y="53"/>
                    <a:pt x="29" y="53"/>
                  </a:cubicBezTo>
                  <a:cubicBezTo>
                    <a:pt x="29" y="53"/>
                    <a:pt x="27" y="53"/>
                    <a:pt x="27" y="52"/>
                  </a:cubicBezTo>
                  <a:cubicBezTo>
                    <a:pt x="27" y="52"/>
                    <a:pt x="27" y="51"/>
                    <a:pt x="27" y="51"/>
                  </a:cubicBezTo>
                  <a:cubicBezTo>
                    <a:pt x="27" y="51"/>
                    <a:pt x="28" y="50"/>
                    <a:pt x="28" y="49"/>
                  </a:cubicBezTo>
                  <a:cubicBezTo>
                    <a:pt x="28" y="49"/>
                    <a:pt x="29" y="49"/>
                    <a:pt x="29" y="48"/>
                  </a:cubicBezTo>
                  <a:cubicBezTo>
                    <a:pt x="29" y="48"/>
                    <a:pt x="29" y="47"/>
                    <a:pt x="29" y="47"/>
                  </a:cubicBezTo>
                  <a:cubicBezTo>
                    <a:pt x="29" y="47"/>
                    <a:pt x="28" y="46"/>
                    <a:pt x="27" y="46"/>
                  </a:cubicBezTo>
                  <a:cubicBezTo>
                    <a:pt x="27" y="45"/>
                    <a:pt x="26" y="44"/>
                    <a:pt x="26" y="43"/>
                  </a:cubicBezTo>
                  <a:cubicBezTo>
                    <a:pt x="26" y="42"/>
                    <a:pt x="27" y="41"/>
                    <a:pt x="26" y="40"/>
                  </a:cubicBezTo>
                  <a:cubicBezTo>
                    <a:pt x="26" y="39"/>
                    <a:pt x="25" y="38"/>
                    <a:pt x="25" y="37"/>
                  </a:cubicBezTo>
                  <a:cubicBezTo>
                    <a:pt x="25" y="36"/>
                    <a:pt x="24" y="34"/>
                    <a:pt x="24" y="33"/>
                  </a:cubicBezTo>
                  <a:cubicBezTo>
                    <a:pt x="23" y="32"/>
                    <a:pt x="22" y="32"/>
                    <a:pt x="22" y="32"/>
                  </a:cubicBezTo>
                  <a:cubicBezTo>
                    <a:pt x="21" y="32"/>
                    <a:pt x="21" y="34"/>
                    <a:pt x="21" y="34"/>
                  </a:cubicBezTo>
                  <a:cubicBezTo>
                    <a:pt x="20" y="35"/>
                    <a:pt x="20" y="37"/>
                    <a:pt x="19" y="37"/>
                  </a:cubicBezTo>
                  <a:cubicBezTo>
                    <a:pt x="18" y="37"/>
                    <a:pt x="16" y="37"/>
                    <a:pt x="15" y="37"/>
                  </a:cubicBezTo>
                  <a:cubicBezTo>
                    <a:pt x="15" y="37"/>
                    <a:pt x="13" y="37"/>
                    <a:pt x="13" y="37"/>
                  </a:cubicBezTo>
                  <a:cubicBezTo>
                    <a:pt x="12" y="37"/>
                    <a:pt x="11" y="38"/>
                    <a:pt x="11" y="38"/>
                  </a:cubicBezTo>
                  <a:cubicBezTo>
                    <a:pt x="10" y="38"/>
                    <a:pt x="9" y="38"/>
                    <a:pt x="9" y="38"/>
                  </a:cubicBezTo>
                  <a:cubicBezTo>
                    <a:pt x="8" y="38"/>
                    <a:pt x="7" y="37"/>
                    <a:pt x="7" y="36"/>
                  </a:cubicBezTo>
                  <a:cubicBezTo>
                    <a:pt x="7" y="36"/>
                    <a:pt x="8" y="36"/>
                    <a:pt x="9" y="35"/>
                  </a:cubicBezTo>
                  <a:cubicBezTo>
                    <a:pt x="9" y="35"/>
                    <a:pt x="9" y="34"/>
                    <a:pt x="9" y="34"/>
                  </a:cubicBezTo>
                  <a:cubicBezTo>
                    <a:pt x="8" y="34"/>
                    <a:pt x="8" y="33"/>
                    <a:pt x="7" y="32"/>
                  </a:cubicBezTo>
                  <a:cubicBezTo>
                    <a:pt x="7" y="32"/>
                    <a:pt x="5" y="32"/>
                    <a:pt x="5" y="32"/>
                  </a:cubicBezTo>
                  <a:cubicBezTo>
                    <a:pt x="4" y="33"/>
                    <a:pt x="4" y="34"/>
                    <a:pt x="3" y="34"/>
                  </a:cubicBezTo>
                  <a:cubicBezTo>
                    <a:pt x="3" y="34"/>
                    <a:pt x="1" y="34"/>
                    <a:pt x="1" y="33"/>
                  </a:cubicBezTo>
                  <a:cubicBezTo>
                    <a:pt x="1" y="33"/>
                    <a:pt x="0" y="32"/>
                    <a:pt x="0" y="31"/>
                  </a:cubicBezTo>
                  <a:cubicBezTo>
                    <a:pt x="0" y="31"/>
                    <a:pt x="1" y="30"/>
                    <a:pt x="0" y="29"/>
                  </a:cubicBezTo>
                  <a:cubicBezTo>
                    <a:pt x="0" y="29"/>
                    <a:pt x="0" y="29"/>
                    <a:pt x="0" y="28"/>
                  </a:cubicBezTo>
                  <a:cubicBezTo>
                    <a:pt x="0" y="28"/>
                    <a:pt x="1" y="27"/>
                    <a:pt x="1" y="26"/>
                  </a:cubicBezTo>
                  <a:cubicBezTo>
                    <a:pt x="1" y="25"/>
                    <a:pt x="2" y="24"/>
                    <a:pt x="3" y="24"/>
                  </a:cubicBezTo>
                  <a:cubicBezTo>
                    <a:pt x="3" y="23"/>
                    <a:pt x="5" y="21"/>
                    <a:pt x="5" y="20"/>
                  </a:cubicBezTo>
                  <a:cubicBezTo>
                    <a:pt x="6" y="19"/>
                    <a:pt x="8" y="17"/>
                    <a:pt x="9" y="16"/>
                  </a:cubicBezTo>
                  <a:cubicBezTo>
                    <a:pt x="10" y="15"/>
                    <a:pt x="13" y="14"/>
                    <a:pt x="15" y="13"/>
                  </a:cubicBezTo>
                  <a:cubicBezTo>
                    <a:pt x="16" y="13"/>
                    <a:pt x="18" y="12"/>
                    <a:pt x="20" y="12"/>
                  </a:cubicBezTo>
                  <a:cubicBezTo>
                    <a:pt x="21" y="12"/>
                    <a:pt x="23" y="12"/>
                    <a:pt x="25" y="12"/>
                  </a:cubicBezTo>
                  <a:cubicBezTo>
                    <a:pt x="26" y="12"/>
                    <a:pt x="28" y="11"/>
                    <a:pt x="29" y="11"/>
                  </a:cubicBezTo>
                  <a:cubicBezTo>
                    <a:pt x="30" y="10"/>
                    <a:pt x="31" y="9"/>
                    <a:pt x="32" y="9"/>
                  </a:cubicBezTo>
                  <a:cubicBezTo>
                    <a:pt x="32" y="8"/>
                    <a:pt x="33" y="7"/>
                    <a:pt x="33" y="6"/>
                  </a:cubicBezTo>
                  <a:cubicBezTo>
                    <a:pt x="33" y="6"/>
                    <a:pt x="33" y="4"/>
                    <a:pt x="33" y="3"/>
                  </a:cubicBezTo>
                  <a:cubicBezTo>
                    <a:pt x="33" y="3"/>
                    <a:pt x="34" y="2"/>
                    <a:pt x="35" y="1"/>
                  </a:cubicBezTo>
                  <a:cubicBezTo>
                    <a:pt x="35" y="1"/>
                    <a:pt x="36" y="0"/>
                    <a:pt x="37" y="0"/>
                  </a:cubicBezTo>
                  <a:cubicBezTo>
                    <a:pt x="37" y="0"/>
                    <a:pt x="37" y="0"/>
                    <a:pt x="38" y="0"/>
                  </a:cubicBezTo>
                  <a:cubicBezTo>
                    <a:pt x="38" y="0"/>
                    <a:pt x="38" y="0"/>
                    <a:pt x="38" y="0"/>
                  </a:cubicBezTo>
                  <a:cubicBezTo>
                    <a:pt x="38" y="1"/>
                    <a:pt x="40" y="1"/>
                    <a:pt x="40" y="1"/>
                  </a:cubicBezTo>
                  <a:cubicBezTo>
                    <a:pt x="41" y="2"/>
                    <a:pt x="42" y="2"/>
                    <a:pt x="42" y="3"/>
                  </a:cubicBezTo>
                  <a:cubicBezTo>
                    <a:pt x="43" y="3"/>
                    <a:pt x="44" y="4"/>
                    <a:pt x="44" y="4"/>
                  </a:cubicBezTo>
                  <a:cubicBezTo>
                    <a:pt x="45" y="4"/>
                    <a:pt x="48" y="4"/>
                    <a:pt x="49" y="4"/>
                  </a:cubicBezTo>
                  <a:cubicBezTo>
                    <a:pt x="50" y="4"/>
                    <a:pt x="51" y="4"/>
                    <a:pt x="51" y="4"/>
                  </a:cubicBezTo>
                  <a:cubicBezTo>
                    <a:pt x="52" y="4"/>
                    <a:pt x="54" y="5"/>
                    <a:pt x="55" y="6"/>
                  </a:cubicBezTo>
                  <a:cubicBezTo>
                    <a:pt x="55" y="6"/>
                    <a:pt x="56" y="8"/>
                    <a:pt x="56" y="9"/>
                  </a:cubicBezTo>
                  <a:cubicBezTo>
                    <a:pt x="56" y="9"/>
                    <a:pt x="56" y="11"/>
                    <a:pt x="56" y="12"/>
                  </a:cubicBezTo>
                  <a:cubicBezTo>
                    <a:pt x="56" y="12"/>
                    <a:pt x="56" y="14"/>
                    <a:pt x="56" y="14"/>
                  </a:cubicBezTo>
                  <a:cubicBezTo>
                    <a:pt x="56" y="15"/>
                    <a:pt x="56" y="17"/>
                    <a:pt x="56" y="18"/>
                  </a:cubicBezTo>
                  <a:cubicBezTo>
                    <a:pt x="56" y="18"/>
                    <a:pt x="57" y="19"/>
                    <a:pt x="58" y="19"/>
                  </a:cubicBezTo>
                  <a:cubicBezTo>
                    <a:pt x="58" y="19"/>
                    <a:pt x="60" y="19"/>
                    <a:pt x="60" y="19"/>
                  </a:cubicBezTo>
                  <a:cubicBezTo>
                    <a:pt x="61" y="19"/>
                    <a:pt x="61" y="20"/>
                    <a:pt x="61" y="20"/>
                  </a:cubicBezTo>
                  <a:cubicBezTo>
                    <a:pt x="62" y="20"/>
                    <a:pt x="63" y="20"/>
                    <a:pt x="63" y="21"/>
                  </a:cubicBezTo>
                  <a:cubicBezTo>
                    <a:pt x="64" y="21"/>
                    <a:pt x="65" y="21"/>
                    <a:pt x="66" y="21"/>
                  </a:cubicBezTo>
                  <a:cubicBezTo>
                    <a:pt x="66" y="21"/>
                    <a:pt x="67" y="22"/>
                    <a:pt x="67" y="22"/>
                  </a:cubicBezTo>
                  <a:cubicBezTo>
                    <a:pt x="67" y="23"/>
                    <a:pt x="68" y="24"/>
                    <a:pt x="68" y="25"/>
                  </a:cubicBezTo>
                  <a:cubicBezTo>
                    <a:pt x="68" y="26"/>
                    <a:pt x="68" y="27"/>
                    <a:pt x="68" y="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5" name="Freeform 161">
              <a:extLst>
                <a:ext uri="{FF2B5EF4-FFF2-40B4-BE49-F238E27FC236}">
                  <a16:creationId xmlns:a16="http://schemas.microsoft.com/office/drawing/2014/main" id="{E9A3D3CD-1777-4611-9276-6B566922F4FC}"/>
                </a:ext>
              </a:extLst>
            </p:cNvPr>
            <p:cNvSpPr>
              <a:spLocks/>
            </p:cNvSpPr>
            <p:nvPr/>
          </p:nvSpPr>
          <p:spPr bwMode="auto">
            <a:xfrm>
              <a:off x="5922158" y="2867551"/>
              <a:ext cx="923272" cy="576422"/>
            </a:xfrm>
            <a:custGeom>
              <a:avLst/>
              <a:gdLst/>
              <a:ahLst/>
              <a:cxnLst>
                <a:cxn ang="0">
                  <a:pos x="300" y="96"/>
                </a:cxn>
                <a:cxn ang="0">
                  <a:pos x="288" y="106"/>
                </a:cxn>
                <a:cxn ang="0">
                  <a:pos x="280" y="119"/>
                </a:cxn>
                <a:cxn ang="0">
                  <a:pos x="255" y="118"/>
                </a:cxn>
                <a:cxn ang="0">
                  <a:pos x="232" y="113"/>
                </a:cxn>
                <a:cxn ang="0">
                  <a:pos x="218" y="109"/>
                </a:cxn>
                <a:cxn ang="0">
                  <a:pos x="219" y="130"/>
                </a:cxn>
                <a:cxn ang="0">
                  <a:pos x="202" y="141"/>
                </a:cxn>
                <a:cxn ang="0">
                  <a:pos x="189" y="145"/>
                </a:cxn>
                <a:cxn ang="0">
                  <a:pos x="186" y="143"/>
                </a:cxn>
                <a:cxn ang="0">
                  <a:pos x="180" y="146"/>
                </a:cxn>
                <a:cxn ang="0">
                  <a:pos x="168" y="162"/>
                </a:cxn>
                <a:cxn ang="0">
                  <a:pos x="152" y="154"/>
                </a:cxn>
                <a:cxn ang="0">
                  <a:pos x="149" y="160"/>
                </a:cxn>
                <a:cxn ang="0">
                  <a:pos x="135" y="154"/>
                </a:cxn>
                <a:cxn ang="0">
                  <a:pos x="131" y="141"/>
                </a:cxn>
                <a:cxn ang="0">
                  <a:pos x="108" y="130"/>
                </a:cxn>
                <a:cxn ang="0">
                  <a:pos x="105" y="143"/>
                </a:cxn>
                <a:cxn ang="0">
                  <a:pos x="115" y="159"/>
                </a:cxn>
                <a:cxn ang="0">
                  <a:pos x="114" y="162"/>
                </a:cxn>
                <a:cxn ang="0">
                  <a:pos x="113" y="181"/>
                </a:cxn>
                <a:cxn ang="0">
                  <a:pos x="92" y="180"/>
                </a:cxn>
                <a:cxn ang="0">
                  <a:pos x="74" y="157"/>
                </a:cxn>
                <a:cxn ang="0">
                  <a:pos x="45" y="143"/>
                </a:cxn>
                <a:cxn ang="0">
                  <a:pos x="36" y="173"/>
                </a:cxn>
                <a:cxn ang="0">
                  <a:pos x="43" y="193"/>
                </a:cxn>
                <a:cxn ang="0">
                  <a:pos x="32" y="178"/>
                </a:cxn>
                <a:cxn ang="0">
                  <a:pos x="20" y="155"/>
                </a:cxn>
                <a:cxn ang="0">
                  <a:pos x="0" y="127"/>
                </a:cxn>
                <a:cxn ang="0">
                  <a:pos x="9" y="105"/>
                </a:cxn>
                <a:cxn ang="0">
                  <a:pos x="21" y="130"/>
                </a:cxn>
                <a:cxn ang="0">
                  <a:pos x="21" y="107"/>
                </a:cxn>
                <a:cxn ang="0">
                  <a:pos x="43" y="102"/>
                </a:cxn>
                <a:cxn ang="0">
                  <a:pos x="58" y="102"/>
                </a:cxn>
                <a:cxn ang="0">
                  <a:pos x="74" y="98"/>
                </a:cxn>
                <a:cxn ang="0">
                  <a:pos x="75" y="81"/>
                </a:cxn>
                <a:cxn ang="0">
                  <a:pos x="99" y="70"/>
                </a:cxn>
                <a:cxn ang="0">
                  <a:pos x="106" y="69"/>
                </a:cxn>
                <a:cxn ang="0">
                  <a:pos x="115" y="44"/>
                </a:cxn>
                <a:cxn ang="0">
                  <a:pos x="132" y="35"/>
                </a:cxn>
                <a:cxn ang="0">
                  <a:pos x="145" y="32"/>
                </a:cxn>
                <a:cxn ang="0">
                  <a:pos x="154" y="10"/>
                </a:cxn>
                <a:cxn ang="0">
                  <a:pos x="162" y="0"/>
                </a:cxn>
                <a:cxn ang="0">
                  <a:pos x="182" y="4"/>
                </a:cxn>
                <a:cxn ang="0">
                  <a:pos x="195" y="21"/>
                </a:cxn>
                <a:cxn ang="0">
                  <a:pos x="206" y="41"/>
                </a:cxn>
                <a:cxn ang="0">
                  <a:pos x="216" y="32"/>
                </a:cxn>
                <a:cxn ang="0">
                  <a:pos x="221" y="18"/>
                </a:cxn>
                <a:cxn ang="0">
                  <a:pos x="247" y="11"/>
                </a:cxn>
                <a:cxn ang="0">
                  <a:pos x="261" y="12"/>
                </a:cxn>
                <a:cxn ang="0">
                  <a:pos x="252" y="29"/>
                </a:cxn>
                <a:cxn ang="0">
                  <a:pos x="271" y="26"/>
                </a:cxn>
                <a:cxn ang="0">
                  <a:pos x="281" y="34"/>
                </a:cxn>
                <a:cxn ang="0">
                  <a:pos x="291" y="44"/>
                </a:cxn>
                <a:cxn ang="0">
                  <a:pos x="303" y="44"/>
                </a:cxn>
                <a:cxn ang="0">
                  <a:pos x="308" y="55"/>
                </a:cxn>
                <a:cxn ang="0">
                  <a:pos x="307" y="72"/>
                </a:cxn>
              </a:cxnLst>
              <a:rect l="0" t="0" r="r" b="b"/>
              <a:pathLst>
                <a:path w="312" h="194">
                  <a:moveTo>
                    <a:pt x="311" y="77"/>
                  </a:moveTo>
                  <a:cubicBezTo>
                    <a:pt x="311" y="78"/>
                    <a:pt x="311" y="81"/>
                    <a:pt x="311" y="82"/>
                  </a:cubicBezTo>
                  <a:cubicBezTo>
                    <a:pt x="311" y="82"/>
                    <a:pt x="312" y="83"/>
                    <a:pt x="312" y="84"/>
                  </a:cubicBezTo>
                  <a:cubicBezTo>
                    <a:pt x="311" y="84"/>
                    <a:pt x="311" y="85"/>
                    <a:pt x="311" y="85"/>
                  </a:cubicBezTo>
                  <a:cubicBezTo>
                    <a:pt x="310" y="85"/>
                    <a:pt x="308" y="88"/>
                    <a:pt x="307" y="89"/>
                  </a:cubicBezTo>
                  <a:cubicBezTo>
                    <a:pt x="307" y="89"/>
                    <a:pt x="306" y="90"/>
                    <a:pt x="305" y="90"/>
                  </a:cubicBezTo>
                  <a:cubicBezTo>
                    <a:pt x="305" y="90"/>
                    <a:pt x="303" y="91"/>
                    <a:pt x="303" y="91"/>
                  </a:cubicBezTo>
                  <a:cubicBezTo>
                    <a:pt x="302" y="92"/>
                    <a:pt x="303" y="93"/>
                    <a:pt x="302" y="94"/>
                  </a:cubicBezTo>
                  <a:cubicBezTo>
                    <a:pt x="302" y="94"/>
                    <a:pt x="301" y="95"/>
                    <a:pt x="300" y="96"/>
                  </a:cubicBezTo>
                  <a:cubicBezTo>
                    <a:pt x="300" y="96"/>
                    <a:pt x="299" y="97"/>
                    <a:pt x="298" y="97"/>
                  </a:cubicBezTo>
                  <a:cubicBezTo>
                    <a:pt x="298" y="98"/>
                    <a:pt x="297" y="98"/>
                    <a:pt x="296" y="98"/>
                  </a:cubicBezTo>
                  <a:cubicBezTo>
                    <a:pt x="295" y="98"/>
                    <a:pt x="293" y="97"/>
                    <a:pt x="292" y="96"/>
                  </a:cubicBezTo>
                  <a:cubicBezTo>
                    <a:pt x="291" y="96"/>
                    <a:pt x="290" y="94"/>
                    <a:pt x="289" y="94"/>
                  </a:cubicBezTo>
                  <a:cubicBezTo>
                    <a:pt x="289" y="94"/>
                    <a:pt x="287" y="94"/>
                    <a:pt x="287" y="95"/>
                  </a:cubicBezTo>
                  <a:cubicBezTo>
                    <a:pt x="286" y="95"/>
                    <a:pt x="287" y="97"/>
                    <a:pt x="287" y="97"/>
                  </a:cubicBezTo>
                  <a:cubicBezTo>
                    <a:pt x="288" y="98"/>
                    <a:pt x="289" y="99"/>
                    <a:pt x="289" y="100"/>
                  </a:cubicBezTo>
                  <a:cubicBezTo>
                    <a:pt x="290" y="101"/>
                    <a:pt x="289" y="102"/>
                    <a:pt x="289" y="103"/>
                  </a:cubicBezTo>
                  <a:cubicBezTo>
                    <a:pt x="289" y="104"/>
                    <a:pt x="288" y="105"/>
                    <a:pt x="288" y="106"/>
                  </a:cubicBezTo>
                  <a:cubicBezTo>
                    <a:pt x="288" y="107"/>
                    <a:pt x="287" y="110"/>
                    <a:pt x="287" y="111"/>
                  </a:cubicBezTo>
                  <a:cubicBezTo>
                    <a:pt x="287" y="112"/>
                    <a:pt x="287" y="114"/>
                    <a:pt x="287" y="114"/>
                  </a:cubicBezTo>
                  <a:cubicBezTo>
                    <a:pt x="287" y="115"/>
                    <a:pt x="287" y="115"/>
                    <a:pt x="286" y="116"/>
                  </a:cubicBezTo>
                  <a:cubicBezTo>
                    <a:pt x="286" y="116"/>
                    <a:pt x="286" y="116"/>
                    <a:pt x="286" y="116"/>
                  </a:cubicBezTo>
                  <a:cubicBezTo>
                    <a:pt x="286" y="115"/>
                    <a:pt x="284" y="116"/>
                    <a:pt x="284" y="116"/>
                  </a:cubicBezTo>
                  <a:cubicBezTo>
                    <a:pt x="283" y="117"/>
                    <a:pt x="283" y="118"/>
                    <a:pt x="282" y="118"/>
                  </a:cubicBezTo>
                  <a:cubicBezTo>
                    <a:pt x="282" y="118"/>
                    <a:pt x="282" y="120"/>
                    <a:pt x="281" y="120"/>
                  </a:cubicBezTo>
                  <a:cubicBezTo>
                    <a:pt x="281" y="120"/>
                    <a:pt x="280" y="121"/>
                    <a:pt x="280" y="121"/>
                  </a:cubicBezTo>
                  <a:cubicBezTo>
                    <a:pt x="279" y="120"/>
                    <a:pt x="279" y="119"/>
                    <a:pt x="280" y="119"/>
                  </a:cubicBezTo>
                  <a:cubicBezTo>
                    <a:pt x="280" y="119"/>
                    <a:pt x="280" y="118"/>
                    <a:pt x="280" y="118"/>
                  </a:cubicBezTo>
                  <a:cubicBezTo>
                    <a:pt x="280" y="118"/>
                    <a:pt x="281" y="117"/>
                    <a:pt x="280" y="117"/>
                  </a:cubicBezTo>
                  <a:cubicBezTo>
                    <a:pt x="280" y="117"/>
                    <a:pt x="279" y="118"/>
                    <a:pt x="279" y="118"/>
                  </a:cubicBezTo>
                  <a:cubicBezTo>
                    <a:pt x="278" y="118"/>
                    <a:pt x="276" y="118"/>
                    <a:pt x="275" y="118"/>
                  </a:cubicBezTo>
                  <a:cubicBezTo>
                    <a:pt x="275" y="118"/>
                    <a:pt x="273" y="117"/>
                    <a:pt x="273" y="117"/>
                  </a:cubicBezTo>
                  <a:cubicBezTo>
                    <a:pt x="271" y="117"/>
                    <a:pt x="269" y="117"/>
                    <a:pt x="268" y="117"/>
                  </a:cubicBezTo>
                  <a:cubicBezTo>
                    <a:pt x="267" y="117"/>
                    <a:pt x="265" y="117"/>
                    <a:pt x="264" y="117"/>
                  </a:cubicBezTo>
                  <a:cubicBezTo>
                    <a:pt x="263" y="118"/>
                    <a:pt x="260" y="118"/>
                    <a:pt x="259" y="118"/>
                  </a:cubicBezTo>
                  <a:cubicBezTo>
                    <a:pt x="258" y="118"/>
                    <a:pt x="256" y="118"/>
                    <a:pt x="255" y="118"/>
                  </a:cubicBezTo>
                  <a:cubicBezTo>
                    <a:pt x="254" y="117"/>
                    <a:pt x="252" y="117"/>
                    <a:pt x="251" y="116"/>
                  </a:cubicBezTo>
                  <a:cubicBezTo>
                    <a:pt x="250" y="116"/>
                    <a:pt x="247" y="117"/>
                    <a:pt x="246" y="117"/>
                  </a:cubicBezTo>
                  <a:cubicBezTo>
                    <a:pt x="245" y="117"/>
                    <a:pt x="242" y="116"/>
                    <a:pt x="241" y="116"/>
                  </a:cubicBezTo>
                  <a:cubicBezTo>
                    <a:pt x="241" y="116"/>
                    <a:pt x="240" y="115"/>
                    <a:pt x="240" y="115"/>
                  </a:cubicBezTo>
                  <a:cubicBezTo>
                    <a:pt x="239" y="114"/>
                    <a:pt x="239" y="113"/>
                    <a:pt x="239" y="113"/>
                  </a:cubicBezTo>
                  <a:cubicBezTo>
                    <a:pt x="238" y="112"/>
                    <a:pt x="237" y="112"/>
                    <a:pt x="237" y="112"/>
                  </a:cubicBezTo>
                  <a:cubicBezTo>
                    <a:pt x="236" y="112"/>
                    <a:pt x="235" y="113"/>
                    <a:pt x="235" y="113"/>
                  </a:cubicBezTo>
                  <a:cubicBezTo>
                    <a:pt x="234" y="113"/>
                    <a:pt x="233" y="112"/>
                    <a:pt x="233" y="112"/>
                  </a:cubicBezTo>
                  <a:cubicBezTo>
                    <a:pt x="233" y="112"/>
                    <a:pt x="232" y="112"/>
                    <a:pt x="232" y="113"/>
                  </a:cubicBezTo>
                  <a:cubicBezTo>
                    <a:pt x="232" y="113"/>
                    <a:pt x="233" y="114"/>
                    <a:pt x="233" y="114"/>
                  </a:cubicBezTo>
                  <a:cubicBezTo>
                    <a:pt x="233" y="115"/>
                    <a:pt x="234" y="115"/>
                    <a:pt x="234" y="115"/>
                  </a:cubicBezTo>
                  <a:cubicBezTo>
                    <a:pt x="234" y="116"/>
                    <a:pt x="233" y="117"/>
                    <a:pt x="233" y="117"/>
                  </a:cubicBezTo>
                  <a:cubicBezTo>
                    <a:pt x="232" y="118"/>
                    <a:pt x="230" y="118"/>
                    <a:pt x="230" y="118"/>
                  </a:cubicBezTo>
                  <a:cubicBezTo>
                    <a:pt x="228" y="118"/>
                    <a:pt x="225" y="118"/>
                    <a:pt x="224" y="118"/>
                  </a:cubicBezTo>
                  <a:cubicBezTo>
                    <a:pt x="223" y="118"/>
                    <a:pt x="221" y="117"/>
                    <a:pt x="220" y="117"/>
                  </a:cubicBezTo>
                  <a:cubicBezTo>
                    <a:pt x="220" y="116"/>
                    <a:pt x="219" y="114"/>
                    <a:pt x="219" y="114"/>
                  </a:cubicBezTo>
                  <a:cubicBezTo>
                    <a:pt x="218" y="113"/>
                    <a:pt x="218" y="112"/>
                    <a:pt x="218" y="111"/>
                  </a:cubicBezTo>
                  <a:cubicBezTo>
                    <a:pt x="218" y="111"/>
                    <a:pt x="218" y="109"/>
                    <a:pt x="218" y="109"/>
                  </a:cubicBezTo>
                  <a:cubicBezTo>
                    <a:pt x="218" y="108"/>
                    <a:pt x="217" y="106"/>
                    <a:pt x="216" y="106"/>
                  </a:cubicBezTo>
                  <a:cubicBezTo>
                    <a:pt x="215" y="106"/>
                    <a:pt x="215" y="107"/>
                    <a:pt x="215" y="108"/>
                  </a:cubicBezTo>
                  <a:cubicBezTo>
                    <a:pt x="215" y="109"/>
                    <a:pt x="216" y="110"/>
                    <a:pt x="216" y="111"/>
                  </a:cubicBezTo>
                  <a:cubicBezTo>
                    <a:pt x="217" y="111"/>
                    <a:pt x="216" y="113"/>
                    <a:pt x="216" y="113"/>
                  </a:cubicBezTo>
                  <a:cubicBezTo>
                    <a:pt x="216" y="115"/>
                    <a:pt x="217" y="117"/>
                    <a:pt x="217" y="118"/>
                  </a:cubicBezTo>
                  <a:cubicBezTo>
                    <a:pt x="217" y="119"/>
                    <a:pt x="217" y="120"/>
                    <a:pt x="217" y="121"/>
                  </a:cubicBezTo>
                  <a:cubicBezTo>
                    <a:pt x="217" y="122"/>
                    <a:pt x="218" y="124"/>
                    <a:pt x="218" y="125"/>
                  </a:cubicBezTo>
                  <a:cubicBezTo>
                    <a:pt x="218" y="126"/>
                    <a:pt x="218" y="128"/>
                    <a:pt x="218" y="128"/>
                  </a:cubicBezTo>
                  <a:cubicBezTo>
                    <a:pt x="218" y="129"/>
                    <a:pt x="219" y="129"/>
                    <a:pt x="219" y="130"/>
                  </a:cubicBezTo>
                  <a:cubicBezTo>
                    <a:pt x="219" y="130"/>
                    <a:pt x="219" y="131"/>
                    <a:pt x="219" y="132"/>
                  </a:cubicBezTo>
                  <a:cubicBezTo>
                    <a:pt x="219" y="132"/>
                    <a:pt x="218" y="134"/>
                    <a:pt x="218" y="134"/>
                  </a:cubicBezTo>
                  <a:cubicBezTo>
                    <a:pt x="218" y="135"/>
                    <a:pt x="217" y="135"/>
                    <a:pt x="216" y="136"/>
                  </a:cubicBezTo>
                  <a:cubicBezTo>
                    <a:pt x="216" y="137"/>
                    <a:pt x="216" y="138"/>
                    <a:pt x="215" y="139"/>
                  </a:cubicBezTo>
                  <a:cubicBezTo>
                    <a:pt x="215" y="139"/>
                    <a:pt x="214" y="140"/>
                    <a:pt x="214" y="140"/>
                  </a:cubicBezTo>
                  <a:cubicBezTo>
                    <a:pt x="213" y="141"/>
                    <a:pt x="212" y="141"/>
                    <a:pt x="211" y="141"/>
                  </a:cubicBezTo>
                  <a:cubicBezTo>
                    <a:pt x="210" y="141"/>
                    <a:pt x="209" y="140"/>
                    <a:pt x="208" y="140"/>
                  </a:cubicBezTo>
                  <a:cubicBezTo>
                    <a:pt x="207" y="140"/>
                    <a:pt x="206" y="141"/>
                    <a:pt x="205" y="141"/>
                  </a:cubicBezTo>
                  <a:cubicBezTo>
                    <a:pt x="204" y="141"/>
                    <a:pt x="203" y="141"/>
                    <a:pt x="202" y="141"/>
                  </a:cubicBezTo>
                  <a:cubicBezTo>
                    <a:pt x="202" y="141"/>
                    <a:pt x="202" y="141"/>
                    <a:pt x="202" y="140"/>
                  </a:cubicBezTo>
                  <a:cubicBezTo>
                    <a:pt x="202" y="140"/>
                    <a:pt x="203" y="140"/>
                    <a:pt x="203" y="140"/>
                  </a:cubicBezTo>
                  <a:cubicBezTo>
                    <a:pt x="203" y="140"/>
                    <a:pt x="203" y="139"/>
                    <a:pt x="202" y="139"/>
                  </a:cubicBezTo>
                  <a:cubicBezTo>
                    <a:pt x="202" y="138"/>
                    <a:pt x="201" y="139"/>
                    <a:pt x="200" y="139"/>
                  </a:cubicBezTo>
                  <a:cubicBezTo>
                    <a:pt x="200" y="140"/>
                    <a:pt x="199" y="140"/>
                    <a:pt x="198" y="140"/>
                  </a:cubicBezTo>
                  <a:cubicBezTo>
                    <a:pt x="198" y="141"/>
                    <a:pt x="197" y="142"/>
                    <a:pt x="197" y="143"/>
                  </a:cubicBezTo>
                  <a:cubicBezTo>
                    <a:pt x="196" y="143"/>
                    <a:pt x="195" y="144"/>
                    <a:pt x="194" y="144"/>
                  </a:cubicBezTo>
                  <a:cubicBezTo>
                    <a:pt x="193" y="144"/>
                    <a:pt x="192" y="146"/>
                    <a:pt x="191" y="146"/>
                  </a:cubicBezTo>
                  <a:cubicBezTo>
                    <a:pt x="190" y="146"/>
                    <a:pt x="189" y="145"/>
                    <a:pt x="189" y="145"/>
                  </a:cubicBezTo>
                  <a:cubicBezTo>
                    <a:pt x="188" y="144"/>
                    <a:pt x="187" y="142"/>
                    <a:pt x="187" y="141"/>
                  </a:cubicBezTo>
                  <a:cubicBezTo>
                    <a:pt x="187" y="140"/>
                    <a:pt x="187" y="139"/>
                    <a:pt x="187" y="138"/>
                  </a:cubicBezTo>
                  <a:cubicBezTo>
                    <a:pt x="186" y="138"/>
                    <a:pt x="186" y="137"/>
                    <a:pt x="185" y="136"/>
                  </a:cubicBezTo>
                  <a:cubicBezTo>
                    <a:pt x="185" y="136"/>
                    <a:pt x="184" y="135"/>
                    <a:pt x="184" y="135"/>
                  </a:cubicBezTo>
                  <a:cubicBezTo>
                    <a:pt x="184" y="136"/>
                    <a:pt x="184" y="137"/>
                    <a:pt x="184" y="137"/>
                  </a:cubicBezTo>
                  <a:cubicBezTo>
                    <a:pt x="184" y="137"/>
                    <a:pt x="185" y="138"/>
                    <a:pt x="185" y="138"/>
                  </a:cubicBezTo>
                  <a:cubicBezTo>
                    <a:pt x="185" y="138"/>
                    <a:pt x="185" y="140"/>
                    <a:pt x="185" y="140"/>
                  </a:cubicBezTo>
                  <a:cubicBezTo>
                    <a:pt x="185" y="141"/>
                    <a:pt x="185" y="141"/>
                    <a:pt x="185" y="142"/>
                  </a:cubicBezTo>
                  <a:cubicBezTo>
                    <a:pt x="185" y="142"/>
                    <a:pt x="186" y="143"/>
                    <a:pt x="186" y="143"/>
                  </a:cubicBezTo>
                  <a:cubicBezTo>
                    <a:pt x="186" y="144"/>
                    <a:pt x="186" y="145"/>
                    <a:pt x="186" y="145"/>
                  </a:cubicBezTo>
                  <a:cubicBezTo>
                    <a:pt x="186" y="146"/>
                    <a:pt x="186" y="147"/>
                    <a:pt x="186" y="147"/>
                  </a:cubicBezTo>
                  <a:cubicBezTo>
                    <a:pt x="186" y="147"/>
                    <a:pt x="185" y="146"/>
                    <a:pt x="185" y="146"/>
                  </a:cubicBezTo>
                  <a:cubicBezTo>
                    <a:pt x="184" y="146"/>
                    <a:pt x="183" y="145"/>
                    <a:pt x="183" y="144"/>
                  </a:cubicBezTo>
                  <a:cubicBezTo>
                    <a:pt x="182" y="144"/>
                    <a:pt x="182" y="143"/>
                    <a:pt x="182" y="143"/>
                  </a:cubicBezTo>
                  <a:cubicBezTo>
                    <a:pt x="182" y="142"/>
                    <a:pt x="181" y="143"/>
                    <a:pt x="181" y="143"/>
                  </a:cubicBezTo>
                  <a:cubicBezTo>
                    <a:pt x="181" y="143"/>
                    <a:pt x="181" y="144"/>
                    <a:pt x="181" y="144"/>
                  </a:cubicBezTo>
                  <a:cubicBezTo>
                    <a:pt x="181" y="145"/>
                    <a:pt x="181" y="145"/>
                    <a:pt x="181" y="146"/>
                  </a:cubicBezTo>
                  <a:cubicBezTo>
                    <a:pt x="181" y="146"/>
                    <a:pt x="180" y="146"/>
                    <a:pt x="180" y="146"/>
                  </a:cubicBezTo>
                  <a:cubicBezTo>
                    <a:pt x="179" y="146"/>
                    <a:pt x="180" y="147"/>
                    <a:pt x="180" y="147"/>
                  </a:cubicBezTo>
                  <a:cubicBezTo>
                    <a:pt x="180" y="147"/>
                    <a:pt x="181" y="148"/>
                    <a:pt x="182" y="148"/>
                  </a:cubicBezTo>
                  <a:cubicBezTo>
                    <a:pt x="182" y="148"/>
                    <a:pt x="183" y="149"/>
                    <a:pt x="184" y="150"/>
                  </a:cubicBezTo>
                  <a:cubicBezTo>
                    <a:pt x="184" y="150"/>
                    <a:pt x="184" y="151"/>
                    <a:pt x="184" y="152"/>
                  </a:cubicBezTo>
                  <a:cubicBezTo>
                    <a:pt x="184" y="152"/>
                    <a:pt x="183" y="152"/>
                    <a:pt x="182" y="153"/>
                  </a:cubicBezTo>
                  <a:cubicBezTo>
                    <a:pt x="182" y="153"/>
                    <a:pt x="181" y="153"/>
                    <a:pt x="180" y="153"/>
                  </a:cubicBezTo>
                  <a:cubicBezTo>
                    <a:pt x="179" y="153"/>
                    <a:pt x="178" y="153"/>
                    <a:pt x="177" y="154"/>
                  </a:cubicBezTo>
                  <a:cubicBezTo>
                    <a:pt x="176" y="155"/>
                    <a:pt x="174" y="157"/>
                    <a:pt x="173" y="157"/>
                  </a:cubicBezTo>
                  <a:cubicBezTo>
                    <a:pt x="172" y="159"/>
                    <a:pt x="170" y="161"/>
                    <a:pt x="168" y="162"/>
                  </a:cubicBezTo>
                  <a:cubicBezTo>
                    <a:pt x="167" y="163"/>
                    <a:pt x="165" y="164"/>
                    <a:pt x="164" y="164"/>
                  </a:cubicBezTo>
                  <a:cubicBezTo>
                    <a:pt x="163" y="164"/>
                    <a:pt x="162" y="164"/>
                    <a:pt x="161" y="164"/>
                  </a:cubicBezTo>
                  <a:cubicBezTo>
                    <a:pt x="161" y="164"/>
                    <a:pt x="160" y="163"/>
                    <a:pt x="159" y="163"/>
                  </a:cubicBezTo>
                  <a:cubicBezTo>
                    <a:pt x="158" y="163"/>
                    <a:pt x="156" y="164"/>
                    <a:pt x="156" y="164"/>
                  </a:cubicBezTo>
                  <a:cubicBezTo>
                    <a:pt x="155" y="164"/>
                    <a:pt x="153" y="164"/>
                    <a:pt x="153" y="164"/>
                  </a:cubicBezTo>
                  <a:cubicBezTo>
                    <a:pt x="152" y="163"/>
                    <a:pt x="151" y="162"/>
                    <a:pt x="151" y="161"/>
                  </a:cubicBezTo>
                  <a:cubicBezTo>
                    <a:pt x="151" y="160"/>
                    <a:pt x="151" y="159"/>
                    <a:pt x="151" y="159"/>
                  </a:cubicBezTo>
                  <a:cubicBezTo>
                    <a:pt x="152" y="158"/>
                    <a:pt x="152" y="157"/>
                    <a:pt x="153" y="157"/>
                  </a:cubicBezTo>
                  <a:cubicBezTo>
                    <a:pt x="153" y="156"/>
                    <a:pt x="153" y="155"/>
                    <a:pt x="152" y="154"/>
                  </a:cubicBezTo>
                  <a:cubicBezTo>
                    <a:pt x="152" y="154"/>
                    <a:pt x="151" y="155"/>
                    <a:pt x="151" y="155"/>
                  </a:cubicBezTo>
                  <a:cubicBezTo>
                    <a:pt x="151" y="155"/>
                    <a:pt x="151" y="154"/>
                    <a:pt x="151" y="154"/>
                  </a:cubicBezTo>
                  <a:cubicBezTo>
                    <a:pt x="150" y="153"/>
                    <a:pt x="151" y="152"/>
                    <a:pt x="151" y="152"/>
                  </a:cubicBezTo>
                  <a:cubicBezTo>
                    <a:pt x="151" y="151"/>
                    <a:pt x="151" y="151"/>
                    <a:pt x="151" y="150"/>
                  </a:cubicBezTo>
                  <a:cubicBezTo>
                    <a:pt x="151" y="150"/>
                    <a:pt x="152" y="149"/>
                    <a:pt x="151" y="148"/>
                  </a:cubicBezTo>
                  <a:cubicBezTo>
                    <a:pt x="150" y="148"/>
                    <a:pt x="150" y="150"/>
                    <a:pt x="149" y="151"/>
                  </a:cubicBezTo>
                  <a:cubicBezTo>
                    <a:pt x="149" y="151"/>
                    <a:pt x="148" y="153"/>
                    <a:pt x="148" y="154"/>
                  </a:cubicBezTo>
                  <a:cubicBezTo>
                    <a:pt x="148" y="155"/>
                    <a:pt x="148" y="156"/>
                    <a:pt x="148" y="157"/>
                  </a:cubicBezTo>
                  <a:cubicBezTo>
                    <a:pt x="148" y="158"/>
                    <a:pt x="149" y="159"/>
                    <a:pt x="149" y="160"/>
                  </a:cubicBezTo>
                  <a:cubicBezTo>
                    <a:pt x="149" y="161"/>
                    <a:pt x="149" y="162"/>
                    <a:pt x="149" y="163"/>
                  </a:cubicBezTo>
                  <a:cubicBezTo>
                    <a:pt x="149" y="164"/>
                    <a:pt x="149" y="165"/>
                    <a:pt x="148" y="165"/>
                  </a:cubicBezTo>
                  <a:cubicBezTo>
                    <a:pt x="148" y="165"/>
                    <a:pt x="147" y="165"/>
                    <a:pt x="147" y="164"/>
                  </a:cubicBezTo>
                  <a:cubicBezTo>
                    <a:pt x="147" y="164"/>
                    <a:pt x="146" y="163"/>
                    <a:pt x="146" y="163"/>
                  </a:cubicBezTo>
                  <a:cubicBezTo>
                    <a:pt x="146" y="163"/>
                    <a:pt x="145" y="162"/>
                    <a:pt x="144" y="162"/>
                  </a:cubicBezTo>
                  <a:cubicBezTo>
                    <a:pt x="144" y="161"/>
                    <a:pt x="143" y="161"/>
                    <a:pt x="143" y="161"/>
                  </a:cubicBezTo>
                  <a:cubicBezTo>
                    <a:pt x="142" y="161"/>
                    <a:pt x="142" y="161"/>
                    <a:pt x="141" y="160"/>
                  </a:cubicBezTo>
                  <a:cubicBezTo>
                    <a:pt x="141" y="160"/>
                    <a:pt x="140" y="159"/>
                    <a:pt x="139" y="158"/>
                  </a:cubicBezTo>
                  <a:cubicBezTo>
                    <a:pt x="138" y="157"/>
                    <a:pt x="136" y="155"/>
                    <a:pt x="135" y="154"/>
                  </a:cubicBezTo>
                  <a:cubicBezTo>
                    <a:pt x="135" y="154"/>
                    <a:pt x="133" y="153"/>
                    <a:pt x="132" y="152"/>
                  </a:cubicBezTo>
                  <a:cubicBezTo>
                    <a:pt x="132" y="151"/>
                    <a:pt x="132" y="150"/>
                    <a:pt x="132" y="150"/>
                  </a:cubicBezTo>
                  <a:cubicBezTo>
                    <a:pt x="132" y="149"/>
                    <a:pt x="131" y="149"/>
                    <a:pt x="131" y="148"/>
                  </a:cubicBezTo>
                  <a:cubicBezTo>
                    <a:pt x="131" y="148"/>
                    <a:pt x="131" y="147"/>
                    <a:pt x="131" y="147"/>
                  </a:cubicBezTo>
                  <a:cubicBezTo>
                    <a:pt x="131" y="146"/>
                    <a:pt x="131" y="146"/>
                    <a:pt x="131" y="145"/>
                  </a:cubicBezTo>
                  <a:cubicBezTo>
                    <a:pt x="131" y="145"/>
                    <a:pt x="132" y="144"/>
                    <a:pt x="132" y="144"/>
                  </a:cubicBezTo>
                  <a:cubicBezTo>
                    <a:pt x="132" y="143"/>
                    <a:pt x="133" y="142"/>
                    <a:pt x="133" y="142"/>
                  </a:cubicBezTo>
                  <a:cubicBezTo>
                    <a:pt x="133" y="141"/>
                    <a:pt x="132" y="141"/>
                    <a:pt x="132" y="141"/>
                  </a:cubicBezTo>
                  <a:cubicBezTo>
                    <a:pt x="132" y="140"/>
                    <a:pt x="131" y="141"/>
                    <a:pt x="131" y="141"/>
                  </a:cubicBezTo>
                  <a:cubicBezTo>
                    <a:pt x="130" y="142"/>
                    <a:pt x="130" y="143"/>
                    <a:pt x="130" y="144"/>
                  </a:cubicBezTo>
                  <a:cubicBezTo>
                    <a:pt x="129" y="144"/>
                    <a:pt x="128" y="145"/>
                    <a:pt x="128" y="145"/>
                  </a:cubicBezTo>
                  <a:cubicBezTo>
                    <a:pt x="127" y="146"/>
                    <a:pt x="126" y="147"/>
                    <a:pt x="125" y="147"/>
                  </a:cubicBezTo>
                  <a:cubicBezTo>
                    <a:pt x="124" y="148"/>
                    <a:pt x="123" y="147"/>
                    <a:pt x="122" y="146"/>
                  </a:cubicBezTo>
                  <a:cubicBezTo>
                    <a:pt x="120" y="146"/>
                    <a:pt x="118" y="145"/>
                    <a:pt x="117" y="144"/>
                  </a:cubicBezTo>
                  <a:cubicBezTo>
                    <a:pt x="116" y="144"/>
                    <a:pt x="114" y="142"/>
                    <a:pt x="113" y="142"/>
                  </a:cubicBezTo>
                  <a:cubicBezTo>
                    <a:pt x="112" y="141"/>
                    <a:pt x="111" y="139"/>
                    <a:pt x="110" y="139"/>
                  </a:cubicBezTo>
                  <a:cubicBezTo>
                    <a:pt x="110" y="138"/>
                    <a:pt x="110" y="136"/>
                    <a:pt x="110" y="135"/>
                  </a:cubicBezTo>
                  <a:cubicBezTo>
                    <a:pt x="109" y="134"/>
                    <a:pt x="109" y="131"/>
                    <a:pt x="108" y="130"/>
                  </a:cubicBezTo>
                  <a:cubicBezTo>
                    <a:pt x="108" y="130"/>
                    <a:pt x="107" y="129"/>
                    <a:pt x="106" y="129"/>
                  </a:cubicBezTo>
                  <a:cubicBezTo>
                    <a:pt x="106" y="129"/>
                    <a:pt x="105" y="129"/>
                    <a:pt x="105" y="129"/>
                  </a:cubicBezTo>
                  <a:cubicBezTo>
                    <a:pt x="105" y="129"/>
                    <a:pt x="106" y="130"/>
                    <a:pt x="106" y="131"/>
                  </a:cubicBezTo>
                  <a:cubicBezTo>
                    <a:pt x="106" y="131"/>
                    <a:pt x="106" y="132"/>
                    <a:pt x="106" y="133"/>
                  </a:cubicBezTo>
                  <a:cubicBezTo>
                    <a:pt x="106" y="133"/>
                    <a:pt x="105" y="134"/>
                    <a:pt x="105" y="134"/>
                  </a:cubicBezTo>
                  <a:cubicBezTo>
                    <a:pt x="105" y="135"/>
                    <a:pt x="105" y="136"/>
                    <a:pt x="104" y="137"/>
                  </a:cubicBezTo>
                  <a:cubicBezTo>
                    <a:pt x="104" y="137"/>
                    <a:pt x="103" y="139"/>
                    <a:pt x="103" y="140"/>
                  </a:cubicBezTo>
                  <a:cubicBezTo>
                    <a:pt x="103" y="140"/>
                    <a:pt x="104" y="141"/>
                    <a:pt x="104" y="141"/>
                  </a:cubicBezTo>
                  <a:cubicBezTo>
                    <a:pt x="104" y="142"/>
                    <a:pt x="105" y="143"/>
                    <a:pt x="105" y="143"/>
                  </a:cubicBezTo>
                  <a:cubicBezTo>
                    <a:pt x="105" y="143"/>
                    <a:pt x="104" y="144"/>
                    <a:pt x="104" y="144"/>
                  </a:cubicBezTo>
                  <a:cubicBezTo>
                    <a:pt x="104" y="144"/>
                    <a:pt x="103" y="145"/>
                    <a:pt x="103" y="146"/>
                  </a:cubicBezTo>
                  <a:cubicBezTo>
                    <a:pt x="103" y="146"/>
                    <a:pt x="104" y="147"/>
                    <a:pt x="104" y="147"/>
                  </a:cubicBezTo>
                  <a:cubicBezTo>
                    <a:pt x="104" y="148"/>
                    <a:pt x="105" y="149"/>
                    <a:pt x="106" y="149"/>
                  </a:cubicBezTo>
                  <a:cubicBezTo>
                    <a:pt x="107" y="150"/>
                    <a:pt x="108" y="150"/>
                    <a:pt x="109" y="150"/>
                  </a:cubicBezTo>
                  <a:cubicBezTo>
                    <a:pt x="110" y="150"/>
                    <a:pt x="111" y="151"/>
                    <a:pt x="112" y="151"/>
                  </a:cubicBezTo>
                  <a:cubicBezTo>
                    <a:pt x="113" y="151"/>
                    <a:pt x="115" y="152"/>
                    <a:pt x="115" y="153"/>
                  </a:cubicBezTo>
                  <a:cubicBezTo>
                    <a:pt x="116" y="154"/>
                    <a:pt x="117" y="156"/>
                    <a:pt x="117" y="157"/>
                  </a:cubicBezTo>
                  <a:cubicBezTo>
                    <a:pt x="117" y="158"/>
                    <a:pt x="116" y="158"/>
                    <a:pt x="115" y="159"/>
                  </a:cubicBezTo>
                  <a:cubicBezTo>
                    <a:pt x="115" y="159"/>
                    <a:pt x="114" y="158"/>
                    <a:pt x="114" y="158"/>
                  </a:cubicBezTo>
                  <a:cubicBezTo>
                    <a:pt x="113" y="158"/>
                    <a:pt x="113" y="157"/>
                    <a:pt x="113" y="157"/>
                  </a:cubicBezTo>
                  <a:cubicBezTo>
                    <a:pt x="113" y="156"/>
                    <a:pt x="112" y="156"/>
                    <a:pt x="112" y="157"/>
                  </a:cubicBezTo>
                  <a:cubicBezTo>
                    <a:pt x="112" y="157"/>
                    <a:pt x="111" y="157"/>
                    <a:pt x="112" y="158"/>
                  </a:cubicBezTo>
                  <a:cubicBezTo>
                    <a:pt x="112" y="158"/>
                    <a:pt x="112" y="159"/>
                    <a:pt x="112" y="159"/>
                  </a:cubicBezTo>
                  <a:cubicBezTo>
                    <a:pt x="112" y="160"/>
                    <a:pt x="112" y="161"/>
                    <a:pt x="112" y="161"/>
                  </a:cubicBezTo>
                  <a:cubicBezTo>
                    <a:pt x="112" y="162"/>
                    <a:pt x="112" y="163"/>
                    <a:pt x="112" y="163"/>
                  </a:cubicBezTo>
                  <a:cubicBezTo>
                    <a:pt x="112" y="163"/>
                    <a:pt x="113" y="163"/>
                    <a:pt x="113" y="163"/>
                  </a:cubicBezTo>
                  <a:cubicBezTo>
                    <a:pt x="113" y="163"/>
                    <a:pt x="114" y="163"/>
                    <a:pt x="114" y="162"/>
                  </a:cubicBezTo>
                  <a:cubicBezTo>
                    <a:pt x="114" y="162"/>
                    <a:pt x="115" y="162"/>
                    <a:pt x="115" y="162"/>
                  </a:cubicBezTo>
                  <a:cubicBezTo>
                    <a:pt x="115" y="163"/>
                    <a:pt x="116" y="163"/>
                    <a:pt x="116" y="164"/>
                  </a:cubicBezTo>
                  <a:cubicBezTo>
                    <a:pt x="115" y="164"/>
                    <a:pt x="115" y="165"/>
                    <a:pt x="115" y="165"/>
                  </a:cubicBezTo>
                  <a:cubicBezTo>
                    <a:pt x="115" y="166"/>
                    <a:pt x="114" y="166"/>
                    <a:pt x="114" y="166"/>
                  </a:cubicBezTo>
                  <a:cubicBezTo>
                    <a:pt x="114" y="167"/>
                    <a:pt x="113" y="169"/>
                    <a:pt x="113" y="170"/>
                  </a:cubicBezTo>
                  <a:cubicBezTo>
                    <a:pt x="112" y="171"/>
                    <a:pt x="112" y="174"/>
                    <a:pt x="113" y="175"/>
                  </a:cubicBezTo>
                  <a:cubicBezTo>
                    <a:pt x="113" y="175"/>
                    <a:pt x="113" y="176"/>
                    <a:pt x="114" y="177"/>
                  </a:cubicBezTo>
                  <a:cubicBezTo>
                    <a:pt x="114" y="177"/>
                    <a:pt x="114" y="178"/>
                    <a:pt x="114" y="179"/>
                  </a:cubicBezTo>
                  <a:cubicBezTo>
                    <a:pt x="114" y="179"/>
                    <a:pt x="114" y="180"/>
                    <a:pt x="113" y="181"/>
                  </a:cubicBezTo>
                  <a:cubicBezTo>
                    <a:pt x="113" y="181"/>
                    <a:pt x="112" y="181"/>
                    <a:pt x="111" y="181"/>
                  </a:cubicBezTo>
                  <a:cubicBezTo>
                    <a:pt x="110" y="181"/>
                    <a:pt x="110" y="183"/>
                    <a:pt x="109" y="183"/>
                  </a:cubicBezTo>
                  <a:cubicBezTo>
                    <a:pt x="109" y="184"/>
                    <a:pt x="108" y="185"/>
                    <a:pt x="107" y="185"/>
                  </a:cubicBezTo>
                  <a:cubicBezTo>
                    <a:pt x="107" y="185"/>
                    <a:pt x="105" y="185"/>
                    <a:pt x="105" y="185"/>
                  </a:cubicBezTo>
                  <a:cubicBezTo>
                    <a:pt x="104" y="185"/>
                    <a:pt x="104" y="183"/>
                    <a:pt x="104" y="183"/>
                  </a:cubicBezTo>
                  <a:cubicBezTo>
                    <a:pt x="103" y="182"/>
                    <a:pt x="101" y="181"/>
                    <a:pt x="100" y="181"/>
                  </a:cubicBezTo>
                  <a:cubicBezTo>
                    <a:pt x="99" y="181"/>
                    <a:pt x="97" y="181"/>
                    <a:pt x="96" y="181"/>
                  </a:cubicBezTo>
                  <a:cubicBezTo>
                    <a:pt x="96" y="180"/>
                    <a:pt x="95" y="180"/>
                    <a:pt x="95" y="180"/>
                  </a:cubicBezTo>
                  <a:cubicBezTo>
                    <a:pt x="94" y="180"/>
                    <a:pt x="92" y="180"/>
                    <a:pt x="92" y="180"/>
                  </a:cubicBezTo>
                  <a:cubicBezTo>
                    <a:pt x="91" y="179"/>
                    <a:pt x="90" y="178"/>
                    <a:pt x="90" y="178"/>
                  </a:cubicBezTo>
                  <a:cubicBezTo>
                    <a:pt x="89" y="177"/>
                    <a:pt x="88" y="176"/>
                    <a:pt x="87" y="175"/>
                  </a:cubicBezTo>
                  <a:cubicBezTo>
                    <a:pt x="87" y="175"/>
                    <a:pt x="87" y="174"/>
                    <a:pt x="87" y="174"/>
                  </a:cubicBezTo>
                  <a:cubicBezTo>
                    <a:pt x="87" y="173"/>
                    <a:pt x="86" y="172"/>
                    <a:pt x="85" y="171"/>
                  </a:cubicBezTo>
                  <a:cubicBezTo>
                    <a:pt x="85" y="171"/>
                    <a:pt x="83" y="170"/>
                    <a:pt x="83" y="169"/>
                  </a:cubicBezTo>
                  <a:cubicBezTo>
                    <a:pt x="82" y="168"/>
                    <a:pt x="82" y="167"/>
                    <a:pt x="82" y="166"/>
                  </a:cubicBezTo>
                  <a:cubicBezTo>
                    <a:pt x="82" y="165"/>
                    <a:pt x="82" y="164"/>
                    <a:pt x="81" y="163"/>
                  </a:cubicBezTo>
                  <a:cubicBezTo>
                    <a:pt x="81" y="162"/>
                    <a:pt x="80" y="161"/>
                    <a:pt x="80" y="161"/>
                  </a:cubicBezTo>
                  <a:cubicBezTo>
                    <a:pt x="79" y="159"/>
                    <a:pt x="76" y="158"/>
                    <a:pt x="74" y="157"/>
                  </a:cubicBezTo>
                  <a:cubicBezTo>
                    <a:pt x="73" y="156"/>
                    <a:pt x="72" y="155"/>
                    <a:pt x="71" y="154"/>
                  </a:cubicBezTo>
                  <a:cubicBezTo>
                    <a:pt x="69" y="153"/>
                    <a:pt x="67" y="152"/>
                    <a:pt x="66" y="152"/>
                  </a:cubicBezTo>
                  <a:cubicBezTo>
                    <a:pt x="64" y="151"/>
                    <a:pt x="60" y="151"/>
                    <a:pt x="58" y="151"/>
                  </a:cubicBezTo>
                  <a:cubicBezTo>
                    <a:pt x="57" y="150"/>
                    <a:pt x="55" y="149"/>
                    <a:pt x="54" y="149"/>
                  </a:cubicBezTo>
                  <a:cubicBezTo>
                    <a:pt x="53" y="148"/>
                    <a:pt x="53" y="145"/>
                    <a:pt x="52" y="144"/>
                  </a:cubicBezTo>
                  <a:cubicBezTo>
                    <a:pt x="52" y="143"/>
                    <a:pt x="51" y="142"/>
                    <a:pt x="51" y="141"/>
                  </a:cubicBezTo>
                  <a:cubicBezTo>
                    <a:pt x="50" y="141"/>
                    <a:pt x="49" y="141"/>
                    <a:pt x="48" y="141"/>
                  </a:cubicBezTo>
                  <a:cubicBezTo>
                    <a:pt x="48" y="141"/>
                    <a:pt x="46" y="141"/>
                    <a:pt x="46" y="141"/>
                  </a:cubicBezTo>
                  <a:cubicBezTo>
                    <a:pt x="45" y="141"/>
                    <a:pt x="45" y="142"/>
                    <a:pt x="45" y="143"/>
                  </a:cubicBezTo>
                  <a:cubicBezTo>
                    <a:pt x="45" y="143"/>
                    <a:pt x="44" y="144"/>
                    <a:pt x="43" y="145"/>
                  </a:cubicBezTo>
                  <a:cubicBezTo>
                    <a:pt x="43" y="145"/>
                    <a:pt x="42" y="146"/>
                    <a:pt x="42" y="146"/>
                  </a:cubicBezTo>
                  <a:cubicBezTo>
                    <a:pt x="41" y="146"/>
                    <a:pt x="39" y="147"/>
                    <a:pt x="38" y="148"/>
                  </a:cubicBezTo>
                  <a:cubicBezTo>
                    <a:pt x="37" y="148"/>
                    <a:pt x="36" y="148"/>
                    <a:pt x="35" y="149"/>
                  </a:cubicBezTo>
                  <a:cubicBezTo>
                    <a:pt x="35" y="149"/>
                    <a:pt x="34" y="151"/>
                    <a:pt x="33" y="152"/>
                  </a:cubicBezTo>
                  <a:cubicBezTo>
                    <a:pt x="33" y="153"/>
                    <a:pt x="32" y="155"/>
                    <a:pt x="32" y="155"/>
                  </a:cubicBezTo>
                  <a:cubicBezTo>
                    <a:pt x="32" y="156"/>
                    <a:pt x="33" y="157"/>
                    <a:pt x="33" y="158"/>
                  </a:cubicBezTo>
                  <a:cubicBezTo>
                    <a:pt x="33" y="159"/>
                    <a:pt x="33" y="162"/>
                    <a:pt x="34" y="163"/>
                  </a:cubicBezTo>
                  <a:cubicBezTo>
                    <a:pt x="34" y="166"/>
                    <a:pt x="36" y="171"/>
                    <a:pt x="36" y="173"/>
                  </a:cubicBezTo>
                  <a:cubicBezTo>
                    <a:pt x="37" y="174"/>
                    <a:pt x="38" y="178"/>
                    <a:pt x="39" y="179"/>
                  </a:cubicBezTo>
                  <a:cubicBezTo>
                    <a:pt x="39" y="180"/>
                    <a:pt x="41" y="182"/>
                    <a:pt x="41" y="183"/>
                  </a:cubicBezTo>
                  <a:cubicBezTo>
                    <a:pt x="42" y="184"/>
                    <a:pt x="42" y="185"/>
                    <a:pt x="42" y="185"/>
                  </a:cubicBezTo>
                  <a:cubicBezTo>
                    <a:pt x="42" y="186"/>
                    <a:pt x="42" y="187"/>
                    <a:pt x="42" y="187"/>
                  </a:cubicBezTo>
                  <a:cubicBezTo>
                    <a:pt x="42" y="188"/>
                    <a:pt x="41" y="189"/>
                    <a:pt x="41" y="189"/>
                  </a:cubicBezTo>
                  <a:cubicBezTo>
                    <a:pt x="41" y="189"/>
                    <a:pt x="41" y="190"/>
                    <a:pt x="41" y="191"/>
                  </a:cubicBezTo>
                  <a:cubicBezTo>
                    <a:pt x="41" y="191"/>
                    <a:pt x="42" y="191"/>
                    <a:pt x="42" y="191"/>
                  </a:cubicBezTo>
                  <a:cubicBezTo>
                    <a:pt x="42" y="191"/>
                    <a:pt x="43" y="192"/>
                    <a:pt x="43" y="192"/>
                  </a:cubicBezTo>
                  <a:cubicBezTo>
                    <a:pt x="43" y="193"/>
                    <a:pt x="43" y="193"/>
                    <a:pt x="43" y="193"/>
                  </a:cubicBezTo>
                  <a:cubicBezTo>
                    <a:pt x="42" y="194"/>
                    <a:pt x="41" y="193"/>
                    <a:pt x="40" y="193"/>
                  </a:cubicBezTo>
                  <a:cubicBezTo>
                    <a:pt x="39" y="193"/>
                    <a:pt x="37" y="193"/>
                    <a:pt x="36" y="193"/>
                  </a:cubicBezTo>
                  <a:cubicBezTo>
                    <a:pt x="35" y="192"/>
                    <a:pt x="33" y="192"/>
                    <a:pt x="32" y="191"/>
                  </a:cubicBezTo>
                  <a:cubicBezTo>
                    <a:pt x="31" y="190"/>
                    <a:pt x="31" y="189"/>
                    <a:pt x="30" y="188"/>
                  </a:cubicBezTo>
                  <a:cubicBezTo>
                    <a:pt x="30" y="187"/>
                    <a:pt x="30" y="186"/>
                    <a:pt x="30" y="185"/>
                  </a:cubicBezTo>
                  <a:cubicBezTo>
                    <a:pt x="30" y="185"/>
                    <a:pt x="29" y="184"/>
                    <a:pt x="29" y="183"/>
                  </a:cubicBezTo>
                  <a:cubicBezTo>
                    <a:pt x="29" y="183"/>
                    <a:pt x="29" y="182"/>
                    <a:pt x="30" y="182"/>
                  </a:cubicBezTo>
                  <a:cubicBezTo>
                    <a:pt x="30" y="181"/>
                    <a:pt x="31" y="181"/>
                    <a:pt x="32" y="180"/>
                  </a:cubicBezTo>
                  <a:cubicBezTo>
                    <a:pt x="32" y="180"/>
                    <a:pt x="32" y="179"/>
                    <a:pt x="32" y="178"/>
                  </a:cubicBezTo>
                  <a:cubicBezTo>
                    <a:pt x="32" y="178"/>
                    <a:pt x="31" y="177"/>
                    <a:pt x="31" y="177"/>
                  </a:cubicBezTo>
                  <a:cubicBezTo>
                    <a:pt x="31" y="176"/>
                    <a:pt x="32" y="176"/>
                    <a:pt x="32" y="176"/>
                  </a:cubicBezTo>
                  <a:cubicBezTo>
                    <a:pt x="32" y="175"/>
                    <a:pt x="32" y="174"/>
                    <a:pt x="32" y="174"/>
                  </a:cubicBezTo>
                  <a:cubicBezTo>
                    <a:pt x="32" y="173"/>
                    <a:pt x="31" y="173"/>
                    <a:pt x="30" y="173"/>
                  </a:cubicBezTo>
                  <a:cubicBezTo>
                    <a:pt x="29" y="172"/>
                    <a:pt x="28" y="172"/>
                    <a:pt x="27" y="171"/>
                  </a:cubicBezTo>
                  <a:cubicBezTo>
                    <a:pt x="26" y="170"/>
                    <a:pt x="26" y="168"/>
                    <a:pt x="25" y="167"/>
                  </a:cubicBezTo>
                  <a:cubicBezTo>
                    <a:pt x="25" y="166"/>
                    <a:pt x="25" y="163"/>
                    <a:pt x="25" y="161"/>
                  </a:cubicBezTo>
                  <a:cubicBezTo>
                    <a:pt x="24" y="160"/>
                    <a:pt x="22" y="159"/>
                    <a:pt x="22" y="158"/>
                  </a:cubicBezTo>
                  <a:cubicBezTo>
                    <a:pt x="21" y="157"/>
                    <a:pt x="21" y="155"/>
                    <a:pt x="20" y="155"/>
                  </a:cubicBezTo>
                  <a:cubicBezTo>
                    <a:pt x="20" y="154"/>
                    <a:pt x="19" y="153"/>
                    <a:pt x="19" y="153"/>
                  </a:cubicBezTo>
                  <a:cubicBezTo>
                    <a:pt x="18" y="152"/>
                    <a:pt x="15" y="151"/>
                    <a:pt x="14" y="150"/>
                  </a:cubicBezTo>
                  <a:cubicBezTo>
                    <a:pt x="13" y="150"/>
                    <a:pt x="12" y="148"/>
                    <a:pt x="11" y="147"/>
                  </a:cubicBezTo>
                  <a:cubicBezTo>
                    <a:pt x="10" y="147"/>
                    <a:pt x="9" y="146"/>
                    <a:pt x="8" y="146"/>
                  </a:cubicBezTo>
                  <a:cubicBezTo>
                    <a:pt x="8" y="145"/>
                    <a:pt x="6" y="143"/>
                    <a:pt x="6" y="142"/>
                  </a:cubicBezTo>
                  <a:cubicBezTo>
                    <a:pt x="5" y="140"/>
                    <a:pt x="5" y="137"/>
                    <a:pt x="4" y="136"/>
                  </a:cubicBezTo>
                  <a:cubicBezTo>
                    <a:pt x="4" y="135"/>
                    <a:pt x="3" y="132"/>
                    <a:pt x="3" y="131"/>
                  </a:cubicBezTo>
                  <a:cubicBezTo>
                    <a:pt x="2" y="131"/>
                    <a:pt x="2" y="129"/>
                    <a:pt x="1" y="129"/>
                  </a:cubicBezTo>
                  <a:cubicBezTo>
                    <a:pt x="1" y="128"/>
                    <a:pt x="0" y="127"/>
                    <a:pt x="0" y="127"/>
                  </a:cubicBezTo>
                  <a:cubicBezTo>
                    <a:pt x="0" y="126"/>
                    <a:pt x="1" y="125"/>
                    <a:pt x="1" y="124"/>
                  </a:cubicBezTo>
                  <a:cubicBezTo>
                    <a:pt x="2" y="123"/>
                    <a:pt x="2" y="120"/>
                    <a:pt x="2" y="118"/>
                  </a:cubicBezTo>
                  <a:cubicBezTo>
                    <a:pt x="2" y="117"/>
                    <a:pt x="0" y="115"/>
                    <a:pt x="0" y="114"/>
                  </a:cubicBezTo>
                  <a:cubicBezTo>
                    <a:pt x="0" y="113"/>
                    <a:pt x="1" y="111"/>
                    <a:pt x="2" y="110"/>
                  </a:cubicBezTo>
                  <a:cubicBezTo>
                    <a:pt x="2" y="109"/>
                    <a:pt x="2" y="108"/>
                    <a:pt x="3" y="107"/>
                  </a:cubicBezTo>
                  <a:cubicBezTo>
                    <a:pt x="3" y="107"/>
                    <a:pt x="4" y="107"/>
                    <a:pt x="4" y="107"/>
                  </a:cubicBezTo>
                  <a:cubicBezTo>
                    <a:pt x="5" y="107"/>
                    <a:pt x="6" y="108"/>
                    <a:pt x="6" y="108"/>
                  </a:cubicBezTo>
                  <a:cubicBezTo>
                    <a:pt x="6" y="108"/>
                    <a:pt x="7" y="107"/>
                    <a:pt x="7" y="107"/>
                  </a:cubicBezTo>
                  <a:cubicBezTo>
                    <a:pt x="8" y="106"/>
                    <a:pt x="9" y="106"/>
                    <a:pt x="9" y="105"/>
                  </a:cubicBezTo>
                  <a:cubicBezTo>
                    <a:pt x="10" y="105"/>
                    <a:pt x="11" y="105"/>
                    <a:pt x="11" y="105"/>
                  </a:cubicBezTo>
                  <a:cubicBezTo>
                    <a:pt x="12" y="105"/>
                    <a:pt x="13" y="106"/>
                    <a:pt x="13" y="107"/>
                  </a:cubicBezTo>
                  <a:cubicBezTo>
                    <a:pt x="14" y="108"/>
                    <a:pt x="14" y="110"/>
                    <a:pt x="15" y="110"/>
                  </a:cubicBezTo>
                  <a:cubicBezTo>
                    <a:pt x="15" y="111"/>
                    <a:pt x="16" y="112"/>
                    <a:pt x="16" y="113"/>
                  </a:cubicBezTo>
                  <a:cubicBezTo>
                    <a:pt x="16" y="113"/>
                    <a:pt x="17" y="115"/>
                    <a:pt x="17" y="115"/>
                  </a:cubicBezTo>
                  <a:cubicBezTo>
                    <a:pt x="17" y="117"/>
                    <a:pt x="16" y="119"/>
                    <a:pt x="16" y="120"/>
                  </a:cubicBezTo>
                  <a:cubicBezTo>
                    <a:pt x="16" y="121"/>
                    <a:pt x="17" y="123"/>
                    <a:pt x="17" y="124"/>
                  </a:cubicBezTo>
                  <a:cubicBezTo>
                    <a:pt x="17" y="125"/>
                    <a:pt x="18" y="128"/>
                    <a:pt x="19" y="128"/>
                  </a:cubicBezTo>
                  <a:cubicBezTo>
                    <a:pt x="19" y="129"/>
                    <a:pt x="20" y="130"/>
                    <a:pt x="21" y="130"/>
                  </a:cubicBezTo>
                  <a:cubicBezTo>
                    <a:pt x="21" y="130"/>
                    <a:pt x="22" y="130"/>
                    <a:pt x="22" y="130"/>
                  </a:cubicBezTo>
                  <a:cubicBezTo>
                    <a:pt x="22" y="129"/>
                    <a:pt x="23" y="129"/>
                    <a:pt x="23" y="128"/>
                  </a:cubicBezTo>
                  <a:cubicBezTo>
                    <a:pt x="24" y="128"/>
                    <a:pt x="24" y="128"/>
                    <a:pt x="25" y="128"/>
                  </a:cubicBezTo>
                  <a:cubicBezTo>
                    <a:pt x="25" y="128"/>
                    <a:pt x="27" y="128"/>
                    <a:pt x="27" y="128"/>
                  </a:cubicBezTo>
                  <a:cubicBezTo>
                    <a:pt x="28" y="128"/>
                    <a:pt x="27" y="126"/>
                    <a:pt x="27" y="126"/>
                  </a:cubicBezTo>
                  <a:cubicBezTo>
                    <a:pt x="27" y="125"/>
                    <a:pt x="26" y="124"/>
                    <a:pt x="26" y="124"/>
                  </a:cubicBezTo>
                  <a:cubicBezTo>
                    <a:pt x="24" y="122"/>
                    <a:pt x="23" y="119"/>
                    <a:pt x="22" y="118"/>
                  </a:cubicBezTo>
                  <a:cubicBezTo>
                    <a:pt x="22" y="116"/>
                    <a:pt x="21" y="113"/>
                    <a:pt x="20" y="111"/>
                  </a:cubicBezTo>
                  <a:cubicBezTo>
                    <a:pt x="20" y="110"/>
                    <a:pt x="21" y="108"/>
                    <a:pt x="21" y="107"/>
                  </a:cubicBezTo>
                  <a:cubicBezTo>
                    <a:pt x="21" y="107"/>
                    <a:pt x="22" y="107"/>
                    <a:pt x="23" y="107"/>
                  </a:cubicBezTo>
                  <a:cubicBezTo>
                    <a:pt x="23" y="107"/>
                    <a:pt x="24" y="106"/>
                    <a:pt x="25" y="106"/>
                  </a:cubicBezTo>
                  <a:cubicBezTo>
                    <a:pt x="26" y="106"/>
                    <a:pt x="28" y="106"/>
                    <a:pt x="29" y="107"/>
                  </a:cubicBezTo>
                  <a:cubicBezTo>
                    <a:pt x="29" y="107"/>
                    <a:pt x="29" y="108"/>
                    <a:pt x="29" y="109"/>
                  </a:cubicBezTo>
                  <a:cubicBezTo>
                    <a:pt x="30" y="109"/>
                    <a:pt x="32" y="109"/>
                    <a:pt x="33" y="109"/>
                  </a:cubicBezTo>
                  <a:cubicBezTo>
                    <a:pt x="34" y="109"/>
                    <a:pt x="35" y="109"/>
                    <a:pt x="36" y="109"/>
                  </a:cubicBezTo>
                  <a:cubicBezTo>
                    <a:pt x="37" y="108"/>
                    <a:pt x="38" y="106"/>
                    <a:pt x="39" y="106"/>
                  </a:cubicBezTo>
                  <a:cubicBezTo>
                    <a:pt x="39" y="105"/>
                    <a:pt x="40" y="104"/>
                    <a:pt x="41" y="104"/>
                  </a:cubicBezTo>
                  <a:cubicBezTo>
                    <a:pt x="41" y="103"/>
                    <a:pt x="42" y="103"/>
                    <a:pt x="43" y="102"/>
                  </a:cubicBezTo>
                  <a:cubicBezTo>
                    <a:pt x="43" y="102"/>
                    <a:pt x="45" y="101"/>
                    <a:pt x="45" y="101"/>
                  </a:cubicBezTo>
                  <a:cubicBezTo>
                    <a:pt x="46" y="101"/>
                    <a:pt x="47" y="101"/>
                    <a:pt x="48" y="101"/>
                  </a:cubicBezTo>
                  <a:cubicBezTo>
                    <a:pt x="48" y="101"/>
                    <a:pt x="49" y="101"/>
                    <a:pt x="49" y="101"/>
                  </a:cubicBezTo>
                  <a:cubicBezTo>
                    <a:pt x="50" y="102"/>
                    <a:pt x="50" y="103"/>
                    <a:pt x="50" y="103"/>
                  </a:cubicBezTo>
                  <a:cubicBezTo>
                    <a:pt x="51" y="104"/>
                    <a:pt x="51" y="105"/>
                    <a:pt x="52" y="105"/>
                  </a:cubicBezTo>
                  <a:cubicBezTo>
                    <a:pt x="53" y="105"/>
                    <a:pt x="54" y="104"/>
                    <a:pt x="54" y="103"/>
                  </a:cubicBezTo>
                  <a:cubicBezTo>
                    <a:pt x="54" y="103"/>
                    <a:pt x="54" y="102"/>
                    <a:pt x="55" y="102"/>
                  </a:cubicBezTo>
                  <a:cubicBezTo>
                    <a:pt x="55" y="102"/>
                    <a:pt x="56" y="102"/>
                    <a:pt x="57" y="102"/>
                  </a:cubicBezTo>
                  <a:cubicBezTo>
                    <a:pt x="57" y="102"/>
                    <a:pt x="58" y="102"/>
                    <a:pt x="58" y="102"/>
                  </a:cubicBezTo>
                  <a:cubicBezTo>
                    <a:pt x="58" y="103"/>
                    <a:pt x="57" y="104"/>
                    <a:pt x="58" y="104"/>
                  </a:cubicBezTo>
                  <a:cubicBezTo>
                    <a:pt x="58" y="104"/>
                    <a:pt x="58" y="105"/>
                    <a:pt x="59" y="105"/>
                  </a:cubicBezTo>
                  <a:cubicBezTo>
                    <a:pt x="59" y="105"/>
                    <a:pt x="61" y="104"/>
                    <a:pt x="61" y="104"/>
                  </a:cubicBezTo>
                  <a:cubicBezTo>
                    <a:pt x="61" y="104"/>
                    <a:pt x="61" y="102"/>
                    <a:pt x="62" y="102"/>
                  </a:cubicBezTo>
                  <a:cubicBezTo>
                    <a:pt x="62" y="102"/>
                    <a:pt x="64" y="101"/>
                    <a:pt x="64" y="101"/>
                  </a:cubicBezTo>
                  <a:cubicBezTo>
                    <a:pt x="65" y="101"/>
                    <a:pt x="67" y="101"/>
                    <a:pt x="68" y="100"/>
                  </a:cubicBezTo>
                  <a:cubicBezTo>
                    <a:pt x="69" y="100"/>
                    <a:pt x="70" y="99"/>
                    <a:pt x="70" y="99"/>
                  </a:cubicBezTo>
                  <a:cubicBezTo>
                    <a:pt x="71" y="99"/>
                    <a:pt x="71" y="98"/>
                    <a:pt x="72" y="98"/>
                  </a:cubicBezTo>
                  <a:cubicBezTo>
                    <a:pt x="72" y="98"/>
                    <a:pt x="73" y="98"/>
                    <a:pt x="74" y="98"/>
                  </a:cubicBezTo>
                  <a:cubicBezTo>
                    <a:pt x="74" y="98"/>
                    <a:pt x="75" y="98"/>
                    <a:pt x="76" y="98"/>
                  </a:cubicBezTo>
                  <a:cubicBezTo>
                    <a:pt x="76" y="98"/>
                    <a:pt x="77" y="97"/>
                    <a:pt x="77" y="97"/>
                  </a:cubicBezTo>
                  <a:cubicBezTo>
                    <a:pt x="78" y="97"/>
                    <a:pt x="78" y="96"/>
                    <a:pt x="77" y="96"/>
                  </a:cubicBezTo>
                  <a:cubicBezTo>
                    <a:pt x="77" y="95"/>
                    <a:pt x="76" y="95"/>
                    <a:pt x="76" y="94"/>
                  </a:cubicBezTo>
                  <a:cubicBezTo>
                    <a:pt x="76" y="94"/>
                    <a:pt x="76" y="92"/>
                    <a:pt x="76" y="92"/>
                  </a:cubicBezTo>
                  <a:cubicBezTo>
                    <a:pt x="76" y="91"/>
                    <a:pt x="74" y="91"/>
                    <a:pt x="74" y="90"/>
                  </a:cubicBezTo>
                  <a:cubicBezTo>
                    <a:pt x="73" y="89"/>
                    <a:pt x="73" y="88"/>
                    <a:pt x="73" y="88"/>
                  </a:cubicBezTo>
                  <a:cubicBezTo>
                    <a:pt x="73" y="87"/>
                    <a:pt x="74" y="85"/>
                    <a:pt x="74" y="85"/>
                  </a:cubicBezTo>
                  <a:cubicBezTo>
                    <a:pt x="74" y="84"/>
                    <a:pt x="74" y="82"/>
                    <a:pt x="75" y="81"/>
                  </a:cubicBezTo>
                  <a:cubicBezTo>
                    <a:pt x="75" y="81"/>
                    <a:pt x="76" y="80"/>
                    <a:pt x="76" y="79"/>
                  </a:cubicBezTo>
                  <a:cubicBezTo>
                    <a:pt x="77" y="78"/>
                    <a:pt x="78" y="77"/>
                    <a:pt x="79" y="76"/>
                  </a:cubicBezTo>
                  <a:cubicBezTo>
                    <a:pt x="80" y="76"/>
                    <a:pt x="83" y="76"/>
                    <a:pt x="84" y="76"/>
                  </a:cubicBezTo>
                  <a:cubicBezTo>
                    <a:pt x="84" y="75"/>
                    <a:pt x="85" y="74"/>
                    <a:pt x="86" y="74"/>
                  </a:cubicBezTo>
                  <a:cubicBezTo>
                    <a:pt x="87" y="74"/>
                    <a:pt x="88" y="74"/>
                    <a:pt x="89" y="74"/>
                  </a:cubicBezTo>
                  <a:cubicBezTo>
                    <a:pt x="89" y="74"/>
                    <a:pt x="90" y="75"/>
                    <a:pt x="91" y="75"/>
                  </a:cubicBezTo>
                  <a:cubicBezTo>
                    <a:pt x="92" y="75"/>
                    <a:pt x="94" y="75"/>
                    <a:pt x="95" y="75"/>
                  </a:cubicBezTo>
                  <a:cubicBezTo>
                    <a:pt x="96" y="75"/>
                    <a:pt x="98" y="74"/>
                    <a:pt x="98" y="73"/>
                  </a:cubicBezTo>
                  <a:cubicBezTo>
                    <a:pt x="99" y="73"/>
                    <a:pt x="99" y="71"/>
                    <a:pt x="99" y="70"/>
                  </a:cubicBezTo>
                  <a:cubicBezTo>
                    <a:pt x="99" y="70"/>
                    <a:pt x="99" y="69"/>
                    <a:pt x="100" y="68"/>
                  </a:cubicBezTo>
                  <a:cubicBezTo>
                    <a:pt x="100" y="68"/>
                    <a:pt x="100" y="68"/>
                    <a:pt x="100" y="68"/>
                  </a:cubicBezTo>
                  <a:cubicBezTo>
                    <a:pt x="101" y="69"/>
                    <a:pt x="102" y="69"/>
                    <a:pt x="102" y="69"/>
                  </a:cubicBezTo>
                  <a:cubicBezTo>
                    <a:pt x="102" y="69"/>
                    <a:pt x="102" y="71"/>
                    <a:pt x="102" y="71"/>
                  </a:cubicBezTo>
                  <a:cubicBezTo>
                    <a:pt x="102" y="72"/>
                    <a:pt x="102" y="73"/>
                    <a:pt x="102" y="74"/>
                  </a:cubicBezTo>
                  <a:cubicBezTo>
                    <a:pt x="102" y="74"/>
                    <a:pt x="103" y="75"/>
                    <a:pt x="104" y="75"/>
                  </a:cubicBezTo>
                  <a:cubicBezTo>
                    <a:pt x="104" y="75"/>
                    <a:pt x="105" y="74"/>
                    <a:pt x="105" y="74"/>
                  </a:cubicBezTo>
                  <a:cubicBezTo>
                    <a:pt x="106" y="73"/>
                    <a:pt x="106" y="72"/>
                    <a:pt x="106" y="71"/>
                  </a:cubicBezTo>
                  <a:cubicBezTo>
                    <a:pt x="106" y="71"/>
                    <a:pt x="106" y="69"/>
                    <a:pt x="106" y="69"/>
                  </a:cubicBezTo>
                  <a:cubicBezTo>
                    <a:pt x="107" y="68"/>
                    <a:pt x="108" y="67"/>
                    <a:pt x="108" y="67"/>
                  </a:cubicBezTo>
                  <a:cubicBezTo>
                    <a:pt x="109" y="66"/>
                    <a:pt x="110" y="65"/>
                    <a:pt x="110" y="65"/>
                  </a:cubicBezTo>
                  <a:cubicBezTo>
                    <a:pt x="110" y="64"/>
                    <a:pt x="111" y="62"/>
                    <a:pt x="111" y="60"/>
                  </a:cubicBezTo>
                  <a:cubicBezTo>
                    <a:pt x="111" y="60"/>
                    <a:pt x="111" y="58"/>
                    <a:pt x="111" y="57"/>
                  </a:cubicBezTo>
                  <a:cubicBezTo>
                    <a:pt x="111" y="57"/>
                    <a:pt x="112" y="55"/>
                    <a:pt x="112" y="54"/>
                  </a:cubicBezTo>
                  <a:cubicBezTo>
                    <a:pt x="112" y="54"/>
                    <a:pt x="111" y="52"/>
                    <a:pt x="112" y="51"/>
                  </a:cubicBezTo>
                  <a:cubicBezTo>
                    <a:pt x="112" y="50"/>
                    <a:pt x="113" y="48"/>
                    <a:pt x="113" y="48"/>
                  </a:cubicBezTo>
                  <a:cubicBezTo>
                    <a:pt x="113" y="47"/>
                    <a:pt x="114" y="46"/>
                    <a:pt x="114" y="46"/>
                  </a:cubicBezTo>
                  <a:cubicBezTo>
                    <a:pt x="115" y="45"/>
                    <a:pt x="115" y="44"/>
                    <a:pt x="115" y="44"/>
                  </a:cubicBezTo>
                  <a:cubicBezTo>
                    <a:pt x="116" y="44"/>
                    <a:pt x="118" y="43"/>
                    <a:pt x="118" y="43"/>
                  </a:cubicBezTo>
                  <a:cubicBezTo>
                    <a:pt x="119" y="42"/>
                    <a:pt x="119" y="41"/>
                    <a:pt x="120" y="41"/>
                  </a:cubicBezTo>
                  <a:cubicBezTo>
                    <a:pt x="120" y="40"/>
                    <a:pt x="120" y="39"/>
                    <a:pt x="120" y="38"/>
                  </a:cubicBezTo>
                  <a:cubicBezTo>
                    <a:pt x="121" y="38"/>
                    <a:pt x="122" y="37"/>
                    <a:pt x="123" y="37"/>
                  </a:cubicBezTo>
                  <a:cubicBezTo>
                    <a:pt x="123" y="37"/>
                    <a:pt x="125" y="37"/>
                    <a:pt x="126" y="37"/>
                  </a:cubicBezTo>
                  <a:cubicBezTo>
                    <a:pt x="126" y="37"/>
                    <a:pt x="127" y="37"/>
                    <a:pt x="128" y="37"/>
                  </a:cubicBezTo>
                  <a:cubicBezTo>
                    <a:pt x="128" y="36"/>
                    <a:pt x="129" y="35"/>
                    <a:pt x="130" y="35"/>
                  </a:cubicBezTo>
                  <a:cubicBezTo>
                    <a:pt x="130" y="34"/>
                    <a:pt x="131" y="34"/>
                    <a:pt x="131" y="34"/>
                  </a:cubicBezTo>
                  <a:cubicBezTo>
                    <a:pt x="131" y="34"/>
                    <a:pt x="132" y="34"/>
                    <a:pt x="132" y="35"/>
                  </a:cubicBezTo>
                  <a:cubicBezTo>
                    <a:pt x="133" y="35"/>
                    <a:pt x="134" y="36"/>
                    <a:pt x="134" y="37"/>
                  </a:cubicBezTo>
                  <a:cubicBezTo>
                    <a:pt x="135" y="38"/>
                    <a:pt x="136" y="39"/>
                    <a:pt x="136" y="40"/>
                  </a:cubicBezTo>
                  <a:cubicBezTo>
                    <a:pt x="137" y="40"/>
                    <a:pt x="138" y="41"/>
                    <a:pt x="138" y="41"/>
                  </a:cubicBezTo>
                  <a:cubicBezTo>
                    <a:pt x="139" y="42"/>
                    <a:pt x="139" y="41"/>
                    <a:pt x="140" y="41"/>
                  </a:cubicBezTo>
                  <a:cubicBezTo>
                    <a:pt x="140" y="41"/>
                    <a:pt x="141" y="40"/>
                    <a:pt x="142" y="40"/>
                  </a:cubicBezTo>
                  <a:cubicBezTo>
                    <a:pt x="142" y="39"/>
                    <a:pt x="142" y="39"/>
                    <a:pt x="142" y="38"/>
                  </a:cubicBezTo>
                  <a:cubicBezTo>
                    <a:pt x="143" y="38"/>
                    <a:pt x="143" y="37"/>
                    <a:pt x="143" y="36"/>
                  </a:cubicBezTo>
                  <a:cubicBezTo>
                    <a:pt x="143" y="36"/>
                    <a:pt x="143" y="34"/>
                    <a:pt x="143" y="34"/>
                  </a:cubicBezTo>
                  <a:cubicBezTo>
                    <a:pt x="143" y="33"/>
                    <a:pt x="144" y="33"/>
                    <a:pt x="145" y="32"/>
                  </a:cubicBezTo>
                  <a:cubicBezTo>
                    <a:pt x="145" y="32"/>
                    <a:pt x="145" y="31"/>
                    <a:pt x="145" y="31"/>
                  </a:cubicBezTo>
                  <a:cubicBezTo>
                    <a:pt x="145" y="30"/>
                    <a:pt x="145" y="29"/>
                    <a:pt x="146" y="28"/>
                  </a:cubicBezTo>
                  <a:cubicBezTo>
                    <a:pt x="146" y="28"/>
                    <a:pt x="147" y="27"/>
                    <a:pt x="147" y="26"/>
                  </a:cubicBezTo>
                  <a:cubicBezTo>
                    <a:pt x="148" y="25"/>
                    <a:pt x="146" y="24"/>
                    <a:pt x="146" y="23"/>
                  </a:cubicBezTo>
                  <a:cubicBezTo>
                    <a:pt x="146" y="22"/>
                    <a:pt x="146" y="21"/>
                    <a:pt x="146" y="20"/>
                  </a:cubicBezTo>
                  <a:cubicBezTo>
                    <a:pt x="146" y="19"/>
                    <a:pt x="146" y="18"/>
                    <a:pt x="146" y="17"/>
                  </a:cubicBezTo>
                  <a:cubicBezTo>
                    <a:pt x="146" y="16"/>
                    <a:pt x="147" y="15"/>
                    <a:pt x="147" y="14"/>
                  </a:cubicBezTo>
                  <a:cubicBezTo>
                    <a:pt x="148" y="14"/>
                    <a:pt x="149" y="12"/>
                    <a:pt x="150" y="12"/>
                  </a:cubicBezTo>
                  <a:cubicBezTo>
                    <a:pt x="151" y="11"/>
                    <a:pt x="153" y="10"/>
                    <a:pt x="154" y="10"/>
                  </a:cubicBezTo>
                  <a:cubicBezTo>
                    <a:pt x="155" y="9"/>
                    <a:pt x="156" y="8"/>
                    <a:pt x="157" y="8"/>
                  </a:cubicBezTo>
                  <a:cubicBezTo>
                    <a:pt x="158" y="8"/>
                    <a:pt x="159" y="7"/>
                    <a:pt x="159" y="7"/>
                  </a:cubicBezTo>
                  <a:cubicBezTo>
                    <a:pt x="159" y="7"/>
                    <a:pt x="160" y="6"/>
                    <a:pt x="159" y="5"/>
                  </a:cubicBezTo>
                  <a:cubicBezTo>
                    <a:pt x="159" y="5"/>
                    <a:pt x="158" y="5"/>
                    <a:pt x="158" y="4"/>
                  </a:cubicBezTo>
                  <a:cubicBezTo>
                    <a:pt x="158" y="4"/>
                    <a:pt x="157" y="3"/>
                    <a:pt x="157" y="3"/>
                  </a:cubicBezTo>
                  <a:cubicBezTo>
                    <a:pt x="157" y="3"/>
                    <a:pt x="158" y="2"/>
                    <a:pt x="158" y="1"/>
                  </a:cubicBezTo>
                  <a:cubicBezTo>
                    <a:pt x="159" y="1"/>
                    <a:pt x="160" y="1"/>
                    <a:pt x="161" y="1"/>
                  </a:cubicBezTo>
                  <a:cubicBezTo>
                    <a:pt x="161" y="1"/>
                    <a:pt x="161" y="0"/>
                    <a:pt x="162" y="0"/>
                  </a:cubicBezTo>
                  <a:cubicBezTo>
                    <a:pt x="162" y="0"/>
                    <a:pt x="162" y="0"/>
                    <a:pt x="162" y="0"/>
                  </a:cubicBezTo>
                  <a:cubicBezTo>
                    <a:pt x="162" y="1"/>
                    <a:pt x="163" y="2"/>
                    <a:pt x="163" y="2"/>
                  </a:cubicBezTo>
                  <a:cubicBezTo>
                    <a:pt x="164" y="2"/>
                    <a:pt x="165" y="2"/>
                    <a:pt x="166" y="2"/>
                  </a:cubicBezTo>
                  <a:cubicBezTo>
                    <a:pt x="166" y="2"/>
                    <a:pt x="168" y="2"/>
                    <a:pt x="169" y="1"/>
                  </a:cubicBezTo>
                  <a:cubicBezTo>
                    <a:pt x="170" y="1"/>
                    <a:pt x="173" y="2"/>
                    <a:pt x="174" y="2"/>
                  </a:cubicBezTo>
                  <a:cubicBezTo>
                    <a:pt x="175" y="2"/>
                    <a:pt x="176" y="2"/>
                    <a:pt x="177" y="3"/>
                  </a:cubicBezTo>
                  <a:cubicBezTo>
                    <a:pt x="177" y="3"/>
                    <a:pt x="178" y="4"/>
                    <a:pt x="179" y="5"/>
                  </a:cubicBezTo>
                  <a:cubicBezTo>
                    <a:pt x="179" y="5"/>
                    <a:pt x="181" y="6"/>
                    <a:pt x="181" y="5"/>
                  </a:cubicBezTo>
                  <a:cubicBezTo>
                    <a:pt x="181" y="5"/>
                    <a:pt x="181" y="5"/>
                    <a:pt x="181" y="4"/>
                  </a:cubicBezTo>
                  <a:cubicBezTo>
                    <a:pt x="181" y="4"/>
                    <a:pt x="182" y="4"/>
                    <a:pt x="182" y="4"/>
                  </a:cubicBezTo>
                  <a:cubicBezTo>
                    <a:pt x="183" y="4"/>
                    <a:pt x="183" y="5"/>
                    <a:pt x="183" y="6"/>
                  </a:cubicBezTo>
                  <a:cubicBezTo>
                    <a:pt x="184" y="7"/>
                    <a:pt x="185" y="9"/>
                    <a:pt x="186" y="10"/>
                  </a:cubicBezTo>
                  <a:cubicBezTo>
                    <a:pt x="187" y="10"/>
                    <a:pt x="188" y="11"/>
                    <a:pt x="189" y="12"/>
                  </a:cubicBezTo>
                  <a:cubicBezTo>
                    <a:pt x="190" y="12"/>
                    <a:pt x="191" y="12"/>
                    <a:pt x="192" y="12"/>
                  </a:cubicBezTo>
                  <a:cubicBezTo>
                    <a:pt x="192" y="12"/>
                    <a:pt x="193" y="12"/>
                    <a:pt x="194" y="13"/>
                  </a:cubicBezTo>
                  <a:cubicBezTo>
                    <a:pt x="194" y="13"/>
                    <a:pt x="195" y="13"/>
                    <a:pt x="195" y="14"/>
                  </a:cubicBezTo>
                  <a:cubicBezTo>
                    <a:pt x="195" y="14"/>
                    <a:pt x="194" y="15"/>
                    <a:pt x="194" y="16"/>
                  </a:cubicBezTo>
                  <a:cubicBezTo>
                    <a:pt x="194" y="16"/>
                    <a:pt x="194" y="17"/>
                    <a:pt x="194" y="18"/>
                  </a:cubicBezTo>
                  <a:cubicBezTo>
                    <a:pt x="194" y="19"/>
                    <a:pt x="195" y="20"/>
                    <a:pt x="195" y="21"/>
                  </a:cubicBezTo>
                  <a:cubicBezTo>
                    <a:pt x="195" y="21"/>
                    <a:pt x="196" y="22"/>
                    <a:pt x="196" y="23"/>
                  </a:cubicBezTo>
                  <a:cubicBezTo>
                    <a:pt x="196" y="23"/>
                    <a:pt x="196" y="25"/>
                    <a:pt x="196" y="26"/>
                  </a:cubicBezTo>
                  <a:cubicBezTo>
                    <a:pt x="196" y="27"/>
                    <a:pt x="196" y="28"/>
                    <a:pt x="196" y="29"/>
                  </a:cubicBezTo>
                  <a:cubicBezTo>
                    <a:pt x="196" y="30"/>
                    <a:pt x="196" y="30"/>
                    <a:pt x="196" y="31"/>
                  </a:cubicBezTo>
                  <a:cubicBezTo>
                    <a:pt x="197" y="31"/>
                    <a:pt x="198" y="32"/>
                    <a:pt x="199" y="33"/>
                  </a:cubicBezTo>
                  <a:cubicBezTo>
                    <a:pt x="199" y="33"/>
                    <a:pt x="200" y="35"/>
                    <a:pt x="201" y="36"/>
                  </a:cubicBezTo>
                  <a:cubicBezTo>
                    <a:pt x="201" y="37"/>
                    <a:pt x="201" y="39"/>
                    <a:pt x="201" y="39"/>
                  </a:cubicBezTo>
                  <a:cubicBezTo>
                    <a:pt x="202" y="40"/>
                    <a:pt x="203" y="40"/>
                    <a:pt x="204" y="40"/>
                  </a:cubicBezTo>
                  <a:cubicBezTo>
                    <a:pt x="204" y="40"/>
                    <a:pt x="205" y="41"/>
                    <a:pt x="206" y="41"/>
                  </a:cubicBezTo>
                  <a:cubicBezTo>
                    <a:pt x="207" y="41"/>
                    <a:pt x="208" y="41"/>
                    <a:pt x="208" y="41"/>
                  </a:cubicBezTo>
                  <a:cubicBezTo>
                    <a:pt x="209" y="41"/>
                    <a:pt x="209" y="40"/>
                    <a:pt x="210" y="39"/>
                  </a:cubicBezTo>
                  <a:cubicBezTo>
                    <a:pt x="210" y="39"/>
                    <a:pt x="210" y="38"/>
                    <a:pt x="210" y="37"/>
                  </a:cubicBezTo>
                  <a:cubicBezTo>
                    <a:pt x="210" y="37"/>
                    <a:pt x="210" y="36"/>
                    <a:pt x="210" y="35"/>
                  </a:cubicBezTo>
                  <a:cubicBezTo>
                    <a:pt x="210" y="35"/>
                    <a:pt x="211" y="34"/>
                    <a:pt x="212" y="34"/>
                  </a:cubicBezTo>
                  <a:cubicBezTo>
                    <a:pt x="212" y="34"/>
                    <a:pt x="213" y="34"/>
                    <a:pt x="213" y="34"/>
                  </a:cubicBezTo>
                  <a:cubicBezTo>
                    <a:pt x="214" y="34"/>
                    <a:pt x="215" y="35"/>
                    <a:pt x="215" y="35"/>
                  </a:cubicBezTo>
                  <a:cubicBezTo>
                    <a:pt x="215" y="35"/>
                    <a:pt x="215" y="34"/>
                    <a:pt x="216" y="33"/>
                  </a:cubicBezTo>
                  <a:cubicBezTo>
                    <a:pt x="216" y="33"/>
                    <a:pt x="216" y="32"/>
                    <a:pt x="216" y="32"/>
                  </a:cubicBezTo>
                  <a:cubicBezTo>
                    <a:pt x="216" y="31"/>
                    <a:pt x="216" y="30"/>
                    <a:pt x="216" y="30"/>
                  </a:cubicBezTo>
                  <a:cubicBezTo>
                    <a:pt x="216" y="29"/>
                    <a:pt x="216" y="29"/>
                    <a:pt x="216" y="29"/>
                  </a:cubicBezTo>
                  <a:cubicBezTo>
                    <a:pt x="216" y="28"/>
                    <a:pt x="217" y="28"/>
                    <a:pt x="218" y="28"/>
                  </a:cubicBezTo>
                  <a:cubicBezTo>
                    <a:pt x="218" y="28"/>
                    <a:pt x="218" y="26"/>
                    <a:pt x="218" y="26"/>
                  </a:cubicBezTo>
                  <a:cubicBezTo>
                    <a:pt x="218" y="25"/>
                    <a:pt x="218" y="24"/>
                    <a:pt x="218" y="23"/>
                  </a:cubicBezTo>
                  <a:cubicBezTo>
                    <a:pt x="218" y="23"/>
                    <a:pt x="217" y="22"/>
                    <a:pt x="217" y="22"/>
                  </a:cubicBezTo>
                  <a:cubicBezTo>
                    <a:pt x="217" y="21"/>
                    <a:pt x="217" y="20"/>
                    <a:pt x="217" y="20"/>
                  </a:cubicBezTo>
                  <a:cubicBezTo>
                    <a:pt x="217" y="20"/>
                    <a:pt x="218" y="19"/>
                    <a:pt x="219" y="19"/>
                  </a:cubicBezTo>
                  <a:cubicBezTo>
                    <a:pt x="219" y="18"/>
                    <a:pt x="221" y="18"/>
                    <a:pt x="221" y="18"/>
                  </a:cubicBezTo>
                  <a:cubicBezTo>
                    <a:pt x="221" y="17"/>
                    <a:pt x="222" y="17"/>
                    <a:pt x="222" y="16"/>
                  </a:cubicBezTo>
                  <a:cubicBezTo>
                    <a:pt x="222" y="16"/>
                    <a:pt x="223" y="15"/>
                    <a:pt x="224" y="15"/>
                  </a:cubicBezTo>
                  <a:cubicBezTo>
                    <a:pt x="224" y="14"/>
                    <a:pt x="225" y="14"/>
                    <a:pt x="225" y="13"/>
                  </a:cubicBezTo>
                  <a:cubicBezTo>
                    <a:pt x="226" y="14"/>
                    <a:pt x="226" y="14"/>
                    <a:pt x="226" y="14"/>
                  </a:cubicBezTo>
                  <a:cubicBezTo>
                    <a:pt x="227" y="15"/>
                    <a:pt x="229" y="14"/>
                    <a:pt x="230" y="14"/>
                  </a:cubicBezTo>
                  <a:cubicBezTo>
                    <a:pt x="231" y="14"/>
                    <a:pt x="233" y="14"/>
                    <a:pt x="235" y="14"/>
                  </a:cubicBezTo>
                  <a:cubicBezTo>
                    <a:pt x="236" y="14"/>
                    <a:pt x="238" y="14"/>
                    <a:pt x="240" y="14"/>
                  </a:cubicBezTo>
                  <a:cubicBezTo>
                    <a:pt x="241" y="14"/>
                    <a:pt x="243" y="13"/>
                    <a:pt x="244" y="12"/>
                  </a:cubicBezTo>
                  <a:cubicBezTo>
                    <a:pt x="244" y="12"/>
                    <a:pt x="246" y="11"/>
                    <a:pt x="247" y="11"/>
                  </a:cubicBezTo>
                  <a:cubicBezTo>
                    <a:pt x="248" y="10"/>
                    <a:pt x="249" y="7"/>
                    <a:pt x="250" y="7"/>
                  </a:cubicBezTo>
                  <a:cubicBezTo>
                    <a:pt x="250" y="6"/>
                    <a:pt x="251" y="5"/>
                    <a:pt x="251" y="5"/>
                  </a:cubicBezTo>
                  <a:cubicBezTo>
                    <a:pt x="252" y="5"/>
                    <a:pt x="253" y="5"/>
                    <a:pt x="253" y="6"/>
                  </a:cubicBezTo>
                  <a:cubicBezTo>
                    <a:pt x="254" y="6"/>
                    <a:pt x="254" y="7"/>
                    <a:pt x="255" y="7"/>
                  </a:cubicBezTo>
                  <a:cubicBezTo>
                    <a:pt x="255" y="8"/>
                    <a:pt x="256" y="8"/>
                    <a:pt x="257" y="8"/>
                  </a:cubicBezTo>
                  <a:cubicBezTo>
                    <a:pt x="257" y="8"/>
                    <a:pt x="258" y="8"/>
                    <a:pt x="259" y="8"/>
                  </a:cubicBezTo>
                  <a:cubicBezTo>
                    <a:pt x="259" y="8"/>
                    <a:pt x="261" y="9"/>
                    <a:pt x="261" y="9"/>
                  </a:cubicBezTo>
                  <a:cubicBezTo>
                    <a:pt x="261" y="10"/>
                    <a:pt x="260" y="10"/>
                    <a:pt x="260" y="10"/>
                  </a:cubicBezTo>
                  <a:cubicBezTo>
                    <a:pt x="260" y="11"/>
                    <a:pt x="261" y="12"/>
                    <a:pt x="261" y="12"/>
                  </a:cubicBezTo>
                  <a:cubicBezTo>
                    <a:pt x="260" y="12"/>
                    <a:pt x="259" y="13"/>
                    <a:pt x="259" y="13"/>
                  </a:cubicBezTo>
                  <a:cubicBezTo>
                    <a:pt x="258" y="13"/>
                    <a:pt x="257" y="15"/>
                    <a:pt x="256" y="15"/>
                  </a:cubicBezTo>
                  <a:cubicBezTo>
                    <a:pt x="256" y="16"/>
                    <a:pt x="254" y="16"/>
                    <a:pt x="254" y="17"/>
                  </a:cubicBezTo>
                  <a:cubicBezTo>
                    <a:pt x="254" y="17"/>
                    <a:pt x="254" y="19"/>
                    <a:pt x="254" y="19"/>
                  </a:cubicBezTo>
                  <a:cubicBezTo>
                    <a:pt x="253" y="20"/>
                    <a:pt x="251" y="20"/>
                    <a:pt x="251" y="20"/>
                  </a:cubicBezTo>
                  <a:cubicBezTo>
                    <a:pt x="250" y="21"/>
                    <a:pt x="251" y="22"/>
                    <a:pt x="251" y="23"/>
                  </a:cubicBezTo>
                  <a:cubicBezTo>
                    <a:pt x="251" y="24"/>
                    <a:pt x="251" y="25"/>
                    <a:pt x="251" y="25"/>
                  </a:cubicBezTo>
                  <a:cubicBezTo>
                    <a:pt x="251" y="26"/>
                    <a:pt x="251" y="26"/>
                    <a:pt x="251" y="27"/>
                  </a:cubicBezTo>
                  <a:cubicBezTo>
                    <a:pt x="251" y="28"/>
                    <a:pt x="252" y="29"/>
                    <a:pt x="252" y="29"/>
                  </a:cubicBezTo>
                  <a:cubicBezTo>
                    <a:pt x="253" y="29"/>
                    <a:pt x="254" y="29"/>
                    <a:pt x="254" y="29"/>
                  </a:cubicBezTo>
                  <a:cubicBezTo>
                    <a:pt x="255" y="29"/>
                    <a:pt x="255" y="28"/>
                    <a:pt x="256" y="27"/>
                  </a:cubicBezTo>
                  <a:cubicBezTo>
                    <a:pt x="256" y="27"/>
                    <a:pt x="257" y="26"/>
                    <a:pt x="258" y="25"/>
                  </a:cubicBezTo>
                  <a:cubicBezTo>
                    <a:pt x="258" y="25"/>
                    <a:pt x="260" y="24"/>
                    <a:pt x="260" y="24"/>
                  </a:cubicBezTo>
                  <a:cubicBezTo>
                    <a:pt x="261" y="23"/>
                    <a:pt x="261" y="22"/>
                    <a:pt x="262" y="22"/>
                  </a:cubicBezTo>
                  <a:cubicBezTo>
                    <a:pt x="263" y="22"/>
                    <a:pt x="264" y="23"/>
                    <a:pt x="265" y="23"/>
                  </a:cubicBezTo>
                  <a:cubicBezTo>
                    <a:pt x="266" y="24"/>
                    <a:pt x="266" y="24"/>
                    <a:pt x="267" y="25"/>
                  </a:cubicBezTo>
                  <a:cubicBezTo>
                    <a:pt x="267" y="25"/>
                    <a:pt x="269" y="25"/>
                    <a:pt x="269" y="25"/>
                  </a:cubicBezTo>
                  <a:cubicBezTo>
                    <a:pt x="270" y="25"/>
                    <a:pt x="270" y="26"/>
                    <a:pt x="271" y="26"/>
                  </a:cubicBezTo>
                  <a:cubicBezTo>
                    <a:pt x="271" y="26"/>
                    <a:pt x="272" y="26"/>
                    <a:pt x="273" y="26"/>
                  </a:cubicBezTo>
                  <a:cubicBezTo>
                    <a:pt x="273" y="25"/>
                    <a:pt x="273" y="24"/>
                    <a:pt x="274" y="24"/>
                  </a:cubicBezTo>
                  <a:cubicBezTo>
                    <a:pt x="274" y="24"/>
                    <a:pt x="276" y="24"/>
                    <a:pt x="277" y="24"/>
                  </a:cubicBezTo>
                  <a:cubicBezTo>
                    <a:pt x="277" y="24"/>
                    <a:pt x="278" y="25"/>
                    <a:pt x="278" y="25"/>
                  </a:cubicBezTo>
                  <a:cubicBezTo>
                    <a:pt x="278" y="26"/>
                    <a:pt x="278" y="27"/>
                    <a:pt x="278" y="27"/>
                  </a:cubicBezTo>
                  <a:cubicBezTo>
                    <a:pt x="278" y="28"/>
                    <a:pt x="278" y="29"/>
                    <a:pt x="278" y="29"/>
                  </a:cubicBezTo>
                  <a:cubicBezTo>
                    <a:pt x="278" y="29"/>
                    <a:pt x="279" y="30"/>
                    <a:pt x="279" y="31"/>
                  </a:cubicBezTo>
                  <a:cubicBezTo>
                    <a:pt x="279" y="31"/>
                    <a:pt x="280" y="31"/>
                    <a:pt x="281" y="31"/>
                  </a:cubicBezTo>
                  <a:cubicBezTo>
                    <a:pt x="281" y="32"/>
                    <a:pt x="281" y="33"/>
                    <a:pt x="281" y="34"/>
                  </a:cubicBezTo>
                  <a:cubicBezTo>
                    <a:pt x="282" y="34"/>
                    <a:pt x="282" y="35"/>
                    <a:pt x="282" y="35"/>
                  </a:cubicBezTo>
                  <a:cubicBezTo>
                    <a:pt x="283" y="35"/>
                    <a:pt x="284" y="35"/>
                    <a:pt x="285" y="35"/>
                  </a:cubicBezTo>
                  <a:cubicBezTo>
                    <a:pt x="285" y="35"/>
                    <a:pt x="285" y="37"/>
                    <a:pt x="286" y="37"/>
                  </a:cubicBezTo>
                  <a:cubicBezTo>
                    <a:pt x="286" y="38"/>
                    <a:pt x="287" y="38"/>
                    <a:pt x="287" y="39"/>
                  </a:cubicBezTo>
                  <a:cubicBezTo>
                    <a:pt x="288" y="39"/>
                    <a:pt x="288" y="40"/>
                    <a:pt x="288" y="41"/>
                  </a:cubicBezTo>
                  <a:cubicBezTo>
                    <a:pt x="288" y="42"/>
                    <a:pt x="287" y="43"/>
                    <a:pt x="287" y="43"/>
                  </a:cubicBezTo>
                  <a:cubicBezTo>
                    <a:pt x="287" y="44"/>
                    <a:pt x="288" y="45"/>
                    <a:pt x="288" y="45"/>
                  </a:cubicBezTo>
                  <a:cubicBezTo>
                    <a:pt x="289" y="46"/>
                    <a:pt x="290" y="45"/>
                    <a:pt x="290" y="45"/>
                  </a:cubicBezTo>
                  <a:cubicBezTo>
                    <a:pt x="290" y="45"/>
                    <a:pt x="290" y="44"/>
                    <a:pt x="291" y="44"/>
                  </a:cubicBezTo>
                  <a:cubicBezTo>
                    <a:pt x="291" y="43"/>
                    <a:pt x="292" y="43"/>
                    <a:pt x="292" y="44"/>
                  </a:cubicBezTo>
                  <a:cubicBezTo>
                    <a:pt x="292" y="44"/>
                    <a:pt x="292" y="45"/>
                    <a:pt x="292" y="46"/>
                  </a:cubicBezTo>
                  <a:cubicBezTo>
                    <a:pt x="293" y="46"/>
                    <a:pt x="294" y="47"/>
                    <a:pt x="294" y="46"/>
                  </a:cubicBezTo>
                  <a:cubicBezTo>
                    <a:pt x="295" y="46"/>
                    <a:pt x="295" y="45"/>
                    <a:pt x="296" y="45"/>
                  </a:cubicBezTo>
                  <a:cubicBezTo>
                    <a:pt x="296" y="44"/>
                    <a:pt x="295" y="44"/>
                    <a:pt x="296" y="43"/>
                  </a:cubicBezTo>
                  <a:cubicBezTo>
                    <a:pt x="296" y="43"/>
                    <a:pt x="297" y="43"/>
                    <a:pt x="298" y="43"/>
                  </a:cubicBezTo>
                  <a:cubicBezTo>
                    <a:pt x="298" y="43"/>
                    <a:pt x="299" y="42"/>
                    <a:pt x="299" y="42"/>
                  </a:cubicBezTo>
                  <a:cubicBezTo>
                    <a:pt x="299" y="43"/>
                    <a:pt x="300" y="44"/>
                    <a:pt x="300" y="44"/>
                  </a:cubicBezTo>
                  <a:cubicBezTo>
                    <a:pt x="301" y="44"/>
                    <a:pt x="302" y="44"/>
                    <a:pt x="303" y="44"/>
                  </a:cubicBezTo>
                  <a:cubicBezTo>
                    <a:pt x="303" y="44"/>
                    <a:pt x="304" y="42"/>
                    <a:pt x="304" y="42"/>
                  </a:cubicBezTo>
                  <a:cubicBezTo>
                    <a:pt x="305" y="43"/>
                    <a:pt x="306" y="44"/>
                    <a:pt x="306" y="45"/>
                  </a:cubicBezTo>
                  <a:cubicBezTo>
                    <a:pt x="306" y="45"/>
                    <a:pt x="307" y="46"/>
                    <a:pt x="306" y="47"/>
                  </a:cubicBezTo>
                  <a:cubicBezTo>
                    <a:pt x="306" y="48"/>
                    <a:pt x="305" y="48"/>
                    <a:pt x="305" y="49"/>
                  </a:cubicBezTo>
                  <a:cubicBezTo>
                    <a:pt x="305" y="50"/>
                    <a:pt x="305" y="51"/>
                    <a:pt x="304" y="51"/>
                  </a:cubicBezTo>
                  <a:cubicBezTo>
                    <a:pt x="304" y="52"/>
                    <a:pt x="303" y="53"/>
                    <a:pt x="303" y="54"/>
                  </a:cubicBezTo>
                  <a:cubicBezTo>
                    <a:pt x="303" y="54"/>
                    <a:pt x="303" y="55"/>
                    <a:pt x="304" y="56"/>
                  </a:cubicBezTo>
                  <a:cubicBezTo>
                    <a:pt x="304" y="56"/>
                    <a:pt x="305" y="56"/>
                    <a:pt x="305" y="56"/>
                  </a:cubicBezTo>
                  <a:cubicBezTo>
                    <a:pt x="306" y="55"/>
                    <a:pt x="307" y="55"/>
                    <a:pt x="308" y="55"/>
                  </a:cubicBezTo>
                  <a:cubicBezTo>
                    <a:pt x="308" y="55"/>
                    <a:pt x="309" y="54"/>
                    <a:pt x="310" y="55"/>
                  </a:cubicBezTo>
                  <a:cubicBezTo>
                    <a:pt x="310" y="55"/>
                    <a:pt x="310" y="56"/>
                    <a:pt x="310" y="56"/>
                  </a:cubicBezTo>
                  <a:cubicBezTo>
                    <a:pt x="310" y="57"/>
                    <a:pt x="309" y="59"/>
                    <a:pt x="308" y="59"/>
                  </a:cubicBezTo>
                  <a:cubicBezTo>
                    <a:pt x="308" y="60"/>
                    <a:pt x="306" y="60"/>
                    <a:pt x="306" y="61"/>
                  </a:cubicBezTo>
                  <a:cubicBezTo>
                    <a:pt x="305" y="61"/>
                    <a:pt x="305" y="62"/>
                    <a:pt x="305" y="63"/>
                  </a:cubicBezTo>
                  <a:cubicBezTo>
                    <a:pt x="305" y="64"/>
                    <a:pt x="304" y="66"/>
                    <a:pt x="304" y="67"/>
                  </a:cubicBezTo>
                  <a:cubicBezTo>
                    <a:pt x="304" y="67"/>
                    <a:pt x="303" y="68"/>
                    <a:pt x="303" y="69"/>
                  </a:cubicBezTo>
                  <a:cubicBezTo>
                    <a:pt x="304" y="70"/>
                    <a:pt x="304" y="71"/>
                    <a:pt x="304" y="71"/>
                  </a:cubicBezTo>
                  <a:cubicBezTo>
                    <a:pt x="305" y="71"/>
                    <a:pt x="306" y="72"/>
                    <a:pt x="307" y="72"/>
                  </a:cubicBezTo>
                  <a:cubicBezTo>
                    <a:pt x="307" y="72"/>
                    <a:pt x="308" y="72"/>
                    <a:pt x="309" y="73"/>
                  </a:cubicBezTo>
                  <a:cubicBezTo>
                    <a:pt x="309" y="73"/>
                    <a:pt x="310" y="74"/>
                    <a:pt x="310" y="74"/>
                  </a:cubicBezTo>
                  <a:cubicBezTo>
                    <a:pt x="311" y="75"/>
                    <a:pt x="311" y="77"/>
                    <a:pt x="311" y="7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6" name="Freeform 162">
              <a:extLst>
                <a:ext uri="{FF2B5EF4-FFF2-40B4-BE49-F238E27FC236}">
                  <a16:creationId xmlns:a16="http://schemas.microsoft.com/office/drawing/2014/main" id="{D909E336-6D8F-48E3-B0D2-118360892D24}"/>
                </a:ext>
              </a:extLst>
            </p:cNvPr>
            <p:cNvSpPr>
              <a:spLocks/>
            </p:cNvSpPr>
            <p:nvPr/>
          </p:nvSpPr>
          <p:spPr bwMode="auto">
            <a:xfrm>
              <a:off x="6613366" y="2493251"/>
              <a:ext cx="147225" cy="129757"/>
            </a:xfrm>
            <a:custGeom>
              <a:avLst/>
              <a:gdLst/>
              <a:ahLst/>
              <a:cxnLst>
                <a:cxn ang="0">
                  <a:pos x="49" y="10"/>
                </a:cxn>
                <a:cxn ang="0">
                  <a:pos x="50" y="11"/>
                </a:cxn>
                <a:cxn ang="0">
                  <a:pos x="49" y="14"/>
                </a:cxn>
                <a:cxn ang="0">
                  <a:pos x="49" y="15"/>
                </a:cxn>
                <a:cxn ang="0">
                  <a:pos x="48" y="15"/>
                </a:cxn>
                <a:cxn ang="0">
                  <a:pos x="46" y="16"/>
                </a:cxn>
                <a:cxn ang="0">
                  <a:pos x="44" y="18"/>
                </a:cxn>
                <a:cxn ang="0">
                  <a:pos x="44" y="21"/>
                </a:cxn>
                <a:cxn ang="0">
                  <a:pos x="43" y="24"/>
                </a:cxn>
                <a:cxn ang="0">
                  <a:pos x="40" y="26"/>
                </a:cxn>
                <a:cxn ang="0">
                  <a:pos x="36" y="27"/>
                </a:cxn>
                <a:cxn ang="0">
                  <a:pos x="31" y="27"/>
                </a:cxn>
                <a:cxn ang="0">
                  <a:pos x="26" y="28"/>
                </a:cxn>
                <a:cxn ang="0">
                  <a:pos x="20" y="31"/>
                </a:cxn>
                <a:cxn ang="0">
                  <a:pos x="16" y="35"/>
                </a:cxn>
                <a:cxn ang="0">
                  <a:pos x="14" y="39"/>
                </a:cxn>
                <a:cxn ang="0">
                  <a:pos x="12" y="41"/>
                </a:cxn>
                <a:cxn ang="0">
                  <a:pos x="11" y="43"/>
                </a:cxn>
                <a:cxn ang="0">
                  <a:pos x="10" y="43"/>
                </a:cxn>
                <a:cxn ang="0">
                  <a:pos x="9" y="43"/>
                </a:cxn>
                <a:cxn ang="0">
                  <a:pos x="8" y="44"/>
                </a:cxn>
                <a:cxn ang="0">
                  <a:pos x="7" y="42"/>
                </a:cxn>
                <a:cxn ang="0">
                  <a:pos x="5" y="40"/>
                </a:cxn>
                <a:cxn ang="0">
                  <a:pos x="4" y="38"/>
                </a:cxn>
                <a:cxn ang="0">
                  <a:pos x="4" y="36"/>
                </a:cxn>
                <a:cxn ang="0">
                  <a:pos x="4" y="35"/>
                </a:cxn>
                <a:cxn ang="0">
                  <a:pos x="5" y="32"/>
                </a:cxn>
                <a:cxn ang="0">
                  <a:pos x="4" y="30"/>
                </a:cxn>
                <a:cxn ang="0">
                  <a:pos x="4" y="28"/>
                </a:cxn>
                <a:cxn ang="0">
                  <a:pos x="5" y="26"/>
                </a:cxn>
                <a:cxn ang="0">
                  <a:pos x="4" y="23"/>
                </a:cxn>
                <a:cxn ang="0">
                  <a:pos x="2" y="21"/>
                </a:cxn>
                <a:cxn ang="0">
                  <a:pos x="1" y="19"/>
                </a:cxn>
                <a:cxn ang="0">
                  <a:pos x="2" y="16"/>
                </a:cxn>
                <a:cxn ang="0">
                  <a:pos x="1" y="15"/>
                </a:cxn>
                <a:cxn ang="0">
                  <a:pos x="0" y="13"/>
                </a:cxn>
                <a:cxn ang="0">
                  <a:pos x="0" y="11"/>
                </a:cxn>
                <a:cxn ang="0">
                  <a:pos x="1" y="10"/>
                </a:cxn>
                <a:cxn ang="0">
                  <a:pos x="0" y="8"/>
                </a:cxn>
                <a:cxn ang="0">
                  <a:pos x="0" y="5"/>
                </a:cxn>
                <a:cxn ang="0">
                  <a:pos x="0" y="3"/>
                </a:cxn>
                <a:cxn ang="0">
                  <a:pos x="1" y="2"/>
                </a:cxn>
                <a:cxn ang="0">
                  <a:pos x="1" y="1"/>
                </a:cxn>
                <a:cxn ang="0">
                  <a:pos x="4" y="1"/>
                </a:cxn>
                <a:cxn ang="0">
                  <a:pos x="6" y="1"/>
                </a:cxn>
                <a:cxn ang="0">
                  <a:pos x="10" y="0"/>
                </a:cxn>
                <a:cxn ang="0">
                  <a:pos x="12" y="0"/>
                </a:cxn>
                <a:cxn ang="0">
                  <a:pos x="15" y="1"/>
                </a:cxn>
                <a:cxn ang="0">
                  <a:pos x="18" y="4"/>
                </a:cxn>
                <a:cxn ang="0">
                  <a:pos x="23" y="4"/>
                </a:cxn>
                <a:cxn ang="0">
                  <a:pos x="27" y="4"/>
                </a:cxn>
                <a:cxn ang="0">
                  <a:pos x="32" y="4"/>
                </a:cxn>
                <a:cxn ang="0">
                  <a:pos x="35" y="3"/>
                </a:cxn>
                <a:cxn ang="0">
                  <a:pos x="39" y="4"/>
                </a:cxn>
                <a:cxn ang="0">
                  <a:pos x="43" y="7"/>
                </a:cxn>
                <a:cxn ang="0">
                  <a:pos x="49" y="10"/>
                </a:cxn>
              </a:cxnLst>
              <a:rect l="0" t="0" r="r" b="b"/>
              <a:pathLst>
                <a:path w="50" h="44">
                  <a:moveTo>
                    <a:pt x="49" y="10"/>
                  </a:moveTo>
                  <a:cubicBezTo>
                    <a:pt x="49" y="11"/>
                    <a:pt x="49" y="11"/>
                    <a:pt x="50" y="11"/>
                  </a:cubicBezTo>
                  <a:cubicBezTo>
                    <a:pt x="50" y="12"/>
                    <a:pt x="49" y="13"/>
                    <a:pt x="49" y="14"/>
                  </a:cubicBezTo>
                  <a:cubicBezTo>
                    <a:pt x="49" y="14"/>
                    <a:pt x="49" y="14"/>
                    <a:pt x="49" y="15"/>
                  </a:cubicBezTo>
                  <a:cubicBezTo>
                    <a:pt x="48" y="15"/>
                    <a:pt x="48" y="15"/>
                    <a:pt x="48" y="15"/>
                  </a:cubicBezTo>
                  <a:cubicBezTo>
                    <a:pt x="47" y="15"/>
                    <a:pt x="46" y="16"/>
                    <a:pt x="46" y="16"/>
                  </a:cubicBezTo>
                  <a:cubicBezTo>
                    <a:pt x="45" y="17"/>
                    <a:pt x="44" y="18"/>
                    <a:pt x="44" y="18"/>
                  </a:cubicBezTo>
                  <a:cubicBezTo>
                    <a:pt x="44" y="19"/>
                    <a:pt x="44" y="21"/>
                    <a:pt x="44" y="21"/>
                  </a:cubicBezTo>
                  <a:cubicBezTo>
                    <a:pt x="44" y="22"/>
                    <a:pt x="43" y="23"/>
                    <a:pt x="43" y="24"/>
                  </a:cubicBezTo>
                  <a:cubicBezTo>
                    <a:pt x="42" y="24"/>
                    <a:pt x="41" y="25"/>
                    <a:pt x="40" y="26"/>
                  </a:cubicBezTo>
                  <a:cubicBezTo>
                    <a:pt x="39" y="26"/>
                    <a:pt x="37" y="27"/>
                    <a:pt x="36" y="27"/>
                  </a:cubicBezTo>
                  <a:cubicBezTo>
                    <a:pt x="34" y="27"/>
                    <a:pt x="32" y="27"/>
                    <a:pt x="31" y="27"/>
                  </a:cubicBezTo>
                  <a:cubicBezTo>
                    <a:pt x="29" y="27"/>
                    <a:pt x="27" y="28"/>
                    <a:pt x="26" y="28"/>
                  </a:cubicBezTo>
                  <a:cubicBezTo>
                    <a:pt x="24" y="29"/>
                    <a:pt x="21" y="30"/>
                    <a:pt x="20" y="31"/>
                  </a:cubicBezTo>
                  <a:cubicBezTo>
                    <a:pt x="19" y="32"/>
                    <a:pt x="17" y="34"/>
                    <a:pt x="16" y="35"/>
                  </a:cubicBezTo>
                  <a:cubicBezTo>
                    <a:pt x="16" y="36"/>
                    <a:pt x="14" y="38"/>
                    <a:pt x="14" y="39"/>
                  </a:cubicBezTo>
                  <a:cubicBezTo>
                    <a:pt x="13" y="39"/>
                    <a:pt x="12" y="40"/>
                    <a:pt x="12" y="41"/>
                  </a:cubicBezTo>
                  <a:cubicBezTo>
                    <a:pt x="12" y="42"/>
                    <a:pt x="11" y="43"/>
                    <a:pt x="11" y="43"/>
                  </a:cubicBezTo>
                  <a:cubicBezTo>
                    <a:pt x="11" y="43"/>
                    <a:pt x="11" y="43"/>
                    <a:pt x="10" y="43"/>
                  </a:cubicBezTo>
                  <a:cubicBezTo>
                    <a:pt x="10" y="43"/>
                    <a:pt x="10" y="43"/>
                    <a:pt x="9" y="43"/>
                  </a:cubicBezTo>
                  <a:cubicBezTo>
                    <a:pt x="9" y="44"/>
                    <a:pt x="8" y="44"/>
                    <a:pt x="8" y="44"/>
                  </a:cubicBezTo>
                  <a:cubicBezTo>
                    <a:pt x="8" y="43"/>
                    <a:pt x="7" y="42"/>
                    <a:pt x="7" y="42"/>
                  </a:cubicBezTo>
                  <a:cubicBezTo>
                    <a:pt x="7" y="42"/>
                    <a:pt x="5" y="41"/>
                    <a:pt x="5" y="40"/>
                  </a:cubicBezTo>
                  <a:cubicBezTo>
                    <a:pt x="5" y="40"/>
                    <a:pt x="4" y="39"/>
                    <a:pt x="4" y="38"/>
                  </a:cubicBezTo>
                  <a:cubicBezTo>
                    <a:pt x="3" y="38"/>
                    <a:pt x="3" y="37"/>
                    <a:pt x="4" y="36"/>
                  </a:cubicBezTo>
                  <a:cubicBezTo>
                    <a:pt x="4" y="36"/>
                    <a:pt x="4" y="35"/>
                    <a:pt x="4" y="35"/>
                  </a:cubicBezTo>
                  <a:cubicBezTo>
                    <a:pt x="5" y="34"/>
                    <a:pt x="5" y="33"/>
                    <a:pt x="5" y="32"/>
                  </a:cubicBezTo>
                  <a:cubicBezTo>
                    <a:pt x="5" y="32"/>
                    <a:pt x="4" y="31"/>
                    <a:pt x="4" y="30"/>
                  </a:cubicBezTo>
                  <a:cubicBezTo>
                    <a:pt x="4" y="30"/>
                    <a:pt x="4" y="28"/>
                    <a:pt x="4" y="28"/>
                  </a:cubicBezTo>
                  <a:cubicBezTo>
                    <a:pt x="4" y="27"/>
                    <a:pt x="5" y="26"/>
                    <a:pt x="5" y="26"/>
                  </a:cubicBezTo>
                  <a:cubicBezTo>
                    <a:pt x="5" y="25"/>
                    <a:pt x="4" y="24"/>
                    <a:pt x="4" y="23"/>
                  </a:cubicBezTo>
                  <a:cubicBezTo>
                    <a:pt x="3" y="22"/>
                    <a:pt x="3" y="21"/>
                    <a:pt x="2" y="21"/>
                  </a:cubicBezTo>
                  <a:cubicBezTo>
                    <a:pt x="2" y="20"/>
                    <a:pt x="1" y="20"/>
                    <a:pt x="1" y="19"/>
                  </a:cubicBezTo>
                  <a:cubicBezTo>
                    <a:pt x="1" y="18"/>
                    <a:pt x="2" y="17"/>
                    <a:pt x="2" y="16"/>
                  </a:cubicBezTo>
                  <a:cubicBezTo>
                    <a:pt x="2" y="16"/>
                    <a:pt x="1" y="15"/>
                    <a:pt x="1" y="15"/>
                  </a:cubicBezTo>
                  <a:cubicBezTo>
                    <a:pt x="1" y="14"/>
                    <a:pt x="1" y="13"/>
                    <a:pt x="0" y="13"/>
                  </a:cubicBezTo>
                  <a:cubicBezTo>
                    <a:pt x="0" y="12"/>
                    <a:pt x="0" y="12"/>
                    <a:pt x="0" y="11"/>
                  </a:cubicBezTo>
                  <a:cubicBezTo>
                    <a:pt x="0" y="11"/>
                    <a:pt x="1" y="10"/>
                    <a:pt x="1" y="10"/>
                  </a:cubicBezTo>
                  <a:cubicBezTo>
                    <a:pt x="1" y="10"/>
                    <a:pt x="0" y="9"/>
                    <a:pt x="0" y="8"/>
                  </a:cubicBezTo>
                  <a:cubicBezTo>
                    <a:pt x="0" y="7"/>
                    <a:pt x="0" y="6"/>
                    <a:pt x="0" y="5"/>
                  </a:cubicBezTo>
                  <a:cubicBezTo>
                    <a:pt x="0" y="5"/>
                    <a:pt x="0" y="4"/>
                    <a:pt x="0" y="3"/>
                  </a:cubicBezTo>
                  <a:cubicBezTo>
                    <a:pt x="1" y="3"/>
                    <a:pt x="1" y="2"/>
                    <a:pt x="1" y="2"/>
                  </a:cubicBezTo>
                  <a:cubicBezTo>
                    <a:pt x="1" y="2"/>
                    <a:pt x="1" y="1"/>
                    <a:pt x="1" y="1"/>
                  </a:cubicBezTo>
                  <a:cubicBezTo>
                    <a:pt x="2" y="1"/>
                    <a:pt x="3" y="1"/>
                    <a:pt x="4" y="1"/>
                  </a:cubicBezTo>
                  <a:cubicBezTo>
                    <a:pt x="4" y="1"/>
                    <a:pt x="6" y="1"/>
                    <a:pt x="6" y="1"/>
                  </a:cubicBezTo>
                  <a:cubicBezTo>
                    <a:pt x="7" y="1"/>
                    <a:pt x="9" y="0"/>
                    <a:pt x="10" y="0"/>
                  </a:cubicBezTo>
                  <a:cubicBezTo>
                    <a:pt x="10" y="0"/>
                    <a:pt x="12" y="0"/>
                    <a:pt x="12" y="0"/>
                  </a:cubicBezTo>
                  <a:cubicBezTo>
                    <a:pt x="13" y="0"/>
                    <a:pt x="14" y="1"/>
                    <a:pt x="15" y="1"/>
                  </a:cubicBezTo>
                  <a:cubicBezTo>
                    <a:pt x="16" y="2"/>
                    <a:pt x="17" y="3"/>
                    <a:pt x="18" y="4"/>
                  </a:cubicBezTo>
                  <a:cubicBezTo>
                    <a:pt x="19" y="4"/>
                    <a:pt x="22" y="4"/>
                    <a:pt x="23" y="4"/>
                  </a:cubicBezTo>
                  <a:cubicBezTo>
                    <a:pt x="24" y="4"/>
                    <a:pt x="26" y="4"/>
                    <a:pt x="27" y="4"/>
                  </a:cubicBezTo>
                  <a:cubicBezTo>
                    <a:pt x="29" y="3"/>
                    <a:pt x="31" y="4"/>
                    <a:pt x="32" y="4"/>
                  </a:cubicBezTo>
                  <a:cubicBezTo>
                    <a:pt x="33" y="4"/>
                    <a:pt x="34" y="3"/>
                    <a:pt x="35" y="3"/>
                  </a:cubicBezTo>
                  <a:cubicBezTo>
                    <a:pt x="36" y="3"/>
                    <a:pt x="38" y="4"/>
                    <a:pt x="39" y="4"/>
                  </a:cubicBezTo>
                  <a:cubicBezTo>
                    <a:pt x="40" y="4"/>
                    <a:pt x="42" y="6"/>
                    <a:pt x="43" y="7"/>
                  </a:cubicBezTo>
                  <a:cubicBezTo>
                    <a:pt x="44" y="8"/>
                    <a:pt x="47" y="9"/>
                    <a:pt x="49"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7" name="Freeform 163">
              <a:extLst>
                <a:ext uri="{FF2B5EF4-FFF2-40B4-BE49-F238E27FC236}">
                  <a16:creationId xmlns:a16="http://schemas.microsoft.com/office/drawing/2014/main" id="{C0A3E43A-854C-493D-86BC-D09A96831308}"/>
                </a:ext>
              </a:extLst>
            </p:cNvPr>
            <p:cNvSpPr>
              <a:spLocks/>
            </p:cNvSpPr>
            <p:nvPr/>
          </p:nvSpPr>
          <p:spPr bwMode="auto">
            <a:xfrm>
              <a:off x="6458655" y="2485765"/>
              <a:ext cx="177169" cy="169682"/>
            </a:xfrm>
            <a:custGeom>
              <a:avLst/>
              <a:gdLst/>
              <a:ahLst/>
              <a:cxnLst>
                <a:cxn ang="0">
                  <a:pos x="47" y="57"/>
                </a:cxn>
                <a:cxn ang="0">
                  <a:pos x="42" y="54"/>
                </a:cxn>
                <a:cxn ang="0">
                  <a:pos x="36" y="53"/>
                </a:cxn>
                <a:cxn ang="0">
                  <a:pos x="33" y="49"/>
                </a:cxn>
                <a:cxn ang="0">
                  <a:pos x="30" y="47"/>
                </a:cxn>
                <a:cxn ang="0">
                  <a:pos x="24" y="47"/>
                </a:cxn>
                <a:cxn ang="0">
                  <a:pos x="19" y="48"/>
                </a:cxn>
                <a:cxn ang="0">
                  <a:pos x="15" y="53"/>
                </a:cxn>
                <a:cxn ang="0">
                  <a:pos x="13" y="50"/>
                </a:cxn>
                <a:cxn ang="0">
                  <a:pos x="14" y="47"/>
                </a:cxn>
                <a:cxn ang="0">
                  <a:pos x="14" y="42"/>
                </a:cxn>
                <a:cxn ang="0">
                  <a:pos x="12" y="38"/>
                </a:cxn>
                <a:cxn ang="0">
                  <a:pos x="14" y="34"/>
                </a:cxn>
                <a:cxn ang="0">
                  <a:pos x="17" y="31"/>
                </a:cxn>
                <a:cxn ang="0">
                  <a:pos x="14" y="28"/>
                </a:cxn>
                <a:cxn ang="0">
                  <a:pos x="9" y="30"/>
                </a:cxn>
                <a:cxn ang="0">
                  <a:pos x="2" y="30"/>
                </a:cxn>
                <a:cxn ang="0">
                  <a:pos x="0" y="26"/>
                </a:cxn>
                <a:cxn ang="0">
                  <a:pos x="1" y="25"/>
                </a:cxn>
                <a:cxn ang="0">
                  <a:pos x="4" y="25"/>
                </a:cxn>
                <a:cxn ang="0">
                  <a:pos x="8" y="23"/>
                </a:cxn>
                <a:cxn ang="0">
                  <a:pos x="12" y="19"/>
                </a:cxn>
                <a:cxn ang="0">
                  <a:pos x="20" y="16"/>
                </a:cxn>
                <a:cxn ang="0">
                  <a:pos x="23" y="11"/>
                </a:cxn>
                <a:cxn ang="0">
                  <a:pos x="28" y="6"/>
                </a:cxn>
                <a:cxn ang="0">
                  <a:pos x="32" y="2"/>
                </a:cxn>
                <a:cxn ang="0">
                  <a:pos x="37" y="4"/>
                </a:cxn>
                <a:cxn ang="0">
                  <a:pos x="42" y="2"/>
                </a:cxn>
                <a:cxn ang="0">
                  <a:pos x="45" y="0"/>
                </a:cxn>
                <a:cxn ang="0">
                  <a:pos x="53" y="3"/>
                </a:cxn>
                <a:cxn ang="0">
                  <a:pos x="52" y="5"/>
                </a:cxn>
                <a:cxn ang="0">
                  <a:pos x="52" y="10"/>
                </a:cxn>
                <a:cxn ang="0">
                  <a:pos x="52" y="13"/>
                </a:cxn>
                <a:cxn ang="0">
                  <a:pos x="53" y="17"/>
                </a:cxn>
                <a:cxn ang="0">
                  <a:pos x="53" y="21"/>
                </a:cxn>
                <a:cxn ang="0">
                  <a:pos x="56" y="25"/>
                </a:cxn>
                <a:cxn ang="0">
                  <a:pos x="56" y="30"/>
                </a:cxn>
                <a:cxn ang="0">
                  <a:pos x="57" y="34"/>
                </a:cxn>
                <a:cxn ang="0">
                  <a:pos x="56" y="38"/>
                </a:cxn>
                <a:cxn ang="0">
                  <a:pos x="57" y="42"/>
                </a:cxn>
                <a:cxn ang="0">
                  <a:pos x="60" y="46"/>
                </a:cxn>
                <a:cxn ang="0">
                  <a:pos x="58" y="48"/>
                </a:cxn>
                <a:cxn ang="0">
                  <a:pos x="53" y="49"/>
                </a:cxn>
                <a:cxn ang="0">
                  <a:pos x="53" y="53"/>
                </a:cxn>
                <a:cxn ang="0">
                  <a:pos x="50" y="56"/>
                </a:cxn>
                <a:cxn ang="0">
                  <a:pos x="49" y="57"/>
                </a:cxn>
              </a:cxnLst>
              <a:rect l="0" t="0" r="r" b="b"/>
              <a:pathLst>
                <a:path w="60" h="57">
                  <a:moveTo>
                    <a:pt x="49" y="57"/>
                  </a:moveTo>
                  <a:cubicBezTo>
                    <a:pt x="48" y="57"/>
                    <a:pt x="48" y="57"/>
                    <a:pt x="47" y="57"/>
                  </a:cubicBezTo>
                  <a:cubicBezTo>
                    <a:pt x="46" y="57"/>
                    <a:pt x="45" y="56"/>
                    <a:pt x="45" y="56"/>
                  </a:cubicBezTo>
                  <a:cubicBezTo>
                    <a:pt x="44" y="55"/>
                    <a:pt x="43" y="55"/>
                    <a:pt x="42" y="54"/>
                  </a:cubicBezTo>
                  <a:cubicBezTo>
                    <a:pt x="42" y="54"/>
                    <a:pt x="40" y="53"/>
                    <a:pt x="39" y="53"/>
                  </a:cubicBezTo>
                  <a:cubicBezTo>
                    <a:pt x="39" y="53"/>
                    <a:pt x="37" y="53"/>
                    <a:pt x="36" y="53"/>
                  </a:cubicBezTo>
                  <a:cubicBezTo>
                    <a:pt x="35" y="52"/>
                    <a:pt x="34" y="52"/>
                    <a:pt x="34" y="51"/>
                  </a:cubicBezTo>
                  <a:cubicBezTo>
                    <a:pt x="33" y="51"/>
                    <a:pt x="33" y="50"/>
                    <a:pt x="33" y="49"/>
                  </a:cubicBezTo>
                  <a:cubicBezTo>
                    <a:pt x="33" y="49"/>
                    <a:pt x="33" y="47"/>
                    <a:pt x="32" y="47"/>
                  </a:cubicBezTo>
                  <a:cubicBezTo>
                    <a:pt x="32" y="47"/>
                    <a:pt x="31" y="47"/>
                    <a:pt x="30" y="47"/>
                  </a:cubicBezTo>
                  <a:cubicBezTo>
                    <a:pt x="30" y="47"/>
                    <a:pt x="29" y="47"/>
                    <a:pt x="28" y="47"/>
                  </a:cubicBezTo>
                  <a:cubicBezTo>
                    <a:pt x="27" y="47"/>
                    <a:pt x="25" y="47"/>
                    <a:pt x="24" y="47"/>
                  </a:cubicBezTo>
                  <a:cubicBezTo>
                    <a:pt x="24" y="47"/>
                    <a:pt x="22" y="48"/>
                    <a:pt x="22" y="48"/>
                  </a:cubicBezTo>
                  <a:cubicBezTo>
                    <a:pt x="21" y="48"/>
                    <a:pt x="20" y="48"/>
                    <a:pt x="19" y="48"/>
                  </a:cubicBezTo>
                  <a:cubicBezTo>
                    <a:pt x="18" y="49"/>
                    <a:pt x="17" y="50"/>
                    <a:pt x="16" y="51"/>
                  </a:cubicBezTo>
                  <a:cubicBezTo>
                    <a:pt x="16" y="51"/>
                    <a:pt x="16" y="52"/>
                    <a:pt x="15" y="53"/>
                  </a:cubicBezTo>
                  <a:cubicBezTo>
                    <a:pt x="15" y="52"/>
                    <a:pt x="15" y="52"/>
                    <a:pt x="14" y="51"/>
                  </a:cubicBezTo>
                  <a:cubicBezTo>
                    <a:pt x="14" y="51"/>
                    <a:pt x="13" y="51"/>
                    <a:pt x="13" y="50"/>
                  </a:cubicBezTo>
                  <a:cubicBezTo>
                    <a:pt x="13" y="50"/>
                    <a:pt x="13" y="49"/>
                    <a:pt x="13" y="48"/>
                  </a:cubicBezTo>
                  <a:cubicBezTo>
                    <a:pt x="13" y="48"/>
                    <a:pt x="14" y="48"/>
                    <a:pt x="14" y="47"/>
                  </a:cubicBezTo>
                  <a:cubicBezTo>
                    <a:pt x="15" y="47"/>
                    <a:pt x="15" y="45"/>
                    <a:pt x="15" y="45"/>
                  </a:cubicBezTo>
                  <a:cubicBezTo>
                    <a:pt x="15" y="44"/>
                    <a:pt x="15" y="43"/>
                    <a:pt x="14" y="42"/>
                  </a:cubicBezTo>
                  <a:cubicBezTo>
                    <a:pt x="14" y="42"/>
                    <a:pt x="13" y="41"/>
                    <a:pt x="13" y="40"/>
                  </a:cubicBezTo>
                  <a:cubicBezTo>
                    <a:pt x="13" y="40"/>
                    <a:pt x="12" y="39"/>
                    <a:pt x="12" y="38"/>
                  </a:cubicBezTo>
                  <a:cubicBezTo>
                    <a:pt x="12" y="38"/>
                    <a:pt x="11" y="36"/>
                    <a:pt x="12" y="35"/>
                  </a:cubicBezTo>
                  <a:cubicBezTo>
                    <a:pt x="12" y="35"/>
                    <a:pt x="13" y="34"/>
                    <a:pt x="14" y="34"/>
                  </a:cubicBezTo>
                  <a:cubicBezTo>
                    <a:pt x="14" y="34"/>
                    <a:pt x="16" y="34"/>
                    <a:pt x="16" y="33"/>
                  </a:cubicBezTo>
                  <a:cubicBezTo>
                    <a:pt x="17" y="33"/>
                    <a:pt x="17" y="31"/>
                    <a:pt x="17" y="31"/>
                  </a:cubicBezTo>
                  <a:cubicBezTo>
                    <a:pt x="17" y="30"/>
                    <a:pt x="16" y="29"/>
                    <a:pt x="16" y="29"/>
                  </a:cubicBezTo>
                  <a:cubicBezTo>
                    <a:pt x="16" y="29"/>
                    <a:pt x="15" y="28"/>
                    <a:pt x="14" y="28"/>
                  </a:cubicBezTo>
                  <a:cubicBezTo>
                    <a:pt x="14" y="28"/>
                    <a:pt x="12" y="29"/>
                    <a:pt x="12" y="29"/>
                  </a:cubicBezTo>
                  <a:cubicBezTo>
                    <a:pt x="11" y="29"/>
                    <a:pt x="9" y="30"/>
                    <a:pt x="9" y="30"/>
                  </a:cubicBezTo>
                  <a:cubicBezTo>
                    <a:pt x="8" y="31"/>
                    <a:pt x="6" y="31"/>
                    <a:pt x="5" y="31"/>
                  </a:cubicBezTo>
                  <a:cubicBezTo>
                    <a:pt x="4" y="31"/>
                    <a:pt x="3" y="31"/>
                    <a:pt x="2" y="30"/>
                  </a:cubicBezTo>
                  <a:cubicBezTo>
                    <a:pt x="2" y="30"/>
                    <a:pt x="1" y="29"/>
                    <a:pt x="1" y="29"/>
                  </a:cubicBezTo>
                  <a:cubicBezTo>
                    <a:pt x="0" y="28"/>
                    <a:pt x="0" y="27"/>
                    <a:pt x="0" y="26"/>
                  </a:cubicBezTo>
                  <a:cubicBezTo>
                    <a:pt x="0" y="26"/>
                    <a:pt x="0" y="25"/>
                    <a:pt x="0" y="25"/>
                  </a:cubicBezTo>
                  <a:cubicBezTo>
                    <a:pt x="0" y="25"/>
                    <a:pt x="1" y="25"/>
                    <a:pt x="1" y="25"/>
                  </a:cubicBezTo>
                  <a:cubicBezTo>
                    <a:pt x="1" y="25"/>
                    <a:pt x="3" y="24"/>
                    <a:pt x="3" y="24"/>
                  </a:cubicBezTo>
                  <a:cubicBezTo>
                    <a:pt x="3" y="25"/>
                    <a:pt x="4" y="25"/>
                    <a:pt x="4" y="25"/>
                  </a:cubicBezTo>
                  <a:cubicBezTo>
                    <a:pt x="5" y="25"/>
                    <a:pt x="6" y="25"/>
                    <a:pt x="6" y="25"/>
                  </a:cubicBezTo>
                  <a:cubicBezTo>
                    <a:pt x="7" y="25"/>
                    <a:pt x="8" y="24"/>
                    <a:pt x="8" y="23"/>
                  </a:cubicBezTo>
                  <a:cubicBezTo>
                    <a:pt x="9" y="23"/>
                    <a:pt x="10" y="22"/>
                    <a:pt x="11" y="21"/>
                  </a:cubicBezTo>
                  <a:cubicBezTo>
                    <a:pt x="11" y="21"/>
                    <a:pt x="12" y="20"/>
                    <a:pt x="12" y="19"/>
                  </a:cubicBezTo>
                  <a:cubicBezTo>
                    <a:pt x="13" y="18"/>
                    <a:pt x="15" y="18"/>
                    <a:pt x="16" y="17"/>
                  </a:cubicBezTo>
                  <a:cubicBezTo>
                    <a:pt x="17" y="17"/>
                    <a:pt x="19" y="17"/>
                    <a:pt x="20" y="16"/>
                  </a:cubicBezTo>
                  <a:cubicBezTo>
                    <a:pt x="20" y="16"/>
                    <a:pt x="21" y="14"/>
                    <a:pt x="22" y="13"/>
                  </a:cubicBezTo>
                  <a:cubicBezTo>
                    <a:pt x="22" y="13"/>
                    <a:pt x="23" y="12"/>
                    <a:pt x="23" y="11"/>
                  </a:cubicBezTo>
                  <a:cubicBezTo>
                    <a:pt x="24" y="11"/>
                    <a:pt x="26" y="9"/>
                    <a:pt x="26" y="8"/>
                  </a:cubicBezTo>
                  <a:cubicBezTo>
                    <a:pt x="27" y="8"/>
                    <a:pt x="27" y="6"/>
                    <a:pt x="28" y="6"/>
                  </a:cubicBezTo>
                  <a:cubicBezTo>
                    <a:pt x="28" y="5"/>
                    <a:pt x="29" y="4"/>
                    <a:pt x="29" y="3"/>
                  </a:cubicBezTo>
                  <a:cubicBezTo>
                    <a:pt x="30" y="3"/>
                    <a:pt x="31" y="2"/>
                    <a:pt x="32" y="2"/>
                  </a:cubicBezTo>
                  <a:cubicBezTo>
                    <a:pt x="33" y="2"/>
                    <a:pt x="34" y="3"/>
                    <a:pt x="35" y="3"/>
                  </a:cubicBezTo>
                  <a:cubicBezTo>
                    <a:pt x="36" y="4"/>
                    <a:pt x="37" y="4"/>
                    <a:pt x="37" y="4"/>
                  </a:cubicBezTo>
                  <a:cubicBezTo>
                    <a:pt x="38" y="4"/>
                    <a:pt x="40" y="4"/>
                    <a:pt x="40" y="4"/>
                  </a:cubicBezTo>
                  <a:cubicBezTo>
                    <a:pt x="41" y="4"/>
                    <a:pt x="42" y="2"/>
                    <a:pt x="42" y="2"/>
                  </a:cubicBezTo>
                  <a:cubicBezTo>
                    <a:pt x="42" y="2"/>
                    <a:pt x="43" y="1"/>
                    <a:pt x="43" y="0"/>
                  </a:cubicBezTo>
                  <a:cubicBezTo>
                    <a:pt x="44" y="0"/>
                    <a:pt x="44" y="0"/>
                    <a:pt x="45" y="0"/>
                  </a:cubicBezTo>
                  <a:cubicBezTo>
                    <a:pt x="46" y="1"/>
                    <a:pt x="49" y="2"/>
                    <a:pt x="51" y="2"/>
                  </a:cubicBezTo>
                  <a:cubicBezTo>
                    <a:pt x="51" y="2"/>
                    <a:pt x="52" y="2"/>
                    <a:pt x="53" y="3"/>
                  </a:cubicBezTo>
                  <a:cubicBezTo>
                    <a:pt x="53" y="3"/>
                    <a:pt x="53" y="4"/>
                    <a:pt x="53" y="4"/>
                  </a:cubicBezTo>
                  <a:cubicBezTo>
                    <a:pt x="53" y="4"/>
                    <a:pt x="53" y="5"/>
                    <a:pt x="52" y="5"/>
                  </a:cubicBezTo>
                  <a:cubicBezTo>
                    <a:pt x="52" y="6"/>
                    <a:pt x="52" y="7"/>
                    <a:pt x="52" y="7"/>
                  </a:cubicBezTo>
                  <a:cubicBezTo>
                    <a:pt x="52" y="8"/>
                    <a:pt x="52" y="9"/>
                    <a:pt x="52" y="10"/>
                  </a:cubicBezTo>
                  <a:cubicBezTo>
                    <a:pt x="52" y="11"/>
                    <a:pt x="53" y="12"/>
                    <a:pt x="53" y="12"/>
                  </a:cubicBezTo>
                  <a:cubicBezTo>
                    <a:pt x="53" y="12"/>
                    <a:pt x="52" y="13"/>
                    <a:pt x="52" y="13"/>
                  </a:cubicBezTo>
                  <a:cubicBezTo>
                    <a:pt x="52" y="14"/>
                    <a:pt x="52" y="14"/>
                    <a:pt x="52" y="15"/>
                  </a:cubicBezTo>
                  <a:cubicBezTo>
                    <a:pt x="53" y="15"/>
                    <a:pt x="53" y="16"/>
                    <a:pt x="53" y="17"/>
                  </a:cubicBezTo>
                  <a:cubicBezTo>
                    <a:pt x="53" y="17"/>
                    <a:pt x="54" y="18"/>
                    <a:pt x="54" y="18"/>
                  </a:cubicBezTo>
                  <a:cubicBezTo>
                    <a:pt x="54" y="19"/>
                    <a:pt x="53" y="20"/>
                    <a:pt x="53" y="21"/>
                  </a:cubicBezTo>
                  <a:cubicBezTo>
                    <a:pt x="53" y="22"/>
                    <a:pt x="54" y="22"/>
                    <a:pt x="54" y="23"/>
                  </a:cubicBezTo>
                  <a:cubicBezTo>
                    <a:pt x="55" y="23"/>
                    <a:pt x="55" y="24"/>
                    <a:pt x="56" y="25"/>
                  </a:cubicBezTo>
                  <a:cubicBezTo>
                    <a:pt x="56" y="26"/>
                    <a:pt x="57" y="27"/>
                    <a:pt x="57" y="28"/>
                  </a:cubicBezTo>
                  <a:cubicBezTo>
                    <a:pt x="57" y="28"/>
                    <a:pt x="56" y="29"/>
                    <a:pt x="56" y="30"/>
                  </a:cubicBezTo>
                  <a:cubicBezTo>
                    <a:pt x="56" y="30"/>
                    <a:pt x="56" y="32"/>
                    <a:pt x="56" y="32"/>
                  </a:cubicBezTo>
                  <a:cubicBezTo>
                    <a:pt x="56" y="33"/>
                    <a:pt x="57" y="34"/>
                    <a:pt x="57" y="34"/>
                  </a:cubicBezTo>
                  <a:cubicBezTo>
                    <a:pt x="57" y="35"/>
                    <a:pt x="57" y="36"/>
                    <a:pt x="56" y="37"/>
                  </a:cubicBezTo>
                  <a:cubicBezTo>
                    <a:pt x="56" y="37"/>
                    <a:pt x="56" y="38"/>
                    <a:pt x="56" y="38"/>
                  </a:cubicBezTo>
                  <a:cubicBezTo>
                    <a:pt x="55" y="39"/>
                    <a:pt x="55" y="40"/>
                    <a:pt x="56" y="40"/>
                  </a:cubicBezTo>
                  <a:cubicBezTo>
                    <a:pt x="56" y="41"/>
                    <a:pt x="57" y="42"/>
                    <a:pt x="57" y="42"/>
                  </a:cubicBezTo>
                  <a:cubicBezTo>
                    <a:pt x="57" y="43"/>
                    <a:pt x="59" y="44"/>
                    <a:pt x="59" y="44"/>
                  </a:cubicBezTo>
                  <a:cubicBezTo>
                    <a:pt x="59" y="44"/>
                    <a:pt x="60" y="45"/>
                    <a:pt x="60" y="46"/>
                  </a:cubicBezTo>
                  <a:cubicBezTo>
                    <a:pt x="60" y="46"/>
                    <a:pt x="60" y="46"/>
                    <a:pt x="60" y="46"/>
                  </a:cubicBezTo>
                  <a:cubicBezTo>
                    <a:pt x="59" y="46"/>
                    <a:pt x="58" y="47"/>
                    <a:pt x="58" y="48"/>
                  </a:cubicBezTo>
                  <a:cubicBezTo>
                    <a:pt x="57" y="48"/>
                    <a:pt x="56" y="48"/>
                    <a:pt x="56" y="48"/>
                  </a:cubicBezTo>
                  <a:cubicBezTo>
                    <a:pt x="55" y="49"/>
                    <a:pt x="53" y="48"/>
                    <a:pt x="53" y="49"/>
                  </a:cubicBezTo>
                  <a:cubicBezTo>
                    <a:pt x="52" y="49"/>
                    <a:pt x="52" y="50"/>
                    <a:pt x="52" y="51"/>
                  </a:cubicBezTo>
                  <a:cubicBezTo>
                    <a:pt x="52" y="51"/>
                    <a:pt x="53" y="53"/>
                    <a:pt x="53" y="53"/>
                  </a:cubicBezTo>
                  <a:cubicBezTo>
                    <a:pt x="53" y="54"/>
                    <a:pt x="52" y="55"/>
                    <a:pt x="52" y="55"/>
                  </a:cubicBezTo>
                  <a:cubicBezTo>
                    <a:pt x="52" y="55"/>
                    <a:pt x="51" y="55"/>
                    <a:pt x="50" y="56"/>
                  </a:cubicBezTo>
                  <a:cubicBezTo>
                    <a:pt x="50" y="56"/>
                    <a:pt x="50" y="57"/>
                    <a:pt x="50" y="57"/>
                  </a:cubicBezTo>
                  <a:cubicBezTo>
                    <a:pt x="49" y="57"/>
                    <a:pt x="49" y="57"/>
                    <a:pt x="49" y="5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8" name="Freeform 164">
              <a:extLst>
                <a:ext uri="{FF2B5EF4-FFF2-40B4-BE49-F238E27FC236}">
                  <a16:creationId xmlns:a16="http://schemas.microsoft.com/office/drawing/2014/main" id="{0A2466DA-81AF-433B-B8BA-2076EFE3F6EA}"/>
                </a:ext>
              </a:extLst>
            </p:cNvPr>
            <p:cNvSpPr>
              <a:spLocks/>
            </p:cNvSpPr>
            <p:nvPr/>
          </p:nvSpPr>
          <p:spPr bwMode="auto">
            <a:xfrm>
              <a:off x="5547859" y="1672287"/>
              <a:ext cx="27449" cy="22459"/>
            </a:xfrm>
            <a:custGeom>
              <a:avLst/>
              <a:gdLst/>
              <a:ahLst/>
              <a:cxnLst>
                <a:cxn ang="0">
                  <a:pos x="7" y="3"/>
                </a:cxn>
                <a:cxn ang="0">
                  <a:pos x="8" y="4"/>
                </a:cxn>
                <a:cxn ang="0">
                  <a:pos x="9" y="2"/>
                </a:cxn>
                <a:cxn ang="0">
                  <a:pos x="8" y="1"/>
                </a:cxn>
                <a:cxn ang="0">
                  <a:pos x="7" y="0"/>
                </a:cxn>
                <a:cxn ang="0">
                  <a:pos x="4" y="1"/>
                </a:cxn>
                <a:cxn ang="0">
                  <a:pos x="3" y="2"/>
                </a:cxn>
                <a:cxn ang="0">
                  <a:pos x="1" y="2"/>
                </a:cxn>
                <a:cxn ang="0">
                  <a:pos x="0" y="4"/>
                </a:cxn>
                <a:cxn ang="0">
                  <a:pos x="0" y="7"/>
                </a:cxn>
                <a:cxn ang="0">
                  <a:pos x="2" y="7"/>
                </a:cxn>
                <a:cxn ang="0">
                  <a:pos x="4" y="8"/>
                </a:cxn>
                <a:cxn ang="0">
                  <a:pos x="6" y="7"/>
                </a:cxn>
                <a:cxn ang="0">
                  <a:pos x="6" y="5"/>
                </a:cxn>
                <a:cxn ang="0">
                  <a:pos x="6" y="4"/>
                </a:cxn>
                <a:cxn ang="0">
                  <a:pos x="7" y="3"/>
                </a:cxn>
              </a:cxnLst>
              <a:rect l="0" t="0" r="r" b="b"/>
              <a:pathLst>
                <a:path w="9" h="8">
                  <a:moveTo>
                    <a:pt x="7" y="3"/>
                  </a:moveTo>
                  <a:cubicBezTo>
                    <a:pt x="7" y="3"/>
                    <a:pt x="8" y="4"/>
                    <a:pt x="8" y="4"/>
                  </a:cubicBezTo>
                  <a:cubicBezTo>
                    <a:pt x="9" y="4"/>
                    <a:pt x="9" y="3"/>
                    <a:pt x="9" y="2"/>
                  </a:cubicBezTo>
                  <a:cubicBezTo>
                    <a:pt x="9" y="2"/>
                    <a:pt x="8" y="1"/>
                    <a:pt x="8" y="1"/>
                  </a:cubicBezTo>
                  <a:cubicBezTo>
                    <a:pt x="8" y="1"/>
                    <a:pt x="7" y="0"/>
                    <a:pt x="7" y="0"/>
                  </a:cubicBezTo>
                  <a:cubicBezTo>
                    <a:pt x="6" y="0"/>
                    <a:pt x="4" y="1"/>
                    <a:pt x="4" y="1"/>
                  </a:cubicBezTo>
                  <a:cubicBezTo>
                    <a:pt x="4" y="1"/>
                    <a:pt x="3" y="2"/>
                    <a:pt x="3" y="2"/>
                  </a:cubicBezTo>
                  <a:cubicBezTo>
                    <a:pt x="3" y="3"/>
                    <a:pt x="1" y="2"/>
                    <a:pt x="1" y="2"/>
                  </a:cubicBezTo>
                  <a:cubicBezTo>
                    <a:pt x="0" y="3"/>
                    <a:pt x="0" y="4"/>
                    <a:pt x="0" y="4"/>
                  </a:cubicBezTo>
                  <a:cubicBezTo>
                    <a:pt x="0" y="5"/>
                    <a:pt x="0" y="6"/>
                    <a:pt x="0" y="7"/>
                  </a:cubicBezTo>
                  <a:cubicBezTo>
                    <a:pt x="1" y="7"/>
                    <a:pt x="1" y="7"/>
                    <a:pt x="2" y="7"/>
                  </a:cubicBezTo>
                  <a:cubicBezTo>
                    <a:pt x="2" y="7"/>
                    <a:pt x="4" y="8"/>
                    <a:pt x="4" y="8"/>
                  </a:cubicBezTo>
                  <a:cubicBezTo>
                    <a:pt x="5" y="8"/>
                    <a:pt x="6" y="7"/>
                    <a:pt x="6" y="7"/>
                  </a:cubicBezTo>
                  <a:cubicBezTo>
                    <a:pt x="6" y="6"/>
                    <a:pt x="7" y="6"/>
                    <a:pt x="6" y="5"/>
                  </a:cubicBezTo>
                  <a:cubicBezTo>
                    <a:pt x="6" y="5"/>
                    <a:pt x="6" y="5"/>
                    <a:pt x="6" y="4"/>
                  </a:cubicBezTo>
                  <a:cubicBezTo>
                    <a:pt x="6" y="4"/>
                    <a:pt x="6" y="3"/>
                    <a:pt x="7"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9" name="Freeform 165">
              <a:extLst>
                <a:ext uri="{FF2B5EF4-FFF2-40B4-BE49-F238E27FC236}">
                  <a16:creationId xmlns:a16="http://schemas.microsoft.com/office/drawing/2014/main" id="{955FFB91-1D7A-4BDC-9E44-F701E47B1F73}"/>
                </a:ext>
              </a:extLst>
            </p:cNvPr>
            <p:cNvSpPr>
              <a:spLocks/>
            </p:cNvSpPr>
            <p:nvPr/>
          </p:nvSpPr>
          <p:spPr bwMode="auto">
            <a:xfrm>
              <a:off x="5353223" y="1290502"/>
              <a:ext cx="419215" cy="484094"/>
            </a:xfrm>
            <a:custGeom>
              <a:avLst/>
              <a:gdLst/>
              <a:ahLst/>
              <a:cxnLst>
                <a:cxn ang="0">
                  <a:pos x="60" y="124"/>
                </a:cxn>
                <a:cxn ang="0">
                  <a:pos x="50" y="118"/>
                </a:cxn>
                <a:cxn ang="0">
                  <a:pos x="51" y="112"/>
                </a:cxn>
                <a:cxn ang="0">
                  <a:pos x="39" y="98"/>
                </a:cxn>
                <a:cxn ang="0">
                  <a:pos x="48" y="88"/>
                </a:cxn>
                <a:cxn ang="0">
                  <a:pos x="57" y="96"/>
                </a:cxn>
                <a:cxn ang="0">
                  <a:pos x="50" y="81"/>
                </a:cxn>
                <a:cxn ang="0">
                  <a:pos x="41" y="84"/>
                </a:cxn>
                <a:cxn ang="0">
                  <a:pos x="36" y="77"/>
                </a:cxn>
                <a:cxn ang="0">
                  <a:pos x="33" y="67"/>
                </a:cxn>
                <a:cxn ang="0">
                  <a:pos x="28" y="80"/>
                </a:cxn>
                <a:cxn ang="0">
                  <a:pos x="15" y="82"/>
                </a:cxn>
                <a:cxn ang="0">
                  <a:pos x="7" y="67"/>
                </a:cxn>
                <a:cxn ang="0">
                  <a:pos x="3" y="55"/>
                </a:cxn>
                <a:cxn ang="0">
                  <a:pos x="7" y="45"/>
                </a:cxn>
                <a:cxn ang="0">
                  <a:pos x="17" y="55"/>
                </a:cxn>
                <a:cxn ang="0">
                  <a:pos x="25" y="66"/>
                </a:cxn>
                <a:cxn ang="0">
                  <a:pos x="21" y="56"/>
                </a:cxn>
                <a:cxn ang="0">
                  <a:pos x="25" y="45"/>
                </a:cxn>
                <a:cxn ang="0">
                  <a:pos x="23" y="36"/>
                </a:cxn>
                <a:cxn ang="0">
                  <a:pos x="20" y="25"/>
                </a:cxn>
                <a:cxn ang="0">
                  <a:pos x="29" y="34"/>
                </a:cxn>
                <a:cxn ang="0">
                  <a:pos x="42" y="47"/>
                </a:cxn>
                <a:cxn ang="0">
                  <a:pos x="45" y="48"/>
                </a:cxn>
                <a:cxn ang="0">
                  <a:pos x="48" y="47"/>
                </a:cxn>
                <a:cxn ang="0">
                  <a:pos x="56" y="52"/>
                </a:cxn>
                <a:cxn ang="0">
                  <a:pos x="60" y="62"/>
                </a:cxn>
                <a:cxn ang="0">
                  <a:pos x="58" y="49"/>
                </a:cxn>
                <a:cxn ang="0">
                  <a:pos x="51" y="31"/>
                </a:cxn>
                <a:cxn ang="0">
                  <a:pos x="52" y="28"/>
                </a:cxn>
                <a:cxn ang="0">
                  <a:pos x="49" y="11"/>
                </a:cxn>
                <a:cxn ang="0">
                  <a:pos x="59" y="0"/>
                </a:cxn>
                <a:cxn ang="0">
                  <a:pos x="65" y="3"/>
                </a:cxn>
                <a:cxn ang="0">
                  <a:pos x="73" y="17"/>
                </a:cxn>
                <a:cxn ang="0">
                  <a:pos x="84" y="28"/>
                </a:cxn>
                <a:cxn ang="0">
                  <a:pos x="83" y="59"/>
                </a:cxn>
                <a:cxn ang="0">
                  <a:pos x="75" y="77"/>
                </a:cxn>
                <a:cxn ang="0">
                  <a:pos x="84" y="78"/>
                </a:cxn>
                <a:cxn ang="0">
                  <a:pos x="87" y="89"/>
                </a:cxn>
                <a:cxn ang="0">
                  <a:pos x="87" y="94"/>
                </a:cxn>
                <a:cxn ang="0">
                  <a:pos x="81" y="98"/>
                </a:cxn>
                <a:cxn ang="0">
                  <a:pos x="93" y="103"/>
                </a:cxn>
                <a:cxn ang="0">
                  <a:pos x="99" y="104"/>
                </a:cxn>
                <a:cxn ang="0">
                  <a:pos x="111" y="111"/>
                </a:cxn>
                <a:cxn ang="0">
                  <a:pos x="132" y="107"/>
                </a:cxn>
                <a:cxn ang="0">
                  <a:pos x="137" y="110"/>
                </a:cxn>
                <a:cxn ang="0">
                  <a:pos x="141" y="121"/>
                </a:cxn>
                <a:cxn ang="0">
                  <a:pos x="127" y="131"/>
                </a:cxn>
                <a:cxn ang="0">
                  <a:pos x="125" y="137"/>
                </a:cxn>
                <a:cxn ang="0">
                  <a:pos x="119" y="145"/>
                </a:cxn>
                <a:cxn ang="0">
                  <a:pos x="110" y="156"/>
                </a:cxn>
                <a:cxn ang="0">
                  <a:pos x="93" y="160"/>
                </a:cxn>
                <a:cxn ang="0">
                  <a:pos x="98" y="151"/>
                </a:cxn>
                <a:cxn ang="0">
                  <a:pos x="99" y="140"/>
                </a:cxn>
                <a:cxn ang="0">
                  <a:pos x="110" y="130"/>
                </a:cxn>
                <a:cxn ang="0">
                  <a:pos x="113" y="129"/>
                </a:cxn>
                <a:cxn ang="0">
                  <a:pos x="100" y="129"/>
                </a:cxn>
                <a:cxn ang="0">
                  <a:pos x="95" y="117"/>
                </a:cxn>
                <a:cxn ang="0">
                  <a:pos x="93" y="131"/>
                </a:cxn>
                <a:cxn ang="0">
                  <a:pos x="85" y="135"/>
                </a:cxn>
                <a:cxn ang="0">
                  <a:pos x="79" y="123"/>
                </a:cxn>
                <a:cxn ang="0">
                  <a:pos x="68" y="128"/>
                </a:cxn>
              </a:cxnLst>
              <a:rect l="0" t="0" r="r" b="b"/>
              <a:pathLst>
                <a:path w="142" h="164">
                  <a:moveTo>
                    <a:pt x="68" y="128"/>
                  </a:moveTo>
                  <a:cubicBezTo>
                    <a:pt x="67" y="128"/>
                    <a:pt x="65" y="128"/>
                    <a:pt x="64" y="128"/>
                  </a:cubicBezTo>
                  <a:cubicBezTo>
                    <a:pt x="63" y="128"/>
                    <a:pt x="62" y="129"/>
                    <a:pt x="61" y="129"/>
                  </a:cubicBezTo>
                  <a:cubicBezTo>
                    <a:pt x="61" y="129"/>
                    <a:pt x="60" y="130"/>
                    <a:pt x="59" y="130"/>
                  </a:cubicBezTo>
                  <a:cubicBezTo>
                    <a:pt x="59" y="130"/>
                    <a:pt x="58" y="130"/>
                    <a:pt x="57" y="130"/>
                  </a:cubicBezTo>
                  <a:cubicBezTo>
                    <a:pt x="57" y="130"/>
                    <a:pt x="57" y="129"/>
                    <a:pt x="57" y="128"/>
                  </a:cubicBezTo>
                  <a:cubicBezTo>
                    <a:pt x="58" y="128"/>
                    <a:pt x="59" y="127"/>
                    <a:pt x="59" y="126"/>
                  </a:cubicBezTo>
                  <a:cubicBezTo>
                    <a:pt x="59" y="126"/>
                    <a:pt x="60" y="125"/>
                    <a:pt x="60" y="124"/>
                  </a:cubicBezTo>
                  <a:cubicBezTo>
                    <a:pt x="61" y="124"/>
                    <a:pt x="61" y="123"/>
                    <a:pt x="61" y="123"/>
                  </a:cubicBezTo>
                  <a:cubicBezTo>
                    <a:pt x="61" y="122"/>
                    <a:pt x="62" y="121"/>
                    <a:pt x="61" y="121"/>
                  </a:cubicBezTo>
                  <a:cubicBezTo>
                    <a:pt x="61" y="121"/>
                    <a:pt x="60" y="121"/>
                    <a:pt x="60" y="121"/>
                  </a:cubicBezTo>
                  <a:cubicBezTo>
                    <a:pt x="59" y="121"/>
                    <a:pt x="59" y="122"/>
                    <a:pt x="59" y="122"/>
                  </a:cubicBezTo>
                  <a:cubicBezTo>
                    <a:pt x="58" y="123"/>
                    <a:pt x="57" y="123"/>
                    <a:pt x="56" y="124"/>
                  </a:cubicBezTo>
                  <a:cubicBezTo>
                    <a:pt x="56" y="124"/>
                    <a:pt x="55" y="124"/>
                    <a:pt x="54" y="124"/>
                  </a:cubicBezTo>
                  <a:cubicBezTo>
                    <a:pt x="53" y="123"/>
                    <a:pt x="52" y="122"/>
                    <a:pt x="51" y="122"/>
                  </a:cubicBezTo>
                  <a:cubicBezTo>
                    <a:pt x="51" y="121"/>
                    <a:pt x="50" y="119"/>
                    <a:pt x="50" y="118"/>
                  </a:cubicBezTo>
                  <a:cubicBezTo>
                    <a:pt x="50" y="118"/>
                    <a:pt x="50" y="116"/>
                    <a:pt x="50" y="116"/>
                  </a:cubicBezTo>
                  <a:cubicBezTo>
                    <a:pt x="50" y="115"/>
                    <a:pt x="51" y="115"/>
                    <a:pt x="51" y="114"/>
                  </a:cubicBezTo>
                  <a:cubicBezTo>
                    <a:pt x="51" y="114"/>
                    <a:pt x="53" y="113"/>
                    <a:pt x="53" y="113"/>
                  </a:cubicBezTo>
                  <a:cubicBezTo>
                    <a:pt x="53" y="113"/>
                    <a:pt x="54" y="112"/>
                    <a:pt x="54" y="112"/>
                  </a:cubicBezTo>
                  <a:cubicBezTo>
                    <a:pt x="54" y="111"/>
                    <a:pt x="54" y="110"/>
                    <a:pt x="54" y="110"/>
                  </a:cubicBezTo>
                  <a:cubicBezTo>
                    <a:pt x="54" y="110"/>
                    <a:pt x="53" y="109"/>
                    <a:pt x="53" y="109"/>
                  </a:cubicBezTo>
                  <a:cubicBezTo>
                    <a:pt x="53" y="109"/>
                    <a:pt x="52" y="110"/>
                    <a:pt x="52" y="110"/>
                  </a:cubicBezTo>
                  <a:cubicBezTo>
                    <a:pt x="52" y="110"/>
                    <a:pt x="52" y="111"/>
                    <a:pt x="51" y="112"/>
                  </a:cubicBezTo>
                  <a:cubicBezTo>
                    <a:pt x="51" y="112"/>
                    <a:pt x="49" y="113"/>
                    <a:pt x="49" y="113"/>
                  </a:cubicBezTo>
                  <a:cubicBezTo>
                    <a:pt x="48" y="113"/>
                    <a:pt x="47" y="113"/>
                    <a:pt x="47" y="113"/>
                  </a:cubicBezTo>
                  <a:cubicBezTo>
                    <a:pt x="46" y="113"/>
                    <a:pt x="45" y="112"/>
                    <a:pt x="45" y="111"/>
                  </a:cubicBezTo>
                  <a:cubicBezTo>
                    <a:pt x="45" y="111"/>
                    <a:pt x="44" y="109"/>
                    <a:pt x="44" y="109"/>
                  </a:cubicBezTo>
                  <a:cubicBezTo>
                    <a:pt x="43" y="108"/>
                    <a:pt x="43" y="106"/>
                    <a:pt x="42" y="105"/>
                  </a:cubicBezTo>
                  <a:cubicBezTo>
                    <a:pt x="42" y="104"/>
                    <a:pt x="42" y="102"/>
                    <a:pt x="41" y="102"/>
                  </a:cubicBezTo>
                  <a:cubicBezTo>
                    <a:pt x="41" y="101"/>
                    <a:pt x="41" y="100"/>
                    <a:pt x="40" y="99"/>
                  </a:cubicBezTo>
                  <a:cubicBezTo>
                    <a:pt x="40" y="99"/>
                    <a:pt x="39" y="98"/>
                    <a:pt x="39" y="98"/>
                  </a:cubicBezTo>
                  <a:cubicBezTo>
                    <a:pt x="39" y="97"/>
                    <a:pt x="39" y="95"/>
                    <a:pt x="39" y="94"/>
                  </a:cubicBezTo>
                  <a:cubicBezTo>
                    <a:pt x="40" y="94"/>
                    <a:pt x="40" y="93"/>
                    <a:pt x="41" y="92"/>
                  </a:cubicBezTo>
                  <a:cubicBezTo>
                    <a:pt x="41" y="92"/>
                    <a:pt x="42" y="91"/>
                    <a:pt x="43" y="91"/>
                  </a:cubicBezTo>
                  <a:cubicBezTo>
                    <a:pt x="43" y="91"/>
                    <a:pt x="43" y="92"/>
                    <a:pt x="43" y="92"/>
                  </a:cubicBezTo>
                  <a:cubicBezTo>
                    <a:pt x="44" y="92"/>
                    <a:pt x="44" y="92"/>
                    <a:pt x="45" y="91"/>
                  </a:cubicBezTo>
                  <a:cubicBezTo>
                    <a:pt x="45" y="91"/>
                    <a:pt x="44" y="90"/>
                    <a:pt x="44" y="89"/>
                  </a:cubicBezTo>
                  <a:cubicBezTo>
                    <a:pt x="45" y="89"/>
                    <a:pt x="45" y="88"/>
                    <a:pt x="46" y="88"/>
                  </a:cubicBezTo>
                  <a:cubicBezTo>
                    <a:pt x="46" y="88"/>
                    <a:pt x="47" y="88"/>
                    <a:pt x="48" y="88"/>
                  </a:cubicBezTo>
                  <a:cubicBezTo>
                    <a:pt x="48" y="89"/>
                    <a:pt x="49" y="90"/>
                    <a:pt x="50" y="91"/>
                  </a:cubicBezTo>
                  <a:cubicBezTo>
                    <a:pt x="51" y="92"/>
                    <a:pt x="52" y="94"/>
                    <a:pt x="53" y="95"/>
                  </a:cubicBezTo>
                  <a:cubicBezTo>
                    <a:pt x="54" y="96"/>
                    <a:pt x="56" y="98"/>
                    <a:pt x="57" y="99"/>
                  </a:cubicBezTo>
                  <a:cubicBezTo>
                    <a:pt x="57" y="99"/>
                    <a:pt x="58" y="99"/>
                    <a:pt x="58" y="99"/>
                  </a:cubicBezTo>
                  <a:cubicBezTo>
                    <a:pt x="59" y="99"/>
                    <a:pt x="60" y="99"/>
                    <a:pt x="60" y="99"/>
                  </a:cubicBezTo>
                  <a:cubicBezTo>
                    <a:pt x="61" y="98"/>
                    <a:pt x="60" y="97"/>
                    <a:pt x="60" y="97"/>
                  </a:cubicBezTo>
                  <a:cubicBezTo>
                    <a:pt x="60" y="97"/>
                    <a:pt x="59" y="96"/>
                    <a:pt x="59" y="96"/>
                  </a:cubicBezTo>
                  <a:cubicBezTo>
                    <a:pt x="58" y="96"/>
                    <a:pt x="57" y="96"/>
                    <a:pt x="57" y="96"/>
                  </a:cubicBezTo>
                  <a:cubicBezTo>
                    <a:pt x="57" y="96"/>
                    <a:pt x="56" y="95"/>
                    <a:pt x="55" y="94"/>
                  </a:cubicBezTo>
                  <a:cubicBezTo>
                    <a:pt x="55" y="94"/>
                    <a:pt x="54" y="92"/>
                    <a:pt x="54" y="92"/>
                  </a:cubicBezTo>
                  <a:cubicBezTo>
                    <a:pt x="53" y="91"/>
                    <a:pt x="51" y="90"/>
                    <a:pt x="51" y="89"/>
                  </a:cubicBezTo>
                  <a:cubicBezTo>
                    <a:pt x="50" y="89"/>
                    <a:pt x="49" y="88"/>
                    <a:pt x="48" y="87"/>
                  </a:cubicBezTo>
                  <a:cubicBezTo>
                    <a:pt x="48" y="87"/>
                    <a:pt x="48" y="86"/>
                    <a:pt x="48" y="86"/>
                  </a:cubicBezTo>
                  <a:cubicBezTo>
                    <a:pt x="48" y="85"/>
                    <a:pt x="49" y="85"/>
                    <a:pt x="49" y="84"/>
                  </a:cubicBezTo>
                  <a:cubicBezTo>
                    <a:pt x="49" y="84"/>
                    <a:pt x="50" y="83"/>
                    <a:pt x="50" y="83"/>
                  </a:cubicBezTo>
                  <a:cubicBezTo>
                    <a:pt x="50" y="83"/>
                    <a:pt x="50" y="81"/>
                    <a:pt x="50" y="81"/>
                  </a:cubicBezTo>
                  <a:cubicBezTo>
                    <a:pt x="49" y="81"/>
                    <a:pt x="49" y="82"/>
                    <a:pt x="48" y="82"/>
                  </a:cubicBezTo>
                  <a:cubicBezTo>
                    <a:pt x="48" y="82"/>
                    <a:pt x="48" y="83"/>
                    <a:pt x="48" y="83"/>
                  </a:cubicBezTo>
                  <a:cubicBezTo>
                    <a:pt x="47" y="84"/>
                    <a:pt x="47" y="85"/>
                    <a:pt x="46" y="85"/>
                  </a:cubicBezTo>
                  <a:cubicBezTo>
                    <a:pt x="46" y="85"/>
                    <a:pt x="45" y="86"/>
                    <a:pt x="45" y="86"/>
                  </a:cubicBezTo>
                  <a:cubicBezTo>
                    <a:pt x="44" y="86"/>
                    <a:pt x="43" y="85"/>
                    <a:pt x="43" y="86"/>
                  </a:cubicBezTo>
                  <a:cubicBezTo>
                    <a:pt x="43" y="86"/>
                    <a:pt x="43" y="87"/>
                    <a:pt x="42" y="87"/>
                  </a:cubicBezTo>
                  <a:cubicBezTo>
                    <a:pt x="42" y="87"/>
                    <a:pt x="41" y="87"/>
                    <a:pt x="41" y="86"/>
                  </a:cubicBezTo>
                  <a:cubicBezTo>
                    <a:pt x="41" y="86"/>
                    <a:pt x="41" y="85"/>
                    <a:pt x="41" y="84"/>
                  </a:cubicBezTo>
                  <a:cubicBezTo>
                    <a:pt x="42" y="84"/>
                    <a:pt x="42" y="83"/>
                    <a:pt x="42" y="82"/>
                  </a:cubicBezTo>
                  <a:cubicBezTo>
                    <a:pt x="42" y="82"/>
                    <a:pt x="41" y="81"/>
                    <a:pt x="41" y="81"/>
                  </a:cubicBezTo>
                  <a:cubicBezTo>
                    <a:pt x="41" y="81"/>
                    <a:pt x="40" y="80"/>
                    <a:pt x="40" y="80"/>
                  </a:cubicBezTo>
                  <a:cubicBezTo>
                    <a:pt x="40" y="79"/>
                    <a:pt x="39" y="78"/>
                    <a:pt x="39" y="78"/>
                  </a:cubicBezTo>
                  <a:cubicBezTo>
                    <a:pt x="39" y="77"/>
                    <a:pt x="40" y="75"/>
                    <a:pt x="40" y="75"/>
                  </a:cubicBezTo>
                  <a:cubicBezTo>
                    <a:pt x="40" y="74"/>
                    <a:pt x="39" y="73"/>
                    <a:pt x="39" y="73"/>
                  </a:cubicBezTo>
                  <a:cubicBezTo>
                    <a:pt x="38" y="73"/>
                    <a:pt x="38" y="74"/>
                    <a:pt x="37" y="75"/>
                  </a:cubicBezTo>
                  <a:cubicBezTo>
                    <a:pt x="37" y="75"/>
                    <a:pt x="36" y="77"/>
                    <a:pt x="36" y="77"/>
                  </a:cubicBezTo>
                  <a:cubicBezTo>
                    <a:pt x="36" y="78"/>
                    <a:pt x="36" y="79"/>
                    <a:pt x="36" y="80"/>
                  </a:cubicBezTo>
                  <a:cubicBezTo>
                    <a:pt x="36" y="80"/>
                    <a:pt x="35" y="80"/>
                    <a:pt x="35" y="80"/>
                  </a:cubicBezTo>
                  <a:cubicBezTo>
                    <a:pt x="34" y="79"/>
                    <a:pt x="34" y="78"/>
                    <a:pt x="34" y="77"/>
                  </a:cubicBezTo>
                  <a:cubicBezTo>
                    <a:pt x="34" y="76"/>
                    <a:pt x="34" y="75"/>
                    <a:pt x="34" y="74"/>
                  </a:cubicBezTo>
                  <a:cubicBezTo>
                    <a:pt x="34" y="74"/>
                    <a:pt x="35" y="72"/>
                    <a:pt x="35" y="72"/>
                  </a:cubicBezTo>
                  <a:cubicBezTo>
                    <a:pt x="35" y="71"/>
                    <a:pt x="35" y="70"/>
                    <a:pt x="35" y="70"/>
                  </a:cubicBezTo>
                  <a:cubicBezTo>
                    <a:pt x="34" y="69"/>
                    <a:pt x="34" y="68"/>
                    <a:pt x="34" y="68"/>
                  </a:cubicBezTo>
                  <a:cubicBezTo>
                    <a:pt x="34" y="67"/>
                    <a:pt x="33" y="67"/>
                    <a:pt x="33" y="67"/>
                  </a:cubicBezTo>
                  <a:cubicBezTo>
                    <a:pt x="32" y="67"/>
                    <a:pt x="32" y="68"/>
                    <a:pt x="32" y="69"/>
                  </a:cubicBezTo>
                  <a:cubicBezTo>
                    <a:pt x="32" y="69"/>
                    <a:pt x="32" y="70"/>
                    <a:pt x="32" y="70"/>
                  </a:cubicBezTo>
                  <a:cubicBezTo>
                    <a:pt x="32" y="71"/>
                    <a:pt x="32" y="71"/>
                    <a:pt x="32" y="72"/>
                  </a:cubicBezTo>
                  <a:cubicBezTo>
                    <a:pt x="32" y="72"/>
                    <a:pt x="32" y="73"/>
                    <a:pt x="31" y="74"/>
                  </a:cubicBezTo>
                  <a:cubicBezTo>
                    <a:pt x="31" y="74"/>
                    <a:pt x="30" y="73"/>
                    <a:pt x="29" y="74"/>
                  </a:cubicBezTo>
                  <a:cubicBezTo>
                    <a:pt x="28" y="74"/>
                    <a:pt x="27" y="74"/>
                    <a:pt x="27" y="75"/>
                  </a:cubicBezTo>
                  <a:cubicBezTo>
                    <a:pt x="27" y="75"/>
                    <a:pt x="28" y="77"/>
                    <a:pt x="28" y="77"/>
                  </a:cubicBezTo>
                  <a:cubicBezTo>
                    <a:pt x="28" y="78"/>
                    <a:pt x="28" y="79"/>
                    <a:pt x="28" y="80"/>
                  </a:cubicBezTo>
                  <a:cubicBezTo>
                    <a:pt x="28" y="81"/>
                    <a:pt x="28" y="83"/>
                    <a:pt x="28" y="84"/>
                  </a:cubicBezTo>
                  <a:cubicBezTo>
                    <a:pt x="28" y="85"/>
                    <a:pt x="28" y="86"/>
                    <a:pt x="28" y="87"/>
                  </a:cubicBezTo>
                  <a:cubicBezTo>
                    <a:pt x="28" y="87"/>
                    <a:pt x="27" y="88"/>
                    <a:pt x="27" y="88"/>
                  </a:cubicBezTo>
                  <a:cubicBezTo>
                    <a:pt x="26" y="89"/>
                    <a:pt x="25" y="89"/>
                    <a:pt x="25" y="89"/>
                  </a:cubicBezTo>
                  <a:cubicBezTo>
                    <a:pt x="24" y="88"/>
                    <a:pt x="24" y="86"/>
                    <a:pt x="23" y="86"/>
                  </a:cubicBezTo>
                  <a:cubicBezTo>
                    <a:pt x="23" y="85"/>
                    <a:pt x="21" y="84"/>
                    <a:pt x="20" y="84"/>
                  </a:cubicBezTo>
                  <a:cubicBezTo>
                    <a:pt x="20" y="83"/>
                    <a:pt x="18" y="82"/>
                    <a:pt x="18" y="82"/>
                  </a:cubicBezTo>
                  <a:cubicBezTo>
                    <a:pt x="17" y="82"/>
                    <a:pt x="16" y="82"/>
                    <a:pt x="15" y="82"/>
                  </a:cubicBezTo>
                  <a:cubicBezTo>
                    <a:pt x="15" y="82"/>
                    <a:pt x="14" y="81"/>
                    <a:pt x="14" y="81"/>
                  </a:cubicBezTo>
                  <a:cubicBezTo>
                    <a:pt x="13" y="80"/>
                    <a:pt x="13" y="79"/>
                    <a:pt x="12" y="78"/>
                  </a:cubicBezTo>
                  <a:cubicBezTo>
                    <a:pt x="12" y="78"/>
                    <a:pt x="11" y="78"/>
                    <a:pt x="11" y="78"/>
                  </a:cubicBezTo>
                  <a:cubicBezTo>
                    <a:pt x="10" y="78"/>
                    <a:pt x="9" y="78"/>
                    <a:pt x="9" y="78"/>
                  </a:cubicBezTo>
                  <a:cubicBezTo>
                    <a:pt x="8" y="78"/>
                    <a:pt x="7" y="76"/>
                    <a:pt x="7" y="75"/>
                  </a:cubicBezTo>
                  <a:cubicBezTo>
                    <a:pt x="6" y="74"/>
                    <a:pt x="7" y="73"/>
                    <a:pt x="7" y="72"/>
                  </a:cubicBezTo>
                  <a:cubicBezTo>
                    <a:pt x="7" y="72"/>
                    <a:pt x="7" y="70"/>
                    <a:pt x="7" y="69"/>
                  </a:cubicBezTo>
                  <a:cubicBezTo>
                    <a:pt x="7" y="69"/>
                    <a:pt x="7" y="68"/>
                    <a:pt x="7" y="67"/>
                  </a:cubicBezTo>
                  <a:cubicBezTo>
                    <a:pt x="6" y="66"/>
                    <a:pt x="6" y="65"/>
                    <a:pt x="5" y="64"/>
                  </a:cubicBezTo>
                  <a:cubicBezTo>
                    <a:pt x="5" y="64"/>
                    <a:pt x="4" y="63"/>
                    <a:pt x="3" y="63"/>
                  </a:cubicBezTo>
                  <a:cubicBezTo>
                    <a:pt x="3" y="63"/>
                    <a:pt x="2" y="64"/>
                    <a:pt x="1" y="64"/>
                  </a:cubicBezTo>
                  <a:cubicBezTo>
                    <a:pt x="1" y="64"/>
                    <a:pt x="1" y="63"/>
                    <a:pt x="1" y="63"/>
                  </a:cubicBezTo>
                  <a:cubicBezTo>
                    <a:pt x="0" y="62"/>
                    <a:pt x="0" y="60"/>
                    <a:pt x="0" y="59"/>
                  </a:cubicBezTo>
                  <a:cubicBezTo>
                    <a:pt x="0" y="58"/>
                    <a:pt x="1" y="56"/>
                    <a:pt x="1" y="56"/>
                  </a:cubicBezTo>
                  <a:cubicBezTo>
                    <a:pt x="1" y="55"/>
                    <a:pt x="2" y="55"/>
                    <a:pt x="2" y="55"/>
                  </a:cubicBezTo>
                  <a:cubicBezTo>
                    <a:pt x="2" y="55"/>
                    <a:pt x="3" y="55"/>
                    <a:pt x="3" y="55"/>
                  </a:cubicBezTo>
                  <a:cubicBezTo>
                    <a:pt x="4" y="56"/>
                    <a:pt x="5" y="56"/>
                    <a:pt x="6" y="57"/>
                  </a:cubicBezTo>
                  <a:cubicBezTo>
                    <a:pt x="6" y="57"/>
                    <a:pt x="7" y="58"/>
                    <a:pt x="8" y="58"/>
                  </a:cubicBezTo>
                  <a:cubicBezTo>
                    <a:pt x="8" y="58"/>
                    <a:pt x="8" y="57"/>
                    <a:pt x="8" y="57"/>
                  </a:cubicBezTo>
                  <a:cubicBezTo>
                    <a:pt x="8" y="56"/>
                    <a:pt x="8" y="56"/>
                    <a:pt x="8" y="55"/>
                  </a:cubicBezTo>
                  <a:cubicBezTo>
                    <a:pt x="8" y="55"/>
                    <a:pt x="6" y="54"/>
                    <a:pt x="6" y="54"/>
                  </a:cubicBezTo>
                  <a:cubicBezTo>
                    <a:pt x="6" y="53"/>
                    <a:pt x="6" y="52"/>
                    <a:pt x="6" y="51"/>
                  </a:cubicBezTo>
                  <a:cubicBezTo>
                    <a:pt x="6" y="50"/>
                    <a:pt x="5" y="48"/>
                    <a:pt x="5" y="47"/>
                  </a:cubicBezTo>
                  <a:cubicBezTo>
                    <a:pt x="6" y="47"/>
                    <a:pt x="6" y="45"/>
                    <a:pt x="7" y="45"/>
                  </a:cubicBezTo>
                  <a:cubicBezTo>
                    <a:pt x="7" y="44"/>
                    <a:pt x="8" y="43"/>
                    <a:pt x="9" y="43"/>
                  </a:cubicBezTo>
                  <a:cubicBezTo>
                    <a:pt x="9" y="42"/>
                    <a:pt x="10" y="42"/>
                    <a:pt x="10" y="42"/>
                  </a:cubicBezTo>
                  <a:cubicBezTo>
                    <a:pt x="11" y="42"/>
                    <a:pt x="11" y="43"/>
                    <a:pt x="11" y="43"/>
                  </a:cubicBezTo>
                  <a:cubicBezTo>
                    <a:pt x="12" y="44"/>
                    <a:pt x="12" y="45"/>
                    <a:pt x="12" y="45"/>
                  </a:cubicBezTo>
                  <a:cubicBezTo>
                    <a:pt x="12" y="46"/>
                    <a:pt x="12" y="47"/>
                    <a:pt x="12" y="48"/>
                  </a:cubicBezTo>
                  <a:cubicBezTo>
                    <a:pt x="12" y="48"/>
                    <a:pt x="13" y="49"/>
                    <a:pt x="14" y="50"/>
                  </a:cubicBezTo>
                  <a:cubicBezTo>
                    <a:pt x="14" y="50"/>
                    <a:pt x="16" y="51"/>
                    <a:pt x="16" y="52"/>
                  </a:cubicBezTo>
                  <a:cubicBezTo>
                    <a:pt x="16" y="53"/>
                    <a:pt x="16" y="54"/>
                    <a:pt x="17" y="55"/>
                  </a:cubicBezTo>
                  <a:cubicBezTo>
                    <a:pt x="17" y="56"/>
                    <a:pt x="18" y="57"/>
                    <a:pt x="18" y="58"/>
                  </a:cubicBezTo>
                  <a:cubicBezTo>
                    <a:pt x="19" y="59"/>
                    <a:pt x="19" y="60"/>
                    <a:pt x="20" y="61"/>
                  </a:cubicBezTo>
                  <a:cubicBezTo>
                    <a:pt x="20" y="61"/>
                    <a:pt x="21" y="62"/>
                    <a:pt x="22" y="63"/>
                  </a:cubicBezTo>
                  <a:cubicBezTo>
                    <a:pt x="22" y="63"/>
                    <a:pt x="23" y="62"/>
                    <a:pt x="23" y="62"/>
                  </a:cubicBezTo>
                  <a:cubicBezTo>
                    <a:pt x="23" y="62"/>
                    <a:pt x="24" y="62"/>
                    <a:pt x="24" y="62"/>
                  </a:cubicBezTo>
                  <a:cubicBezTo>
                    <a:pt x="25" y="62"/>
                    <a:pt x="25" y="62"/>
                    <a:pt x="25" y="63"/>
                  </a:cubicBezTo>
                  <a:cubicBezTo>
                    <a:pt x="25" y="63"/>
                    <a:pt x="25" y="64"/>
                    <a:pt x="25" y="64"/>
                  </a:cubicBezTo>
                  <a:cubicBezTo>
                    <a:pt x="25" y="64"/>
                    <a:pt x="25" y="65"/>
                    <a:pt x="25" y="66"/>
                  </a:cubicBezTo>
                  <a:cubicBezTo>
                    <a:pt x="25" y="66"/>
                    <a:pt x="26" y="67"/>
                    <a:pt x="26" y="67"/>
                  </a:cubicBezTo>
                  <a:cubicBezTo>
                    <a:pt x="26" y="66"/>
                    <a:pt x="26" y="65"/>
                    <a:pt x="26" y="65"/>
                  </a:cubicBezTo>
                  <a:cubicBezTo>
                    <a:pt x="27" y="64"/>
                    <a:pt x="27" y="62"/>
                    <a:pt x="26" y="61"/>
                  </a:cubicBezTo>
                  <a:cubicBezTo>
                    <a:pt x="26" y="61"/>
                    <a:pt x="26" y="59"/>
                    <a:pt x="25" y="59"/>
                  </a:cubicBezTo>
                  <a:cubicBezTo>
                    <a:pt x="25" y="58"/>
                    <a:pt x="24" y="58"/>
                    <a:pt x="24" y="58"/>
                  </a:cubicBezTo>
                  <a:cubicBezTo>
                    <a:pt x="23" y="58"/>
                    <a:pt x="23" y="59"/>
                    <a:pt x="23" y="59"/>
                  </a:cubicBezTo>
                  <a:cubicBezTo>
                    <a:pt x="22" y="59"/>
                    <a:pt x="22" y="58"/>
                    <a:pt x="21" y="58"/>
                  </a:cubicBezTo>
                  <a:cubicBezTo>
                    <a:pt x="21" y="58"/>
                    <a:pt x="20" y="56"/>
                    <a:pt x="21" y="56"/>
                  </a:cubicBezTo>
                  <a:cubicBezTo>
                    <a:pt x="21" y="55"/>
                    <a:pt x="22" y="56"/>
                    <a:pt x="22" y="56"/>
                  </a:cubicBezTo>
                  <a:cubicBezTo>
                    <a:pt x="23" y="56"/>
                    <a:pt x="23" y="55"/>
                    <a:pt x="23" y="55"/>
                  </a:cubicBezTo>
                  <a:cubicBezTo>
                    <a:pt x="23" y="54"/>
                    <a:pt x="22" y="54"/>
                    <a:pt x="22" y="53"/>
                  </a:cubicBezTo>
                  <a:cubicBezTo>
                    <a:pt x="22" y="53"/>
                    <a:pt x="22" y="51"/>
                    <a:pt x="21" y="50"/>
                  </a:cubicBezTo>
                  <a:cubicBezTo>
                    <a:pt x="21" y="49"/>
                    <a:pt x="21" y="48"/>
                    <a:pt x="21" y="47"/>
                  </a:cubicBezTo>
                  <a:cubicBezTo>
                    <a:pt x="21" y="47"/>
                    <a:pt x="21" y="46"/>
                    <a:pt x="21" y="46"/>
                  </a:cubicBezTo>
                  <a:cubicBezTo>
                    <a:pt x="21" y="46"/>
                    <a:pt x="23" y="46"/>
                    <a:pt x="23" y="46"/>
                  </a:cubicBezTo>
                  <a:cubicBezTo>
                    <a:pt x="24" y="46"/>
                    <a:pt x="25" y="45"/>
                    <a:pt x="25" y="45"/>
                  </a:cubicBezTo>
                  <a:cubicBezTo>
                    <a:pt x="26" y="45"/>
                    <a:pt x="26" y="46"/>
                    <a:pt x="26" y="47"/>
                  </a:cubicBezTo>
                  <a:cubicBezTo>
                    <a:pt x="26" y="47"/>
                    <a:pt x="27" y="49"/>
                    <a:pt x="27" y="49"/>
                  </a:cubicBezTo>
                  <a:cubicBezTo>
                    <a:pt x="27" y="50"/>
                    <a:pt x="28" y="50"/>
                    <a:pt x="29" y="50"/>
                  </a:cubicBezTo>
                  <a:cubicBezTo>
                    <a:pt x="29" y="50"/>
                    <a:pt x="29" y="48"/>
                    <a:pt x="29" y="48"/>
                  </a:cubicBezTo>
                  <a:cubicBezTo>
                    <a:pt x="29" y="47"/>
                    <a:pt x="30" y="46"/>
                    <a:pt x="30" y="45"/>
                  </a:cubicBezTo>
                  <a:cubicBezTo>
                    <a:pt x="29" y="45"/>
                    <a:pt x="29" y="44"/>
                    <a:pt x="29" y="43"/>
                  </a:cubicBezTo>
                  <a:cubicBezTo>
                    <a:pt x="28" y="42"/>
                    <a:pt x="27" y="41"/>
                    <a:pt x="26" y="40"/>
                  </a:cubicBezTo>
                  <a:cubicBezTo>
                    <a:pt x="25" y="39"/>
                    <a:pt x="24" y="37"/>
                    <a:pt x="23" y="36"/>
                  </a:cubicBezTo>
                  <a:cubicBezTo>
                    <a:pt x="23" y="36"/>
                    <a:pt x="22" y="35"/>
                    <a:pt x="22" y="34"/>
                  </a:cubicBezTo>
                  <a:cubicBezTo>
                    <a:pt x="21" y="34"/>
                    <a:pt x="20" y="34"/>
                    <a:pt x="20" y="34"/>
                  </a:cubicBezTo>
                  <a:cubicBezTo>
                    <a:pt x="20" y="34"/>
                    <a:pt x="20" y="35"/>
                    <a:pt x="20" y="36"/>
                  </a:cubicBezTo>
                  <a:cubicBezTo>
                    <a:pt x="19" y="36"/>
                    <a:pt x="19" y="35"/>
                    <a:pt x="19" y="35"/>
                  </a:cubicBezTo>
                  <a:cubicBezTo>
                    <a:pt x="18" y="35"/>
                    <a:pt x="18" y="33"/>
                    <a:pt x="18" y="33"/>
                  </a:cubicBezTo>
                  <a:cubicBezTo>
                    <a:pt x="18" y="32"/>
                    <a:pt x="20" y="31"/>
                    <a:pt x="20" y="31"/>
                  </a:cubicBezTo>
                  <a:cubicBezTo>
                    <a:pt x="20" y="30"/>
                    <a:pt x="21" y="29"/>
                    <a:pt x="21" y="28"/>
                  </a:cubicBezTo>
                  <a:cubicBezTo>
                    <a:pt x="21" y="27"/>
                    <a:pt x="20" y="26"/>
                    <a:pt x="20" y="25"/>
                  </a:cubicBezTo>
                  <a:cubicBezTo>
                    <a:pt x="20" y="24"/>
                    <a:pt x="20" y="23"/>
                    <a:pt x="20" y="22"/>
                  </a:cubicBezTo>
                  <a:cubicBezTo>
                    <a:pt x="20" y="22"/>
                    <a:pt x="20" y="21"/>
                    <a:pt x="21" y="21"/>
                  </a:cubicBezTo>
                  <a:cubicBezTo>
                    <a:pt x="21" y="21"/>
                    <a:pt x="22" y="22"/>
                    <a:pt x="22" y="22"/>
                  </a:cubicBezTo>
                  <a:cubicBezTo>
                    <a:pt x="23" y="22"/>
                    <a:pt x="25" y="23"/>
                    <a:pt x="25" y="23"/>
                  </a:cubicBezTo>
                  <a:cubicBezTo>
                    <a:pt x="26" y="24"/>
                    <a:pt x="27" y="24"/>
                    <a:pt x="27" y="25"/>
                  </a:cubicBezTo>
                  <a:cubicBezTo>
                    <a:pt x="28" y="25"/>
                    <a:pt x="28" y="27"/>
                    <a:pt x="29" y="27"/>
                  </a:cubicBezTo>
                  <a:cubicBezTo>
                    <a:pt x="29" y="28"/>
                    <a:pt x="29" y="30"/>
                    <a:pt x="29" y="30"/>
                  </a:cubicBezTo>
                  <a:cubicBezTo>
                    <a:pt x="29" y="31"/>
                    <a:pt x="29" y="33"/>
                    <a:pt x="29" y="34"/>
                  </a:cubicBezTo>
                  <a:cubicBezTo>
                    <a:pt x="29" y="35"/>
                    <a:pt x="30" y="36"/>
                    <a:pt x="30" y="36"/>
                  </a:cubicBezTo>
                  <a:cubicBezTo>
                    <a:pt x="31" y="37"/>
                    <a:pt x="32" y="37"/>
                    <a:pt x="33" y="37"/>
                  </a:cubicBezTo>
                  <a:cubicBezTo>
                    <a:pt x="33" y="37"/>
                    <a:pt x="34" y="39"/>
                    <a:pt x="35" y="39"/>
                  </a:cubicBezTo>
                  <a:cubicBezTo>
                    <a:pt x="35" y="39"/>
                    <a:pt x="36" y="39"/>
                    <a:pt x="37" y="40"/>
                  </a:cubicBezTo>
                  <a:cubicBezTo>
                    <a:pt x="37" y="40"/>
                    <a:pt x="38" y="40"/>
                    <a:pt x="38" y="40"/>
                  </a:cubicBezTo>
                  <a:cubicBezTo>
                    <a:pt x="39" y="41"/>
                    <a:pt x="39" y="42"/>
                    <a:pt x="40" y="42"/>
                  </a:cubicBezTo>
                  <a:cubicBezTo>
                    <a:pt x="40" y="43"/>
                    <a:pt x="40" y="44"/>
                    <a:pt x="40" y="44"/>
                  </a:cubicBezTo>
                  <a:cubicBezTo>
                    <a:pt x="41" y="45"/>
                    <a:pt x="42" y="46"/>
                    <a:pt x="42" y="47"/>
                  </a:cubicBezTo>
                  <a:cubicBezTo>
                    <a:pt x="42" y="47"/>
                    <a:pt x="42" y="48"/>
                    <a:pt x="42" y="48"/>
                  </a:cubicBezTo>
                  <a:cubicBezTo>
                    <a:pt x="43" y="48"/>
                    <a:pt x="43" y="48"/>
                    <a:pt x="43" y="47"/>
                  </a:cubicBezTo>
                  <a:cubicBezTo>
                    <a:pt x="44" y="47"/>
                    <a:pt x="44" y="46"/>
                    <a:pt x="44" y="46"/>
                  </a:cubicBezTo>
                  <a:cubicBezTo>
                    <a:pt x="44" y="46"/>
                    <a:pt x="45" y="45"/>
                    <a:pt x="45" y="44"/>
                  </a:cubicBezTo>
                  <a:cubicBezTo>
                    <a:pt x="45" y="44"/>
                    <a:pt x="46" y="43"/>
                    <a:pt x="46" y="43"/>
                  </a:cubicBezTo>
                  <a:cubicBezTo>
                    <a:pt x="47" y="43"/>
                    <a:pt x="47" y="44"/>
                    <a:pt x="47" y="45"/>
                  </a:cubicBezTo>
                  <a:cubicBezTo>
                    <a:pt x="47" y="45"/>
                    <a:pt x="46" y="46"/>
                    <a:pt x="46" y="46"/>
                  </a:cubicBezTo>
                  <a:cubicBezTo>
                    <a:pt x="46" y="47"/>
                    <a:pt x="46" y="47"/>
                    <a:pt x="45" y="48"/>
                  </a:cubicBezTo>
                  <a:cubicBezTo>
                    <a:pt x="45" y="48"/>
                    <a:pt x="44" y="49"/>
                    <a:pt x="44" y="50"/>
                  </a:cubicBezTo>
                  <a:cubicBezTo>
                    <a:pt x="44" y="50"/>
                    <a:pt x="44" y="51"/>
                    <a:pt x="44" y="51"/>
                  </a:cubicBezTo>
                  <a:cubicBezTo>
                    <a:pt x="44" y="52"/>
                    <a:pt x="44" y="53"/>
                    <a:pt x="44" y="53"/>
                  </a:cubicBezTo>
                  <a:cubicBezTo>
                    <a:pt x="44" y="54"/>
                    <a:pt x="44" y="56"/>
                    <a:pt x="45" y="56"/>
                  </a:cubicBezTo>
                  <a:cubicBezTo>
                    <a:pt x="45" y="56"/>
                    <a:pt x="46" y="54"/>
                    <a:pt x="46" y="54"/>
                  </a:cubicBezTo>
                  <a:cubicBezTo>
                    <a:pt x="46" y="53"/>
                    <a:pt x="45" y="52"/>
                    <a:pt x="46" y="52"/>
                  </a:cubicBezTo>
                  <a:cubicBezTo>
                    <a:pt x="46" y="51"/>
                    <a:pt x="47" y="50"/>
                    <a:pt x="47" y="50"/>
                  </a:cubicBezTo>
                  <a:cubicBezTo>
                    <a:pt x="47" y="49"/>
                    <a:pt x="48" y="48"/>
                    <a:pt x="48" y="47"/>
                  </a:cubicBezTo>
                  <a:cubicBezTo>
                    <a:pt x="48" y="47"/>
                    <a:pt x="48" y="46"/>
                    <a:pt x="48" y="45"/>
                  </a:cubicBezTo>
                  <a:cubicBezTo>
                    <a:pt x="48" y="45"/>
                    <a:pt x="48" y="43"/>
                    <a:pt x="49" y="43"/>
                  </a:cubicBezTo>
                  <a:cubicBezTo>
                    <a:pt x="49" y="42"/>
                    <a:pt x="49" y="42"/>
                    <a:pt x="49" y="42"/>
                  </a:cubicBezTo>
                  <a:cubicBezTo>
                    <a:pt x="50" y="42"/>
                    <a:pt x="50" y="43"/>
                    <a:pt x="50" y="43"/>
                  </a:cubicBezTo>
                  <a:cubicBezTo>
                    <a:pt x="51" y="43"/>
                    <a:pt x="52" y="45"/>
                    <a:pt x="52" y="45"/>
                  </a:cubicBezTo>
                  <a:cubicBezTo>
                    <a:pt x="53" y="46"/>
                    <a:pt x="54" y="48"/>
                    <a:pt x="55" y="48"/>
                  </a:cubicBezTo>
                  <a:cubicBezTo>
                    <a:pt x="55" y="49"/>
                    <a:pt x="55" y="50"/>
                    <a:pt x="56" y="51"/>
                  </a:cubicBezTo>
                  <a:cubicBezTo>
                    <a:pt x="56" y="51"/>
                    <a:pt x="56" y="52"/>
                    <a:pt x="56" y="52"/>
                  </a:cubicBezTo>
                  <a:cubicBezTo>
                    <a:pt x="56" y="53"/>
                    <a:pt x="55" y="54"/>
                    <a:pt x="56" y="54"/>
                  </a:cubicBezTo>
                  <a:cubicBezTo>
                    <a:pt x="56" y="54"/>
                    <a:pt x="57" y="54"/>
                    <a:pt x="57" y="53"/>
                  </a:cubicBezTo>
                  <a:cubicBezTo>
                    <a:pt x="57" y="53"/>
                    <a:pt x="57" y="52"/>
                    <a:pt x="57" y="52"/>
                  </a:cubicBezTo>
                  <a:cubicBezTo>
                    <a:pt x="58" y="52"/>
                    <a:pt x="58" y="53"/>
                    <a:pt x="58" y="53"/>
                  </a:cubicBezTo>
                  <a:cubicBezTo>
                    <a:pt x="58" y="53"/>
                    <a:pt x="58" y="54"/>
                    <a:pt x="58" y="54"/>
                  </a:cubicBezTo>
                  <a:cubicBezTo>
                    <a:pt x="58" y="55"/>
                    <a:pt x="58" y="56"/>
                    <a:pt x="58" y="57"/>
                  </a:cubicBezTo>
                  <a:cubicBezTo>
                    <a:pt x="58" y="58"/>
                    <a:pt x="59" y="59"/>
                    <a:pt x="59" y="59"/>
                  </a:cubicBezTo>
                  <a:cubicBezTo>
                    <a:pt x="60" y="60"/>
                    <a:pt x="60" y="62"/>
                    <a:pt x="60" y="62"/>
                  </a:cubicBezTo>
                  <a:cubicBezTo>
                    <a:pt x="61" y="62"/>
                    <a:pt x="61" y="60"/>
                    <a:pt x="61" y="59"/>
                  </a:cubicBezTo>
                  <a:cubicBezTo>
                    <a:pt x="61" y="59"/>
                    <a:pt x="61" y="58"/>
                    <a:pt x="61" y="58"/>
                  </a:cubicBezTo>
                  <a:cubicBezTo>
                    <a:pt x="61" y="57"/>
                    <a:pt x="60" y="56"/>
                    <a:pt x="60" y="56"/>
                  </a:cubicBezTo>
                  <a:cubicBezTo>
                    <a:pt x="60" y="55"/>
                    <a:pt x="59" y="54"/>
                    <a:pt x="60" y="54"/>
                  </a:cubicBezTo>
                  <a:cubicBezTo>
                    <a:pt x="60" y="54"/>
                    <a:pt x="61" y="54"/>
                    <a:pt x="61" y="54"/>
                  </a:cubicBezTo>
                  <a:cubicBezTo>
                    <a:pt x="61" y="54"/>
                    <a:pt x="61" y="53"/>
                    <a:pt x="61" y="52"/>
                  </a:cubicBezTo>
                  <a:cubicBezTo>
                    <a:pt x="61" y="52"/>
                    <a:pt x="60" y="51"/>
                    <a:pt x="60" y="51"/>
                  </a:cubicBezTo>
                  <a:cubicBezTo>
                    <a:pt x="59" y="50"/>
                    <a:pt x="58" y="49"/>
                    <a:pt x="58" y="49"/>
                  </a:cubicBezTo>
                  <a:cubicBezTo>
                    <a:pt x="57" y="48"/>
                    <a:pt x="56" y="48"/>
                    <a:pt x="55" y="47"/>
                  </a:cubicBezTo>
                  <a:cubicBezTo>
                    <a:pt x="55" y="46"/>
                    <a:pt x="54" y="45"/>
                    <a:pt x="54" y="44"/>
                  </a:cubicBezTo>
                  <a:cubicBezTo>
                    <a:pt x="53" y="44"/>
                    <a:pt x="53" y="43"/>
                    <a:pt x="53" y="42"/>
                  </a:cubicBezTo>
                  <a:cubicBezTo>
                    <a:pt x="53" y="42"/>
                    <a:pt x="54" y="40"/>
                    <a:pt x="54" y="39"/>
                  </a:cubicBezTo>
                  <a:cubicBezTo>
                    <a:pt x="53" y="39"/>
                    <a:pt x="53" y="38"/>
                    <a:pt x="53" y="38"/>
                  </a:cubicBezTo>
                  <a:cubicBezTo>
                    <a:pt x="52" y="37"/>
                    <a:pt x="51" y="37"/>
                    <a:pt x="51" y="36"/>
                  </a:cubicBezTo>
                  <a:cubicBezTo>
                    <a:pt x="51" y="35"/>
                    <a:pt x="51" y="34"/>
                    <a:pt x="51" y="34"/>
                  </a:cubicBezTo>
                  <a:cubicBezTo>
                    <a:pt x="51" y="33"/>
                    <a:pt x="51" y="32"/>
                    <a:pt x="51" y="31"/>
                  </a:cubicBezTo>
                  <a:cubicBezTo>
                    <a:pt x="52" y="31"/>
                    <a:pt x="52" y="32"/>
                    <a:pt x="52" y="32"/>
                  </a:cubicBezTo>
                  <a:cubicBezTo>
                    <a:pt x="52" y="32"/>
                    <a:pt x="53" y="32"/>
                    <a:pt x="53" y="31"/>
                  </a:cubicBezTo>
                  <a:cubicBezTo>
                    <a:pt x="53" y="31"/>
                    <a:pt x="53" y="30"/>
                    <a:pt x="54" y="30"/>
                  </a:cubicBezTo>
                  <a:cubicBezTo>
                    <a:pt x="54" y="30"/>
                    <a:pt x="54" y="29"/>
                    <a:pt x="55" y="29"/>
                  </a:cubicBezTo>
                  <a:cubicBezTo>
                    <a:pt x="55" y="28"/>
                    <a:pt x="55" y="28"/>
                    <a:pt x="55" y="28"/>
                  </a:cubicBezTo>
                  <a:cubicBezTo>
                    <a:pt x="55" y="28"/>
                    <a:pt x="54" y="27"/>
                    <a:pt x="54" y="27"/>
                  </a:cubicBezTo>
                  <a:cubicBezTo>
                    <a:pt x="54" y="27"/>
                    <a:pt x="53" y="28"/>
                    <a:pt x="53" y="28"/>
                  </a:cubicBezTo>
                  <a:cubicBezTo>
                    <a:pt x="53" y="28"/>
                    <a:pt x="52" y="28"/>
                    <a:pt x="52" y="28"/>
                  </a:cubicBezTo>
                  <a:cubicBezTo>
                    <a:pt x="51" y="28"/>
                    <a:pt x="51" y="27"/>
                    <a:pt x="51" y="26"/>
                  </a:cubicBezTo>
                  <a:cubicBezTo>
                    <a:pt x="51" y="25"/>
                    <a:pt x="51" y="23"/>
                    <a:pt x="50" y="22"/>
                  </a:cubicBezTo>
                  <a:cubicBezTo>
                    <a:pt x="50" y="21"/>
                    <a:pt x="51" y="19"/>
                    <a:pt x="50" y="19"/>
                  </a:cubicBezTo>
                  <a:cubicBezTo>
                    <a:pt x="50" y="18"/>
                    <a:pt x="49" y="17"/>
                    <a:pt x="49" y="17"/>
                  </a:cubicBezTo>
                  <a:cubicBezTo>
                    <a:pt x="48" y="16"/>
                    <a:pt x="48" y="15"/>
                    <a:pt x="48" y="15"/>
                  </a:cubicBezTo>
                  <a:cubicBezTo>
                    <a:pt x="48" y="14"/>
                    <a:pt x="48" y="14"/>
                    <a:pt x="49" y="13"/>
                  </a:cubicBezTo>
                  <a:cubicBezTo>
                    <a:pt x="49" y="13"/>
                    <a:pt x="49" y="13"/>
                    <a:pt x="49" y="13"/>
                  </a:cubicBezTo>
                  <a:cubicBezTo>
                    <a:pt x="49" y="12"/>
                    <a:pt x="49" y="11"/>
                    <a:pt x="49" y="11"/>
                  </a:cubicBezTo>
                  <a:cubicBezTo>
                    <a:pt x="49" y="11"/>
                    <a:pt x="50" y="10"/>
                    <a:pt x="50" y="10"/>
                  </a:cubicBezTo>
                  <a:cubicBezTo>
                    <a:pt x="51" y="10"/>
                    <a:pt x="53" y="11"/>
                    <a:pt x="54" y="10"/>
                  </a:cubicBezTo>
                  <a:cubicBezTo>
                    <a:pt x="54" y="10"/>
                    <a:pt x="56" y="10"/>
                    <a:pt x="56" y="9"/>
                  </a:cubicBezTo>
                  <a:cubicBezTo>
                    <a:pt x="57" y="9"/>
                    <a:pt x="58" y="7"/>
                    <a:pt x="58" y="6"/>
                  </a:cubicBezTo>
                  <a:cubicBezTo>
                    <a:pt x="58" y="5"/>
                    <a:pt x="58" y="4"/>
                    <a:pt x="58" y="3"/>
                  </a:cubicBezTo>
                  <a:cubicBezTo>
                    <a:pt x="58" y="3"/>
                    <a:pt x="57" y="2"/>
                    <a:pt x="57" y="1"/>
                  </a:cubicBezTo>
                  <a:cubicBezTo>
                    <a:pt x="57" y="1"/>
                    <a:pt x="58" y="0"/>
                    <a:pt x="58" y="0"/>
                  </a:cubicBezTo>
                  <a:cubicBezTo>
                    <a:pt x="58" y="0"/>
                    <a:pt x="59" y="0"/>
                    <a:pt x="59" y="0"/>
                  </a:cubicBezTo>
                  <a:cubicBezTo>
                    <a:pt x="59" y="0"/>
                    <a:pt x="59" y="1"/>
                    <a:pt x="60" y="1"/>
                  </a:cubicBezTo>
                  <a:cubicBezTo>
                    <a:pt x="60" y="2"/>
                    <a:pt x="60" y="2"/>
                    <a:pt x="60" y="2"/>
                  </a:cubicBezTo>
                  <a:cubicBezTo>
                    <a:pt x="61" y="2"/>
                    <a:pt x="61" y="2"/>
                    <a:pt x="61" y="2"/>
                  </a:cubicBezTo>
                  <a:cubicBezTo>
                    <a:pt x="62" y="1"/>
                    <a:pt x="62" y="1"/>
                    <a:pt x="63" y="0"/>
                  </a:cubicBezTo>
                  <a:cubicBezTo>
                    <a:pt x="63" y="0"/>
                    <a:pt x="63" y="0"/>
                    <a:pt x="64" y="0"/>
                  </a:cubicBezTo>
                  <a:cubicBezTo>
                    <a:pt x="64" y="0"/>
                    <a:pt x="65" y="0"/>
                    <a:pt x="65" y="1"/>
                  </a:cubicBezTo>
                  <a:cubicBezTo>
                    <a:pt x="65" y="1"/>
                    <a:pt x="65" y="2"/>
                    <a:pt x="65" y="2"/>
                  </a:cubicBezTo>
                  <a:cubicBezTo>
                    <a:pt x="65" y="2"/>
                    <a:pt x="65" y="3"/>
                    <a:pt x="65" y="3"/>
                  </a:cubicBezTo>
                  <a:cubicBezTo>
                    <a:pt x="65" y="3"/>
                    <a:pt x="65" y="4"/>
                    <a:pt x="65" y="5"/>
                  </a:cubicBezTo>
                  <a:cubicBezTo>
                    <a:pt x="65" y="5"/>
                    <a:pt x="66" y="5"/>
                    <a:pt x="66" y="5"/>
                  </a:cubicBezTo>
                  <a:cubicBezTo>
                    <a:pt x="67" y="5"/>
                    <a:pt x="68" y="5"/>
                    <a:pt x="68" y="6"/>
                  </a:cubicBezTo>
                  <a:cubicBezTo>
                    <a:pt x="69" y="6"/>
                    <a:pt x="70" y="7"/>
                    <a:pt x="71" y="7"/>
                  </a:cubicBezTo>
                  <a:cubicBezTo>
                    <a:pt x="71" y="8"/>
                    <a:pt x="72" y="10"/>
                    <a:pt x="72" y="10"/>
                  </a:cubicBezTo>
                  <a:cubicBezTo>
                    <a:pt x="72" y="11"/>
                    <a:pt x="72" y="12"/>
                    <a:pt x="72" y="13"/>
                  </a:cubicBezTo>
                  <a:cubicBezTo>
                    <a:pt x="72" y="13"/>
                    <a:pt x="72" y="15"/>
                    <a:pt x="72" y="15"/>
                  </a:cubicBezTo>
                  <a:cubicBezTo>
                    <a:pt x="72" y="16"/>
                    <a:pt x="72" y="17"/>
                    <a:pt x="73" y="17"/>
                  </a:cubicBezTo>
                  <a:cubicBezTo>
                    <a:pt x="73" y="18"/>
                    <a:pt x="74" y="18"/>
                    <a:pt x="74" y="18"/>
                  </a:cubicBezTo>
                  <a:cubicBezTo>
                    <a:pt x="74" y="18"/>
                    <a:pt x="75" y="17"/>
                    <a:pt x="75" y="17"/>
                  </a:cubicBezTo>
                  <a:cubicBezTo>
                    <a:pt x="75" y="17"/>
                    <a:pt x="76" y="17"/>
                    <a:pt x="76" y="17"/>
                  </a:cubicBezTo>
                  <a:cubicBezTo>
                    <a:pt x="77" y="18"/>
                    <a:pt x="78" y="19"/>
                    <a:pt x="78" y="19"/>
                  </a:cubicBezTo>
                  <a:cubicBezTo>
                    <a:pt x="79" y="20"/>
                    <a:pt x="80" y="21"/>
                    <a:pt x="80" y="22"/>
                  </a:cubicBezTo>
                  <a:cubicBezTo>
                    <a:pt x="80" y="23"/>
                    <a:pt x="81" y="24"/>
                    <a:pt x="81" y="25"/>
                  </a:cubicBezTo>
                  <a:cubicBezTo>
                    <a:pt x="82" y="25"/>
                    <a:pt x="82" y="27"/>
                    <a:pt x="82" y="27"/>
                  </a:cubicBezTo>
                  <a:cubicBezTo>
                    <a:pt x="82" y="28"/>
                    <a:pt x="83" y="28"/>
                    <a:pt x="84" y="28"/>
                  </a:cubicBezTo>
                  <a:cubicBezTo>
                    <a:pt x="84" y="28"/>
                    <a:pt x="84" y="27"/>
                    <a:pt x="84" y="27"/>
                  </a:cubicBezTo>
                  <a:cubicBezTo>
                    <a:pt x="85" y="27"/>
                    <a:pt x="86" y="28"/>
                    <a:pt x="86" y="28"/>
                  </a:cubicBezTo>
                  <a:cubicBezTo>
                    <a:pt x="86" y="28"/>
                    <a:pt x="86" y="29"/>
                    <a:pt x="86" y="30"/>
                  </a:cubicBezTo>
                  <a:cubicBezTo>
                    <a:pt x="85" y="31"/>
                    <a:pt x="85" y="33"/>
                    <a:pt x="85" y="34"/>
                  </a:cubicBezTo>
                  <a:cubicBezTo>
                    <a:pt x="84" y="34"/>
                    <a:pt x="84" y="36"/>
                    <a:pt x="84" y="37"/>
                  </a:cubicBezTo>
                  <a:cubicBezTo>
                    <a:pt x="84" y="39"/>
                    <a:pt x="84" y="41"/>
                    <a:pt x="84" y="43"/>
                  </a:cubicBezTo>
                  <a:cubicBezTo>
                    <a:pt x="84" y="45"/>
                    <a:pt x="84" y="49"/>
                    <a:pt x="84" y="51"/>
                  </a:cubicBezTo>
                  <a:cubicBezTo>
                    <a:pt x="84" y="53"/>
                    <a:pt x="84" y="57"/>
                    <a:pt x="83" y="59"/>
                  </a:cubicBezTo>
                  <a:cubicBezTo>
                    <a:pt x="83" y="60"/>
                    <a:pt x="83" y="64"/>
                    <a:pt x="82" y="65"/>
                  </a:cubicBezTo>
                  <a:cubicBezTo>
                    <a:pt x="82" y="66"/>
                    <a:pt x="81" y="68"/>
                    <a:pt x="80" y="68"/>
                  </a:cubicBezTo>
                  <a:cubicBezTo>
                    <a:pt x="80" y="69"/>
                    <a:pt x="79" y="70"/>
                    <a:pt x="78" y="70"/>
                  </a:cubicBezTo>
                  <a:cubicBezTo>
                    <a:pt x="78" y="70"/>
                    <a:pt x="77" y="70"/>
                    <a:pt x="76" y="71"/>
                  </a:cubicBezTo>
                  <a:cubicBezTo>
                    <a:pt x="76" y="71"/>
                    <a:pt x="76" y="72"/>
                    <a:pt x="76" y="72"/>
                  </a:cubicBezTo>
                  <a:cubicBezTo>
                    <a:pt x="76" y="73"/>
                    <a:pt x="76" y="74"/>
                    <a:pt x="76" y="74"/>
                  </a:cubicBezTo>
                  <a:cubicBezTo>
                    <a:pt x="76" y="74"/>
                    <a:pt x="75" y="75"/>
                    <a:pt x="75" y="75"/>
                  </a:cubicBezTo>
                  <a:cubicBezTo>
                    <a:pt x="75" y="76"/>
                    <a:pt x="75" y="76"/>
                    <a:pt x="75" y="77"/>
                  </a:cubicBezTo>
                  <a:cubicBezTo>
                    <a:pt x="75" y="77"/>
                    <a:pt x="76" y="77"/>
                    <a:pt x="76" y="76"/>
                  </a:cubicBezTo>
                  <a:cubicBezTo>
                    <a:pt x="77" y="76"/>
                    <a:pt x="77" y="75"/>
                    <a:pt x="77" y="75"/>
                  </a:cubicBezTo>
                  <a:cubicBezTo>
                    <a:pt x="77" y="74"/>
                    <a:pt x="77" y="74"/>
                    <a:pt x="77" y="73"/>
                  </a:cubicBezTo>
                  <a:cubicBezTo>
                    <a:pt x="78" y="73"/>
                    <a:pt x="78" y="72"/>
                    <a:pt x="79" y="72"/>
                  </a:cubicBezTo>
                  <a:cubicBezTo>
                    <a:pt x="79" y="72"/>
                    <a:pt x="81" y="72"/>
                    <a:pt x="82" y="72"/>
                  </a:cubicBezTo>
                  <a:cubicBezTo>
                    <a:pt x="82" y="72"/>
                    <a:pt x="83" y="73"/>
                    <a:pt x="84" y="73"/>
                  </a:cubicBezTo>
                  <a:cubicBezTo>
                    <a:pt x="84" y="74"/>
                    <a:pt x="85" y="75"/>
                    <a:pt x="85" y="75"/>
                  </a:cubicBezTo>
                  <a:cubicBezTo>
                    <a:pt x="85" y="76"/>
                    <a:pt x="84" y="78"/>
                    <a:pt x="84" y="78"/>
                  </a:cubicBezTo>
                  <a:cubicBezTo>
                    <a:pt x="84" y="79"/>
                    <a:pt x="83" y="79"/>
                    <a:pt x="83" y="80"/>
                  </a:cubicBezTo>
                  <a:cubicBezTo>
                    <a:pt x="83" y="80"/>
                    <a:pt x="82" y="80"/>
                    <a:pt x="82" y="81"/>
                  </a:cubicBezTo>
                  <a:cubicBezTo>
                    <a:pt x="82" y="81"/>
                    <a:pt x="82" y="82"/>
                    <a:pt x="83" y="82"/>
                  </a:cubicBezTo>
                  <a:cubicBezTo>
                    <a:pt x="83" y="82"/>
                    <a:pt x="84" y="83"/>
                    <a:pt x="84" y="83"/>
                  </a:cubicBezTo>
                  <a:cubicBezTo>
                    <a:pt x="84" y="83"/>
                    <a:pt x="85" y="85"/>
                    <a:pt x="85" y="85"/>
                  </a:cubicBezTo>
                  <a:cubicBezTo>
                    <a:pt x="85" y="86"/>
                    <a:pt x="85" y="87"/>
                    <a:pt x="85" y="88"/>
                  </a:cubicBezTo>
                  <a:cubicBezTo>
                    <a:pt x="86" y="88"/>
                    <a:pt x="86" y="89"/>
                    <a:pt x="86" y="90"/>
                  </a:cubicBezTo>
                  <a:cubicBezTo>
                    <a:pt x="86" y="90"/>
                    <a:pt x="87" y="90"/>
                    <a:pt x="87" y="89"/>
                  </a:cubicBezTo>
                  <a:cubicBezTo>
                    <a:pt x="87" y="89"/>
                    <a:pt x="87" y="89"/>
                    <a:pt x="87" y="89"/>
                  </a:cubicBezTo>
                  <a:cubicBezTo>
                    <a:pt x="88" y="88"/>
                    <a:pt x="87" y="87"/>
                    <a:pt x="87" y="87"/>
                  </a:cubicBezTo>
                  <a:cubicBezTo>
                    <a:pt x="88" y="87"/>
                    <a:pt x="88" y="87"/>
                    <a:pt x="88" y="87"/>
                  </a:cubicBezTo>
                  <a:cubicBezTo>
                    <a:pt x="88" y="87"/>
                    <a:pt x="88" y="88"/>
                    <a:pt x="89" y="89"/>
                  </a:cubicBezTo>
                  <a:cubicBezTo>
                    <a:pt x="89" y="89"/>
                    <a:pt x="89" y="90"/>
                    <a:pt x="89" y="90"/>
                  </a:cubicBezTo>
                  <a:cubicBezTo>
                    <a:pt x="88" y="90"/>
                    <a:pt x="88" y="91"/>
                    <a:pt x="88" y="91"/>
                  </a:cubicBezTo>
                  <a:cubicBezTo>
                    <a:pt x="87" y="91"/>
                    <a:pt x="87" y="92"/>
                    <a:pt x="87" y="92"/>
                  </a:cubicBezTo>
                  <a:cubicBezTo>
                    <a:pt x="87" y="92"/>
                    <a:pt x="87" y="93"/>
                    <a:pt x="87" y="94"/>
                  </a:cubicBezTo>
                  <a:cubicBezTo>
                    <a:pt x="87" y="94"/>
                    <a:pt x="86" y="94"/>
                    <a:pt x="86" y="94"/>
                  </a:cubicBezTo>
                  <a:cubicBezTo>
                    <a:pt x="85" y="94"/>
                    <a:pt x="84" y="94"/>
                    <a:pt x="84" y="94"/>
                  </a:cubicBezTo>
                  <a:cubicBezTo>
                    <a:pt x="83" y="94"/>
                    <a:pt x="82" y="95"/>
                    <a:pt x="82" y="96"/>
                  </a:cubicBezTo>
                  <a:cubicBezTo>
                    <a:pt x="81" y="96"/>
                    <a:pt x="80" y="97"/>
                    <a:pt x="80" y="97"/>
                  </a:cubicBezTo>
                  <a:cubicBezTo>
                    <a:pt x="80" y="97"/>
                    <a:pt x="79" y="98"/>
                    <a:pt x="79" y="99"/>
                  </a:cubicBezTo>
                  <a:cubicBezTo>
                    <a:pt x="79" y="99"/>
                    <a:pt x="79" y="100"/>
                    <a:pt x="79" y="100"/>
                  </a:cubicBezTo>
                  <a:cubicBezTo>
                    <a:pt x="79" y="100"/>
                    <a:pt x="80" y="100"/>
                    <a:pt x="80" y="100"/>
                  </a:cubicBezTo>
                  <a:cubicBezTo>
                    <a:pt x="81" y="99"/>
                    <a:pt x="81" y="98"/>
                    <a:pt x="81" y="98"/>
                  </a:cubicBezTo>
                  <a:cubicBezTo>
                    <a:pt x="81" y="98"/>
                    <a:pt x="83" y="97"/>
                    <a:pt x="83" y="97"/>
                  </a:cubicBezTo>
                  <a:cubicBezTo>
                    <a:pt x="84" y="96"/>
                    <a:pt x="85" y="96"/>
                    <a:pt x="86" y="96"/>
                  </a:cubicBezTo>
                  <a:cubicBezTo>
                    <a:pt x="87" y="95"/>
                    <a:pt x="88" y="95"/>
                    <a:pt x="89" y="95"/>
                  </a:cubicBezTo>
                  <a:cubicBezTo>
                    <a:pt x="90" y="95"/>
                    <a:pt x="92" y="95"/>
                    <a:pt x="93" y="95"/>
                  </a:cubicBezTo>
                  <a:cubicBezTo>
                    <a:pt x="93" y="96"/>
                    <a:pt x="94" y="96"/>
                    <a:pt x="95" y="97"/>
                  </a:cubicBezTo>
                  <a:cubicBezTo>
                    <a:pt x="95" y="97"/>
                    <a:pt x="95" y="98"/>
                    <a:pt x="95" y="99"/>
                  </a:cubicBezTo>
                  <a:cubicBezTo>
                    <a:pt x="95" y="99"/>
                    <a:pt x="95" y="101"/>
                    <a:pt x="94" y="101"/>
                  </a:cubicBezTo>
                  <a:cubicBezTo>
                    <a:pt x="94" y="102"/>
                    <a:pt x="93" y="102"/>
                    <a:pt x="93" y="103"/>
                  </a:cubicBezTo>
                  <a:cubicBezTo>
                    <a:pt x="92" y="103"/>
                    <a:pt x="91" y="103"/>
                    <a:pt x="91" y="104"/>
                  </a:cubicBezTo>
                  <a:cubicBezTo>
                    <a:pt x="90" y="104"/>
                    <a:pt x="90" y="105"/>
                    <a:pt x="89" y="105"/>
                  </a:cubicBezTo>
                  <a:cubicBezTo>
                    <a:pt x="89" y="105"/>
                    <a:pt x="89" y="106"/>
                    <a:pt x="90" y="106"/>
                  </a:cubicBezTo>
                  <a:cubicBezTo>
                    <a:pt x="90" y="106"/>
                    <a:pt x="91" y="106"/>
                    <a:pt x="91" y="106"/>
                  </a:cubicBezTo>
                  <a:cubicBezTo>
                    <a:pt x="91" y="106"/>
                    <a:pt x="93" y="106"/>
                    <a:pt x="93" y="105"/>
                  </a:cubicBezTo>
                  <a:cubicBezTo>
                    <a:pt x="94" y="105"/>
                    <a:pt x="94" y="104"/>
                    <a:pt x="95" y="104"/>
                  </a:cubicBezTo>
                  <a:cubicBezTo>
                    <a:pt x="95" y="103"/>
                    <a:pt x="96" y="103"/>
                    <a:pt x="97" y="103"/>
                  </a:cubicBezTo>
                  <a:cubicBezTo>
                    <a:pt x="97" y="103"/>
                    <a:pt x="98" y="104"/>
                    <a:pt x="99" y="104"/>
                  </a:cubicBezTo>
                  <a:cubicBezTo>
                    <a:pt x="99" y="104"/>
                    <a:pt x="100" y="104"/>
                    <a:pt x="101" y="105"/>
                  </a:cubicBezTo>
                  <a:cubicBezTo>
                    <a:pt x="101" y="105"/>
                    <a:pt x="101" y="106"/>
                    <a:pt x="102" y="106"/>
                  </a:cubicBezTo>
                  <a:cubicBezTo>
                    <a:pt x="102" y="106"/>
                    <a:pt x="103" y="106"/>
                    <a:pt x="103" y="106"/>
                  </a:cubicBezTo>
                  <a:cubicBezTo>
                    <a:pt x="104" y="107"/>
                    <a:pt x="105" y="107"/>
                    <a:pt x="105" y="107"/>
                  </a:cubicBezTo>
                  <a:cubicBezTo>
                    <a:pt x="106" y="107"/>
                    <a:pt x="107" y="107"/>
                    <a:pt x="107" y="107"/>
                  </a:cubicBezTo>
                  <a:cubicBezTo>
                    <a:pt x="108" y="107"/>
                    <a:pt x="109" y="107"/>
                    <a:pt x="109" y="108"/>
                  </a:cubicBezTo>
                  <a:cubicBezTo>
                    <a:pt x="109" y="108"/>
                    <a:pt x="110" y="109"/>
                    <a:pt x="110" y="109"/>
                  </a:cubicBezTo>
                  <a:cubicBezTo>
                    <a:pt x="110" y="110"/>
                    <a:pt x="110" y="111"/>
                    <a:pt x="111" y="111"/>
                  </a:cubicBezTo>
                  <a:cubicBezTo>
                    <a:pt x="111" y="111"/>
                    <a:pt x="111" y="112"/>
                    <a:pt x="112" y="113"/>
                  </a:cubicBezTo>
                  <a:cubicBezTo>
                    <a:pt x="112" y="113"/>
                    <a:pt x="113" y="113"/>
                    <a:pt x="114" y="113"/>
                  </a:cubicBezTo>
                  <a:cubicBezTo>
                    <a:pt x="114" y="113"/>
                    <a:pt x="116" y="113"/>
                    <a:pt x="116" y="113"/>
                  </a:cubicBezTo>
                  <a:cubicBezTo>
                    <a:pt x="117" y="113"/>
                    <a:pt x="118" y="113"/>
                    <a:pt x="119" y="113"/>
                  </a:cubicBezTo>
                  <a:cubicBezTo>
                    <a:pt x="120" y="113"/>
                    <a:pt x="121" y="112"/>
                    <a:pt x="122" y="111"/>
                  </a:cubicBezTo>
                  <a:cubicBezTo>
                    <a:pt x="123" y="111"/>
                    <a:pt x="124" y="110"/>
                    <a:pt x="125" y="109"/>
                  </a:cubicBezTo>
                  <a:cubicBezTo>
                    <a:pt x="126" y="109"/>
                    <a:pt x="127" y="108"/>
                    <a:pt x="128" y="108"/>
                  </a:cubicBezTo>
                  <a:cubicBezTo>
                    <a:pt x="129" y="107"/>
                    <a:pt x="131" y="107"/>
                    <a:pt x="132" y="107"/>
                  </a:cubicBezTo>
                  <a:cubicBezTo>
                    <a:pt x="132" y="107"/>
                    <a:pt x="134" y="107"/>
                    <a:pt x="134" y="107"/>
                  </a:cubicBezTo>
                  <a:cubicBezTo>
                    <a:pt x="134" y="107"/>
                    <a:pt x="135" y="108"/>
                    <a:pt x="135" y="108"/>
                  </a:cubicBezTo>
                  <a:cubicBezTo>
                    <a:pt x="135" y="108"/>
                    <a:pt x="135" y="109"/>
                    <a:pt x="135" y="109"/>
                  </a:cubicBezTo>
                  <a:cubicBezTo>
                    <a:pt x="134" y="109"/>
                    <a:pt x="134" y="109"/>
                    <a:pt x="134" y="110"/>
                  </a:cubicBezTo>
                  <a:cubicBezTo>
                    <a:pt x="133" y="110"/>
                    <a:pt x="133" y="110"/>
                    <a:pt x="133" y="111"/>
                  </a:cubicBezTo>
                  <a:cubicBezTo>
                    <a:pt x="133" y="111"/>
                    <a:pt x="133" y="111"/>
                    <a:pt x="134" y="111"/>
                  </a:cubicBezTo>
                  <a:cubicBezTo>
                    <a:pt x="134" y="112"/>
                    <a:pt x="135" y="111"/>
                    <a:pt x="136" y="111"/>
                  </a:cubicBezTo>
                  <a:cubicBezTo>
                    <a:pt x="136" y="111"/>
                    <a:pt x="137" y="110"/>
                    <a:pt x="137" y="110"/>
                  </a:cubicBezTo>
                  <a:cubicBezTo>
                    <a:pt x="138" y="110"/>
                    <a:pt x="139" y="110"/>
                    <a:pt x="140" y="110"/>
                  </a:cubicBezTo>
                  <a:cubicBezTo>
                    <a:pt x="140" y="110"/>
                    <a:pt x="142" y="110"/>
                    <a:pt x="142" y="111"/>
                  </a:cubicBezTo>
                  <a:cubicBezTo>
                    <a:pt x="142" y="111"/>
                    <a:pt x="142" y="112"/>
                    <a:pt x="142" y="113"/>
                  </a:cubicBezTo>
                  <a:cubicBezTo>
                    <a:pt x="142" y="113"/>
                    <a:pt x="142" y="114"/>
                    <a:pt x="142" y="115"/>
                  </a:cubicBezTo>
                  <a:cubicBezTo>
                    <a:pt x="142" y="115"/>
                    <a:pt x="142" y="116"/>
                    <a:pt x="141" y="116"/>
                  </a:cubicBezTo>
                  <a:cubicBezTo>
                    <a:pt x="141" y="116"/>
                    <a:pt x="140" y="117"/>
                    <a:pt x="140" y="117"/>
                  </a:cubicBezTo>
                  <a:cubicBezTo>
                    <a:pt x="140" y="118"/>
                    <a:pt x="140" y="119"/>
                    <a:pt x="140" y="119"/>
                  </a:cubicBezTo>
                  <a:cubicBezTo>
                    <a:pt x="140" y="120"/>
                    <a:pt x="141" y="121"/>
                    <a:pt x="141" y="121"/>
                  </a:cubicBezTo>
                  <a:cubicBezTo>
                    <a:pt x="140" y="122"/>
                    <a:pt x="140" y="122"/>
                    <a:pt x="140" y="123"/>
                  </a:cubicBezTo>
                  <a:cubicBezTo>
                    <a:pt x="140" y="123"/>
                    <a:pt x="139" y="124"/>
                    <a:pt x="138" y="125"/>
                  </a:cubicBezTo>
                  <a:cubicBezTo>
                    <a:pt x="138" y="125"/>
                    <a:pt x="136" y="126"/>
                    <a:pt x="136" y="127"/>
                  </a:cubicBezTo>
                  <a:cubicBezTo>
                    <a:pt x="135" y="127"/>
                    <a:pt x="134" y="127"/>
                    <a:pt x="133" y="128"/>
                  </a:cubicBezTo>
                  <a:cubicBezTo>
                    <a:pt x="133" y="128"/>
                    <a:pt x="132" y="128"/>
                    <a:pt x="131" y="128"/>
                  </a:cubicBezTo>
                  <a:cubicBezTo>
                    <a:pt x="131" y="129"/>
                    <a:pt x="131" y="130"/>
                    <a:pt x="130" y="130"/>
                  </a:cubicBezTo>
                  <a:cubicBezTo>
                    <a:pt x="130" y="130"/>
                    <a:pt x="129" y="131"/>
                    <a:pt x="129" y="131"/>
                  </a:cubicBezTo>
                  <a:cubicBezTo>
                    <a:pt x="128" y="131"/>
                    <a:pt x="127" y="131"/>
                    <a:pt x="127" y="131"/>
                  </a:cubicBezTo>
                  <a:cubicBezTo>
                    <a:pt x="127" y="131"/>
                    <a:pt x="126" y="130"/>
                    <a:pt x="126" y="130"/>
                  </a:cubicBezTo>
                  <a:cubicBezTo>
                    <a:pt x="125" y="130"/>
                    <a:pt x="125" y="130"/>
                    <a:pt x="125" y="130"/>
                  </a:cubicBezTo>
                  <a:cubicBezTo>
                    <a:pt x="125" y="130"/>
                    <a:pt x="124" y="130"/>
                    <a:pt x="124" y="130"/>
                  </a:cubicBezTo>
                  <a:cubicBezTo>
                    <a:pt x="123" y="130"/>
                    <a:pt x="124" y="131"/>
                    <a:pt x="124" y="131"/>
                  </a:cubicBezTo>
                  <a:cubicBezTo>
                    <a:pt x="124" y="132"/>
                    <a:pt x="124" y="132"/>
                    <a:pt x="124" y="133"/>
                  </a:cubicBezTo>
                  <a:cubicBezTo>
                    <a:pt x="124" y="133"/>
                    <a:pt x="124" y="133"/>
                    <a:pt x="124" y="134"/>
                  </a:cubicBezTo>
                  <a:cubicBezTo>
                    <a:pt x="124" y="134"/>
                    <a:pt x="124" y="135"/>
                    <a:pt x="124" y="135"/>
                  </a:cubicBezTo>
                  <a:cubicBezTo>
                    <a:pt x="124" y="136"/>
                    <a:pt x="124" y="136"/>
                    <a:pt x="125" y="137"/>
                  </a:cubicBezTo>
                  <a:cubicBezTo>
                    <a:pt x="125" y="137"/>
                    <a:pt x="125" y="137"/>
                    <a:pt x="125" y="137"/>
                  </a:cubicBezTo>
                  <a:cubicBezTo>
                    <a:pt x="126" y="137"/>
                    <a:pt x="126" y="138"/>
                    <a:pt x="125" y="138"/>
                  </a:cubicBezTo>
                  <a:cubicBezTo>
                    <a:pt x="125" y="139"/>
                    <a:pt x="124" y="138"/>
                    <a:pt x="124" y="139"/>
                  </a:cubicBezTo>
                  <a:cubicBezTo>
                    <a:pt x="123" y="139"/>
                    <a:pt x="123" y="139"/>
                    <a:pt x="123" y="140"/>
                  </a:cubicBezTo>
                  <a:cubicBezTo>
                    <a:pt x="123" y="140"/>
                    <a:pt x="123" y="141"/>
                    <a:pt x="123" y="141"/>
                  </a:cubicBezTo>
                  <a:cubicBezTo>
                    <a:pt x="123" y="142"/>
                    <a:pt x="123" y="143"/>
                    <a:pt x="122" y="143"/>
                  </a:cubicBezTo>
                  <a:cubicBezTo>
                    <a:pt x="122" y="143"/>
                    <a:pt x="122" y="144"/>
                    <a:pt x="121" y="144"/>
                  </a:cubicBezTo>
                  <a:cubicBezTo>
                    <a:pt x="121" y="144"/>
                    <a:pt x="120" y="145"/>
                    <a:pt x="119" y="145"/>
                  </a:cubicBezTo>
                  <a:cubicBezTo>
                    <a:pt x="119" y="145"/>
                    <a:pt x="119" y="145"/>
                    <a:pt x="118" y="145"/>
                  </a:cubicBezTo>
                  <a:cubicBezTo>
                    <a:pt x="118" y="144"/>
                    <a:pt x="117" y="143"/>
                    <a:pt x="117" y="143"/>
                  </a:cubicBezTo>
                  <a:cubicBezTo>
                    <a:pt x="116" y="143"/>
                    <a:pt x="116" y="144"/>
                    <a:pt x="116" y="145"/>
                  </a:cubicBezTo>
                  <a:cubicBezTo>
                    <a:pt x="115" y="145"/>
                    <a:pt x="115" y="147"/>
                    <a:pt x="115" y="147"/>
                  </a:cubicBezTo>
                  <a:cubicBezTo>
                    <a:pt x="115" y="148"/>
                    <a:pt x="113" y="150"/>
                    <a:pt x="113" y="150"/>
                  </a:cubicBezTo>
                  <a:cubicBezTo>
                    <a:pt x="112" y="151"/>
                    <a:pt x="112" y="152"/>
                    <a:pt x="111" y="153"/>
                  </a:cubicBezTo>
                  <a:cubicBezTo>
                    <a:pt x="111" y="153"/>
                    <a:pt x="111" y="154"/>
                    <a:pt x="111" y="155"/>
                  </a:cubicBezTo>
                  <a:cubicBezTo>
                    <a:pt x="111" y="155"/>
                    <a:pt x="111" y="156"/>
                    <a:pt x="110" y="156"/>
                  </a:cubicBezTo>
                  <a:cubicBezTo>
                    <a:pt x="110" y="157"/>
                    <a:pt x="109" y="156"/>
                    <a:pt x="109" y="157"/>
                  </a:cubicBezTo>
                  <a:cubicBezTo>
                    <a:pt x="108" y="157"/>
                    <a:pt x="107" y="158"/>
                    <a:pt x="107" y="158"/>
                  </a:cubicBezTo>
                  <a:cubicBezTo>
                    <a:pt x="106" y="158"/>
                    <a:pt x="105" y="160"/>
                    <a:pt x="105" y="160"/>
                  </a:cubicBezTo>
                  <a:cubicBezTo>
                    <a:pt x="104" y="161"/>
                    <a:pt x="102" y="162"/>
                    <a:pt x="101" y="162"/>
                  </a:cubicBezTo>
                  <a:cubicBezTo>
                    <a:pt x="100" y="163"/>
                    <a:pt x="99" y="164"/>
                    <a:pt x="98" y="164"/>
                  </a:cubicBezTo>
                  <a:cubicBezTo>
                    <a:pt x="97" y="164"/>
                    <a:pt x="96" y="164"/>
                    <a:pt x="96" y="163"/>
                  </a:cubicBezTo>
                  <a:cubicBezTo>
                    <a:pt x="96" y="163"/>
                    <a:pt x="95" y="162"/>
                    <a:pt x="95" y="162"/>
                  </a:cubicBezTo>
                  <a:cubicBezTo>
                    <a:pt x="94" y="162"/>
                    <a:pt x="93" y="161"/>
                    <a:pt x="93" y="160"/>
                  </a:cubicBezTo>
                  <a:cubicBezTo>
                    <a:pt x="93" y="160"/>
                    <a:pt x="93" y="160"/>
                    <a:pt x="93" y="159"/>
                  </a:cubicBezTo>
                  <a:cubicBezTo>
                    <a:pt x="93" y="159"/>
                    <a:pt x="94" y="159"/>
                    <a:pt x="94" y="158"/>
                  </a:cubicBezTo>
                  <a:cubicBezTo>
                    <a:pt x="94" y="158"/>
                    <a:pt x="94" y="157"/>
                    <a:pt x="94" y="157"/>
                  </a:cubicBezTo>
                  <a:cubicBezTo>
                    <a:pt x="94" y="156"/>
                    <a:pt x="93" y="156"/>
                    <a:pt x="93" y="155"/>
                  </a:cubicBezTo>
                  <a:cubicBezTo>
                    <a:pt x="93" y="155"/>
                    <a:pt x="93" y="154"/>
                    <a:pt x="94" y="153"/>
                  </a:cubicBezTo>
                  <a:cubicBezTo>
                    <a:pt x="94" y="153"/>
                    <a:pt x="95" y="152"/>
                    <a:pt x="95" y="152"/>
                  </a:cubicBezTo>
                  <a:cubicBezTo>
                    <a:pt x="96" y="152"/>
                    <a:pt x="97" y="152"/>
                    <a:pt x="97" y="152"/>
                  </a:cubicBezTo>
                  <a:cubicBezTo>
                    <a:pt x="98" y="152"/>
                    <a:pt x="98" y="151"/>
                    <a:pt x="98" y="151"/>
                  </a:cubicBezTo>
                  <a:cubicBezTo>
                    <a:pt x="98" y="150"/>
                    <a:pt x="98" y="149"/>
                    <a:pt x="98" y="148"/>
                  </a:cubicBezTo>
                  <a:cubicBezTo>
                    <a:pt x="98" y="148"/>
                    <a:pt x="98" y="147"/>
                    <a:pt x="98" y="146"/>
                  </a:cubicBezTo>
                  <a:cubicBezTo>
                    <a:pt x="98" y="146"/>
                    <a:pt x="99" y="146"/>
                    <a:pt x="99" y="146"/>
                  </a:cubicBezTo>
                  <a:cubicBezTo>
                    <a:pt x="99" y="146"/>
                    <a:pt x="100" y="145"/>
                    <a:pt x="100" y="145"/>
                  </a:cubicBezTo>
                  <a:cubicBezTo>
                    <a:pt x="100" y="145"/>
                    <a:pt x="100" y="144"/>
                    <a:pt x="100" y="144"/>
                  </a:cubicBezTo>
                  <a:cubicBezTo>
                    <a:pt x="99" y="143"/>
                    <a:pt x="99" y="143"/>
                    <a:pt x="98" y="143"/>
                  </a:cubicBezTo>
                  <a:cubicBezTo>
                    <a:pt x="98" y="142"/>
                    <a:pt x="98" y="141"/>
                    <a:pt x="98" y="141"/>
                  </a:cubicBezTo>
                  <a:cubicBezTo>
                    <a:pt x="98" y="141"/>
                    <a:pt x="98" y="140"/>
                    <a:pt x="99" y="140"/>
                  </a:cubicBezTo>
                  <a:cubicBezTo>
                    <a:pt x="99" y="140"/>
                    <a:pt x="100" y="139"/>
                    <a:pt x="100" y="139"/>
                  </a:cubicBezTo>
                  <a:cubicBezTo>
                    <a:pt x="100" y="138"/>
                    <a:pt x="101" y="138"/>
                    <a:pt x="101" y="137"/>
                  </a:cubicBezTo>
                  <a:cubicBezTo>
                    <a:pt x="101" y="137"/>
                    <a:pt x="102" y="136"/>
                    <a:pt x="102" y="136"/>
                  </a:cubicBezTo>
                  <a:cubicBezTo>
                    <a:pt x="102" y="136"/>
                    <a:pt x="103" y="136"/>
                    <a:pt x="104" y="135"/>
                  </a:cubicBezTo>
                  <a:cubicBezTo>
                    <a:pt x="104" y="135"/>
                    <a:pt x="105" y="135"/>
                    <a:pt x="105" y="134"/>
                  </a:cubicBezTo>
                  <a:cubicBezTo>
                    <a:pt x="106" y="134"/>
                    <a:pt x="106" y="132"/>
                    <a:pt x="106" y="132"/>
                  </a:cubicBezTo>
                  <a:cubicBezTo>
                    <a:pt x="107" y="131"/>
                    <a:pt x="108" y="130"/>
                    <a:pt x="108" y="130"/>
                  </a:cubicBezTo>
                  <a:cubicBezTo>
                    <a:pt x="109" y="130"/>
                    <a:pt x="109" y="130"/>
                    <a:pt x="110" y="130"/>
                  </a:cubicBezTo>
                  <a:cubicBezTo>
                    <a:pt x="111" y="131"/>
                    <a:pt x="112" y="131"/>
                    <a:pt x="113" y="131"/>
                  </a:cubicBezTo>
                  <a:cubicBezTo>
                    <a:pt x="114" y="130"/>
                    <a:pt x="116" y="130"/>
                    <a:pt x="116" y="129"/>
                  </a:cubicBezTo>
                  <a:cubicBezTo>
                    <a:pt x="117" y="129"/>
                    <a:pt x="118" y="128"/>
                    <a:pt x="118" y="128"/>
                  </a:cubicBezTo>
                  <a:cubicBezTo>
                    <a:pt x="118" y="127"/>
                    <a:pt x="118" y="127"/>
                    <a:pt x="118" y="127"/>
                  </a:cubicBezTo>
                  <a:cubicBezTo>
                    <a:pt x="117" y="127"/>
                    <a:pt x="116" y="127"/>
                    <a:pt x="116" y="127"/>
                  </a:cubicBezTo>
                  <a:cubicBezTo>
                    <a:pt x="116" y="127"/>
                    <a:pt x="115" y="127"/>
                    <a:pt x="115" y="127"/>
                  </a:cubicBezTo>
                  <a:cubicBezTo>
                    <a:pt x="115" y="128"/>
                    <a:pt x="114" y="128"/>
                    <a:pt x="113" y="128"/>
                  </a:cubicBezTo>
                  <a:cubicBezTo>
                    <a:pt x="113" y="128"/>
                    <a:pt x="113" y="128"/>
                    <a:pt x="113" y="129"/>
                  </a:cubicBezTo>
                  <a:cubicBezTo>
                    <a:pt x="112" y="129"/>
                    <a:pt x="112" y="128"/>
                    <a:pt x="111" y="128"/>
                  </a:cubicBezTo>
                  <a:cubicBezTo>
                    <a:pt x="111" y="128"/>
                    <a:pt x="110" y="128"/>
                    <a:pt x="110" y="129"/>
                  </a:cubicBezTo>
                  <a:cubicBezTo>
                    <a:pt x="109" y="129"/>
                    <a:pt x="108" y="129"/>
                    <a:pt x="108" y="129"/>
                  </a:cubicBezTo>
                  <a:cubicBezTo>
                    <a:pt x="108" y="129"/>
                    <a:pt x="107" y="129"/>
                    <a:pt x="106" y="129"/>
                  </a:cubicBezTo>
                  <a:cubicBezTo>
                    <a:pt x="106" y="129"/>
                    <a:pt x="105" y="129"/>
                    <a:pt x="104" y="129"/>
                  </a:cubicBezTo>
                  <a:cubicBezTo>
                    <a:pt x="104" y="129"/>
                    <a:pt x="103" y="129"/>
                    <a:pt x="103" y="129"/>
                  </a:cubicBezTo>
                  <a:cubicBezTo>
                    <a:pt x="102" y="130"/>
                    <a:pt x="102" y="130"/>
                    <a:pt x="101" y="130"/>
                  </a:cubicBezTo>
                  <a:cubicBezTo>
                    <a:pt x="101" y="130"/>
                    <a:pt x="100" y="130"/>
                    <a:pt x="100" y="129"/>
                  </a:cubicBezTo>
                  <a:cubicBezTo>
                    <a:pt x="100" y="129"/>
                    <a:pt x="99" y="129"/>
                    <a:pt x="99" y="128"/>
                  </a:cubicBezTo>
                  <a:cubicBezTo>
                    <a:pt x="99" y="128"/>
                    <a:pt x="99" y="127"/>
                    <a:pt x="99" y="126"/>
                  </a:cubicBezTo>
                  <a:cubicBezTo>
                    <a:pt x="99" y="126"/>
                    <a:pt x="98" y="125"/>
                    <a:pt x="98" y="125"/>
                  </a:cubicBezTo>
                  <a:cubicBezTo>
                    <a:pt x="97" y="124"/>
                    <a:pt x="97" y="124"/>
                    <a:pt x="97" y="124"/>
                  </a:cubicBezTo>
                  <a:cubicBezTo>
                    <a:pt x="97" y="123"/>
                    <a:pt x="98" y="122"/>
                    <a:pt x="98" y="122"/>
                  </a:cubicBezTo>
                  <a:cubicBezTo>
                    <a:pt x="97" y="121"/>
                    <a:pt x="97" y="121"/>
                    <a:pt x="96" y="120"/>
                  </a:cubicBezTo>
                  <a:cubicBezTo>
                    <a:pt x="96" y="120"/>
                    <a:pt x="96" y="119"/>
                    <a:pt x="96" y="119"/>
                  </a:cubicBezTo>
                  <a:cubicBezTo>
                    <a:pt x="96" y="118"/>
                    <a:pt x="96" y="118"/>
                    <a:pt x="95" y="117"/>
                  </a:cubicBezTo>
                  <a:cubicBezTo>
                    <a:pt x="95" y="117"/>
                    <a:pt x="95" y="118"/>
                    <a:pt x="95" y="118"/>
                  </a:cubicBezTo>
                  <a:cubicBezTo>
                    <a:pt x="94" y="119"/>
                    <a:pt x="94" y="120"/>
                    <a:pt x="95" y="120"/>
                  </a:cubicBezTo>
                  <a:cubicBezTo>
                    <a:pt x="95" y="121"/>
                    <a:pt x="95" y="122"/>
                    <a:pt x="95" y="123"/>
                  </a:cubicBezTo>
                  <a:cubicBezTo>
                    <a:pt x="95" y="123"/>
                    <a:pt x="95" y="125"/>
                    <a:pt x="95" y="125"/>
                  </a:cubicBezTo>
                  <a:cubicBezTo>
                    <a:pt x="95" y="126"/>
                    <a:pt x="94" y="126"/>
                    <a:pt x="94" y="126"/>
                  </a:cubicBezTo>
                  <a:cubicBezTo>
                    <a:pt x="94" y="127"/>
                    <a:pt x="93" y="127"/>
                    <a:pt x="93" y="127"/>
                  </a:cubicBezTo>
                  <a:cubicBezTo>
                    <a:pt x="93" y="128"/>
                    <a:pt x="93" y="129"/>
                    <a:pt x="93" y="129"/>
                  </a:cubicBezTo>
                  <a:cubicBezTo>
                    <a:pt x="93" y="130"/>
                    <a:pt x="93" y="130"/>
                    <a:pt x="93" y="131"/>
                  </a:cubicBezTo>
                  <a:cubicBezTo>
                    <a:pt x="93" y="131"/>
                    <a:pt x="92" y="132"/>
                    <a:pt x="92" y="133"/>
                  </a:cubicBezTo>
                  <a:cubicBezTo>
                    <a:pt x="92" y="133"/>
                    <a:pt x="90" y="135"/>
                    <a:pt x="89" y="135"/>
                  </a:cubicBezTo>
                  <a:cubicBezTo>
                    <a:pt x="89" y="136"/>
                    <a:pt x="89" y="136"/>
                    <a:pt x="88" y="136"/>
                  </a:cubicBezTo>
                  <a:cubicBezTo>
                    <a:pt x="88" y="136"/>
                    <a:pt x="88" y="137"/>
                    <a:pt x="88" y="138"/>
                  </a:cubicBezTo>
                  <a:cubicBezTo>
                    <a:pt x="88" y="138"/>
                    <a:pt x="88" y="138"/>
                    <a:pt x="88" y="138"/>
                  </a:cubicBezTo>
                  <a:cubicBezTo>
                    <a:pt x="87" y="139"/>
                    <a:pt x="86" y="138"/>
                    <a:pt x="86" y="138"/>
                  </a:cubicBezTo>
                  <a:cubicBezTo>
                    <a:pt x="86" y="138"/>
                    <a:pt x="85" y="138"/>
                    <a:pt x="85" y="137"/>
                  </a:cubicBezTo>
                  <a:cubicBezTo>
                    <a:pt x="85" y="137"/>
                    <a:pt x="85" y="136"/>
                    <a:pt x="85" y="135"/>
                  </a:cubicBezTo>
                  <a:cubicBezTo>
                    <a:pt x="85" y="135"/>
                    <a:pt x="84" y="134"/>
                    <a:pt x="84" y="133"/>
                  </a:cubicBezTo>
                  <a:cubicBezTo>
                    <a:pt x="84" y="132"/>
                    <a:pt x="85" y="131"/>
                    <a:pt x="85" y="131"/>
                  </a:cubicBezTo>
                  <a:cubicBezTo>
                    <a:pt x="85" y="130"/>
                    <a:pt x="84" y="129"/>
                    <a:pt x="84" y="128"/>
                  </a:cubicBezTo>
                  <a:cubicBezTo>
                    <a:pt x="84" y="128"/>
                    <a:pt x="85" y="126"/>
                    <a:pt x="84" y="125"/>
                  </a:cubicBezTo>
                  <a:cubicBezTo>
                    <a:pt x="84" y="125"/>
                    <a:pt x="84" y="125"/>
                    <a:pt x="83" y="125"/>
                  </a:cubicBezTo>
                  <a:cubicBezTo>
                    <a:pt x="83" y="125"/>
                    <a:pt x="82" y="126"/>
                    <a:pt x="81" y="126"/>
                  </a:cubicBezTo>
                  <a:cubicBezTo>
                    <a:pt x="81" y="126"/>
                    <a:pt x="81" y="125"/>
                    <a:pt x="81" y="125"/>
                  </a:cubicBezTo>
                  <a:cubicBezTo>
                    <a:pt x="80" y="124"/>
                    <a:pt x="80" y="123"/>
                    <a:pt x="79" y="123"/>
                  </a:cubicBezTo>
                  <a:cubicBezTo>
                    <a:pt x="79" y="123"/>
                    <a:pt x="78" y="123"/>
                    <a:pt x="78" y="123"/>
                  </a:cubicBezTo>
                  <a:cubicBezTo>
                    <a:pt x="78" y="123"/>
                    <a:pt x="77" y="123"/>
                    <a:pt x="77" y="123"/>
                  </a:cubicBezTo>
                  <a:cubicBezTo>
                    <a:pt x="77" y="124"/>
                    <a:pt x="77" y="125"/>
                    <a:pt x="77" y="125"/>
                  </a:cubicBezTo>
                  <a:cubicBezTo>
                    <a:pt x="77" y="125"/>
                    <a:pt x="78" y="126"/>
                    <a:pt x="78" y="126"/>
                  </a:cubicBezTo>
                  <a:cubicBezTo>
                    <a:pt x="78" y="127"/>
                    <a:pt x="76" y="127"/>
                    <a:pt x="76" y="127"/>
                  </a:cubicBezTo>
                  <a:cubicBezTo>
                    <a:pt x="75" y="128"/>
                    <a:pt x="73" y="127"/>
                    <a:pt x="73" y="127"/>
                  </a:cubicBezTo>
                  <a:cubicBezTo>
                    <a:pt x="72" y="127"/>
                    <a:pt x="70" y="127"/>
                    <a:pt x="70" y="127"/>
                  </a:cubicBezTo>
                  <a:cubicBezTo>
                    <a:pt x="69" y="127"/>
                    <a:pt x="68" y="128"/>
                    <a:pt x="68" y="1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0" name="Freeform 166">
              <a:extLst>
                <a:ext uri="{FF2B5EF4-FFF2-40B4-BE49-F238E27FC236}">
                  <a16:creationId xmlns:a16="http://schemas.microsoft.com/office/drawing/2014/main" id="{2C3442FA-ED23-4798-8E68-7F0F1D9DF17A}"/>
                </a:ext>
              </a:extLst>
            </p:cNvPr>
            <p:cNvSpPr>
              <a:spLocks/>
            </p:cNvSpPr>
            <p:nvPr/>
          </p:nvSpPr>
          <p:spPr bwMode="auto">
            <a:xfrm>
              <a:off x="5453036" y="1542530"/>
              <a:ext cx="14972" cy="14972"/>
            </a:xfrm>
            <a:custGeom>
              <a:avLst/>
              <a:gdLst/>
              <a:ahLst/>
              <a:cxnLst>
                <a:cxn ang="0">
                  <a:pos x="3" y="5"/>
                </a:cxn>
                <a:cxn ang="0">
                  <a:pos x="2" y="4"/>
                </a:cxn>
                <a:cxn ang="0">
                  <a:pos x="0" y="4"/>
                </a:cxn>
                <a:cxn ang="0">
                  <a:pos x="0" y="2"/>
                </a:cxn>
                <a:cxn ang="0">
                  <a:pos x="2" y="2"/>
                </a:cxn>
                <a:cxn ang="0">
                  <a:pos x="2" y="0"/>
                </a:cxn>
                <a:cxn ang="0">
                  <a:pos x="3" y="0"/>
                </a:cxn>
                <a:cxn ang="0">
                  <a:pos x="4" y="1"/>
                </a:cxn>
                <a:cxn ang="0">
                  <a:pos x="5" y="3"/>
                </a:cxn>
                <a:cxn ang="0">
                  <a:pos x="3" y="5"/>
                </a:cxn>
              </a:cxnLst>
              <a:rect l="0" t="0" r="r" b="b"/>
              <a:pathLst>
                <a:path w="5" h="5">
                  <a:moveTo>
                    <a:pt x="3" y="5"/>
                  </a:moveTo>
                  <a:cubicBezTo>
                    <a:pt x="3" y="5"/>
                    <a:pt x="2" y="4"/>
                    <a:pt x="2" y="4"/>
                  </a:cubicBezTo>
                  <a:cubicBezTo>
                    <a:pt x="2" y="4"/>
                    <a:pt x="0" y="4"/>
                    <a:pt x="0" y="4"/>
                  </a:cubicBezTo>
                  <a:cubicBezTo>
                    <a:pt x="0" y="4"/>
                    <a:pt x="0" y="3"/>
                    <a:pt x="0" y="2"/>
                  </a:cubicBezTo>
                  <a:cubicBezTo>
                    <a:pt x="0" y="2"/>
                    <a:pt x="1" y="2"/>
                    <a:pt x="2" y="2"/>
                  </a:cubicBezTo>
                  <a:cubicBezTo>
                    <a:pt x="2" y="1"/>
                    <a:pt x="2" y="0"/>
                    <a:pt x="2" y="0"/>
                  </a:cubicBezTo>
                  <a:cubicBezTo>
                    <a:pt x="2" y="0"/>
                    <a:pt x="3" y="0"/>
                    <a:pt x="3" y="0"/>
                  </a:cubicBezTo>
                  <a:cubicBezTo>
                    <a:pt x="4" y="0"/>
                    <a:pt x="4" y="1"/>
                    <a:pt x="4" y="1"/>
                  </a:cubicBezTo>
                  <a:cubicBezTo>
                    <a:pt x="4" y="2"/>
                    <a:pt x="5" y="3"/>
                    <a:pt x="5" y="3"/>
                  </a:cubicBezTo>
                  <a:cubicBezTo>
                    <a:pt x="4" y="4"/>
                    <a:pt x="4" y="5"/>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1" name="Freeform 167">
              <a:extLst>
                <a:ext uri="{FF2B5EF4-FFF2-40B4-BE49-F238E27FC236}">
                  <a16:creationId xmlns:a16="http://schemas.microsoft.com/office/drawing/2014/main" id="{2D648A1E-AA03-40BD-98C4-BCEEBA31D8F7}"/>
                </a:ext>
              </a:extLst>
            </p:cNvPr>
            <p:cNvSpPr>
              <a:spLocks/>
            </p:cNvSpPr>
            <p:nvPr/>
          </p:nvSpPr>
          <p:spPr bwMode="auto">
            <a:xfrm>
              <a:off x="5013858" y="1911839"/>
              <a:ext cx="14972" cy="9981"/>
            </a:xfrm>
            <a:custGeom>
              <a:avLst/>
              <a:gdLst/>
              <a:ahLst/>
              <a:cxnLst>
                <a:cxn ang="0">
                  <a:pos x="4" y="3"/>
                </a:cxn>
                <a:cxn ang="0">
                  <a:pos x="3" y="2"/>
                </a:cxn>
                <a:cxn ang="0">
                  <a:pos x="1" y="2"/>
                </a:cxn>
                <a:cxn ang="0">
                  <a:pos x="0" y="1"/>
                </a:cxn>
                <a:cxn ang="0">
                  <a:pos x="1" y="0"/>
                </a:cxn>
                <a:cxn ang="0">
                  <a:pos x="3" y="0"/>
                </a:cxn>
                <a:cxn ang="0">
                  <a:pos x="4" y="1"/>
                </a:cxn>
                <a:cxn ang="0">
                  <a:pos x="5" y="1"/>
                </a:cxn>
                <a:cxn ang="0">
                  <a:pos x="5" y="2"/>
                </a:cxn>
                <a:cxn ang="0">
                  <a:pos x="4" y="3"/>
                </a:cxn>
              </a:cxnLst>
              <a:rect l="0" t="0" r="r" b="b"/>
              <a:pathLst>
                <a:path w="5" h="3">
                  <a:moveTo>
                    <a:pt x="4" y="3"/>
                  </a:moveTo>
                  <a:cubicBezTo>
                    <a:pt x="4" y="3"/>
                    <a:pt x="3" y="2"/>
                    <a:pt x="3" y="2"/>
                  </a:cubicBezTo>
                  <a:cubicBezTo>
                    <a:pt x="2" y="2"/>
                    <a:pt x="2" y="2"/>
                    <a:pt x="1" y="2"/>
                  </a:cubicBezTo>
                  <a:cubicBezTo>
                    <a:pt x="1" y="2"/>
                    <a:pt x="0" y="2"/>
                    <a:pt x="0" y="1"/>
                  </a:cubicBezTo>
                  <a:cubicBezTo>
                    <a:pt x="0" y="1"/>
                    <a:pt x="1" y="0"/>
                    <a:pt x="1" y="0"/>
                  </a:cubicBezTo>
                  <a:cubicBezTo>
                    <a:pt x="2" y="0"/>
                    <a:pt x="3" y="0"/>
                    <a:pt x="3" y="0"/>
                  </a:cubicBezTo>
                  <a:cubicBezTo>
                    <a:pt x="3" y="0"/>
                    <a:pt x="4" y="0"/>
                    <a:pt x="4" y="1"/>
                  </a:cubicBezTo>
                  <a:cubicBezTo>
                    <a:pt x="5" y="1"/>
                    <a:pt x="5" y="1"/>
                    <a:pt x="5" y="1"/>
                  </a:cubicBezTo>
                  <a:cubicBezTo>
                    <a:pt x="5" y="2"/>
                    <a:pt x="5" y="2"/>
                    <a:pt x="5" y="2"/>
                  </a:cubicBezTo>
                  <a:cubicBezTo>
                    <a:pt x="5" y="3"/>
                    <a:pt x="4" y="3"/>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2" name="Freeform 168">
              <a:extLst>
                <a:ext uri="{FF2B5EF4-FFF2-40B4-BE49-F238E27FC236}">
                  <a16:creationId xmlns:a16="http://schemas.microsoft.com/office/drawing/2014/main" id="{31A60AF9-6969-45B8-B35D-48F115BE4D9B}"/>
                </a:ext>
              </a:extLst>
            </p:cNvPr>
            <p:cNvSpPr>
              <a:spLocks/>
            </p:cNvSpPr>
            <p:nvPr/>
          </p:nvSpPr>
          <p:spPr bwMode="auto">
            <a:xfrm>
              <a:off x="5018849" y="1884391"/>
              <a:ext cx="14972" cy="22459"/>
            </a:xfrm>
            <a:custGeom>
              <a:avLst/>
              <a:gdLst/>
              <a:ahLst/>
              <a:cxnLst>
                <a:cxn ang="0">
                  <a:pos x="3" y="7"/>
                </a:cxn>
                <a:cxn ang="0">
                  <a:pos x="2" y="6"/>
                </a:cxn>
                <a:cxn ang="0">
                  <a:pos x="2" y="4"/>
                </a:cxn>
                <a:cxn ang="0">
                  <a:pos x="0" y="3"/>
                </a:cxn>
                <a:cxn ang="0">
                  <a:pos x="1" y="2"/>
                </a:cxn>
                <a:cxn ang="0">
                  <a:pos x="3" y="1"/>
                </a:cxn>
                <a:cxn ang="0">
                  <a:pos x="4" y="0"/>
                </a:cxn>
                <a:cxn ang="0">
                  <a:pos x="5" y="1"/>
                </a:cxn>
                <a:cxn ang="0">
                  <a:pos x="5" y="2"/>
                </a:cxn>
                <a:cxn ang="0">
                  <a:pos x="4" y="3"/>
                </a:cxn>
                <a:cxn ang="0">
                  <a:pos x="4" y="5"/>
                </a:cxn>
                <a:cxn ang="0">
                  <a:pos x="4" y="7"/>
                </a:cxn>
                <a:cxn ang="0">
                  <a:pos x="3" y="7"/>
                </a:cxn>
              </a:cxnLst>
              <a:rect l="0" t="0" r="r" b="b"/>
              <a:pathLst>
                <a:path w="5" h="7">
                  <a:moveTo>
                    <a:pt x="3" y="7"/>
                  </a:moveTo>
                  <a:cubicBezTo>
                    <a:pt x="3" y="7"/>
                    <a:pt x="2" y="7"/>
                    <a:pt x="2" y="6"/>
                  </a:cubicBezTo>
                  <a:cubicBezTo>
                    <a:pt x="2" y="6"/>
                    <a:pt x="2" y="5"/>
                    <a:pt x="2" y="4"/>
                  </a:cubicBezTo>
                  <a:cubicBezTo>
                    <a:pt x="1" y="4"/>
                    <a:pt x="1" y="4"/>
                    <a:pt x="0" y="3"/>
                  </a:cubicBezTo>
                  <a:cubicBezTo>
                    <a:pt x="0" y="3"/>
                    <a:pt x="1" y="2"/>
                    <a:pt x="1" y="2"/>
                  </a:cubicBezTo>
                  <a:cubicBezTo>
                    <a:pt x="1" y="1"/>
                    <a:pt x="2" y="1"/>
                    <a:pt x="3" y="1"/>
                  </a:cubicBezTo>
                  <a:cubicBezTo>
                    <a:pt x="3" y="1"/>
                    <a:pt x="4" y="0"/>
                    <a:pt x="4" y="0"/>
                  </a:cubicBezTo>
                  <a:cubicBezTo>
                    <a:pt x="4" y="0"/>
                    <a:pt x="5" y="0"/>
                    <a:pt x="5" y="1"/>
                  </a:cubicBezTo>
                  <a:cubicBezTo>
                    <a:pt x="5" y="1"/>
                    <a:pt x="5" y="2"/>
                    <a:pt x="5" y="2"/>
                  </a:cubicBezTo>
                  <a:cubicBezTo>
                    <a:pt x="5" y="2"/>
                    <a:pt x="4" y="3"/>
                    <a:pt x="4" y="3"/>
                  </a:cubicBezTo>
                  <a:cubicBezTo>
                    <a:pt x="4" y="4"/>
                    <a:pt x="4" y="4"/>
                    <a:pt x="4" y="5"/>
                  </a:cubicBezTo>
                  <a:cubicBezTo>
                    <a:pt x="4" y="5"/>
                    <a:pt x="4" y="6"/>
                    <a:pt x="4" y="7"/>
                  </a:cubicBezTo>
                  <a:cubicBezTo>
                    <a:pt x="4" y="7"/>
                    <a:pt x="3" y="7"/>
                    <a:pt x="3"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3" name="Freeform 169">
              <a:extLst>
                <a:ext uri="{FF2B5EF4-FFF2-40B4-BE49-F238E27FC236}">
                  <a16:creationId xmlns:a16="http://schemas.microsoft.com/office/drawing/2014/main" id="{8D2ED04F-82D8-4213-BA25-E10852C252DA}"/>
                </a:ext>
              </a:extLst>
            </p:cNvPr>
            <p:cNvSpPr>
              <a:spLocks/>
            </p:cNvSpPr>
            <p:nvPr/>
          </p:nvSpPr>
          <p:spPr bwMode="auto">
            <a:xfrm>
              <a:off x="5033821" y="1856941"/>
              <a:ext cx="19963" cy="9981"/>
            </a:xfrm>
            <a:custGeom>
              <a:avLst/>
              <a:gdLst/>
              <a:ahLst/>
              <a:cxnLst>
                <a:cxn ang="0">
                  <a:pos x="4" y="3"/>
                </a:cxn>
                <a:cxn ang="0">
                  <a:pos x="3" y="4"/>
                </a:cxn>
                <a:cxn ang="0">
                  <a:pos x="1" y="3"/>
                </a:cxn>
                <a:cxn ang="0">
                  <a:pos x="1" y="2"/>
                </a:cxn>
                <a:cxn ang="0">
                  <a:pos x="3" y="0"/>
                </a:cxn>
                <a:cxn ang="0">
                  <a:pos x="5" y="0"/>
                </a:cxn>
                <a:cxn ang="0">
                  <a:pos x="6" y="1"/>
                </a:cxn>
                <a:cxn ang="0">
                  <a:pos x="7" y="3"/>
                </a:cxn>
                <a:cxn ang="0">
                  <a:pos x="6" y="4"/>
                </a:cxn>
                <a:cxn ang="0">
                  <a:pos x="5" y="3"/>
                </a:cxn>
                <a:cxn ang="0">
                  <a:pos x="4" y="3"/>
                </a:cxn>
              </a:cxnLst>
              <a:rect l="0" t="0" r="r" b="b"/>
              <a:pathLst>
                <a:path w="7" h="4">
                  <a:moveTo>
                    <a:pt x="4" y="3"/>
                  </a:moveTo>
                  <a:cubicBezTo>
                    <a:pt x="4" y="3"/>
                    <a:pt x="3" y="3"/>
                    <a:pt x="3" y="4"/>
                  </a:cubicBezTo>
                  <a:cubicBezTo>
                    <a:pt x="2" y="4"/>
                    <a:pt x="1" y="4"/>
                    <a:pt x="1" y="3"/>
                  </a:cubicBezTo>
                  <a:cubicBezTo>
                    <a:pt x="0" y="3"/>
                    <a:pt x="1" y="2"/>
                    <a:pt x="1" y="2"/>
                  </a:cubicBezTo>
                  <a:cubicBezTo>
                    <a:pt x="1" y="1"/>
                    <a:pt x="2" y="1"/>
                    <a:pt x="3" y="0"/>
                  </a:cubicBezTo>
                  <a:cubicBezTo>
                    <a:pt x="3" y="0"/>
                    <a:pt x="5" y="0"/>
                    <a:pt x="5" y="0"/>
                  </a:cubicBezTo>
                  <a:cubicBezTo>
                    <a:pt x="6" y="1"/>
                    <a:pt x="6" y="1"/>
                    <a:pt x="6" y="1"/>
                  </a:cubicBezTo>
                  <a:cubicBezTo>
                    <a:pt x="6" y="2"/>
                    <a:pt x="7" y="2"/>
                    <a:pt x="7" y="3"/>
                  </a:cubicBezTo>
                  <a:cubicBezTo>
                    <a:pt x="7" y="3"/>
                    <a:pt x="7" y="4"/>
                    <a:pt x="6" y="4"/>
                  </a:cubicBezTo>
                  <a:cubicBezTo>
                    <a:pt x="6" y="4"/>
                    <a:pt x="5" y="3"/>
                    <a:pt x="5" y="3"/>
                  </a:cubicBezTo>
                  <a:cubicBezTo>
                    <a:pt x="5" y="3"/>
                    <a:pt x="4" y="3"/>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4" name="Freeform 170">
              <a:extLst>
                <a:ext uri="{FF2B5EF4-FFF2-40B4-BE49-F238E27FC236}">
                  <a16:creationId xmlns:a16="http://schemas.microsoft.com/office/drawing/2014/main" id="{F5F4BED8-36FB-4824-81B3-3F9A2D1AACAA}"/>
                </a:ext>
              </a:extLst>
            </p:cNvPr>
            <p:cNvSpPr>
              <a:spLocks/>
            </p:cNvSpPr>
            <p:nvPr/>
          </p:nvSpPr>
          <p:spPr bwMode="auto">
            <a:xfrm>
              <a:off x="5056280" y="1829494"/>
              <a:ext cx="17468" cy="22459"/>
            </a:xfrm>
            <a:custGeom>
              <a:avLst/>
              <a:gdLst/>
              <a:ahLst/>
              <a:cxnLst>
                <a:cxn ang="0">
                  <a:pos x="3" y="7"/>
                </a:cxn>
                <a:cxn ang="0">
                  <a:pos x="2" y="6"/>
                </a:cxn>
                <a:cxn ang="0">
                  <a:pos x="2" y="4"/>
                </a:cxn>
                <a:cxn ang="0">
                  <a:pos x="0" y="3"/>
                </a:cxn>
                <a:cxn ang="0">
                  <a:pos x="0" y="2"/>
                </a:cxn>
                <a:cxn ang="0">
                  <a:pos x="2" y="1"/>
                </a:cxn>
                <a:cxn ang="0">
                  <a:pos x="3" y="1"/>
                </a:cxn>
                <a:cxn ang="0">
                  <a:pos x="5" y="2"/>
                </a:cxn>
                <a:cxn ang="0">
                  <a:pos x="6" y="4"/>
                </a:cxn>
                <a:cxn ang="0">
                  <a:pos x="6" y="5"/>
                </a:cxn>
                <a:cxn ang="0">
                  <a:pos x="5" y="7"/>
                </a:cxn>
                <a:cxn ang="0">
                  <a:pos x="3" y="7"/>
                </a:cxn>
              </a:cxnLst>
              <a:rect l="0" t="0" r="r" b="b"/>
              <a:pathLst>
                <a:path w="6" h="8">
                  <a:moveTo>
                    <a:pt x="3" y="7"/>
                  </a:moveTo>
                  <a:cubicBezTo>
                    <a:pt x="2" y="7"/>
                    <a:pt x="2" y="6"/>
                    <a:pt x="2" y="6"/>
                  </a:cubicBezTo>
                  <a:cubicBezTo>
                    <a:pt x="2" y="5"/>
                    <a:pt x="2" y="5"/>
                    <a:pt x="2" y="4"/>
                  </a:cubicBezTo>
                  <a:cubicBezTo>
                    <a:pt x="1" y="4"/>
                    <a:pt x="1" y="4"/>
                    <a:pt x="0" y="3"/>
                  </a:cubicBezTo>
                  <a:cubicBezTo>
                    <a:pt x="0" y="3"/>
                    <a:pt x="0" y="2"/>
                    <a:pt x="0" y="2"/>
                  </a:cubicBezTo>
                  <a:cubicBezTo>
                    <a:pt x="1" y="1"/>
                    <a:pt x="2" y="1"/>
                    <a:pt x="2" y="1"/>
                  </a:cubicBezTo>
                  <a:cubicBezTo>
                    <a:pt x="2" y="0"/>
                    <a:pt x="3" y="1"/>
                    <a:pt x="3" y="1"/>
                  </a:cubicBezTo>
                  <a:cubicBezTo>
                    <a:pt x="4" y="1"/>
                    <a:pt x="5" y="2"/>
                    <a:pt x="5" y="2"/>
                  </a:cubicBezTo>
                  <a:cubicBezTo>
                    <a:pt x="5" y="3"/>
                    <a:pt x="6" y="4"/>
                    <a:pt x="6" y="4"/>
                  </a:cubicBezTo>
                  <a:cubicBezTo>
                    <a:pt x="6" y="4"/>
                    <a:pt x="6" y="5"/>
                    <a:pt x="6" y="5"/>
                  </a:cubicBezTo>
                  <a:cubicBezTo>
                    <a:pt x="5" y="6"/>
                    <a:pt x="5" y="6"/>
                    <a:pt x="5" y="7"/>
                  </a:cubicBezTo>
                  <a:cubicBezTo>
                    <a:pt x="4" y="7"/>
                    <a:pt x="3" y="8"/>
                    <a:pt x="3"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5" name="Freeform 171">
              <a:extLst>
                <a:ext uri="{FF2B5EF4-FFF2-40B4-BE49-F238E27FC236}">
                  <a16:creationId xmlns:a16="http://schemas.microsoft.com/office/drawing/2014/main" id="{09E95F9D-57A0-406F-A59F-45868A704103}"/>
                </a:ext>
              </a:extLst>
            </p:cNvPr>
            <p:cNvSpPr>
              <a:spLocks/>
            </p:cNvSpPr>
            <p:nvPr/>
          </p:nvSpPr>
          <p:spPr bwMode="auto">
            <a:xfrm>
              <a:off x="5043802" y="1797053"/>
              <a:ext cx="37431" cy="29944"/>
            </a:xfrm>
            <a:custGeom>
              <a:avLst/>
              <a:gdLst/>
              <a:ahLst/>
              <a:cxnLst>
                <a:cxn ang="0">
                  <a:pos x="9" y="8"/>
                </a:cxn>
                <a:cxn ang="0">
                  <a:pos x="7" y="9"/>
                </a:cxn>
                <a:cxn ang="0">
                  <a:pos x="6" y="10"/>
                </a:cxn>
                <a:cxn ang="0">
                  <a:pos x="4" y="10"/>
                </a:cxn>
                <a:cxn ang="0">
                  <a:pos x="3" y="8"/>
                </a:cxn>
                <a:cxn ang="0">
                  <a:pos x="2" y="7"/>
                </a:cxn>
                <a:cxn ang="0">
                  <a:pos x="3" y="6"/>
                </a:cxn>
                <a:cxn ang="0">
                  <a:pos x="3" y="4"/>
                </a:cxn>
                <a:cxn ang="0">
                  <a:pos x="2" y="4"/>
                </a:cxn>
                <a:cxn ang="0">
                  <a:pos x="1" y="3"/>
                </a:cxn>
                <a:cxn ang="0">
                  <a:pos x="1" y="1"/>
                </a:cxn>
                <a:cxn ang="0">
                  <a:pos x="2" y="0"/>
                </a:cxn>
                <a:cxn ang="0">
                  <a:pos x="4" y="1"/>
                </a:cxn>
                <a:cxn ang="0">
                  <a:pos x="6" y="3"/>
                </a:cxn>
                <a:cxn ang="0">
                  <a:pos x="7" y="3"/>
                </a:cxn>
                <a:cxn ang="0">
                  <a:pos x="10" y="3"/>
                </a:cxn>
                <a:cxn ang="0">
                  <a:pos x="11" y="4"/>
                </a:cxn>
                <a:cxn ang="0">
                  <a:pos x="12" y="5"/>
                </a:cxn>
                <a:cxn ang="0">
                  <a:pos x="11" y="6"/>
                </a:cxn>
                <a:cxn ang="0">
                  <a:pos x="9" y="6"/>
                </a:cxn>
                <a:cxn ang="0">
                  <a:pos x="8" y="5"/>
                </a:cxn>
                <a:cxn ang="0">
                  <a:pos x="7" y="5"/>
                </a:cxn>
                <a:cxn ang="0">
                  <a:pos x="6" y="6"/>
                </a:cxn>
                <a:cxn ang="0">
                  <a:pos x="6" y="7"/>
                </a:cxn>
                <a:cxn ang="0">
                  <a:pos x="8" y="7"/>
                </a:cxn>
                <a:cxn ang="0">
                  <a:pos x="9" y="8"/>
                </a:cxn>
              </a:cxnLst>
              <a:rect l="0" t="0" r="r" b="b"/>
              <a:pathLst>
                <a:path w="12" h="10">
                  <a:moveTo>
                    <a:pt x="9" y="8"/>
                  </a:moveTo>
                  <a:cubicBezTo>
                    <a:pt x="8" y="9"/>
                    <a:pt x="8" y="9"/>
                    <a:pt x="7" y="9"/>
                  </a:cubicBezTo>
                  <a:cubicBezTo>
                    <a:pt x="7" y="10"/>
                    <a:pt x="6" y="10"/>
                    <a:pt x="6" y="10"/>
                  </a:cubicBezTo>
                  <a:cubicBezTo>
                    <a:pt x="5" y="10"/>
                    <a:pt x="4" y="10"/>
                    <a:pt x="4" y="10"/>
                  </a:cubicBezTo>
                  <a:cubicBezTo>
                    <a:pt x="3" y="9"/>
                    <a:pt x="3" y="8"/>
                    <a:pt x="3" y="8"/>
                  </a:cubicBezTo>
                  <a:cubicBezTo>
                    <a:pt x="3" y="8"/>
                    <a:pt x="2" y="7"/>
                    <a:pt x="2" y="7"/>
                  </a:cubicBezTo>
                  <a:cubicBezTo>
                    <a:pt x="2" y="7"/>
                    <a:pt x="3" y="6"/>
                    <a:pt x="3" y="6"/>
                  </a:cubicBezTo>
                  <a:cubicBezTo>
                    <a:pt x="3" y="6"/>
                    <a:pt x="3" y="5"/>
                    <a:pt x="3" y="4"/>
                  </a:cubicBezTo>
                  <a:cubicBezTo>
                    <a:pt x="3" y="4"/>
                    <a:pt x="2" y="4"/>
                    <a:pt x="2" y="4"/>
                  </a:cubicBezTo>
                  <a:cubicBezTo>
                    <a:pt x="1" y="4"/>
                    <a:pt x="1" y="4"/>
                    <a:pt x="1" y="3"/>
                  </a:cubicBezTo>
                  <a:cubicBezTo>
                    <a:pt x="0" y="3"/>
                    <a:pt x="1" y="1"/>
                    <a:pt x="1" y="1"/>
                  </a:cubicBezTo>
                  <a:cubicBezTo>
                    <a:pt x="1" y="1"/>
                    <a:pt x="2" y="0"/>
                    <a:pt x="2" y="0"/>
                  </a:cubicBezTo>
                  <a:cubicBezTo>
                    <a:pt x="3" y="0"/>
                    <a:pt x="4" y="1"/>
                    <a:pt x="4" y="1"/>
                  </a:cubicBezTo>
                  <a:cubicBezTo>
                    <a:pt x="5" y="1"/>
                    <a:pt x="5" y="3"/>
                    <a:pt x="6" y="3"/>
                  </a:cubicBezTo>
                  <a:cubicBezTo>
                    <a:pt x="6" y="3"/>
                    <a:pt x="7" y="3"/>
                    <a:pt x="7" y="3"/>
                  </a:cubicBezTo>
                  <a:cubicBezTo>
                    <a:pt x="8" y="3"/>
                    <a:pt x="9" y="3"/>
                    <a:pt x="10" y="3"/>
                  </a:cubicBezTo>
                  <a:cubicBezTo>
                    <a:pt x="10" y="3"/>
                    <a:pt x="11" y="3"/>
                    <a:pt x="11" y="4"/>
                  </a:cubicBezTo>
                  <a:cubicBezTo>
                    <a:pt x="12" y="4"/>
                    <a:pt x="12" y="5"/>
                    <a:pt x="12" y="5"/>
                  </a:cubicBezTo>
                  <a:cubicBezTo>
                    <a:pt x="12" y="5"/>
                    <a:pt x="11" y="6"/>
                    <a:pt x="11" y="6"/>
                  </a:cubicBezTo>
                  <a:cubicBezTo>
                    <a:pt x="11" y="6"/>
                    <a:pt x="10" y="6"/>
                    <a:pt x="9" y="6"/>
                  </a:cubicBezTo>
                  <a:cubicBezTo>
                    <a:pt x="9" y="6"/>
                    <a:pt x="8" y="5"/>
                    <a:pt x="8" y="5"/>
                  </a:cubicBezTo>
                  <a:cubicBezTo>
                    <a:pt x="7" y="5"/>
                    <a:pt x="7" y="5"/>
                    <a:pt x="7" y="5"/>
                  </a:cubicBezTo>
                  <a:cubicBezTo>
                    <a:pt x="6" y="6"/>
                    <a:pt x="6" y="6"/>
                    <a:pt x="6" y="6"/>
                  </a:cubicBezTo>
                  <a:cubicBezTo>
                    <a:pt x="6" y="6"/>
                    <a:pt x="6" y="7"/>
                    <a:pt x="6" y="7"/>
                  </a:cubicBezTo>
                  <a:cubicBezTo>
                    <a:pt x="7" y="8"/>
                    <a:pt x="8" y="7"/>
                    <a:pt x="8" y="7"/>
                  </a:cubicBezTo>
                  <a:cubicBezTo>
                    <a:pt x="8" y="8"/>
                    <a:pt x="9" y="8"/>
                    <a:pt x="9"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6" name="Freeform 172">
              <a:extLst>
                <a:ext uri="{FF2B5EF4-FFF2-40B4-BE49-F238E27FC236}">
                  <a16:creationId xmlns:a16="http://schemas.microsoft.com/office/drawing/2014/main" id="{0ACD4E32-8052-484F-9FC6-9B000D13ED5C}"/>
                </a:ext>
              </a:extLst>
            </p:cNvPr>
            <p:cNvSpPr>
              <a:spLocks/>
            </p:cNvSpPr>
            <p:nvPr/>
          </p:nvSpPr>
          <p:spPr bwMode="auto">
            <a:xfrm>
              <a:off x="5053784" y="1719699"/>
              <a:ext cx="67375" cy="82347"/>
            </a:xfrm>
            <a:custGeom>
              <a:avLst/>
              <a:gdLst/>
              <a:ahLst/>
              <a:cxnLst>
                <a:cxn ang="0">
                  <a:pos x="9" y="27"/>
                </a:cxn>
                <a:cxn ang="0">
                  <a:pos x="8" y="25"/>
                </a:cxn>
                <a:cxn ang="0">
                  <a:pos x="7" y="25"/>
                </a:cxn>
                <a:cxn ang="0">
                  <a:pos x="7" y="26"/>
                </a:cxn>
                <a:cxn ang="0">
                  <a:pos x="5" y="28"/>
                </a:cxn>
                <a:cxn ang="0">
                  <a:pos x="3" y="27"/>
                </a:cxn>
                <a:cxn ang="0">
                  <a:pos x="3" y="25"/>
                </a:cxn>
                <a:cxn ang="0">
                  <a:pos x="1" y="25"/>
                </a:cxn>
                <a:cxn ang="0">
                  <a:pos x="0" y="24"/>
                </a:cxn>
                <a:cxn ang="0">
                  <a:pos x="1" y="22"/>
                </a:cxn>
                <a:cxn ang="0">
                  <a:pos x="2" y="20"/>
                </a:cxn>
                <a:cxn ang="0">
                  <a:pos x="3" y="20"/>
                </a:cxn>
                <a:cxn ang="0">
                  <a:pos x="5" y="21"/>
                </a:cxn>
                <a:cxn ang="0">
                  <a:pos x="5" y="20"/>
                </a:cxn>
                <a:cxn ang="0">
                  <a:pos x="5" y="19"/>
                </a:cxn>
                <a:cxn ang="0">
                  <a:pos x="5" y="17"/>
                </a:cxn>
                <a:cxn ang="0">
                  <a:pos x="5" y="15"/>
                </a:cxn>
                <a:cxn ang="0">
                  <a:pos x="7" y="14"/>
                </a:cxn>
                <a:cxn ang="0">
                  <a:pos x="7" y="13"/>
                </a:cxn>
                <a:cxn ang="0">
                  <a:pos x="6" y="11"/>
                </a:cxn>
                <a:cxn ang="0">
                  <a:pos x="6" y="9"/>
                </a:cxn>
                <a:cxn ang="0">
                  <a:pos x="7" y="10"/>
                </a:cxn>
                <a:cxn ang="0">
                  <a:pos x="9" y="11"/>
                </a:cxn>
                <a:cxn ang="0">
                  <a:pos x="11" y="11"/>
                </a:cxn>
                <a:cxn ang="0">
                  <a:pos x="12" y="9"/>
                </a:cxn>
                <a:cxn ang="0">
                  <a:pos x="14" y="7"/>
                </a:cxn>
                <a:cxn ang="0">
                  <a:pos x="14" y="5"/>
                </a:cxn>
                <a:cxn ang="0">
                  <a:pos x="14" y="3"/>
                </a:cxn>
                <a:cxn ang="0">
                  <a:pos x="14" y="1"/>
                </a:cxn>
                <a:cxn ang="0">
                  <a:pos x="15" y="0"/>
                </a:cxn>
                <a:cxn ang="0">
                  <a:pos x="17" y="2"/>
                </a:cxn>
                <a:cxn ang="0">
                  <a:pos x="17" y="4"/>
                </a:cxn>
                <a:cxn ang="0">
                  <a:pos x="18" y="6"/>
                </a:cxn>
                <a:cxn ang="0">
                  <a:pos x="18" y="7"/>
                </a:cxn>
                <a:cxn ang="0">
                  <a:pos x="17" y="8"/>
                </a:cxn>
                <a:cxn ang="0">
                  <a:pos x="17" y="9"/>
                </a:cxn>
                <a:cxn ang="0">
                  <a:pos x="19" y="10"/>
                </a:cxn>
                <a:cxn ang="0">
                  <a:pos x="20" y="11"/>
                </a:cxn>
                <a:cxn ang="0">
                  <a:pos x="22" y="13"/>
                </a:cxn>
                <a:cxn ang="0">
                  <a:pos x="22" y="14"/>
                </a:cxn>
                <a:cxn ang="0">
                  <a:pos x="21" y="14"/>
                </a:cxn>
                <a:cxn ang="0">
                  <a:pos x="20" y="15"/>
                </a:cxn>
                <a:cxn ang="0">
                  <a:pos x="21" y="16"/>
                </a:cxn>
                <a:cxn ang="0">
                  <a:pos x="23" y="17"/>
                </a:cxn>
                <a:cxn ang="0">
                  <a:pos x="23" y="18"/>
                </a:cxn>
                <a:cxn ang="0">
                  <a:pos x="23" y="19"/>
                </a:cxn>
                <a:cxn ang="0">
                  <a:pos x="22" y="19"/>
                </a:cxn>
                <a:cxn ang="0">
                  <a:pos x="21" y="18"/>
                </a:cxn>
                <a:cxn ang="0">
                  <a:pos x="19" y="18"/>
                </a:cxn>
                <a:cxn ang="0">
                  <a:pos x="19" y="18"/>
                </a:cxn>
                <a:cxn ang="0">
                  <a:pos x="19" y="19"/>
                </a:cxn>
                <a:cxn ang="0">
                  <a:pos x="19" y="20"/>
                </a:cxn>
                <a:cxn ang="0">
                  <a:pos x="18" y="21"/>
                </a:cxn>
                <a:cxn ang="0">
                  <a:pos x="17" y="22"/>
                </a:cxn>
                <a:cxn ang="0">
                  <a:pos x="17" y="24"/>
                </a:cxn>
                <a:cxn ang="0">
                  <a:pos x="16" y="24"/>
                </a:cxn>
                <a:cxn ang="0">
                  <a:pos x="15" y="25"/>
                </a:cxn>
                <a:cxn ang="0">
                  <a:pos x="15" y="26"/>
                </a:cxn>
                <a:cxn ang="0">
                  <a:pos x="14" y="27"/>
                </a:cxn>
                <a:cxn ang="0">
                  <a:pos x="13" y="28"/>
                </a:cxn>
                <a:cxn ang="0">
                  <a:pos x="10" y="28"/>
                </a:cxn>
                <a:cxn ang="0">
                  <a:pos x="9" y="27"/>
                </a:cxn>
              </a:cxnLst>
              <a:rect l="0" t="0" r="r" b="b"/>
              <a:pathLst>
                <a:path w="23" h="28">
                  <a:moveTo>
                    <a:pt x="9" y="27"/>
                  </a:moveTo>
                  <a:cubicBezTo>
                    <a:pt x="9" y="27"/>
                    <a:pt x="9" y="25"/>
                    <a:pt x="8" y="25"/>
                  </a:cubicBezTo>
                  <a:cubicBezTo>
                    <a:pt x="8" y="25"/>
                    <a:pt x="7" y="25"/>
                    <a:pt x="7" y="25"/>
                  </a:cubicBezTo>
                  <a:cubicBezTo>
                    <a:pt x="6" y="25"/>
                    <a:pt x="7" y="26"/>
                    <a:pt x="7" y="26"/>
                  </a:cubicBezTo>
                  <a:cubicBezTo>
                    <a:pt x="6" y="27"/>
                    <a:pt x="6" y="28"/>
                    <a:pt x="5" y="28"/>
                  </a:cubicBezTo>
                  <a:cubicBezTo>
                    <a:pt x="5" y="28"/>
                    <a:pt x="4" y="27"/>
                    <a:pt x="3" y="27"/>
                  </a:cubicBezTo>
                  <a:cubicBezTo>
                    <a:pt x="3" y="27"/>
                    <a:pt x="3" y="26"/>
                    <a:pt x="3" y="25"/>
                  </a:cubicBezTo>
                  <a:cubicBezTo>
                    <a:pt x="2" y="25"/>
                    <a:pt x="1" y="25"/>
                    <a:pt x="1" y="25"/>
                  </a:cubicBezTo>
                  <a:cubicBezTo>
                    <a:pt x="1" y="25"/>
                    <a:pt x="0" y="24"/>
                    <a:pt x="0" y="24"/>
                  </a:cubicBezTo>
                  <a:cubicBezTo>
                    <a:pt x="0" y="24"/>
                    <a:pt x="0" y="23"/>
                    <a:pt x="1" y="22"/>
                  </a:cubicBezTo>
                  <a:cubicBezTo>
                    <a:pt x="1" y="21"/>
                    <a:pt x="1" y="20"/>
                    <a:pt x="2" y="20"/>
                  </a:cubicBezTo>
                  <a:cubicBezTo>
                    <a:pt x="2" y="20"/>
                    <a:pt x="3" y="20"/>
                    <a:pt x="3" y="20"/>
                  </a:cubicBezTo>
                  <a:cubicBezTo>
                    <a:pt x="4" y="20"/>
                    <a:pt x="4" y="21"/>
                    <a:pt x="5" y="21"/>
                  </a:cubicBezTo>
                  <a:cubicBezTo>
                    <a:pt x="5" y="21"/>
                    <a:pt x="5" y="20"/>
                    <a:pt x="5" y="20"/>
                  </a:cubicBezTo>
                  <a:cubicBezTo>
                    <a:pt x="6" y="20"/>
                    <a:pt x="5" y="19"/>
                    <a:pt x="5" y="19"/>
                  </a:cubicBezTo>
                  <a:cubicBezTo>
                    <a:pt x="5" y="18"/>
                    <a:pt x="5" y="17"/>
                    <a:pt x="5" y="17"/>
                  </a:cubicBezTo>
                  <a:cubicBezTo>
                    <a:pt x="4" y="16"/>
                    <a:pt x="5" y="15"/>
                    <a:pt x="5" y="15"/>
                  </a:cubicBezTo>
                  <a:cubicBezTo>
                    <a:pt x="5" y="14"/>
                    <a:pt x="6" y="14"/>
                    <a:pt x="7" y="14"/>
                  </a:cubicBezTo>
                  <a:cubicBezTo>
                    <a:pt x="7" y="14"/>
                    <a:pt x="7" y="13"/>
                    <a:pt x="7" y="13"/>
                  </a:cubicBezTo>
                  <a:cubicBezTo>
                    <a:pt x="7" y="12"/>
                    <a:pt x="6" y="12"/>
                    <a:pt x="6" y="11"/>
                  </a:cubicBezTo>
                  <a:cubicBezTo>
                    <a:pt x="6" y="11"/>
                    <a:pt x="5" y="10"/>
                    <a:pt x="6" y="9"/>
                  </a:cubicBezTo>
                  <a:cubicBezTo>
                    <a:pt x="6" y="9"/>
                    <a:pt x="7" y="9"/>
                    <a:pt x="7" y="10"/>
                  </a:cubicBezTo>
                  <a:cubicBezTo>
                    <a:pt x="8" y="10"/>
                    <a:pt x="8" y="11"/>
                    <a:pt x="9" y="11"/>
                  </a:cubicBezTo>
                  <a:cubicBezTo>
                    <a:pt x="9" y="11"/>
                    <a:pt x="10" y="11"/>
                    <a:pt x="11" y="11"/>
                  </a:cubicBezTo>
                  <a:cubicBezTo>
                    <a:pt x="11" y="10"/>
                    <a:pt x="12" y="10"/>
                    <a:pt x="12" y="9"/>
                  </a:cubicBezTo>
                  <a:cubicBezTo>
                    <a:pt x="13" y="9"/>
                    <a:pt x="14" y="8"/>
                    <a:pt x="14" y="7"/>
                  </a:cubicBezTo>
                  <a:cubicBezTo>
                    <a:pt x="14" y="7"/>
                    <a:pt x="14" y="5"/>
                    <a:pt x="14" y="5"/>
                  </a:cubicBezTo>
                  <a:cubicBezTo>
                    <a:pt x="14" y="4"/>
                    <a:pt x="14" y="3"/>
                    <a:pt x="14" y="3"/>
                  </a:cubicBezTo>
                  <a:cubicBezTo>
                    <a:pt x="14" y="2"/>
                    <a:pt x="14" y="1"/>
                    <a:pt x="14" y="1"/>
                  </a:cubicBezTo>
                  <a:cubicBezTo>
                    <a:pt x="14" y="1"/>
                    <a:pt x="15" y="0"/>
                    <a:pt x="15" y="0"/>
                  </a:cubicBezTo>
                  <a:cubicBezTo>
                    <a:pt x="16" y="0"/>
                    <a:pt x="17" y="2"/>
                    <a:pt x="17" y="2"/>
                  </a:cubicBezTo>
                  <a:cubicBezTo>
                    <a:pt x="17" y="3"/>
                    <a:pt x="17" y="4"/>
                    <a:pt x="17" y="4"/>
                  </a:cubicBezTo>
                  <a:cubicBezTo>
                    <a:pt x="17" y="4"/>
                    <a:pt x="18" y="5"/>
                    <a:pt x="18" y="6"/>
                  </a:cubicBezTo>
                  <a:cubicBezTo>
                    <a:pt x="18" y="6"/>
                    <a:pt x="18" y="6"/>
                    <a:pt x="18" y="7"/>
                  </a:cubicBezTo>
                  <a:cubicBezTo>
                    <a:pt x="17" y="7"/>
                    <a:pt x="17" y="7"/>
                    <a:pt x="17" y="8"/>
                  </a:cubicBezTo>
                  <a:cubicBezTo>
                    <a:pt x="17" y="8"/>
                    <a:pt x="17" y="9"/>
                    <a:pt x="17" y="9"/>
                  </a:cubicBezTo>
                  <a:cubicBezTo>
                    <a:pt x="17" y="10"/>
                    <a:pt x="18" y="10"/>
                    <a:pt x="19" y="10"/>
                  </a:cubicBezTo>
                  <a:cubicBezTo>
                    <a:pt x="19" y="10"/>
                    <a:pt x="20" y="11"/>
                    <a:pt x="20" y="11"/>
                  </a:cubicBezTo>
                  <a:cubicBezTo>
                    <a:pt x="21" y="11"/>
                    <a:pt x="22" y="12"/>
                    <a:pt x="22" y="13"/>
                  </a:cubicBezTo>
                  <a:cubicBezTo>
                    <a:pt x="22" y="13"/>
                    <a:pt x="23" y="14"/>
                    <a:pt x="22" y="14"/>
                  </a:cubicBezTo>
                  <a:cubicBezTo>
                    <a:pt x="22" y="14"/>
                    <a:pt x="21" y="14"/>
                    <a:pt x="21" y="14"/>
                  </a:cubicBezTo>
                  <a:cubicBezTo>
                    <a:pt x="21" y="14"/>
                    <a:pt x="20" y="14"/>
                    <a:pt x="20" y="15"/>
                  </a:cubicBezTo>
                  <a:cubicBezTo>
                    <a:pt x="20" y="15"/>
                    <a:pt x="21" y="16"/>
                    <a:pt x="21" y="16"/>
                  </a:cubicBezTo>
                  <a:cubicBezTo>
                    <a:pt x="21" y="16"/>
                    <a:pt x="23" y="16"/>
                    <a:pt x="23" y="17"/>
                  </a:cubicBezTo>
                  <a:cubicBezTo>
                    <a:pt x="23" y="17"/>
                    <a:pt x="23" y="18"/>
                    <a:pt x="23" y="18"/>
                  </a:cubicBezTo>
                  <a:cubicBezTo>
                    <a:pt x="23" y="18"/>
                    <a:pt x="23" y="19"/>
                    <a:pt x="23" y="19"/>
                  </a:cubicBezTo>
                  <a:cubicBezTo>
                    <a:pt x="23" y="19"/>
                    <a:pt x="22" y="19"/>
                    <a:pt x="22" y="19"/>
                  </a:cubicBezTo>
                  <a:cubicBezTo>
                    <a:pt x="21" y="19"/>
                    <a:pt x="21" y="18"/>
                    <a:pt x="21" y="18"/>
                  </a:cubicBezTo>
                  <a:cubicBezTo>
                    <a:pt x="20" y="18"/>
                    <a:pt x="19" y="17"/>
                    <a:pt x="19" y="18"/>
                  </a:cubicBezTo>
                  <a:cubicBezTo>
                    <a:pt x="19" y="18"/>
                    <a:pt x="19" y="18"/>
                    <a:pt x="19" y="18"/>
                  </a:cubicBezTo>
                  <a:cubicBezTo>
                    <a:pt x="19" y="19"/>
                    <a:pt x="19" y="19"/>
                    <a:pt x="19" y="19"/>
                  </a:cubicBezTo>
                  <a:cubicBezTo>
                    <a:pt x="19" y="19"/>
                    <a:pt x="19" y="20"/>
                    <a:pt x="19" y="20"/>
                  </a:cubicBezTo>
                  <a:cubicBezTo>
                    <a:pt x="19" y="20"/>
                    <a:pt x="18" y="21"/>
                    <a:pt x="18" y="21"/>
                  </a:cubicBezTo>
                  <a:cubicBezTo>
                    <a:pt x="18" y="21"/>
                    <a:pt x="18" y="22"/>
                    <a:pt x="17" y="22"/>
                  </a:cubicBezTo>
                  <a:cubicBezTo>
                    <a:pt x="17" y="23"/>
                    <a:pt x="17" y="24"/>
                    <a:pt x="17" y="24"/>
                  </a:cubicBezTo>
                  <a:cubicBezTo>
                    <a:pt x="17" y="24"/>
                    <a:pt x="16" y="24"/>
                    <a:pt x="16" y="24"/>
                  </a:cubicBezTo>
                  <a:cubicBezTo>
                    <a:pt x="15" y="24"/>
                    <a:pt x="15" y="25"/>
                    <a:pt x="15" y="25"/>
                  </a:cubicBezTo>
                  <a:cubicBezTo>
                    <a:pt x="15" y="25"/>
                    <a:pt x="15" y="26"/>
                    <a:pt x="15" y="26"/>
                  </a:cubicBezTo>
                  <a:cubicBezTo>
                    <a:pt x="15" y="26"/>
                    <a:pt x="14" y="27"/>
                    <a:pt x="14" y="27"/>
                  </a:cubicBezTo>
                  <a:cubicBezTo>
                    <a:pt x="14" y="27"/>
                    <a:pt x="13" y="27"/>
                    <a:pt x="13" y="28"/>
                  </a:cubicBezTo>
                  <a:cubicBezTo>
                    <a:pt x="12" y="28"/>
                    <a:pt x="11" y="28"/>
                    <a:pt x="10" y="28"/>
                  </a:cubicBezTo>
                  <a:cubicBezTo>
                    <a:pt x="10" y="27"/>
                    <a:pt x="9" y="27"/>
                    <a:pt x="9"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7" name="Freeform 173">
              <a:extLst>
                <a:ext uri="{FF2B5EF4-FFF2-40B4-BE49-F238E27FC236}">
                  <a16:creationId xmlns:a16="http://schemas.microsoft.com/office/drawing/2014/main" id="{37911E59-EA1C-4B72-A8C7-044E02FD8F11}"/>
                </a:ext>
              </a:extLst>
            </p:cNvPr>
            <p:cNvSpPr>
              <a:spLocks/>
            </p:cNvSpPr>
            <p:nvPr/>
          </p:nvSpPr>
          <p:spPr bwMode="auto">
            <a:xfrm>
              <a:off x="5091214" y="1817016"/>
              <a:ext cx="9981" cy="9981"/>
            </a:xfrm>
            <a:custGeom>
              <a:avLst/>
              <a:gdLst/>
              <a:ahLst/>
              <a:cxnLst>
                <a:cxn ang="0">
                  <a:pos x="2" y="2"/>
                </a:cxn>
                <a:cxn ang="0">
                  <a:pos x="1" y="3"/>
                </a:cxn>
                <a:cxn ang="0">
                  <a:pos x="0" y="2"/>
                </a:cxn>
                <a:cxn ang="0">
                  <a:pos x="0" y="1"/>
                </a:cxn>
                <a:cxn ang="0">
                  <a:pos x="2" y="0"/>
                </a:cxn>
                <a:cxn ang="0">
                  <a:pos x="3" y="1"/>
                </a:cxn>
                <a:cxn ang="0">
                  <a:pos x="2" y="2"/>
                </a:cxn>
              </a:cxnLst>
              <a:rect l="0" t="0" r="r" b="b"/>
              <a:pathLst>
                <a:path w="3" h="3">
                  <a:moveTo>
                    <a:pt x="2" y="2"/>
                  </a:moveTo>
                  <a:cubicBezTo>
                    <a:pt x="2" y="3"/>
                    <a:pt x="1" y="3"/>
                    <a:pt x="1" y="3"/>
                  </a:cubicBezTo>
                  <a:cubicBezTo>
                    <a:pt x="0" y="3"/>
                    <a:pt x="0" y="2"/>
                    <a:pt x="0" y="2"/>
                  </a:cubicBezTo>
                  <a:cubicBezTo>
                    <a:pt x="0" y="2"/>
                    <a:pt x="0" y="1"/>
                    <a:pt x="0" y="1"/>
                  </a:cubicBezTo>
                  <a:cubicBezTo>
                    <a:pt x="1" y="1"/>
                    <a:pt x="2" y="0"/>
                    <a:pt x="2" y="0"/>
                  </a:cubicBezTo>
                  <a:cubicBezTo>
                    <a:pt x="2" y="0"/>
                    <a:pt x="3" y="1"/>
                    <a:pt x="3" y="1"/>
                  </a:cubicBezTo>
                  <a:cubicBezTo>
                    <a:pt x="3" y="1"/>
                    <a:pt x="3"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8" name="Freeform 174">
              <a:extLst>
                <a:ext uri="{FF2B5EF4-FFF2-40B4-BE49-F238E27FC236}">
                  <a16:creationId xmlns:a16="http://schemas.microsoft.com/office/drawing/2014/main" id="{AE5CE17D-1A29-47C3-9469-08E2C2A58A20}"/>
                </a:ext>
              </a:extLst>
            </p:cNvPr>
            <p:cNvSpPr>
              <a:spLocks/>
            </p:cNvSpPr>
            <p:nvPr/>
          </p:nvSpPr>
          <p:spPr bwMode="auto">
            <a:xfrm>
              <a:off x="5038812" y="1829494"/>
              <a:ext cx="7487" cy="7487"/>
            </a:xfrm>
            <a:custGeom>
              <a:avLst/>
              <a:gdLst/>
              <a:ahLst/>
              <a:cxnLst>
                <a:cxn ang="0">
                  <a:pos x="3" y="1"/>
                </a:cxn>
                <a:cxn ang="0">
                  <a:pos x="2" y="2"/>
                </a:cxn>
                <a:cxn ang="0">
                  <a:pos x="2" y="3"/>
                </a:cxn>
                <a:cxn ang="0">
                  <a:pos x="1" y="3"/>
                </a:cxn>
                <a:cxn ang="0">
                  <a:pos x="0" y="1"/>
                </a:cxn>
                <a:cxn ang="0">
                  <a:pos x="1" y="0"/>
                </a:cxn>
                <a:cxn ang="0">
                  <a:pos x="2" y="0"/>
                </a:cxn>
                <a:cxn ang="0">
                  <a:pos x="3" y="0"/>
                </a:cxn>
                <a:cxn ang="0">
                  <a:pos x="3" y="1"/>
                </a:cxn>
              </a:cxnLst>
              <a:rect l="0" t="0" r="r" b="b"/>
              <a:pathLst>
                <a:path w="3" h="3">
                  <a:moveTo>
                    <a:pt x="3" y="1"/>
                  </a:moveTo>
                  <a:cubicBezTo>
                    <a:pt x="3" y="1"/>
                    <a:pt x="2" y="2"/>
                    <a:pt x="2" y="2"/>
                  </a:cubicBezTo>
                  <a:cubicBezTo>
                    <a:pt x="2" y="2"/>
                    <a:pt x="2" y="2"/>
                    <a:pt x="2" y="3"/>
                  </a:cubicBezTo>
                  <a:cubicBezTo>
                    <a:pt x="2" y="3"/>
                    <a:pt x="1" y="3"/>
                    <a:pt x="1" y="3"/>
                  </a:cubicBezTo>
                  <a:cubicBezTo>
                    <a:pt x="0" y="2"/>
                    <a:pt x="0" y="2"/>
                    <a:pt x="0" y="1"/>
                  </a:cubicBezTo>
                  <a:cubicBezTo>
                    <a:pt x="0" y="1"/>
                    <a:pt x="0" y="0"/>
                    <a:pt x="1" y="0"/>
                  </a:cubicBezTo>
                  <a:cubicBezTo>
                    <a:pt x="1" y="0"/>
                    <a:pt x="1" y="0"/>
                    <a:pt x="2" y="0"/>
                  </a:cubicBezTo>
                  <a:cubicBezTo>
                    <a:pt x="2" y="0"/>
                    <a:pt x="3" y="0"/>
                    <a:pt x="3" y="0"/>
                  </a:cubicBezTo>
                  <a:cubicBezTo>
                    <a:pt x="3" y="0"/>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175">
              <a:extLst>
                <a:ext uri="{FF2B5EF4-FFF2-40B4-BE49-F238E27FC236}">
                  <a16:creationId xmlns:a16="http://schemas.microsoft.com/office/drawing/2014/main" id="{85AAE19E-D3F7-4F59-83BD-0D585A4A4153}"/>
                </a:ext>
              </a:extLst>
            </p:cNvPr>
            <p:cNvSpPr>
              <a:spLocks/>
            </p:cNvSpPr>
            <p:nvPr/>
          </p:nvSpPr>
          <p:spPr bwMode="auto">
            <a:xfrm>
              <a:off x="5133634" y="1749643"/>
              <a:ext cx="7487" cy="12477"/>
            </a:xfrm>
            <a:custGeom>
              <a:avLst/>
              <a:gdLst/>
              <a:ahLst/>
              <a:cxnLst>
                <a:cxn ang="0">
                  <a:pos x="3" y="4"/>
                </a:cxn>
                <a:cxn ang="0">
                  <a:pos x="2" y="3"/>
                </a:cxn>
                <a:cxn ang="0">
                  <a:pos x="0" y="3"/>
                </a:cxn>
                <a:cxn ang="0">
                  <a:pos x="0" y="2"/>
                </a:cxn>
                <a:cxn ang="0">
                  <a:pos x="0" y="0"/>
                </a:cxn>
                <a:cxn ang="0">
                  <a:pos x="1" y="0"/>
                </a:cxn>
                <a:cxn ang="0">
                  <a:pos x="2" y="1"/>
                </a:cxn>
                <a:cxn ang="0">
                  <a:pos x="3" y="2"/>
                </a:cxn>
                <a:cxn ang="0">
                  <a:pos x="3" y="4"/>
                </a:cxn>
              </a:cxnLst>
              <a:rect l="0" t="0" r="r" b="b"/>
              <a:pathLst>
                <a:path w="3" h="4">
                  <a:moveTo>
                    <a:pt x="3" y="4"/>
                  </a:moveTo>
                  <a:cubicBezTo>
                    <a:pt x="2" y="4"/>
                    <a:pt x="2" y="3"/>
                    <a:pt x="2" y="3"/>
                  </a:cubicBezTo>
                  <a:cubicBezTo>
                    <a:pt x="1" y="2"/>
                    <a:pt x="0" y="3"/>
                    <a:pt x="0" y="3"/>
                  </a:cubicBezTo>
                  <a:cubicBezTo>
                    <a:pt x="0" y="2"/>
                    <a:pt x="0" y="2"/>
                    <a:pt x="0" y="2"/>
                  </a:cubicBezTo>
                  <a:cubicBezTo>
                    <a:pt x="0" y="1"/>
                    <a:pt x="0" y="1"/>
                    <a:pt x="0" y="0"/>
                  </a:cubicBezTo>
                  <a:cubicBezTo>
                    <a:pt x="0" y="0"/>
                    <a:pt x="1" y="0"/>
                    <a:pt x="1" y="0"/>
                  </a:cubicBezTo>
                  <a:cubicBezTo>
                    <a:pt x="1" y="1"/>
                    <a:pt x="2" y="1"/>
                    <a:pt x="2" y="1"/>
                  </a:cubicBezTo>
                  <a:cubicBezTo>
                    <a:pt x="2" y="2"/>
                    <a:pt x="3" y="2"/>
                    <a:pt x="3" y="2"/>
                  </a:cubicBezTo>
                  <a:cubicBezTo>
                    <a:pt x="3" y="3"/>
                    <a:pt x="3" y="4"/>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0" name="Freeform 176">
              <a:extLst>
                <a:ext uri="{FF2B5EF4-FFF2-40B4-BE49-F238E27FC236}">
                  <a16:creationId xmlns:a16="http://schemas.microsoft.com/office/drawing/2014/main" id="{D52E3406-F90B-4841-AC9A-4525E2FD4FD7}"/>
                </a:ext>
              </a:extLst>
            </p:cNvPr>
            <p:cNvSpPr>
              <a:spLocks/>
            </p:cNvSpPr>
            <p:nvPr/>
          </p:nvSpPr>
          <p:spPr bwMode="auto">
            <a:xfrm>
              <a:off x="5116168" y="1722194"/>
              <a:ext cx="12477" cy="12477"/>
            </a:xfrm>
            <a:custGeom>
              <a:avLst/>
              <a:gdLst/>
              <a:ahLst/>
              <a:cxnLst>
                <a:cxn ang="0">
                  <a:pos x="3" y="3"/>
                </a:cxn>
                <a:cxn ang="0">
                  <a:pos x="2" y="4"/>
                </a:cxn>
                <a:cxn ang="0">
                  <a:pos x="1" y="4"/>
                </a:cxn>
                <a:cxn ang="0">
                  <a:pos x="1" y="3"/>
                </a:cxn>
                <a:cxn ang="0">
                  <a:pos x="0" y="1"/>
                </a:cxn>
                <a:cxn ang="0">
                  <a:pos x="0" y="0"/>
                </a:cxn>
                <a:cxn ang="0">
                  <a:pos x="1" y="0"/>
                </a:cxn>
                <a:cxn ang="0">
                  <a:pos x="2" y="1"/>
                </a:cxn>
                <a:cxn ang="0">
                  <a:pos x="3" y="1"/>
                </a:cxn>
                <a:cxn ang="0">
                  <a:pos x="4" y="2"/>
                </a:cxn>
                <a:cxn ang="0">
                  <a:pos x="3" y="3"/>
                </a:cxn>
              </a:cxnLst>
              <a:rect l="0" t="0" r="r" b="b"/>
              <a:pathLst>
                <a:path w="4" h="4">
                  <a:moveTo>
                    <a:pt x="3" y="3"/>
                  </a:moveTo>
                  <a:cubicBezTo>
                    <a:pt x="3" y="3"/>
                    <a:pt x="3" y="4"/>
                    <a:pt x="2" y="4"/>
                  </a:cubicBezTo>
                  <a:cubicBezTo>
                    <a:pt x="2" y="4"/>
                    <a:pt x="1" y="4"/>
                    <a:pt x="1" y="4"/>
                  </a:cubicBezTo>
                  <a:cubicBezTo>
                    <a:pt x="1" y="3"/>
                    <a:pt x="1" y="3"/>
                    <a:pt x="1" y="3"/>
                  </a:cubicBezTo>
                  <a:cubicBezTo>
                    <a:pt x="1" y="2"/>
                    <a:pt x="0" y="2"/>
                    <a:pt x="0" y="1"/>
                  </a:cubicBezTo>
                  <a:cubicBezTo>
                    <a:pt x="0" y="1"/>
                    <a:pt x="0" y="0"/>
                    <a:pt x="0" y="0"/>
                  </a:cubicBezTo>
                  <a:cubicBezTo>
                    <a:pt x="0" y="0"/>
                    <a:pt x="1" y="0"/>
                    <a:pt x="1" y="0"/>
                  </a:cubicBezTo>
                  <a:cubicBezTo>
                    <a:pt x="1" y="0"/>
                    <a:pt x="2" y="1"/>
                    <a:pt x="2" y="1"/>
                  </a:cubicBezTo>
                  <a:cubicBezTo>
                    <a:pt x="2" y="1"/>
                    <a:pt x="3" y="1"/>
                    <a:pt x="3" y="1"/>
                  </a:cubicBezTo>
                  <a:cubicBezTo>
                    <a:pt x="3" y="1"/>
                    <a:pt x="4" y="2"/>
                    <a:pt x="4" y="2"/>
                  </a:cubicBezTo>
                  <a:cubicBezTo>
                    <a:pt x="4" y="2"/>
                    <a:pt x="3"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1" name="Freeform 177">
              <a:extLst>
                <a:ext uri="{FF2B5EF4-FFF2-40B4-BE49-F238E27FC236}">
                  <a16:creationId xmlns:a16="http://schemas.microsoft.com/office/drawing/2014/main" id="{77506CAB-8472-4796-BD9B-953B541BAEB0}"/>
                </a:ext>
              </a:extLst>
            </p:cNvPr>
            <p:cNvSpPr>
              <a:spLocks/>
            </p:cNvSpPr>
            <p:nvPr/>
          </p:nvSpPr>
          <p:spPr bwMode="auto">
            <a:xfrm>
              <a:off x="5148606" y="1704727"/>
              <a:ext cx="17468" cy="27449"/>
            </a:xfrm>
            <a:custGeom>
              <a:avLst/>
              <a:gdLst/>
              <a:ahLst/>
              <a:cxnLst>
                <a:cxn ang="0">
                  <a:pos x="2" y="9"/>
                </a:cxn>
                <a:cxn ang="0">
                  <a:pos x="1" y="7"/>
                </a:cxn>
                <a:cxn ang="0">
                  <a:pos x="0" y="7"/>
                </a:cxn>
                <a:cxn ang="0">
                  <a:pos x="0" y="5"/>
                </a:cxn>
                <a:cxn ang="0">
                  <a:pos x="1" y="4"/>
                </a:cxn>
                <a:cxn ang="0">
                  <a:pos x="0" y="1"/>
                </a:cxn>
                <a:cxn ang="0">
                  <a:pos x="1" y="1"/>
                </a:cxn>
                <a:cxn ang="0">
                  <a:pos x="3" y="0"/>
                </a:cxn>
                <a:cxn ang="0">
                  <a:pos x="5" y="0"/>
                </a:cxn>
                <a:cxn ang="0">
                  <a:pos x="5" y="1"/>
                </a:cxn>
                <a:cxn ang="0">
                  <a:pos x="4" y="3"/>
                </a:cxn>
                <a:cxn ang="0">
                  <a:pos x="4" y="4"/>
                </a:cxn>
                <a:cxn ang="0">
                  <a:pos x="2" y="5"/>
                </a:cxn>
                <a:cxn ang="0">
                  <a:pos x="3" y="6"/>
                </a:cxn>
                <a:cxn ang="0">
                  <a:pos x="4" y="6"/>
                </a:cxn>
                <a:cxn ang="0">
                  <a:pos x="4" y="8"/>
                </a:cxn>
                <a:cxn ang="0">
                  <a:pos x="4" y="9"/>
                </a:cxn>
                <a:cxn ang="0">
                  <a:pos x="2" y="9"/>
                </a:cxn>
              </a:cxnLst>
              <a:rect l="0" t="0" r="r" b="b"/>
              <a:pathLst>
                <a:path w="6" h="9">
                  <a:moveTo>
                    <a:pt x="2" y="9"/>
                  </a:moveTo>
                  <a:cubicBezTo>
                    <a:pt x="2" y="9"/>
                    <a:pt x="2" y="8"/>
                    <a:pt x="1" y="7"/>
                  </a:cubicBezTo>
                  <a:cubicBezTo>
                    <a:pt x="1" y="7"/>
                    <a:pt x="0" y="7"/>
                    <a:pt x="0" y="7"/>
                  </a:cubicBezTo>
                  <a:cubicBezTo>
                    <a:pt x="0" y="7"/>
                    <a:pt x="0" y="6"/>
                    <a:pt x="0" y="5"/>
                  </a:cubicBezTo>
                  <a:cubicBezTo>
                    <a:pt x="0" y="5"/>
                    <a:pt x="1" y="4"/>
                    <a:pt x="1" y="4"/>
                  </a:cubicBezTo>
                  <a:cubicBezTo>
                    <a:pt x="1" y="3"/>
                    <a:pt x="0" y="2"/>
                    <a:pt x="0" y="1"/>
                  </a:cubicBezTo>
                  <a:cubicBezTo>
                    <a:pt x="0" y="1"/>
                    <a:pt x="1" y="1"/>
                    <a:pt x="1" y="1"/>
                  </a:cubicBezTo>
                  <a:cubicBezTo>
                    <a:pt x="2" y="1"/>
                    <a:pt x="3" y="0"/>
                    <a:pt x="3" y="0"/>
                  </a:cubicBezTo>
                  <a:cubicBezTo>
                    <a:pt x="4" y="0"/>
                    <a:pt x="5" y="0"/>
                    <a:pt x="5" y="0"/>
                  </a:cubicBezTo>
                  <a:cubicBezTo>
                    <a:pt x="5" y="0"/>
                    <a:pt x="6" y="1"/>
                    <a:pt x="5" y="1"/>
                  </a:cubicBezTo>
                  <a:cubicBezTo>
                    <a:pt x="5" y="2"/>
                    <a:pt x="4" y="2"/>
                    <a:pt x="4" y="3"/>
                  </a:cubicBezTo>
                  <a:cubicBezTo>
                    <a:pt x="4" y="3"/>
                    <a:pt x="4" y="4"/>
                    <a:pt x="4" y="4"/>
                  </a:cubicBezTo>
                  <a:cubicBezTo>
                    <a:pt x="3" y="5"/>
                    <a:pt x="2" y="5"/>
                    <a:pt x="2" y="5"/>
                  </a:cubicBezTo>
                  <a:cubicBezTo>
                    <a:pt x="2" y="6"/>
                    <a:pt x="2" y="6"/>
                    <a:pt x="3" y="6"/>
                  </a:cubicBezTo>
                  <a:cubicBezTo>
                    <a:pt x="3" y="6"/>
                    <a:pt x="4" y="6"/>
                    <a:pt x="4" y="6"/>
                  </a:cubicBezTo>
                  <a:cubicBezTo>
                    <a:pt x="4" y="7"/>
                    <a:pt x="5" y="7"/>
                    <a:pt x="4" y="8"/>
                  </a:cubicBezTo>
                  <a:cubicBezTo>
                    <a:pt x="4" y="8"/>
                    <a:pt x="4" y="9"/>
                    <a:pt x="4" y="9"/>
                  </a:cubicBezTo>
                  <a:cubicBezTo>
                    <a:pt x="3" y="9"/>
                    <a:pt x="3" y="9"/>
                    <a:pt x="2"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2" name="Freeform 178">
              <a:extLst>
                <a:ext uri="{FF2B5EF4-FFF2-40B4-BE49-F238E27FC236}">
                  <a16:creationId xmlns:a16="http://schemas.microsoft.com/office/drawing/2014/main" id="{56E1EA73-B6EF-4674-A7AC-AB9E5EC4870F}"/>
                </a:ext>
              </a:extLst>
            </p:cNvPr>
            <p:cNvSpPr>
              <a:spLocks/>
            </p:cNvSpPr>
            <p:nvPr/>
          </p:nvSpPr>
          <p:spPr bwMode="auto">
            <a:xfrm>
              <a:off x="5101196" y="1482642"/>
              <a:ext cx="99813" cy="219589"/>
            </a:xfrm>
            <a:custGeom>
              <a:avLst/>
              <a:gdLst/>
              <a:ahLst/>
              <a:cxnLst>
                <a:cxn ang="0">
                  <a:pos x="24" y="72"/>
                </a:cxn>
                <a:cxn ang="0">
                  <a:pos x="18" y="70"/>
                </a:cxn>
                <a:cxn ang="0">
                  <a:pos x="11" y="71"/>
                </a:cxn>
                <a:cxn ang="0">
                  <a:pos x="8" y="66"/>
                </a:cxn>
                <a:cxn ang="0">
                  <a:pos x="5" y="58"/>
                </a:cxn>
                <a:cxn ang="0">
                  <a:pos x="4" y="45"/>
                </a:cxn>
                <a:cxn ang="0">
                  <a:pos x="3" y="39"/>
                </a:cxn>
                <a:cxn ang="0">
                  <a:pos x="0" y="37"/>
                </a:cxn>
                <a:cxn ang="0">
                  <a:pos x="1" y="35"/>
                </a:cxn>
                <a:cxn ang="0">
                  <a:pos x="4" y="29"/>
                </a:cxn>
                <a:cxn ang="0">
                  <a:pos x="8" y="20"/>
                </a:cxn>
                <a:cxn ang="0">
                  <a:pos x="6" y="7"/>
                </a:cxn>
                <a:cxn ang="0">
                  <a:pos x="6" y="1"/>
                </a:cxn>
                <a:cxn ang="0">
                  <a:pos x="10" y="0"/>
                </a:cxn>
                <a:cxn ang="0">
                  <a:pos x="13" y="1"/>
                </a:cxn>
                <a:cxn ang="0">
                  <a:pos x="19" y="1"/>
                </a:cxn>
                <a:cxn ang="0">
                  <a:pos x="21" y="3"/>
                </a:cxn>
                <a:cxn ang="0">
                  <a:pos x="24" y="5"/>
                </a:cxn>
                <a:cxn ang="0">
                  <a:pos x="24" y="7"/>
                </a:cxn>
                <a:cxn ang="0">
                  <a:pos x="22" y="8"/>
                </a:cxn>
                <a:cxn ang="0">
                  <a:pos x="25" y="9"/>
                </a:cxn>
                <a:cxn ang="0">
                  <a:pos x="28" y="12"/>
                </a:cxn>
                <a:cxn ang="0">
                  <a:pos x="26" y="13"/>
                </a:cxn>
                <a:cxn ang="0">
                  <a:pos x="22" y="14"/>
                </a:cxn>
                <a:cxn ang="0">
                  <a:pos x="28" y="15"/>
                </a:cxn>
                <a:cxn ang="0">
                  <a:pos x="32" y="14"/>
                </a:cxn>
                <a:cxn ang="0">
                  <a:pos x="29" y="18"/>
                </a:cxn>
                <a:cxn ang="0">
                  <a:pos x="25" y="18"/>
                </a:cxn>
                <a:cxn ang="0">
                  <a:pos x="24" y="20"/>
                </a:cxn>
                <a:cxn ang="0">
                  <a:pos x="29" y="20"/>
                </a:cxn>
                <a:cxn ang="0">
                  <a:pos x="31" y="25"/>
                </a:cxn>
                <a:cxn ang="0">
                  <a:pos x="34" y="26"/>
                </a:cxn>
                <a:cxn ang="0">
                  <a:pos x="31" y="30"/>
                </a:cxn>
                <a:cxn ang="0">
                  <a:pos x="28" y="33"/>
                </a:cxn>
                <a:cxn ang="0">
                  <a:pos x="27" y="38"/>
                </a:cxn>
                <a:cxn ang="0">
                  <a:pos x="23" y="43"/>
                </a:cxn>
                <a:cxn ang="0">
                  <a:pos x="20" y="41"/>
                </a:cxn>
                <a:cxn ang="0">
                  <a:pos x="20" y="38"/>
                </a:cxn>
                <a:cxn ang="0">
                  <a:pos x="16" y="40"/>
                </a:cxn>
                <a:cxn ang="0">
                  <a:pos x="13" y="38"/>
                </a:cxn>
                <a:cxn ang="0">
                  <a:pos x="15" y="43"/>
                </a:cxn>
                <a:cxn ang="0">
                  <a:pos x="19" y="44"/>
                </a:cxn>
                <a:cxn ang="0">
                  <a:pos x="24" y="46"/>
                </a:cxn>
                <a:cxn ang="0">
                  <a:pos x="25" y="51"/>
                </a:cxn>
                <a:cxn ang="0">
                  <a:pos x="25" y="60"/>
                </a:cxn>
                <a:cxn ang="0">
                  <a:pos x="21" y="60"/>
                </a:cxn>
                <a:cxn ang="0">
                  <a:pos x="16" y="60"/>
                </a:cxn>
                <a:cxn ang="0">
                  <a:pos x="12" y="59"/>
                </a:cxn>
                <a:cxn ang="0">
                  <a:pos x="15" y="63"/>
                </a:cxn>
                <a:cxn ang="0">
                  <a:pos x="21" y="63"/>
                </a:cxn>
                <a:cxn ang="0">
                  <a:pos x="25" y="64"/>
                </a:cxn>
                <a:cxn ang="0">
                  <a:pos x="26" y="67"/>
                </a:cxn>
                <a:cxn ang="0">
                  <a:pos x="29" y="67"/>
                </a:cxn>
                <a:cxn ang="0">
                  <a:pos x="28" y="69"/>
                </a:cxn>
                <a:cxn ang="0">
                  <a:pos x="27" y="74"/>
                </a:cxn>
              </a:cxnLst>
              <a:rect l="0" t="0" r="r" b="b"/>
              <a:pathLst>
                <a:path w="34" h="74">
                  <a:moveTo>
                    <a:pt x="27" y="74"/>
                  </a:moveTo>
                  <a:cubicBezTo>
                    <a:pt x="26" y="74"/>
                    <a:pt x="25" y="74"/>
                    <a:pt x="25" y="74"/>
                  </a:cubicBezTo>
                  <a:cubicBezTo>
                    <a:pt x="24" y="73"/>
                    <a:pt x="24" y="72"/>
                    <a:pt x="24" y="72"/>
                  </a:cubicBezTo>
                  <a:cubicBezTo>
                    <a:pt x="23" y="72"/>
                    <a:pt x="22" y="71"/>
                    <a:pt x="21" y="70"/>
                  </a:cubicBezTo>
                  <a:cubicBezTo>
                    <a:pt x="21" y="70"/>
                    <a:pt x="20" y="69"/>
                    <a:pt x="20" y="69"/>
                  </a:cubicBezTo>
                  <a:cubicBezTo>
                    <a:pt x="19" y="69"/>
                    <a:pt x="19" y="70"/>
                    <a:pt x="18" y="70"/>
                  </a:cubicBezTo>
                  <a:cubicBezTo>
                    <a:pt x="18" y="70"/>
                    <a:pt x="17" y="71"/>
                    <a:pt x="16" y="71"/>
                  </a:cubicBezTo>
                  <a:cubicBezTo>
                    <a:pt x="16" y="71"/>
                    <a:pt x="15" y="72"/>
                    <a:pt x="14" y="72"/>
                  </a:cubicBezTo>
                  <a:cubicBezTo>
                    <a:pt x="13" y="72"/>
                    <a:pt x="11" y="71"/>
                    <a:pt x="11" y="71"/>
                  </a:cubicBezTo>
                  <a:cubicBezTo>
                    <a:pt x="10" y="71"/>
                    <a:pt x="9" y="70"/>
                    <a:pt x="9" y="70"/>
                  </a:cubicBezTo>
                  <a:cubicBezTo>
                    <a:pt x="8" y="70"/>
                    <a:pt x="8" y="69"/>
                    <a:pt x="8" y="68"/>
                  </a:cubicBezTo>
                  <a:cubicBezTo>
                    <a:pt x="8" y="68"/>
                    <a:pt x="8" y="67"/>
                    <a:pt x="8" y="66"/>
                  </a:cubicBezTo>
                  <a:cubicBezTo>
                    <a:pt x="8" y="66"/>
                    <a:pt x="7" y="65"/>
                    <a:pt x="7" y="64"/>
                  </a:cubicBezTo>
                  <a:cubicBezTo>
                    <a:pt x="7" y="63"/>
                    <a:pt x="6" y="62"/>
                    <a:pt x="6" y="61"/>
                  </a:cubicBezTo>
                  <a:cubicBezTo>
                    <a:pt x="5" y="60"/>
                    <a:pt x="5" y="59"/>
                    <a:pt x="5" y="58"/>
                  </a:cubicBezTo>
                  <a:cubicBezTo>
                    <a:pt x="4" y="57"/>
                    <a:pt x="4" y="54"/>
                    <a:pt x="4" y="53"/>
                  </a:cubicBezTo>
                  <a:cubicBezTo>
                    <a:pt x="3" y="52"/>
                    <a:pt x="3" y="49"/>
                    <a:pt x="4" y="48"/>
                  </a:cubicBezTo>
                  <a:cubicBezTo>
                    <a:pt x="4" y="48"/>
                    <a:pt x="4" y="46"/>
                    <a:pt x="4" y="45"/>
                  </a:cubicBezTo>
                  <a:cubicBezTo>
                    <a:pt x="4" y="44"/>
                    <a:pt x="4" y="43"/>
                    <a:pt x="4" y="43"/>
                  </a:cubicBezTo>
                  <a:cubicBezTo>
                    <a:pt x="3" y="42"/>
                    <a:pt x="3" y="42"/>
                    <a:pt x="3" y="41"/>
                  </a:cubicBezTo>
                  <a:cubicBezTo>
                    <a:pt x="3" y="41"/>
                    <a:pt x="3" y="39"/>
                    <a:pt x="3" y="39"/>
                  </a:cubicBezTo>
                  <a:cubicBezTo>
                    <a:pt x="3" y="38"/>
                    <a:pt x="3" y="38"/>
                    <a:pt x="3" y="37"/>
                  </a:cubicBezTo>
                  <a:cubicBezTo>
                    <a:pt x="3" y="37"/>
                    <a:pt x="2" y="37"/>
                    <a:pt x="2" y="37"/>
                  </a:cubicBezTo>
                  <a:cubicBezTo>
                    <a:pt x="2" y="37"/>
                    <a:pt x="1" y="37"/>
                    <a:pt x="0" y="37"/>
                  </a:cubicBezTo>
                  <a:cubicBezTo>
                    <a:pt x="0" y="37"/>
                    <a:pt x="0" y="36"/>
                    <a:pt x="0" y="36"/>
                  </a:cubicBezTo>
                  <a:cubicBezTo>
                    <a:pt x="0" y="35"/>
                    <a:pt x="0" y="35"/>
                    <a:pt x="0" y="35"/>
                  </a:cubicBezTo>
                  <a:cubicBezTo>
                    <a:pt x="1" y="35"/>
                    <a:pt x="1" y="35"/>
                    <a:pt x="1" y="35"/>
                  </a:cubicBezTo>
                  <a:cubicBezTo>
                    <a:pt x="2" y="35"/>
                    <a:pt x="2" y="35"/>
                    <a:pt x="3" y="35"/>
                  </a:cubicBezTo>
                  <a:cubicBezTo>
                    <a:pt x="3" y="35"/>
                    <a:pt x="3" y="33"/>
                    <a:pt x="4" y="32"/>
                  </a:cubicBezTo>
                  <a:cubicBezTo>
                    <a:pt x="4" y="31"/>
                    <a:pt x="3" y="29"/>
                    <a:pt x="4" y="29"/>
                  </a:cubicBezTo>
                  <a:cubicBezTo>
                    <a:pt x="4" y="28"/>
                    <a:pt x="4" y="27"/>
                    <a:pt x="5" y="27"/>
                  </a:cubicBezTo>
                  <a:cubicBezTo>
                    <a:pt x="5" y="26"/>
                    <a:pt x="6" y="24"/>
                    <a:pt x="7" y="23"/>
                  </a:cubicBezTo>
                  <a:cubicBezTo>
                    <a:pt x="7" y="23"/>
                    <a:pt x="8" y="21"/>
                    <a:pt x="8" y="20"/>
                  </a:cubicBezTo>
                  <a:cubicBezTo>
                    <a:pt x="8" y="20"/>
                    <a:pt x="8" y="18"/>
                    <a:pt x="8" y="18"/>
                  </a:cubicBezTo>
                  <a:cubicBezTo>
                    <a:pt x="8" y="16"/>
                    <a:pt x="8" y="13"/>
                    <a:pt x="8" y="12"/>
                  </a:cubicBezTo>
                  <a:cubicBezTo>
                    <a:pt x="8" y="10"/>
                    <a:pt x="7" y="8"/>
                    <a:pt x="6" y="7"/>
                  </a:cubicBezTo>
                  <a:cubicBezTo>
                    <a:pt x="6" y="6"/>
                    <a:pt x="5" y="5"/>
                    <a:pt x="5" y="4"/>
                  </a:cubicBezTo>
                  <a:cubicBezTo>
                    <a:pt x="5" y="4"/>
                    <a:pt x="5" y="2"/>
                    <a:pt x="5" y="2"/>
                  </a:cubicBezTo>
                  <a:cubicBezTo>
                    <a:pt x="5" y="1"/>
                    <a:pt x="6" y="1"/>
                    <a:pt x="6" y="1"/>
                  </a:cubicBezTo>
                  <a:cubicBezTo>
                    <a:pt x="7" y="1"/>
                    <a:pt x="7" y="1"/>
                    <a:pt x="8" y="1"/>
                  </a:cubicBezTo>
                  <a:cubicBezTo>
                    <a:pt x="8" y="1"/>
                    <a:pt x="9" y="1"/>
                    <a:pt x="9" y="1"/>
                  </a:cubicBezTo>
                  <a:cubicBezTo>
                    <a:pt x="9" y="1"/>
                    <a:pt x="10" y="0"/>
                    <a:pt x="10" y="0"/>
                  </a:cubicBezTo>
                  <a:cubicBezTo>
                    <a:pt x="10" y="0"/>
                    <a:pt x="11" y="0"/>
                    <a:pt x="11" y="0"/>
                  </a:cubicBezTo>
                  <a:cubicBezTo>
                    <a:pt x="11" y="0"/>
                    <a:pt x="11" y="1"/>
                    <a:pt x="12" y="1"/>
                  </a:cubicBezTo>
                  <a:cubicBezTo>
                    <a:pt x="12" y="1"/>
                    <a:pt x="13" y="1"/>
                    <a:pt x="13" y="1"/>
                  </a:cubicBezTo>
                  <a:cubicBezTo>
                    <a:pt x="14" y="1"/>
                    <a:pt x="14" y="0"/>
                    <a:pt x="15" y="0"/>
                  </a:cubicBezTo>
                  <a:cubicBezTo>
                    <a:pt x="15" y="0"/>
                    <a:pt x="17" y="0"/>
                    <a:pt x="17" y="0"/>
                  </a:cubicBezTo>
                  <a:cubicBezTo>
                    <a:pt x="18" y="0"/>
                    <a:pt x="18" y="0"/>
                    <a:pt x="19" y="1"/>
                  </a:cubicBezTo>
                  <a:cubicBezTo>
                    <a:pt x="19" y="1"/>
                    <a:pt x="19" y="2"/>
                    <a:pt x="19" y="2"/>
                  </a:cubicBezTo>
                  <a:cubicBezTo>
                    <a:pt x="19" y="3"/>
                    <a:pt x="19" y="3"/>
                    <a:pt x="19" y="3"/>
                  </a:cubicBezTo>
                  <a:cubicBezTo>
                    <a:pt x="20" y="3"/>
                    <a:pt x="21" y="3"/>
                    <a:pt x="21" y="3"/>
                  </a:cubicBezTo>
                  <a:cubicBezTo>
                    <a:pt x="21" y="4"/>
                    <a:pt x="22" y="4"/>
                    <a:pt x="22" y="4"/>
                  </a:cubicBezTo>
                  <a:cubicBezTo>
                    <a:pt x="22" y="4"/>
                    <a:pt x="23" y="5"/>
                    <a:pt x="23" y="5"/>
                  </a:cubicBezTo>
                  <a:cubicBezTo>
                    <a:pt x="23" y="5"/>
                    <a:pt x="24" y="5"/>
                    <a:pt x="24" y="5"/>
                  </a:cubicBezTo>
                  <a:cubicBezTo>
                    <a:pt x="25" y="5"/>
                    <a:pt x="26" y="6"/>
                    <a:pt x="26" y="6"/>
                  </a:cubicBezTo>
                  <a:cubicBezTo>
                    <a:pt x="26" y="6"/>
                    <a:pt x="26" y="7"/>
                    <a:pt x="25" y="7"/>
                  </a:cubicBezTo>
                  <a:cubicBezTo>
                    <a:pt x="25" y="7"/>
                    <a:pt x="24" y="7"/>
                    <a:pt x="24" y="7"/>
                  </a:cubicBezTo>
                  <a:cubicBezTo>
                    <a:pt x="24" y="7"/>
                    <a:pt x="23" y="7"/>
                    <a:pt x="23" y="7"/>
                  </a:cubicBezTo>
                  <a:cubicBezTo>
                    <a:pt x="23" y="7"/>
                    <a:pt x="22" y="7"/>
                    <a:pt x="22" y="7"/>
                  </a:cubicBezTo>
                  <a:cubicBezTo>
                    <a:pt x="22" y="7"/>
                    <a:pt x="22" y="8"/>
                    <a:pt x="22" y="8"/>
                  </a:cubicBezTo>
                  <a:cubicBezTo>
                    <a:pt x="22" y="9"/>
                    <a:pt x="22" y="9"/>
                    <a:pt x="22" y="9"/>
                  </a:cubicBezTo>
                  <a:cubicBezTo>
                    <a:pt x="22" y="9"/>
                    <a:pt x="23" y="9"/>
                    <a:pt x="24" y="9"/>
                  </a:cubicBezTo>
                  <a:cubicBezTo>
                    <a:pt x="24" y="9"/>
                    <a:pt x="25" y="9"/>
                    <a:pt x="25" y="9"/>
                  </a:cubicBezTo>
                  <a:cubicBezTo>
                    <a:pt x="25" y="10"/>
                    <a:pt x="26" y="10"/>
                    <a:pt x="26" y="10"/>
                  </a:cubicBezTo>
                  <a:cubicBezTo>
                    <a:pt x="26" y="11"/>
                    <a:pt x="26" y="11"/>
                    <a:pt x="27" y="11"/>
                  </a:cubicBezTo>
                  <a:cubicBezTo>
                    <a:pt x="27" y="11"/>
                    <a:pt x="28" y="12"/>
                    <a:pt x="28" y="12"/>
                  </a:cubicBezTo>
                  <a:cubicBezTo>
                    <a:pt x="28" y="12"/>
                    <a:pt x="28" y="12"/>
                    <a:pt x="28" y="13"/>
                  </a:cubicBezTo>
                  <a:cubicBezTo>
                    <a:pt x="28" y="13"/>
                    <a:pt x="27" y="13"/>
                    <a:pt x="27" y="13"/>
                  </a:cubicBezTo>
                  <a:cubicBezTo>
                    <a:pt x="27" y="13"/>
                    <a:pt x="26" y="13"/>
                    <a:pt x="26" y="13"/>
                  </a:cubicBezTo>
                  <a:cubicBezTo>
                    <a:pt x="25" y="13"/>
                    <a:pt x="25" y="12"/>
                    <a:pt x="24" y="12"/>
                  </a:cubicBezTo>
                  <a:cubicBezTo>
                    <a:pt x="24" y="12"/>
                    <a:pt x="23" y="12"/>
                    <a:pt x="23" y="12"/>
                  </a:cubicBezTo>
                  <a:cubicBezTo>
                    <a:pt x="22" y="12"/>
                    <a:pt x="22" y="13"/>
                    <a:pt x="22" y="14"/>
                  </a:cubicBezTo>
                  <a:cubicBezTo>
                    <a:pt x="23" y="14"/>
                    <a:pt x="23" y="15"/>
                    <a:pt x="24" y="15"/>
                  </a:cubicBezTo>
                  <a:cubicBezTo>
                    <a:pt x="24" y="15"/>
                    <a:pt x="25" y="15"/>
                    <a:pt x="26" y="15"/>
                  </a:cubicBezTo>
                  <a:cubicBezTo>
                    <a:pt x="27" y="15"/>
                    <a:pt x="28" y="15"/>
                    <a:pt x="28" y="15"/>
                  </a:cubicBezTo>
                  <a:cubicBezTo>
                    <a:pt x="29" y="15"/>
                    <a:pt x="29" y="14"/>
                    <a:pt x="30" y="14"/>
                  </a:cubicBezTo>
                  <a:cubicBezTo>
                    <a:pt x="30" y="13"/>
                    <a:pt x="31" y="13"/>
                    <a:pt x="32" y="13"/>
                  </a:cubicBezTo>
                  <a:cubicBezTo>
                    <a:pt x="32" y="13"/>
                    <a:pt x="32" y="13"/>
                    <a:pt x="32" y="14"/>
                  </a:cubicBezTo>
                  <a:cubicBezTo>
                    <a:pt x="32" y="14"/>
                    <a:pt x="32" y="15"/>
                    <a:pt x="31" y="15"/>
                  </a:cubicBezTo>
                  <a:cubicBezTo>
                    <a:pt x="31" y="15"/>
                    <a:pt x="30" y="16"/>
                    <a:pt x="30" y="16"/>
                  </a:cubicBezTo>
                  <a:cubicBezTo>
                    <a:pt x="30" y="17"/>
                    <a:pt x="29" y="17"/>
                    <a:pt x="29" y="18"/>
                  </a:cubicBezTo>
                  <a:cubicBezTo>
                    <a:pt x="29" y="18"/>
                    <a:pt x="28" y="18"/>
                    <a:pt x="28" y="18"/>
                  </a:cubicBezTo>
                  <a:cubicBezTo>
                    <a:pt x="28" y="18"/>
                    <a:pt x="27" y="18"/>
                    <a:pt x="26" y="17"/>
                  </a:cubicBezTo>
                  <a:cubicBezTo>
                    <a:pt x="26" y="17"/>
                    <a:pt x="25" y="18"/>
                    <a:pt x="25" y="18"/>
                  </a:cubicBezTo>
                  <a:cubicBezTo>
                    <a:pt x="24" y="18"/>
                    <a:pt x="23" y="17"/>
                    <a:pt x="23" y="17"/>
                  </a:cubicBezTo>
                  <a:cubicBezTo>
                    <a:pt x="23" y="18"/>
                    <a:pt x="23" y="18"/>
                    <a:pt x="23" y="19"/>
                  </a:cubicBezTo>
                  <a:cubicBezTo>
                    <a:pt x="24" y="19"/>
                    <a:pt x="24" y="19"/>
                    <a:pt x="24" y="20"/>
                  </a:cubicBezTo>
                  <a:cubicBezTo>
                    <a:pt x="25" y="20"/>
                    <a:pt x="26" y="19"/>
                    <a:pt x="26" y="20"/>
                  </a:cubicBezTo>
                  <a:cubicBezTo>
                    <a:pt x="26" y="20"/>
                    <a:pt x="27" y="20"/>
                    <a:pt x="27" y="21"/>
                  </a:cubicBezTo>
                  <a:cubicBezTo>
                    <a:pt x="28" y="21"/>
                    <a:pt x="28" y="20"/>
                    <a:pt x="29" y="20"/>
                  </a:cubicBezTo>
                  <a:cubicBezTo>
                    <a:pt x="29" y="21"/>
                    <a:pt x="30" y="21"/>
                    <a:pt x="30" y="21"/>
                  </a:cubicBezTo>
                  <a:cubicBezTo>
                    <a:pt x="30" y="21"/>
                    <a:pt x="30" y="22"/>
                    <a:pt x="30" y="22"/>
                  </a:cubicBezTo>
                  <a:cubicBezTo>
                    <a:pt x="31" y="23"/>
                    <a:pt x="31" y="24"/>
                    <a:pt x="31" y="25"/>
                  </a:cubicBezTo>
                  <a:cubicBezTo>
                    <a:pt x="32" y="25"/>
                    <a:pt x="33" y="24"/>
                    <a:pt x="33" y="24"/>
                  </a:cubicBezTo>
                  <a:cubicBezTo>
                    <a:pt x="34" y="24"/>
                    <a:pt x="34" y="25"/>
                    <a:pt x="34" y="25"/>
                  </a:cubicBezTo>
                  <a:cubicBezTo>
                    <a:pt x="34" y="25"/>
                    <a:pt x="34" y="26"/>
                    <a:pt x="34" y="26"/>
                  </a:cubicBezTo>
                  <a:cubicBezTo>
                    <a:pt x="34" y="27"/>
                    <a:pt x="33" y="28"/>
                    <a:pt x="33" y="28"/>
                  </a:cubicBezTo>
                  <a:cubicBezTo>
                    <a:pt x="33" y="28"/>
                    <a:pt x="33" y="29"/>
                    <a:pt x="32" y="29"/>
                  </a:cubicBezTo>
                  <a:cubicBezTo>
                    <a:pt x="32" y="30"/>
                    <a:pt x="31" y="30"/>
                    <a:pt x="31" y="30"/>
                  </a:cubicBezTo>
                  <a:cubicBezTo>
                    <a:pt x="31" y="30"/>
                    <a:pt x="29" y="29"/>
                    <a:pt x="29" y="30"/>
                  </a:cubicBezTo>
                  <a:cubicBezTo>
                    <a:pt x="29" y="30"/>
                    <a:pt x="29" y="31"/>
                    <a:pt x="28" y="32"/>
                  </a:cubicBezTo>
                  <a:cubicBezTo>
                    <a:pt x="28" y="32"/>
                    <a:pt x="28" y="33"/>
                    <a:pt x="28" y="33"/>
                  </a:cubicBezTo>
                  <a:cubicBezTo>
                    <a:pt x="27" y="33"/>
                    <a:pt x="27" y="33"/>
                    <a:pt x="27" y="34"/>
                  </a:cubicBezTo>
                  <a:cubicBezTo>
                    <a:pt x="27" y="34"/>
                    <a:pt x="27" y="36"/>
                    <a:pt x="27" y="36"/>
                  </a:cubicBezTo>
                  <a:cubicBezTo>
                    <a:pt x="27" y="37"/>
                    <a:pt x="27" y="38"/>
                    <a:pt x="27" y="38"/>
                  </a:cubicBezTo>
                  <a:cubicBezTo>
                    <a:pt x="27" y="39"/>
                    <a:pt x="25" y="39"/>
                    <a:pt x="25" y="40"/>
                  </a:cubicBezTo>
                  <a:cubicBezTo>
                    <a:pt x="25" y="40"/>
                    <a:pt x="25" y="41"/>
                    <a:pt x="24" y="41"/>
                  </a:cubicBezTo>
                  <a:cubicBezTo>
                    <a:pt x="24" y="42"/>
                    <a:pt x="24" y="42"/>
                    <a:pt x="23" y="43"/>
                  </a:cubicBezTo>
                  <a:cubicBezTo>
                    <a:pt x="23" y="43"/>
                    <a:pt x="22" y="43"/>
                    <a:pt x="21" y="43"/>
                  </a:cubicBezTo>
                  <a:cubicBezTo>
                    <a:pt x="21" y="43"/>
                    <a:pt x="20" y="43"/>
                    <a:pt x="20" y="42"/>
                  </a:cubicBezTo>
                  <a:cubicBezTo>
                    <a:pt x="20" y="42"/>
                    <a:pt x="20" y="42"/>
                    <a:pt x="20" y="41"/>
                  </a:cubicBezTo>
                  <a:cubicBezTo>
                    <a:pt x="20" y="41"/>
                    <a:pt x="21" y="41"/>
                    <a:pt x="21" y="41"/>
                  </a:cubicBezTo>
                  <a:cubicBezTo>
                    <a:pt x="21" y="41"/>
                    <a:pt x="21" y="40"/>
                    <a:pt x="21" y="39"/>
                  </a:cubicBezTo>
                  <a:cubicBezTo>
                    <a:pt x="21" y="39"/>
                    <a:pt x="21" y="39"/>
                    <a:pt x="20" y="38"/>
                  </a:cubicBezTo>
                  <a:cubicBezTo>
                    <a:pt x="20" y="38"/>
                    <a:pt x="19" y="38"/>
                    <a:pt x="19" y="38"/>
                  </a:cubicBezTo>
                  <a:cubicBezTo>
                    <a:pt x="18" y="39"/>
                    <a:pt x="18" y="39"/>
                    <a:pt x="18" y="39"/>
                  </a:cubicBezTo>
                  <a:cubicBezTo>
                    <a:pt x="17" y="40"/>
                    <a:pt x="17" y="40"/>
                    <a:pt x="16" y="40"/>
                  </a:cubicBezTo>
                  <a:cubicBezTo>
                    <a:pt x="16" y="40"/>
                    <a:pt x="15" y="39"/>
                    <a:pt x="15" y="39"/>
                  </a:cubicBezTo>
                  <a:cubicBezTo>
                    <a:pt x="15" y="38"/>
                    <a:pt x="15" y="38"/>
                    <a:pt x="14" y="37"/>
                  </a:cubicBezTo>
                  <a:cubicBezTo>
                    <a:pt x="14" y="37"/>
                    <a:pt x="13" y="38"/>
                    <a:pt x="13" y="38"/>
                  </a:cubicBezTo>
                  <a:cubicBezTo>
                    <a:pt x="13" y="38"/>
                    <a:pt x="13" y="39"/>
                    <a:pt x="13" y="39"/>
                  </a:cubicBezTo>
                  <a:cubicBezTo>
                    <a:pt x="13" y="40"/>
                    <a:pt x="13" y="41"/>
                    <a:pt x="13" y="42"/>
                  </a:cubicBezTo>
                  <a:cubicBezTo>
                    <a:pt x="14" y="42"/>
                    <a:pt x="14" y="42"/>
                    <a:pt x="15" y="43"/>
                  </a:cubicBezTo>
                  <a:cubicBezTo>
                    <a:pt x="15" y="43"/>
                    <a:pt x="15" y="43"/>
                    <a:pt x="16" y="43"/>
                  </a:cubicBezTo>
                  <a:cubicBezTo>
                    <a:pt x="16" y="44"/>
                    <a:pt x="17" y="43"/>
                    <a:pt x="18" y="43"/>
                  </a:cubicBezTo>
                  <a:cubicBezTo>
                    <a:pt x="18" y="43"/>
                    <a:pt x="19" y="44"/>
                    <a:pt x="19" y="44"/>
                  </a:cubicBezTo>
                  <a:cubicBezTo>
                    <a:pt x="19" y="45"/>
                    <a:pt x="20" y="45"/>
                    <a:pt x="21" y="46"/>
                  </a:cubicBezTo>
                  <a:cubicBezTo>
                    <a:pt x="21" y="46"/>
                    <a:pt x="22" y="45"/>
                    <a:pt x="23" y="46"/>
                  </a:cubicBezTo>
                  <a:cubicBezTo>
                    <a:pt x="23" y="46"/>
                    <a:pt x="24" y="46"/>
                    <a:pt x="24" y="46"/>
                  </a:cubicBezTo>
                  <a:cubicBezTo>
                    <a:pt x="25" y="47"/>
                    <a:pt x="24" y="48"/>
                    <a:pt x="24" y="49"/>
                  </a:cubicBezTo>
                  <a:cubicBezTo>
                    <a:pt x="24" y="49"/>
                    <a:pt x="24" y="50"/>
                    <a:pt x="24" y="50"/>
                  </a:cubicBezTo>
                  <a:cubicBezTo>
                    <a:pt x="24" y="50"/>
                    <a:pt x="25" y="51"/>
                    <a:pt x="25" y="51"/>
                  </a:cubicBezTo>
                  <a:cubicBezTo>
                    <a:pt x="25" y="52"/>
                    <a:pt x="26" y="53"/>
                    <a:pt x="26" y="54"/>
                  </a:cubicBezTo>
                  <a:cubicBezTo>
                    <a:pt x="26" y="55"/>
                    <a:pt x="26" y="56"/>
                    <a:pt x="26" y="57"/>
                  </a:cubicBezTo>
                  <a:cubicBezTo>
                    <a:pt x="26" y="58"/>
                    <a:pt x="25" y="59"/>
                    <a:pt x="25" y="60"/>
                  </a:cubicBezTo>
                  <a:cubicBezTo>
                    <a:pt x="25" y="60"/>
                    <a:pt x="24" y="60"/>
                    <a:pt x="24" y="61"/>
                  </a:cubicBezTo>
                  <a:cubicBezTo>
                    <a:pt x="23" y="61"/>
                    <a:pt x="22" y="61"/>
                    <a:pt x="22" y="61"/>
                  </a:cubicBezTo>
                  <a:cubicBezTo>
                    <a:pt x="22" y="60"/>
                    <a:pt x="21" y="60"/>
                    <a:pt x="21" y="60"/>
                  </a:cubicBezTo>
                  <a:cubicBezTo>
                    <a:pt x="21" y="59"/>
                    <a:pt x="20" y="59"/>
                    <a:pt x="20" y="59"/>
                  </a:cubicBezTo>
                  <a:cubicBezTo>
                    <a:pt x="19" y="59"/>
                    <a:pt x="19" y="60"/>
                    <a:pt x="18" y="60"/>
                  </a:cubicBezTo>
                  <a:cubicBezTo>
                    <a:pt x="18" y="60"/>
                    <a:pt x="16" y="60"/>
                    <a:pt x="16" y="60"/>
                  </a:cubicBezTo>
                  <a:cubicBezTo>
                    <a:pt x="15" y="59"/>
                    <a:pt x="15" y="59"/>
                    <a:pt x="14" y="59"/>
                  </a:cubicBezTo>
                  <a:cubicBezTo>
                    <a:pt x="14" y="58"/>
                    <a:pt x="13" y="57"/>
                    <a:pt x="12" y="58"/>
                  </a:cubicBezTo>
                  <a:cubicBezTo>
                    <a:pt x="12" y="58"/>
                    <a:pt x="12" y="59"/>
                    <a:pt x="12" y="59"/>
                  </a:cubicBezTo>
                  <a:cubicBezTo>
                    <a:pt x="13" y="59"/>
                    <a:pt x="13" y="60"/>
                    <a:pt x="14" y="60"/>
                  </a:cubicBezTo>
                  <a:cubicBezTo>
                    <a:pt x="14" y="60"/>
                    <a:pt x="14" y="61"/>
                    <a:pt x="14" y="62"/>
                  </a:cubicBezTo>
                  <a:cubicBezTo>
                    <a:pt x="14" y="62"/>
                    <a:pt x="15" y="63"/>
                    <a:pt x="15" y="63"/>
                  </a:cubicBezTo>
                  <a:cubicBezTo>
                    <a:pt x="16" y="63"/>
                    <a:pt x="16" y="62"/>
                    <a:pt x="17" y="62"/>
                  </a:cubicBezTo>
                  <a:cubicBezTo>
                    <a:pt x="17" y="62"/>
                    <a:pt x="18" y="63"/>
                    <a:pt x="19" y="63"/>
                  </a:cubicBezTo>
                  <a:cubicBezTo>
                    <a:pt x="19" y="63"/>
                    <a:pt x="20" y="63"/>
                    <a:pt x="21" y="63"/>
                  </a:cubicBezTo>
                  <a:cubicBezTo>
                    <a:pt x="21" y="63"/>
                    <a:pt x="22" y="63"/>
                    <a:pt x="22" y="63"/>
                  </a:cubicBezTo>
                  <a:cubicBezTo>
                    <a:pt x="23" y="63"/>
                    <a:pt x="23" y="64"/>
                    <a:pt x="24" y="64"/>
                  </a:cubicBezTo>
                  <a:cubicBezTo>
                    <a:pt x="24" y="64"/>
                    <a:pt x="25" y="64"/>
                    <a:pt x="25" y="64"/>
                  </a:cubicBezTo>
                  <a:cubicBezTo>
                    <a:pt x="25" y="64"/>
                    <a:pt x="26" y="65"/>
                    <a:pt x="26" y="65"/>
                  </a:cubicBezTo>
                  <a:cubicBezTo>
                    <a:pt x="26" y="65"/>
                    <a:pt x="26" y="66"/>
                    <a:pt x="26" y="66"/>
                  </a:cubicBezTo>
                  <a:cubicBezTo>
                    <a:pt x="26" y="66"/>
                    <a:pt x="26" y="67"/>
                    <a:pt x="26" y="67"/>
                  </a:cubicBezTo>
                  <a:cubicBezTo>
                    <a:pt x="26" y="67"/>
                    <a:pt x="27" y="68"/>
                    <a:pt x="27" y="68"/>
                  </a:cubicBezTo>
                  <a:cubicBezTo>
                    <a:pt x="27" y="67"/>
                    <a:pt x="27" y="66"/>
                    <a:pt x="28" y="66"/>
                  </a:cubicBezTo>
                  <a:cubicBezTo>
                    <a:pt x="28" y="66"/>
                    <a:pt x="28" y="67"/>
                    <a:pt x="29" y="67"/>
                  </a:cubicBezTo>
                  <a:cubicBezTo>
                    <a:pt x="29" y="67"/>
                    <a:pt x="30" y="68"/>
                    <a:pt x="30" y="68"/>
                  </a:cubicBezTo>
                  <a:cubicBezTo>
                    <a:pt x="30" y="69"/>
                    <a:pt x="30" y="69"/>
                    <a:pt x="30" y="69"/>
                  </a:cubicBezTo>
                  <a:cubicBezTo>
                    <a:pt x="29" y="70"/>
                    <a:pt x="28" y="69"/>
                    <a:pt x="28" y="69"/>
                  </a:cubicBezTo>
                  <a:cubicBezTo>
                    <a:pt x="28" y="69"/>
                    <a:pt x="27" y="70"/>
                    <a:pt x="27" y="70"/>
                  </a:cubicBezTo>
                  <a:cubicBezTo>
                    <a:pt x="27" y="71"/>
                    <a:pt x="28" y="72"/>
                    <a:pt x="28" y="72"/>
                  </a:cubicBezTo>
                  <a:cubicBezTo>
                    <a:pt x="28" y="73"/>
                    <a:pt x="27" y="73"/>
                    <a:pt x="27" y="7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3" name="Freeform 179">
              <a:extLst>
                <a:ext uri="{FF2B5EF4-FFF2-40B4-BE49-F238E27FC236}">
                  <a16:creationId xmlns:a16="http://schemas.microsoft.com/office/drawing/2014/main" id="{A2E20E27-A34B-440E-9627-0673281232F8}"/>
                </a:ext>
              </a:extLst>
            </p:cNvPr>
            <p:cNvSpPr>
              <a:spLocks/>
            </p:cNvSpPr>
            <p:nvPr/>
          </p:nvSpPr>
          <p:spPr bwMode="auto">
            <a:xfrm>
              <a:off x="5193522" y="1477651"/>
              <a:ext cx="17468" cy="22459"/>
            </a:xfrm>
            <a:custGeom>
              <a:avLst/>
              <a:gdLst/>
              <a:ahLst/>
              <a:cxnLst>
                <a:cxn ang="0">
                  <a:pos x="2" y="7"/>
                </a:cxn>
                <a:cxn ang="0">
                  <a:pos x="2" y="6"/>
                </a:cxn>
                <a:cxn ang="0">
                  <a:pos x="4" y="5"/>
                </a:cxn>
                <a:cxn ang="0">
                  <a:pos x="6" y="4"/>
                </a:cxn>
                <a:cxn ang="0">
                  <a:pos x="5" y="2"/>
                </a:cxn>
                <a:cxn ang="0">
                  <a:pos x="5" y="0"/>
                </a:cxn>
                <a:cxn ang="0">
                  <a:pos x="3" y="1"/>
                </a:cxn>
                <a:cxn ang="0">
                  <a:pos x="1" y="2"/>
                </a:cxn>
                <a:cxn ang="0">
                  <a:pos x="1" y="3"/>
                </a:cxn>
                <a:cxn ang="0">
                  <a:pos x="0" y="4"/>
                </a:cxn>
                <a:cxn ang="0">
                  <a:pos x="0" y="6"/>
                </a:cxn>
                <a:cxn ang="0">
                  <a:pos x="1" y="7"/>
                </a:cxn>
                <a:cxn ang="0">
                  <a:pos x="2" y="7"/>
                </a:cxn>
              </a:cxnLst>
              <a:rect l="0" t="0" r="r" b="b"/>
              <a:pathLst>
                <a:path w="6" h="8">
                  <a:moveTo>
                    <a:pt x="2" y="7"/>
                  </a:moveTo>
                  <a:cubicBezTo>
                    <a:pt x="3" y="7"/>
                    <a:pt x="2" y="6"/>
                    <a:pt x="2" y="6"/>
                  </a:cubicBezTo>
                  <a:cubicBezTo>
                    <a:pt x="3" y="6"/>
                    <a:pt x="3" y="6"/>
                    <a:pt x="4" y="5"/>
                  </a:cubicBezTo>
                  <a:cubicBezTo>
                    <a:pt x="4" y="5"/>
                    <a:pt x="6" y="4"/>
                    <a:pt x="6" y="4"/>
                  </a:cubicBezTo>
                  <a:cubicBezTo>
                    <a:pt x="6" y="3"/>
                    <a:pt x="5" y="2"/>
                    <a:pt x="5" y="2"/>
                  </a:cubicBezTo>
                  <a:cubicBezTo>
                    <a:pt x="5" y="2"/>
                    <a:pt x="5" y="0"/>
                    <a:pt x="5" y="0"/>
                  </a:cubicBezTo>
                  <a:cubicBezTo>
                    <a:pt x="4" y="0"/>
                    <a:pt x="4" y="1"/>
                    <a:pt x="3" y="1"/>
                  </a:cubicBezTo>
                  <a:cubicBezTo>
                    <a:pt x="3" y="1"/>
                    <a:pt x="2" y="1"/>
                    <a:pt x="1" y="2"/>
                  </a:cubicBezTo>
                  <a:cubicBezTo>
                    <a:pt x="1" y="2"/>
                    <a:pt x="1" y="2"/>
                    <a:pt x="1" y="3"/>
                  </a:cubicBezTo>
                  <a:cubicBezTo>
                    <a:pt x="1" y="3"/>
                    <a:pt x="0" y="4"/>
                    <a:pt x="0" y="4"/>
                  </a:cubicBezTo>
                  <a:cubicBezTo>
                    <a:pt x="0" y="5"/>
                    <a:pt x="0" y="6"/>
                    <a:pt x="0" y="6"/>
                  </a:cubicBezTo>
                  <a:cubicBezTo>
                    <a:pt x="0" y="6"/>
                    <a:pt x="1" y="7"/>
                    <a:pt x="1" y="7"/>
                  </a:cubicBezTo>
                  <a:cubicBezTo>
                    <a:pt x="1" y="8"/>
                    <a:pt x="2" y="7"/>
                    <a:pt x="2"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4" name="Freeform 180">
              <a:extLst>
                <a:ext uri="{FF2B5EF4-FFF2-40B4-BE49-F238E27FC236}">
                  <a16:creationId xmlns:a16="http://schemas.microsoft.com/office/drawing/2014/main" id="{6FB67794-B75D-447C-B99E-5E1BE5542EB9}"/>
                </a:ext>
              </a:extLst>
            </p:cNvPr>
            <p:cNvSpPr>
              <a:spLocks/>
            </p:cNvSpPr>
            <p:nvPr/>
          </p:nvSpPr>
          <p:spPr bwMode="auto">
            <a:xfrm>
              <a:off x="5121158" y="1415269"/>
              <a:ext cx="79851" cy="69869"/>
            </a:xfrm>
            <a:custGeom>
              <a:avLst/>
              <a:gdLst/>
              <a:ahLst/>
              <a:cxnLst>
                <a:cxn ang="0">
                  <a:pos x="10" y="21"/>
                </a:cxn>
                <a:cxn ang="0">
                  <a:pos x="8" y="19"/>
                </a:cxn>
                <a:cxn ang="0">
                  <a:pos x="4" y="17"/>
                </a:cxn>
                <a:cxn ang="0">
                  <a:pos x="3" y="13"/>
                </a:cxn>
                <a:cxn ang="0">
                  <a:pos x="0" y="11"/>
                </a:cxn>
                <a:cxn ang="0">
                  <a:pos x="2" y="9"/>
                </a:cxn>
                <a:cxn ang="0">
                  <a:pos x="1" y="7"/>
                </a:cxn>
                <a:cxn ang="0">
                  <a:pos x="2" y="5"/>
                </a:cxn>
                <a:cxn ang="0">
                  <a:pos x="8" y="2"/>
                </a:cxn>
                <a:cxn ang="0">
                  <a:pos x="9" y="1"/>
                </a:cxn>
                <a:cxn ang="0">
                  <a:pos x="13" y="2"/>
                </a:cxn>
                <a:cxn ang="0">
                  <a:pos x="17" y="1"/>
                </a:cxn>
                <a:cxn ang="0">
                  <a:pos x="19" y="3"/>
                </a:cxn>
                <a:cxn ang="0">
                  <a:pos x="19" y="6"/>
                </a:cxn>
                <a:cxn ang="0">
                  <a:pos x="22" y="5"/>
                </a:cxn>
                <a:cxn ang="0">
                  <a:pos x="23" y="7"/>
                </a:cxn>
                <a:cxn ang="0">
                  <a:pos x="27" y="8"/>
                </a:cxn>
                <a:cxn ang="0">
                  <a:pos x="25" y="10"/>
                </a:cxn>
                <a:cxn ang="0">
                  <a:pos x="25" y="11"/>
                </a:cxn>
                <a:cxn ang="0">
                  <a:pos x="26" y="13"/>
                </a:cxn>
                <a:cxn ang="0">
                  <a:pos x="22" y="12"/>
                </a:cxn>
                <a:cxn ang="0">
                  <a:pos x="19" y="12"/>
                </a:cxn>
                <a:cxn ang="0">
                  <a:pos x="20" y="14"/>
                </a:cxn>
                <a:cxn ang="0">
                  <a:pos x="23" y="16"/>
                </a:cxn>
                <a:cxn ang="0">
                  <a:pos x="25" y="14"/>
                </a:cxn>
                <a:cxn ang="0">
                  <a:pos x="27" y="16"/>
                </a:cxn>
                <a:cxn ang="0">
                  <a:pos x="26" y="19"/>
                </a:cxn>
                <a:cxn ang="0">
                  <a:pos x="22" y="20"/>
                </a:cxn>
                <a:cxn ang="0">
                  <a:pos x="22" y="22"/>
                </a:cxn>
                <a:cxn ang="0">
                  <a:pos x="20" y="23"/>
                </a:cxn>
                <a:cxn ang="0">
                  <a:pos x="18" y="20"/>
                </a:cxn>
                <a:cxn ang="0">
                  <a:pos x="17" y="20"/>
                </a:cxn>
                <a:cxn ang="0">
                  <a:pos x="18" y="22"/>
                </a:cxn>
                <a:cxn ang="0">
                  <a:pos x="18" y="24"/>
                </a:cxn>
                <a:cxn ang="0">
                  <a:pos x="16" y="22"/>
                </a:cxn>
                <a:cxn ang="0">
                  <a:pos x="13" y="21"/>
                </a:cxn>
                <a:cxn ang="0">
                  <a:pos x="12" y="22"/>
                </a:cxn>
              </a:cxnLst>
              <a:rect l="0" t="0" r="r" b="b"/>
              <a:pathLst>
                <a:path w="27" h="24">
                  <a:moveTo>
                    <a:pt x="12" y="22"/>
                  </a:moveTo>
                  <a:cubicBezTo>
                    <a:pt x="12" y="22"/>
                    <a:pt x="11" y="22"/>
                    <a:pt x="10" y="21"/>
                  </a:cubicBezTo>
                  <a:cubicBezTo>
                    <a:pt x="10" y="21"/>
                    <a:pt x="10" y="20"/>
                    <a:pt x="10" y="20"/>
                  </a:cubicBezTo>
                  <a:cubicBezTo>
                    <a:pt x="10" y="19"/>
                    <a:pt x="9" y="19"/>
                    <a:pt x="8" y="19"/>
                  </a:cubicBezTo>
                  <a:cubicBezTo>
                    <a:pt x="8" y="19"/>
                    <a:pt x="7" y="19"/>
                    <a:pt x="7" y="19"/>
                  </a:cubicBezTo>
                  <a:cubicBezTo>
                    <a:pt x="6" y="19"/>
                    <a:pt x="5" y="18"/>
                    <a:pt x="4" y="17"/>
                  </a:cubicBezTo>
                  <a:cubicBezTo>
                    <a:pt x="4" y="17"/>
                    <a:pt x="4" y="16"/>
                    <a:pt x="4" y="15"/>
                  </a:cubicBezTo>
                  <a:cubicBezTo>
                    <a:pt x="3" y="14"/>
                    <a:pt x="3" y="13"/>
                    <a:pt x="3" y="13"/>
                  </a:cubicBezTo>
                  <a:cubicBezTo>
                    <a:pt x="3" y="12"/>
                    <a:pt x="2" y="12"/>
                    <a:pt x="2" y="11"/>
                  </a:cubicBezTo>
                  <a:cubicBezTo>
                    <a:pt x="2" y="11"/>
                    <a:pt x="1" y="11"/>
                    <a:pt x="0" y="11"/>
                  </a:cubicBezTo>
                  <a:cubicBezTo>
                    <a:pt x="0" y="10"/>
                    <a:pt x="0" y="9"/>
                    <a:pt x="0" y="9"/>
                  </a:cubicBezTo>
                  <a:cubicBezTo>
                    <a:pt x="1" y="9"/>
                    <a:pt x="1" y="9"/>
                    <a:pt x="2" y="9"/>
                  </a:cubicBezTo>
                  <a:cubicBezTo>
                    <a:pt x="2" y="9"/>
                    <a:pt x="2" y="9"/>
                    <a:pt x="2" y="8"/>
                  </a:cubicBezTo>
                  <a:cubicBezTo>
                    <a:pt x="2" y="8"/>
                    <a:pt x="1" y="7"/>
                    <a:pt x="1" y="7"/>
                  </a:cubicBezTo>
                  <a:cubicBezTo>
                    <a:pt x="1" y="7"/>
                    <a:pt x="1" y="6"/>
                    <a:pt x="1" y="6"/>
                  </a:cubicBezTo>
                  <a:cubicBezTo>
                    <a:pt x="1" y="6"/>
                    <a:pt x="2" y="5"/>
                    <a:pt x="2" y="5"/>
                  </a:cubicBezTo>
                  <a:cubicBezTo>
                    <a:pt x="3" y="5"/>
                    <a:pt x="6" y="5"/>
                    <a:pt x="6" y="4"/>
                  </a:cubicBezTo>
                  <a:cubicBezTo>
                    <a:pt x="7" y="4"/>
                    <a:pt x="8" y="3"/>
                    <a:pt x="8" y="2"/>
                  </a:cubicBezTo>
                  <a:cubicBezTo>
                    <a:pt x="8" y="2"/>
                    <a:pt x="8" y="1"/>
                    <a:pt x="8" y="1"/>
                  </a:cubicBezTo>
                  <a:cubicBezTo>
                    <a:pt x="9" y="0"/>
                    <a:pt x="9" y="1"/>
                    <a:pt x="9" y="1"/>
                  </a:cubicBezTo>
                  <a:cubicBezTo>
                    <a:pt x="10" y="1"/>
                    <a:pt x="10" y="2"/>
                    <a:pt x="10" y="2"/>
                  </a:cubicBezTo>
                  <a:cubicBezTo>
                    <a:pt x="11" y="2"/>
                    <a:pt x="12" y="2"/>
                    <a:pt x="13" y="2"/>
                  </a:cubicBezTo>
                  <a:cubicBezTo>
                    <a:pt x="14" y="2"/>
                    <a:pt x="15" y="2"/>
                    <a:pt x="16" y="2"/>
                  </a:cubicBezTo>
                  <a:cubicBezTo>
                    <a:pt x="16" y="1"/>
                    <a:pt x="16" y="1"/>
                    <a:pt x="17" y="1"/>
                  </a:cubicBezTo>
                  <a:cubicBezTo>
                    <a:pt x="17" y="0"/>
                    <a:pt x="18" y="1"/>
                    <a:pt x="18" y="1"/>
                  </a:cubicBezTo>
                  <a:cubicBezTo>
                    <a:pt x="19" y="1"/>
                    <a:pt x="19" y="2"/>
                    <a:pt x="19" y="3"/>
                  </a:cubicBezTo>
                  <a:cubicBezTo>
                    <a:pt x="18" y="3"/>
                    <a:pt x="18" y="4"/>
                    <a:pt x="18" y="4"/>
                  </a:cubicBezTo>
                  <a:cubicBezTo>
                    <a:pt x="18" y="5"/>
                    <a:pt x="18" y="6"/>
                    <a:pt x="19" y="6"/>
                  </a:cubicBezTo>
                  <a:cubicBezTo>
                    <a:pt x="19" y="7"/>
                    <a:pt x="20" y="7"/>
                    <a:pt x="21" y="7"/>
                  </a:cubicBezTo>
                  <a:cubicBezTo>
                    <a:pt x="21" y="7"/>
                    <a:pt x="21" y="5"/>
                    <a:pt x="22" y="5"/>
                  </a:cubicBezTo>
                  <a:cubicBezTo>
                    <a:pt x="22" y="5"/>
                    <a:pt x="23" y="5"/>
                    <a:pt x="23" y="5"/>
                  </a:cubicBezTo>
                  <a:cubicBezTo>
                    <a:pt x="24" y="5"/>
                    <a:pt x="23" y="6"/>
                    <a:pt x="23" y="7"/>
                  </a:cubicBezTo>
                  <a:cubicBezTo>
                    <a:pt x="24" y="7"/>
                    <a:pt x="24" y="8"/>
                    <a:pt x="24" y="8"/>
                  </a:cubicBezTo>
                  <a:cubicBezTo>
                    <a:pt x="24" y="8"/>
                    <a:pt x="26" y="7"/>
                    <a:pt x="27" y="8"/>
                  </a:cubicBezTo>
                  <a:cubicBezTo>
                    <a:pt x="27" y="8"/>
                    <a:pt x="27" y="9"/>
                    <a:pt x="27" y="9"/>
                  </a:cubicBezTo>
                  <a:cubicBezTo>
                    <a:pt x="26" y="10"/>
                    <a:pt x="26" y="10"/>
                    <a:pt x="25" y="10"/>
                  </a:cubicBezTo>
                  <a:cubicBezTo>
                    <a:pt x="25" y="10"/>
                    <a:pt x="24" y="10"/>
                    <a:pt x="24" y="10"/>
                  </a:cubicBezTo>
                  <a:cubicBezTo>
                    <a:pt x="24" y="11"/>
                    <a:pt x="25" y="11"/>
                    <a:pt x="25" y="11"/>
                  </a:cubicBezTo>
                  <a:cubicBezTo>
                    <a:pt x="25" y="11"/>
                    <a:pt x="26" y="12"/>
                    <a:pt x="26" y="12"/>
                  </a:cubicBezTo>
                  <a:cubicBezTo>
                    <a:pt x="26" y="12"/>
                    <a:pt x="26" y="12"/>
                    <a:pt x="26" y="13"/>
                  </a:cubicBezTo>
                  <a:cubicBezTo>
                    <a:pt x="25" y="13"/>
                    <a:pt x="25" y="13"/>
                    <a:pt x="24" y="13"/>
                  </a:cubicBezTo>
                  <a:cubicBezTo>
                    <a:pt x="24" y="13"/>
                    <a:pt x="23" y="12"/>
                    <a:pt x="22" y="12"/>
                  </a:cubicBezTo>
                  <a:cubicBezTo>
                    <a:pt x="22" y="12"/>
                    <a:pt x="21" y="12"/>
                    <a:pt x="21" y="12"/>
                  </a:cubicBezTo>
                  <a:cubicBezTo>
                    <a:pt x="21" y="12"/>
                    <a:pt x="20" y="12"/>
                    <a:pt x="19" y="12"/>
                  </a:cubicBezTo>
                  <a:cubicBezTo>
                    <a:pt x="19" y="12"/>
                    <a:pt x="19" y="13"/>
                    <a:pt x="19" y="13"/>
                  </a:cubicBezTo>
                  <a:cubicBezTo>
                    <a:pt x="19" y="13"/>
                    <a:pt x="20" y="14"/>
                    <a:pt x="20" y="14"/>
                  </a:cubicBezTo>
                  <a:cubicBezTo>
                    <a:pt x="21" y="14"/>
                    <a:pt x="21" y="15"/>
                    <a:pt x="21" y="15"/>
                  </a:cubicBezTo>
                  <a:cubicBezTo>
                    <a:pt x="22" y="16"/>
                    <a:pt x="22" y="16"/>
                    <a:pt x="23" y="16"/>
                  </a:cubicBezTo>
                  <a:cubicBezTo>
                    <a:pt x="23" y="16"/>
                    <a:pt x="22" y="15"/>
                    <a:pt x="23" y="15"/>
                  </a:cubicBezTo>
                  <a:cubicBezTo>
                    <a:pt x="23" y="14"/>
                    <a:pt x="24" y="14"/>
                    <a:pt x="25" y="14"/>
                  </a:cubicBezTo>
                  <a:cubicBezTo>
                    <a:pt x="25" y="14"/>
                    <a:pt x="26" y="15"/>
                    <a:pt x="26" y="15"/>
                  </a:cubicBezTo>
                  <a:cubicBezTo>
                    <a:pt x="26" y="15"/>
                    <a:pt x="27" y="16"/>
                    <a:pt x="27" y="16"/>
                  </a:cubicBezTo>
                  <a:cubicBezTo>
                    <a:pt x="27" y="17"/>
                    <a:pt x="26" y="17"/>
                    <a:pt x="26" y="18"/>
                  </a:cubicBezTo>
                  <a:cubicBezTo>
                    <a:pt x="26" y="18"/>
                    <a:pt x="26" y="19"/>
                    <a:pt x="26" y="19"/>
                  </a:cubicBezTo>
                  <a:cubicBezTo>
                    <a:pt x="25" y="20"/>
                    <a:pt x="24" y="19"/>
                    <a:pt x="23" y="20"/>
                  </a:cubicBezTo>
                  <a:cubicBezTo>
                    <a:pt x="23" y="20"/>
                    <a:pt x="22" y="19"/>
                    <a:pt x="22" y="20"/>
                  </a:cubicBezTo>
                  <a:cubicBezTo>
                    <a:pt x="22" y="20"/>
                    <a:pt x="22" y="20"/>
                    <a:pt x="22" y="21"/>
                  </a:cubicBezTo>
                  <a:cubicBezTo>
                    <a:pt x="22" y="21"/>
                    <a:pt x="22" y="22"/>
                    <a:pt x="22" y="22"/>
                  </a:cubicBezTo>
                  <a:cubicBezTo>
                    <a:pt x="22" y="22"/>
                    <a:pt x="22" y="23"/>
                    <a:pt x="22" y="23"/>
                  </a:cubicBezTo>
                  <a:cubicBezTo>
                    <a:pt x="22" y="24"/>
                    <a:pt x="21" y="24"/>
                    <a:pt x="20" y="23"/>
                  </a:cubicBezTo>
                  <a:cubicBezTo>
                    <a:pt x="20" y="23"/>
                    <a:pt x="20" y="22"/>
                    <a:pt x="20" y="22"/>
                  </a:cubicBezTo>
                  <a:cubicBezTo>
                    <a:pt x="19" y="21"/>
                    <a:pt x="19" y="21"/>
                    <a:pt x="18" y="20"/>
                  </a:cubicBezTo>
                  <a:cubicBezTo>
                    <a:pt x="18" y="20"/>
                    <a:pt x="18" y="19"/>
                    <a:pt x="18" y="19"/>
                  </a:cubicBezTo>
                  <a:cubicBezTo>
                    <a:pt x="17" y="19"/>
                    <a:pt x="17" y="20"/>
                    <a:pt x="17" y="20"/>
                  </a:cubicBezTo>
                  <a:cubicBezTo>
                    <a:pt x="17" y="20"/>
                    <a:pt x="17" y="21"/>
                    <a:pt x="17" y="21"/>
                  </a:cubicBezTo>
                  <a:cubicBezTo>
                    <a:pt x="17" y="21"/>
                    <a:pt x="18" y="22"/>
                    <a:pt x="18" y="22"/>
                  </a:cubicBezTo>
                  <a:cubicBezTo>
                    <a:pt x="18" y="22"/>
                    <a:pt x="19" y="23"/>
                    <a:pt x="18" y="23"/>
                  </a:cubicBezTo>
                  <a:cubicBezTo>
                    <a:pt x="18" y="24"/>
                    <a:pt x="18" y="24"/>
                    <a:pt x="18" y="24"/>
                  </a:cubicBezTo>
                  <a:cubicBezTo>
                    <a:pt x="17" y="24"/>
                    <a:pt x="16" y="24"/>
                    <a:pt x="16" y="23"/>
                  </a:cubicBezTo>
                  <a:cubicBezTo>
                    <a:pt x="16" y="23"/>
                    <a:pt x="16" y="22"/>
                    <a:pt x="16" y="22"/>
                  </a:cubicBezTo>
                  <a:cubicBezTo>
                    <a:pt x="16" y="22"/>
                    <a:pt x="15" y="21"/>
                    <a:pt x="14" y="21"/>
                  </a:cubicBezTo>
                  <a:cubicBezTo>
                    <a:pt x="14" y="21"/>
                    <a:pt x="14" y="21"/>
                    <a:pt x="13" y="21"/>
                  </a:cubicBezTo>
                  <a:cubicBezTo>
                    <a:pt x="13" y="21"/>
                    <a:pt x="13" y="22"/>
                    <a:pt x="13" y="22"/>
                  </a:cubicBezTo>
                  <a:cubicBezTo>
                    <a:pt x="13" y="23"/>
                    <a:pt x="13" y="22"/>
                    <a:pt x="12" y="2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5" name="Freeform 181">
              <a:extLst>
                <a:ext uri="{FF2B5EF4-FFF2-40B4-BE49-F238E27FC236}">
                  <a16:creationId xmlns:a16="http://schemas.microsoft.com/office/drawing/2014/main" id="{13CA719C-3A1A-417A-B239-B1A6B12B62AD}"/>
                </a:ext>
              </a:extLst>
            </p:cNvPr>
            <p:cNvSpPr>
              <a:spLocks/>
            </p:cNvSpPr>
            <p:nvPr/>
          </p:nvSpPr>
          <p:spPr bwMode="auto">
            <a:xfrm>
              <a:off x="5203503" y="1415269"/>
              <a:ext cx="14972" cy="22459"/>
            </a:xfrm>
            <a:custGeom>
              <a:avLst/>
              <a:gdLst/>
              <a:ahLst/>
              <a:cxnLst>
                <a:cxn ang="0">
                  <a:pos x="3" y="8"/>
                </a:cxn>
                <a:cxn ang="0">
                  <a:pos x="2" y="7"/>
                </a:cxn>
                <a:cxn ang="0">
                  <a:pos x="2" y="5"/>
                </a:cxn>
                <a:cxn ang="0">
                  <a:pos x="0" y="4"/>
                </a:cxn>
                <a:cxn ang="0">
                  <a:pos x="1" y="2"/>
                </a:cxn>
                <a:cxn ang="0">
                  <a:pos x="2" y="1"/>
                </a:cxn>
                <a:cxn ang="0">
                  <a:pos x="4" y="1"/>
                </a:cxn>
                <a:cxn ang="0">
                  <a:pos x="4" y="2"/>
                </a:cxn>
                <a:cxn ang="0">
                  <a:pos x="4" y="3"/>
                </a:cxn>
                <a:cxn ang="0">
                  <a:pos x="4" y="4"/>
                </a:cxn>
                <a:cxn ang="0">
                  <a:pos x="4" y="6"/>
                </a:cxn>
                <a:cxn ang="0">
                  <a:pos x="4" y="7"/>
                </a:cxn>
                <a:cxn ang="0">
                  <a:pos x="3" y="8"/>
                </a:cxn>
              </a:cxnLst>
              <a:rect l="0" t="0" r="r" b="b"/>
              <a:pathLst>
                <a:path w="5" h="8">
                  <a:moveTo>
                    <a:pt x="3" y="8"/>
                  </a:moveTo>
                  <a:cubicBezTo>
                    <a:pt x="2" y="8"/>
                    <a:pt x="2" y="7"/>
                    <a:pt x="2" y="7"/>
                  </a:cubicBezTo>
                  <a:cubicBezTo>
                    <a:pt x="2" y="6"/>
                    <a:pt x="2" y="6"/>
                    <a:pt x="2" y="5"/>
                  </a:cubicBezTo>
                  <a:cubicBezTo>
                    <a:pt x="2" y="5"/>
                    <a:pt x="1" y="4"/>
                    <a:pt x="0" y="4"/>
                  </a:cubicBezTo>
                  <a:cubicBezTo>
                    <a:pt x="0" y="4"/>
                    <a:pt x="0" y="2"/>
                    <a:pt x="1" y="2"/>
                  </a:cubicBezTo>
                  <a:cubicBezTo>
                    <a:pt x="1" y="2"/>
                    <a:pt x="2" y="1"/>
                    <a:pt x="2" y="1"/>
                  </a:cubicBezTo>
                  <a:cubicBezTo>
                    <a:pt x="2" y="1"/>
                    <a:pt x="4" y="0"/>
                    <a:pt x="4" y="1"/>
                  </a:cubicBezTo>
                  <a:cubicBezTo>
                    <a:pt x="4" y="1"/>
                    <a:pt x="4" y="2"/>
                    <a:pt x="4" y="2"/>
                  </a:cubicBezTo>
                  <a:cubicBezTo>
                    <a:pt x="4" y="2"/>
                    <a:pt x="4" y="3"/>
                    <a:pt x="4" y="3"/>
                  </a:cubicBezTo>
                  <a:cubicBezTo>
                    <a:pt x="4" y="4"/>
                    <a:pt x="4" y="4"/>
                    <a:pt x="4" y="4"/>
                  </a:cubicBezTo>
                  <a:cubicBezTo>
                    <a:pt x="4" y="5"/>
                    <a:pt x="5" y="6"/>
                    <a:pt x="4" y="6"/>
                  </a:cubicBezTo>
                  <a:cubicBezTo>
                    <a:pt x="4" y="6"/>
                    <a:pt x="4" y="7"/>
                    <a:pt x="4" y="7"/>
                  </a:cubicBezTo>
                  <a:cubicBezTo>
                    <a:pt x="4" y="7"/>
                    <a:pt x="3" y="8"/>
                    <a:pt x="3"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6" name="Freeform 182">
              <a:extLst>
                <a:ext uri="{FF2B5EF4-FFF2-40B4-BE49-F238E27FC236}">
                  <a16:creationId xmlns:a16="http://schemas.microsoft.com/office/drawing/2014/main" id="{84C5A834-0EA0-4F94-8A58-8812AD958161}"/>
                </a:ext>
              </a:extLst>
            </p:cNvPr>
            <p:cNvSpPr>
              <a:spLocks/>
            </p:cNvSpPr>
            <p:nvPr/>
          </p:nvSpPr>
          <p:spPr bwMode="auto">
            <a:xfrm>
              <a:off x="5183541" y="1415269"/>
              <a:ext cx="17468" cy="17468"/>
            </a:xfrm>
            <a:custGeom>
              <a:avLst/>
              <a:gdLst/>
              <a:ahLst/>
              <a:cxnLst>
                <a:cxn ang="0">
                  <a:pos x="6" y="6"/>
                </a:cxn>
                <a:cxn ang="0">
                  <a:pos x="4" y="4"/>
                </a:cxn>
                <a:cxn ang="0">
                  <a:pos x="2" y="3"/>
                </a:cxn>
                <a:cxn ang="0">
                  <a:pos x="1" y="3"/>
                </a:cxn>
                <a:cxn ang="0">
                  <a:pos x="0" y="1"/>
                </a:cxn>
                <a:cxn ang="0">
                  <a:pos x="1" y="0"/>
                </a:cxn>
                <a:cxn ang="0">
                  <a:pos x="3" y="0"/>
                </a:cxn>
                <a:cxn ang="0">
                  <a:pos x="4" y="1"/>
                </a:cxn>
                <a:cxn ang="0">
                  <a:pos x="5" y="2"/>
                </a:cxn>
                <a:cxn ang="0">
                  <a:pos x="6" y="4"/>
                </a:cxn>
                <a:cxn ang="0">
                  <a:pos x="6" y="6"/>
                </a:cxn>
                <a:cxn ang="0">
                  <a:pos x="6" y="6"/>
                </a:cxn>
              </a:cxnLst>
              <a:rect l="0" t="0" r="r" b="b"/>
              <a:pathLst>
                <a:path w="6" h="6">
                  <a:moveTo>
                    <a:pt x="6" y="6"/>
                  </a:moveTo>
                  <a:cubicBezTo>
                    <a:pt x="5" y="6"/>
                    <a:pt x="5" y="4"/>
                    <a:pt x="4" y="4"/>
                  </a:cubicBezTo>
                  <a:cubicBezTo>
                    <a:pt x="4" y="4"/>
                    <a:pt x="3" y="3"/>
                    <a:pt x="2" y="3"/>
                  </a:cubicBezTo>
                  <a:cubicBezTo>
                    <a:pt x="2" y="3"/>
                    <a:pt x="1" y="3"/>
                    <a:pt x="1" y="3"/>
                  </a:cubicBezTo>
                  <a:cubicBezTo>
                    <a:pt x="0" y="2"/>
                    <a:pt x="0" y="1"/>
                    <a:pt x="0" y="1"/>
                  </a:cubicBezTo>
                  <a:cubicBezTo>
                    <a:pt x="0" y="1"/>
                    <a:pt x="1" y="0"/>
                    <a:pt x="1" y="0"/>
                  </a:cubicBezTo>
                  <a:cubicBezTo>
                    <a:pt x="2" y="0"/>
                    <a:pt x="2" y="0"/>
                    <a:pt x="3" y="0"/>
                  </a:cubicBezTo>
                  <a:cubicBezTo>
                    <a:pt x="3" y="0"/>
                    <a:pt x="3" y="1"/>
                    <a:pt x="4" y="1"/>
                  </a:cubicBezTo>
                  <a:cubicBezTo>
                    <a:pt x="4" y="2"/>
                    <a:pt x="5" y="2"/>
                    <a:pt x="5" y="2"/>
                  </a:cubicBezTo>
                  <a:cubicBezTo>
                    <a:pt x="6" y="3"/>
                    <a:pt x="6" y="4"/>
                    <a:pt x="6" y="4"/>
                  </a:cubicBezTo>
                  <a:cubicBezTo>
                    <a:pt x="6" y="5"/>
                    <a:pt x="6" y="5"/>
                    <a:pt x="6" y="6"/>
                  </a:cubicBezTo>
                  <a:cubicBezTo>
                    <a:pt x="6" y="6"/>
                    <a:pt x="6" y="6"/>
                    <a:pt x="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7" name="Freeform 183">
              <a:extLst>
                <a:ext uri="{FF2B5EF4-FFF2-40B4-BE49-F238E27FC236}">
                  <a16:creationId xmlns:a16="http://schemas.microsoft.com/office/drawing/2014/main" id="{5ACA3123-8A08-4755-A547-6B7D92A6950A}"/>
                </a:ext>
              </a:extLst>
            </p:cNvPr>
            <p:cNvSpPr>
              <a:spLocks/>
            </p:cNvSpPr>
            <p:nvPr/>
          </p:nvSpPr>
          <p:spPr bwMode="auto">
            <a:xfrm>
              <a:off x="5218475" y="1415269"/>
              <a:ext cx="12477" cy="7487"/>
            </a:xfrm>
            <a:custGeom>
              <a:avLst/>
              <a:gdLst/>
              <a:ahLst/>
              <a:cxnLst>
                <a:cxn ang="0">
                  <a:pos x="3" y="2"/>
                </a:cxn>
                <a:cxn ang="0">
                  <a:pos x="4" y="1"/>
                </a:cxn>
                <a:cxn ang="0">
                  <a:pos x="1" y="1"/>
                </a:cxn>
                <a:cxn ang="0">
                  <a:pos x="1" y="2"/>
                </a:cxn>
                <a:cxn ang="0">
                  <a:pos x="2" y="3"/>
                </a:cxn>
                <a:cxn ang="0">
                  <a:pos x="3" y="2"/>
                </a:cxn>
              </a:cxnLst>
              <a:rect l="0" t="0" r="r" b="b"/>
              <a:pathLst>
                <a:path w="4" h="3">
                  <a:moveTo>
                    <a:pt x="3" y="2"/>
                  </a:moveTo>
                  <a:cubicBezTo>
                    <a:pt x="3" y="2"/>
                    <a:pt x="4" y="1"/>
                    <a:pt x="4" y="1"/>
                  </a:cubicBezTo>
                  <a:cubicBezTo>
                    <a:pt x="3" y="0"/>
                    <a:pt x="2" y="0"/>
                    <a:pt x="1" y="1"/>
                  </a:cubicBezTo>
                  <a:cubicBezTo>
                    <a:pt x="1" y="1"/>
                    <a:pt x="0" y="1"/>
                    <a:pt x="1" y="2"/>
                  </a:cubicBezTo>
                  <a:cubicBezTo>
                    <a:pt x="1" y="2"/>
                    <a:pt x="2" y="3"/>
                    <a:pt x="2" y="3"/>
                  </a:cubicBezTo>
                  <a:cubicBezTo>
                    <a:pt x="2" y="3"/>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8" name="Freeform 184">
              <a:extLst>
                <a:ext uri="{FF2B5EF4-FFF2-40B4-BE49-F238E27FC236}">
                  <a16:creationId xmlns:a16="http://schemas.microsoft.com/office/drawing/2014/main" id="{312515F6-A2CC-46AB-9F43-098C07AB2D01}"/>
                </a:ext>
              </a:extLst>
            </p:cNvPr>
            <p:cNvSpPr>
              <a:spLocks/>
            </p:cNvSpPr>
            <p:nvPr/>
          </p:nvSpPr>
          <p:spPr bwMode="auto">
            <a:xfrm>
              <a:off x="5076242" y="1278025"/>
              <a:ext cx="184654" cy="134748"/>
            </a:xfrm>
            <a:custGeom>
              <a:avLst/>
              <a:gdLst/>
              <a:ahLst/>
              <a:cxnLst>
                <a:cxn ang="0">
                  <a:pos x="52" y="35"/>
                </a:cxn>
                <a:cxn ang="0">
                  <a:pos x="46" y="35"/>
                </a:cxn>
                <a:cxn ang="0">
                  <a:pos x="46" y="39"/>
                </a:cxn>
                <a:cxn ang="0">
                  <a:pos x="42" y="39"/>
                </a:cxn>
                <a:cxn ang="0">
                  <a:pos x="43" y="34"/>
                </a:cxn>
                <a:cxn ang="0">
                  <a:pos x="36" y="33"/>
                </a:cxn>
                <a:cxn ang="0">
                  <a:pos x="32" y="34"/>
                </a:cxn>
                <a:cxn ang="0">
                  <a:pos x="33" y="31"/>
                </a:cxn>
                <a:cxn ang="0">
                  <a:pos x="38" y="29"/>
                </a:cxn>
                <a:cxn ang="0">
                  <a:pos x="39" y="33"/>
                </a:cxn>
                <a:cxn ang="0">
                  <a:pos x="45" y="33"/>
                </a:cxn>
                <a:cxn ang="0">
                  <a:pos x="52" y="33"/>
                </a:cxn>
                <a:cxn ang="0">
                  <a:pos x="56" y="24"/>
                </a:cxn>
                <a:cxn ang="0">
                  <a:pos x="50" y="25"/>
                </a:cxn>
                <a:cxn ang="0">
                  <a:pos x="45" y="24"/>
                </a:cxn>
                <a:cxn ang="0">
                  <a:pos x="43" y="20"/>
                </a:cxn>
                <a:cxn ang="0">
                  <a:pos x="47" y="18"/>
                </a:cxn>
                <a:cxn ang="0">
                  <a:pos x="44" y="14"/>
                </a:cxn>
                <a:cxn ang="0">
                  <a:pos x="50" y="13"/>
                </a:cxn>
                <a:cxn ang="0">
                  <a:pos x="53" y="17"/>
                </a:cxn>
                <a:cxn ang="0">
                  <a:pos x="54" y="18"/>
                </a:cxn>
                <a:cxn ang="0">
                  <a:pos x="57" y="22"/>
                </a:cxn>
                <a:cxn ang="0">
                  <a:pos x="62" y="16"/>
                </a:cxn>
                <a:cxn ang="0">
                  <a:pos x="58" y="10"/>
                </a:cxn>
                <a:cxn ang="0">
                  <a:pos x="54" y="13"/>
                </a:cxn>
                <a:cxn ang="0">
                  <a:pos x="49" y="10"/>
                </a:cxn>
                <a:cxn ang="0">
                  <a:pos x="51" y="4"/>
                </a:cxn>
                <a:cxn ang="0">
                  <a:pos x="46" y="0"/>
                </a:cxn>
                <a:cxn ang="0">
                  <a:pos x="38" y="5"/>
                </a:cxn>
                <a:cxn ang="0">
                  <a:pos x="37" y="10"/>
                </a:cxn>
                <a:cxn ang="0">
                  <a:pos x="31" y="10"/>
                </a:cxn>
                <a:cxn ang="0">
                  <a:pos x="31" y="3"/>
                </a:cxn>
                <a:cxn ang="0">
                  <a:pos x="29" y="2"/>
                </a:cxn>
                <a:cxn ang="0">
                  <a:pos x="23" y="8"/>
                </a:cxn>
                <a:cxn ang="0">
                  <a:pos x="20" y="12"/>
                </a:cxn>
                <a:cxn ang="0">
                  <a:pos x="9" y="6"/>
                </a:cxn>
                <a:cxn ang="0">
                  <a:pos x="8" y="12"/>
                </a:cxn>
                <a:cxn ang="0">
                  <a:pos x="4" y="15"/>
                </a:cxn>
                <a:cxn ang="0">
                  <a:pos x="2" y="17"/>
                </a:cxn>
                <a:cxn ang="0">
                  <a:pos x="3" y="20"/>
                </a:cxn>
                <a:cxn ang="0">
                  <a:pos x="7" y="22"/>
                </a:cxn>
                <a:cxn ang="0">
                  <a:pos x="9" y="22"/>
                </a:cxn>
                <a:cxn ang="0">
                  <a:pos x="12" y="27"/>
                </a:cxn>
                <a:cxn ang="0">
                  <a:pos x="16" y="24"/>
                </a:cxn>
                <a:cxn ang="0">
                  <a:pos x="21" y="30"/>
                </a:cxn>
                <a:cxn ang="0">
                  <a:pos x="26" y="33"/>
                </a:cxn>
                <a:cxn ang="0">
                  <a:pos x="27" y="38"/>
                </a:cxn>
                <a:cxn ang="0">
                  <a:pos x="28" y="44"/>
                </a:cxn>
                <a:cxn ang="0">
                  <a:pos x="32" y="42"/>
                </a:cxn>
                <a:cxn ang="0">
                  <a:pos x="38" y="42"/>
                </a:cxn>
                <a:cxn ang="0">
                  <a:pos x="42" y="44"/>
                </a:cxn>
                <a:cxn ang="0">
                  <a:pos x="41" y="41"/>
                </a:cxn>
                <a:cxn ang="0">
                  <a:pos x="50" y="43"/>
                </a:cxn>
              </a:cxnLst>
              <a:rect l="0" t="0" r="r" b="b"/>
              <a:pathLst>
                <a:path w="62" h="45">
                  <a:moveTo>
                    <a:pt x="52" y="42"/>
                  </a:moveTo>
                  <a:cubicBezTo>
                    <a:pt x="52" y="42"/>
                    <a:pt x="53" y="40"/>
                    <a:pt x="53" y="39"/>
                  </a:cubicBezTo>
                  <a:cubicBezTo>
                    <a:pt x="53" y="39"/>
                    <a:pt x="53" y="38"/>
                    <a:pt x="52" y="37"/>
                  </a:cubicBezTo>
                  <a:cubicBezTo>
                    <a:pt x="52" y="37"/>
                    <a:pt x="52" y="36"/>
                    <a:pt x="52" y="35"/>
                  </a:cubicBezTo>
                  <a:cubicBezTo>
                    <a:pt x="52" y="35"/>
                    <a:pt x="51" y="34"/>
                    <a:pt x="51" y="34"/>
                  </a:cubicBezTo>
                  <a:cubicBezTo>
                    <a:pt x="50" y="34"/>
                    <a:pt x="49" y="35"/>
                    <a:pt x="49" y="35"/>
                  </a:cubicBezTo>
                  <a:cubicBezTo>
                    <a:pt x="48" y="35"/>
                    <a:pt x="48" y="34"/>
                    <a:pt x="47" y="34"/>
                  </a:cubicBezTo>
                  <a:cubicBezTo>
                    <a:pt x="47" y="34"/>
                    <a:pt x="46" y="34"/>
                    <a:pt x="46" y="35"/>
                  </a:cubicBezTo>
                  <a:cubicBezTo>
                    <a:pt x="46" y="35"/>
                    <a:pt x="46" y="36"/>
                    <a:pt x="46" y="36"/>
                  </a:cubicBezTo>
                  <a:cubicBezTo>
                    <a:pt x="46" y="36"/>
                    <a:pt x="47" y="37"/>
                    <a:pt x="47" y="37"/>
                  </a:cubicBezTo>
                  <a:cubicBezTo>
                    <a:pt x="47" y="37"/>
                    <a:pt x="47" y="38"/>
                    <a:pt x="47" y="39"/>
                  </a:cubicBezTo>
                  <a:cubicBezTo>
                    <a:pt x="47" y="39"/>
                    <a:pt x="46" y="39"/>
                    <a:pt x="46" y="39"/>
                  </a:cubicBezTo>
                  <a:cubicBezTo>
                    <a:pt x="45" y="39"/>
                    <a:pt x="45" y="38"/>
                    <a:pt x="45" y="38"/>
                  </a:cubicBezTo>
                  <a:cubicBezTo>
                    <a:pt x="44" y="38"/>
                    <a:pt x="44" y="38"/>
                    <a:pt x="43" y="39"/>
                  </a:cubicBezTo>
                  <a:cubicBezTo>
                    <a:pt x="43" y="39"/>
                    <a:pt x="43" y="39"/>
                    <a:pt x="43" y="39"/>
                  </a:cubicBezTo>
                  <a:cubicBezTo>
                    <a:pt x="42" y="40"/>
                    <a:pt x="42" y="40"/>
                    <a:pt x="42" y="39"/>
                  </a:cubicBezTo>
                  <a:cubicBezTo>
                    <a:pt x="41" y="39"/>
                    <a:pt x="41" y="38"/>
                    <a:pt x="42" y="38"/>
                  </a:cubicBezTo>
                  <a:cubicBezTo>
                    <a:pt x="42" y="38"/>
                    <a:pt x="43" y="37"/>
                    <a:pt x="43" y="37"/>
                  </a:cubicBezTo>
                  <a:cubicBezTo>
                    <a:pt x="44" y="36"/>
                    <a:pt x="44" y="36"/>
                    <a:pt x="44" y="35"/>
                  </a:cubicBezTo>
                  <a:cubicBezTo>
                    <a:pt x="44" y="35"/>
                    <a:pt x="43" y="34"/>
                    <a:pt x="43" y="34"/>
                  </a:cubicBezTo>
                  <a:cubicBezTo>
                    <a:pt x="43" y="34"/>
                    <a:pt x="42" y="34"/>
                    <a:pt x="42" y="34"/>
                  </a:cubicBezTo>
                  <a:cubicBezTo>
                    <a:pt x="41" y="34"/>
                    <a:pt x="40" y="34"/>
                    <a:pt x="39" y="34"/>
                  </a:cubicBezTo>
                  <a:cubicBezTo>
                    <a:pt x="39" y="34"/>
                    <a:pt x="38" y="34"/>
                    <a:pt x="37" y="34"/>
                  </a:cubicBezTo>
                  <a:cubicBezTo>
                    <a:pt x="37" y="34"/>
                    <a:pt x="36" y="33"/>
                    <a:pt x="36" y="33"/>
                  </a:cubicBezTo>
                  <a:cubicBezTo>
                    <a:pt x="36" y="33"/>
                    <a:pt x="35" y="33"/>
                    <a:pt x="35" y="33"/>
                  </a:cubicBezTo>
                  <a:cubicBezTo>
                    <a:pt x="35" y="33"/>
                    <a:pt x="34" y="34"/>
                    <a:pt x="34" y="34"/>
                  </a:cubicBezTo>
                  <a:cubicBezTo>
                    <a:pt x="34" y="34"/>
                    <a:pt x="34" y="35"/>
                    <a:pt x="33" y="35"/>
                  </a:cubicBezTo>
                  <a:cubicBezTo>
                    <a:pt x="33" y="35"/>
                    <a:pt x="32" y="34"/>
                    <a:pt x="32" y="34"/>
                  </a:cubicBezTo>
                  <a:cubicBezTo>
                    <a:pt x="32" y="34"/>
                    <a:pt x="31" y="33"/>
                    <a:pt x="31" y="33"/>
                  </a:cubicBezTo>
                  <a:cubicBezTo>
                    <a:pt x="31" y="32"/>
                    <a:pt x="31" y="31"/>
                    <a:pt x="31" y="31"/>
                  </a:cubicBezTo>
                  <a:cubicBezTo>
                    <a:pt x="31" y="31"/>
                    <a:pt x="32" y="31"/>
                    <a:pt x="32" y="31"/>
                  </a:cubicBezTo>
                  <a:cubicBezTo>
                    <a:pt x="33" y="31"/>
                    <a:pt x="33" y="31"/>
                    <a:pt x="33" y="31"/>
                  </a:cubicBezTo>
                  <a:cubicBezTo>
                    <a:pt x="34" y="31"/>
                    <a:pt x="35" y="31"/>
                    <a:pt x="35" y="31"/>
                  </a:cubicBezTo>
                  <a:cubicBezTo>
                    <a:pt x="35" y="31"/>
                    <a:pt x="35" y="30"/>
                    <a:pt x="35" y="30"/>
                  </a:cubicBezTo>
                  <a:cubicBezTo>
                    <a:pt x="35" y="30"/>
                    <a:pt x="36" y="29"/>
                    <a:pt x="36" y="29"/>
                  </a:cubicBezTo>
                  <a:cubicBezTo>
                    <a:pt x="36" y="29"/>
                    <a:pt x="37" y="29"/>
                    <a:pt x="38" y="29"/>
                  </a:cubicBezTo>
                  <a:cubicBezTo>
                    <a:pt x="38" y="29"/>
                    <a:pt x="38" y="30"/>
                    <a:pt x="38" y="30"/>
                  </a:cubicBezTo>
                  <a:cubicBezTo>
                    <a:pt x="38" y="30"/>
                    <a:pt x="37" y="31"/>
                    <a:pt x="37" y="31"/>
                  </a:cubicBezTo>
                  <a:cubicBezTo>
                    <a:pt x="37" y="31"/>
                    <a:pt x="37" y="32"/>
                    <a:pt x="37" y="32"/>
                  </a:cubicBezTo>
                  <a:cubicBezTo>
                    <a:pt x="38" y="32"/>
                    <a:pt x="38" y="32"/>
                    <a:pt x="39" y="33"/>
                  </a:cubicBezTo>
                  <a:cubicBezTo>
                    <a:pt x="39" y="33"/>
                    <a:pt x="40" y="33"/>
                    <a:pt x="41" y="33"/>
                  </a:cubicBezTo>
                  <a:cubicBezTo>
                    <a:pt x="41" y="33"/>
                    <a:pt x="41" y="32"/>
                    <a:pt x="42" y="32"/>
                  </a:cubicBezTo>
                  <a:cubicBezTo>
                    <a:pt x="42" y="32"/>
                    <a:pt x="43" y="32"/>
                    <a:pt x="43" y="32"/>
                  </a:cubicBezTo>
                  <a:cubicBezTo>
                    <a:pt x="43" y="32"/>
                    <a:pt x="44" y="33"/>
                    <a:pt x="45" y="33"/>
                  </a:cubicBezTo>
                  <a:cubicBezTo>
                    <a:pt x="45" y="32"/>
                    <a:pt x="45" y="32"/>
                    <a:pt x="45" y="31"/>
                  </a:cubicBezTo>
                  <a:cubicBezTo>
                    <a:pt x="46" y="31"/>
                    <a:pt x="47" y="31"/>
                    <a:pt x="47" y="31"/>
                  </a:cubicBezTo>
                  <a:cubicBezTo>
                    <a:pt x="48" y="32"/>
                    <a:pt x="48" y="33"/>
                    <a:pt x="49" y="33"/>
                  </a:cubicBezTo>
                  <a:cubicBezTo>
                    <a:pt x="50" y="33"/>
                    <a:pt x="51" y="33"/>
                    <a:pt x="52" y="33"/>
                  </a:cubicBezTo>
                  <a:cubicBezTo>
                    <a:pt x="53" y="33"/>
                    <a:pt x="55" y="31"/>
                    <a:pt x="55" y="30"/>
                  </a:cubicBezTo>
                  <a:cubicBezTo>
                    <a:pt x="56" y="29"/>
                    <a:pt x="56" y="28"/>
                    <a:pt x="56" y="27"/>
                  </a:cubicBezTo>
                  <a:cubicBezTo>
                    <a:pt x="56" y="27"/>
                    <a:pt x="56" y="26"/>
                    <a:pt x="56" y="25"/>
                  </a:cubicBezTo>
                  <a:cubicBezTo>
                    <a:pt x="56" y="25"/>
                    <a:pt x="56" y="24"/>
                    <a:pt x="56" y="24"/>
                  </a:cubicBezTo>
                  <a:cubicBezTo>
                    <a:pt x="55" y="24"/>
                    <a:pt x="55" y="24"/>
                    <a:pt x="55" y="24"/>
                  </a:cubicBezTo>
                  <a:cubicBezTo>
                    <a:pt x="54" y="24"/>
                    <a:pt x="54" y="25"/>
                    <a:pt x="54" y="25"/>
                  </a:cubicBezTo>
                  <a:cubicBezTo>
                    <a:pt x="54" y="25"/>
                    <a:pt x="53" y="25"/>
                    <a:pt x="52" y="25"/>
                  </a:cubicBezTo>
                  <a:cubicBezTo>
                    <a:pt x="52" y="25"/>
                    <a:pt x="51" y="25"/>
                    <a:pt x="50" y="25"/>
                  </a:cubicBezTo>
                  <a:cubicBezTo>
                    <a:pt x="50" y="25"/>
                    <a:pt x="50" y="25"/>
                    <a:pt x="50" y="25"/>
                  </a:cubicBezTo>
                  <a:cubicBezTo>
                    <a:pt x="49" y="25"/>
                    <a:pt x="48" y="25"/>
                    <a:pt x="48" y="25"/>
                  </a:cubicBezTo>
                  <a:cubicBezTo>
                    <a:pt x="48" y="25"/>
                    <a:pt x="47" y="24"/>
                    <a:pt x="47" y="24"/>
                  </a:cubicBezTo>
                  <a:cubicBezTo>
                    <a:pt x="46" y="24"/>
                    <a:pt x="45" y="24"/>
                    <a:pt x="45" y="24"/>
                  </a:cubicBezTo>
                  <a:cubicBezTo>
                    <a:pt x="44" y="24"/>
                    <a:pt x="43" y="24"/>
                    <a:pt x="43" y="24"/>
                  </a:cubicBezTo>
                  <a:cubicBezTo>
                    <a:pt x="43" y="23"/>
                    <a:pt x="43" y="23"/>
                    <a:pt x="43" y="22"/>
                  </a:cubicBezTo>
                  <a:cubicBezTo>
                    <a:pt x="43" y="22"/>
                    <a:pt x="42" y="21"/>
                    <a:pt x="42" y="21"/>
                  </a:cubicBezTo>
                  <a:cubicBezTo>
                    <a:pt x="42" y="21"/>
                    <a:pt x="43" y="20"/>
                    <a:pt x="43" y="20"/>
                  </a:cubicBezTo>
                  <a:cubicBezTo>
                    <a:pt x="44" y="20"/>
                    <a:pt x="45" y="21"/>
                    <a:pt x="46" y="21"/>
                  </a:cubicBezTo>
                  <a:cubicBezTo>
                    <a:pt x="47" y="21"/>
                    <a:pt x="48" y="21"/>
                    <a:pt x="48" y="20"/>
                  </a:cubicBezTo>
                  <a:cubicBezTo>
                    <a:pt x="48" y="20"/>
                    <a:pt x="49" y="19"/>
                    <a:pt x="49" y="19"/>
                  </a:cubicBezTo>
                  <a:cubicBezTo>
                    <a:pt x="49" y="19"/>
                    <a:pt x="48" y="18"/>
                    <a:pt x="47" y="18"/>
                  </a:cubicBezTo>
                  <a:cubicBezTo>
                    <a:pt x="47" y="18"/>
                    <a:pt x="46" y="18"/>
                    <a:pt x="46" y="18"/>
                  </a:cubicBezTo>
                  <a:cubicBezTo>
                    <a:pt x="46" y="18"/>
                    <a:pt x="45" y="18"/>
                    <a:pt x="44" y="17"/>
                  </a:cubicBezTo>
                  <a:cubicBezTo>
                    <a:pt x="44" y="17"/>
                    <a:pt x="45" y="17"/>
                    <a:pt x="45" y="17"/>
                  </a:cubicBezTo>
                  <a:cubicBezTo>
                    <a:pt x="45" y="16"/>
                    <a:pt x="44" y="15"/>
                    <a:pt x="44" y="14"/>
                  </a:cubicBezTo>
                  <a:cubicBezTo>
                    <a:pt x="44" y="14"/>
                    <a:pt x="45" y="14"/>
                    <a:pt x="45" y="13"/>
                  </a:cubicBezTo>
                  <a:cubicBezTo>
                    <a:pt x="46" y="13"/>
                    <a:pt x="46" y="12"/>
                    <a:pt x="46" y="12"/>
                  </a:cubicBezTo>
                  <a:cubicBezTo>
                    <a:pt x="46" y="12"/>
                    <a:pt x="47" y="12"/>
                    <a:pt x="48" y="12"/>
                  </a:cubicBezTo>
                  <a:cubicBezTo>
                    <a:pt x="48" y="12"/>
                    <a:pt x="49" y="12"/>
                    <a:pt x="50" y="13"/>
                  </a:cubicBezTo>
                  <a:cubicBezTo>
                    <a:pt x="50" y="13"/>
                    <a:pt x="49" y="14"/>
                    <a:pt x="49" y="14"/>
                  </a:cubicBezTo>
                  <a:cubicBezTo>
                    <a:pt x="49" y="14"/>
                    <a:pt x="50" y="15"/>
                    <a:pt x="50" y="16"/>
                  </a:cubicBezTo>
                  <a:cubicBezTo>
                    <a:pt x="50" y="16"/>
                    <a:pt x="51" y="17"/>
                    <a:pt x="51" y="17"/>
                  </a:cubicBezTo>
                  <a:cubicBezTo>
                    <a:pt x="52" y="17"/>
                    <a:pt x="52" y="17"/>
                    <a:pt x="53" y="17"/>
                  </a:cubicBezTo>
                  <a:cubicBezTo>
                    <a:pt x="53" y="17"/>
                    <a:pt x="54" y="17"/>
                    <a:pt x="54" y="17"/>
                  </a:cubicBezTo>
                  <a:cubicBezTo>
                    <a:pt x="55" y="17"/>
                    <a:pt x="55" y="17"/>
                    <a:pt x="55" y="17"/>
                  </a:cubicBezTo>
                  <a:cubicBezTo>
                    <a:pt x="56" y="17"/>
                    <a:pt x="55" y="18"/>
                    <a:pt x="55" y="18"/>
                  </a:cubicBezTo>
                  <a:cubicBezTo>
                    <a:pt x="55" y="18"/>
                    <a:pt x="54" y="18"/>
                    <a:pt x="54" y="18"/>
                  </a:cubicBezTo>
                  <a:cubicBezTo>
                    <a:pt x="54" y="19"/>
                    <a:pt x="54" y="19"/>
                    <a:pt x="54" y="19"/>
                  </a:cubicBezTo>
                  <a:cubicBezTo>
                    <a:pt x="55" y="20"/>
                    <a:pt x="55" y="20"/>
                    <a:pt x="55" y="20"/>
                  </a:cubicBezTo>
                  <a:cubicBezTo>
                    <a:pt x="55" y="21"/>
                    <a:pt x="56" y="21"/>
                    <a:pt x="56" y="22"/>
                  </a:cubicBezTo>
                  <a:cubicBezTo>
                    <a:pt x="56" y="22"/>
                    <a:pt x="57" y="22"/>
                    <a:pt x="57" y="22"/>
                  </a:cubicBezTo>
                  <a:cubicBezTo>
                    <a:pt x="58" y="22"/>
                    <a:pt x="58" y="22"/>
                    <a:pt x="58" y="21"/>
                  </a:cubicBezTo>
                  <a:cubicBezTo>
                    <a:pt x="59" y="21"/>
                    <a:pt x="59" y="19"/>
                    <a:pt x="59" y="19"/>
                  </a:cubicBezTo>
                  <a:cubicBezTo>
                    <a:pt x="59" y="18"/>
                    <a:pt x="60" y="18"/>
                    <a:pt x="61" y="17"/>
                  </a:cubicBezTo>
                  <a:cubicBezTo>
                    <a:pt x="61" y="17"/>
                    <a:pt x="62" y="16"/>
                    <a:pt x="62" y="16"/>
                  </a:cubicBezTo>
                  <a:cubicBezTo>
                    <a:pt x="62" y="15"/>
                    <a:pt x="62" y="14"/>
                    <a:pt x="62" y="14"/>
                  </a:cubicBezTo>
                  <a:cubicBezTo>
                    <a:pt x="62" y="13"/>
                    <a:pt x="60" y="13"/>
                    <a:pt x="60" y="13"/>
                  </a:cubicBezTo>
                  <a:cubicBezTo>
                    <a:pt x="60" y="12"/>
                    <a:pt x="59" y="12"/>
                    <a:pt x="58" y="11"/>
                  </a:cubicBezTo>
                  <a:cubicBezTo>
                    <a:pt x="58" y="11"/>
                    <a:pt x="58" y="10"/>
                    <a:pt x="58" y="10"/>
                  </a:cubicBezTo>
                  <a:cubicBezTo>
                    <a:pt x="57" y="10"/>
                    <a:pt x="56" y="10"/>
                    <a:pt x="56" y="10"/>
                  </a:cubicBezTo>
                  <a:cubicBezTo>
                    <a:pt x="56" y="10"/>
                    <a:pt x="56" y="11"/>
                    <a:pt x="56" y="11"/>
                  </a:cubicBezTo>
                  <a:cubicBezTo>
                    <a:pt x="56" y="11"/>
                    <a:pt x="55" y="12"/>
                    <a:pt x="55" y="12"/>
                  </a:cubicBezTo>
                  <a:cubicBezTo>
                    <a:pt x="55" y="13"/>
                    <a:pt x="55" y="13"/>
                    <a:pt x="54" y="13"/>
                  </a:cubicBezTo>
                  <a:cubicBezTo>
                    <a:pt x="54" y="13"/>
                    <a:pt x="53" y="13"/>
                    <a:pt x="53" y="13"/>
                  </a:cubicBezTo>
                  <a:cubicBezTo>
                    <a:pt x="52" y="13"/>
                    <a:pt x="53" y="12"/>
                    <a:pt x="52" y="11"/>
                  </a:cubicBezTo>
                  <a:cubicBezTo>
                    <a:pt x="52" y="11"/>
                    <a:pt x="52" y="11"/>
                    <a:pt x="52" y="11"/>
                  </a:cubicBezTo>
                  <a:cubicBezTo>
                    <a:pt x="51" y="11"/>
                    <a:pt x="49" y="11"/>
                    <a:pt x="49" y="10"/>
                  </a:cubicBezTo>
                  <a:cubicBezTo>
                    <a:pt x="49" y="10"/>
                    <a:pt x="48" y="10"/>
                    <a:pt x="48" y="9"/>
                  </a:cubicBezTo>
                  <a:cubicBezTo>
                    <a:pt x="48" y="9"/>
                    <a:pt x="49" y="8"/>
                    <a:pt x="50" y="8"/>
                  </a:cubicBezTo>
                  <a:cubicBezTo>
                    <a:pt x="50" y="8"/>
                    <a:pt x="50" y="7"/>
                    <a:pt x="50" y="6"/>
                  </a:cubicBezTo>
                  <a:cubicBezTo>
                    <a:pt x="50" y="6"/>
                    <a:pt x="51" y="5"/>
                    <a:pt x="51" y="4"/>
                  </a:cubicBezTo>
                  <a:cubicBezTo>
                    <a:pt x="50" y="4"/>
                    <a:pt x="50" y="4"/>
                    <a:pt x="49" y="3"/>
                  </a:cubicBezTo>
                  <a:cubicBezTo>
                    <a:pt x="49" y="3"/>
                    <a:pt x="49" y="3"/>
                    <a:pt x="48" y="3"/>
                  </a:cubicBezTo>
                  <a:cubicBezTo>
                    <a:pt x="48" y="3"/>
                    <a:pt x="48" y="2"/>
                    <a:pt x="47" y="1"/>
                  </a:cubicBezTo>
                  <a:cubicBezTo>
                    <a:pt x="47" y="1"/>
                    <a:pt x="46" y="0"/>
                    <a:pt x="46" y="0"/>
                  </a:cubicBezTo>
                  <a:cubicBezTo>
                    <a:pt x="45" y="0"/>
                    <a:pt x="45" y="1"/>
                    <a:pt x="44" y="1"/>
                  </a:cubicBezTo>
                  <a:cubicBezTo>
                    <a:pt x="44" y="1"/>
                    <a:pt x="42" y="2"/>
                    <a:pt x="42" y="2"/>
                  </a:cubicBezTo>
                  <a:cubicBezTo>
                    <a:pt x="41" y="2"/>
                    <a:pt x="40" y="3"/>
                    <a:pt x="40" y="4"/>
                  </a:cubicBezTo>
                  <a:cubicBezTo>
                    <a:pt x="39" y="4"/>
                    <a:pt x="38" y="5"/>
                    <a:pt x="38" y="5"/>
                  </a:cubicBezTo>
                  <a:cubicBezTo>
                    <a:pt x="37" y="6"/>
                    <a:pt x="36" y="6"/>
                    <a:pt x="36" y="7"/>
                  </a:cubicBezTo>
                  <a:cubicBezTo>
                    <a:pt x="36" y="7"/>
                    <a:pt x="36" y="8"/>
                    <a:pt x="36" y="8"/>
                  </a:cubicBezTo>
                  <a:cubicBezTo>
                    <a:pt x="36" y="8"/>
                    <a:pt x="37" y="8"/>
                    <a:pt x="37" y="9"/>
                  </a:cubicBezTo>
                  <a:cubicBezTo>
                    <a:pt x="37" y="9"/>
                    <a:pt x="37" y="10"/>
                    <a:pt x="37" y="10"/>
                  </a:cubicBezTo>
                  <a:cubicBezTo>
                    <a:pt x="37" y="11"/>
                    <a:pt x="37" y="11"/>
                    <a:pt x="36" y="11"/>
                  </a:cubicBezTo>
                  <a:cubicBezTo>
                    <a:pt x="36" y="11"/>
                    <a:pt x="35" y="11"/>
                    <a:pt x="35" y="11"/>
                  </a:cubicBezTo>
                  <a:cubicBezTo>
                    <a:pt x="34" y="10"/>
                    <a:pt x="34" y="10"/>
                    <a:pt x="33" y="10"/>
                  </a:cubicBezTo>
                  <a:cubicBezTo>
                    <a:pt x="33" y="9"/>
                    <a:pt x="31" y="10"/>
                    <a:pt x="31" y="10"/>
                  </a:cubicBezTo>
                  <a:cubicBezTo>
                    <a:pt x="30" y="9"/>
                    <a:pt x="30" y="9"/>
                    <a:pt x="30" y="9"/>
                  </a:cubicBezTo>
                  <a:cubicBezTo>
                    <a:pt x="29" y="8"/>
                    <a:pt x="29" y="8"/>
                    <a:pt x="29" y="7"/>
                  </a:cubicBezTo>
                  <a:cubicBezTo>
                    <a:pt x="29" y="6"/>
                    <a:pt x="30" y="5"/>
                    <a:pt x="30" y="5"/>
                  </a:cubicBezTo>
                  <a:cubicBezTo>
                    <a:pt x="30" y="4"/>
                    <a:pt x="31" y="4"/>
                    <a:pt x="31" y="3"/>
                  </a:cubicBezTo>
                  <a:cubicBezTo>
                    <a:pt x="31" y="3"/>
                    <a:pt x="31" y="2"/>
                    <a:pt x="31" y="2"/>
                  </a:cubicBezTo>
                  <a:cubicBezTo>
                    <a:pt x="31" y="2"/>
                    <a:pt x="32" y="1"/>
                    <a:pt x="32" y="1"/>
                  </a:cubicBezTo>
                  <a:cubicBezTo>
                    <a:pt x="32" y="0"/>
                    <a:pt x="31" y="0"/>
                    <a:pt x="30" y="0"/>
                  </a:cubicBezTo>
                  <a:cubicBezTo>
                    <a:pt x="30" y="0"/>
                    <a:pt x="29" y="1"/>
                    <a:pt x="29" y="2"/>
                  </a:cubicBezTo>
                  <a:cubicBezTo>
                    <a:pt x="28" y="2"/>
                    <a:pt x="28" y="4"/>
                    <a:pt x="27" y="5"/>
                  </a:cubicBezTo>
                  <a:cubicBezTo>
                    <a:pt x="27" y="5"/>
                    <a:pt x="26" y="6"/>
                    <a:pt x="26" y="6"/>
                  </a:cubicBezTo>
                  <a:cubicBezTo>
                    <a:pt x="26" y="6"/>
                    <a:pt x="25" y="7"/>
                    <a:pt x="25" y="7"/>
                  </a:cubicBezTo>
                  <a:cubicBezTo>
                    <a:pt x="24" y="7"/>
                    <a:pt x="23" y="7"/>
                    <a:pt x="23" y="8"/>
                  </a:cubicBezTo>
                  <a:cubicBezTo>
                    <a:pt x="23" y="8"/>
                    <a:pt x="23" y="8"/>
                    <a:pt x="22" y="9"/>
                  </a:cubicBezTo>
                  <a:cubicBezTo>
                    <a:pt x="22" y="9"/>
                    <a:pt x="22" y="10"/>
                    <a:pt x="22" y="11"/>
                  </a:cubicBezTo>
                  <a:cubicBezTo>
                    <a:pt x="22" y="11"/>
                    <a:pt x="23" y="12"/>
                    <a:pt x="22" y="12"/>
                  </a:cubicBezTo>
                  <a:cubicBezTo>
                    <a:pt x="22" y="13"/>
                    <a:pt x="21" y="12"/>
                    <a:pt x="20" y="12"/>
                  </a:cubicBezTo>
                  <a:cubicBezTo>
                    <a:pt x="20" y="12"/>
                    <a:pt x="18" y="10"/>
                    <a:pt x="18" y="10"/>
                  </a:cubicBezTo>
                  <a:cubicBezTo>
                    <a:pt x="17" y="9"/>
                    <a:pt x="16" y="7"/>
                    <a:pt x="15" y="7"/>
                  </a:cubicBezTo>
                  <a:cubicBezTo>
                    <a:pt x="14" y="7"/>
                    <a:pt x="13" y="6"/>
                    <a:pt x="12" y="6"/>
                  </a:cubicBezTo>
                  <a:cubicBezTo>
                    <a:pt x="11" y="6"/>
                    <a:pt x="10" y="6"/>
                    <a:pt x="9" y="6"/>
                  </a:cubicBezTo>
                  <a:cubicBezTo>
                    <a:pt x="9" y="7"/>
                    <a:pt x="9" y="8"/>
                    <a:pt x="9" y="8"/>
                  </a:cubicBezTo>
                  <a:cubicBezTo>
                    <a:pt x="9" y="9"/>
                    <a:pt x="9" y="9"/>
                    <a:pt x="8" y="9"/>
                  </a:cubicBezTo>
                  <a:cubicBezTo>
                    <a:pt x="8" y="10"/>
                    <a:pt x="8" y="10"/>
                    <a:pt x="8" y="11"/>
                  </a:cubicBezTo>
                  <a:cubicBezTo>
                    <a:pt x="8" y="11"/>
                    <a:pt x="8" y="12"/>
                    <a:pt x="8" y="12"/>
                  </a:cubicBezTo>
                  <a:cubicBezTo>
                    <a:pt x="7" y="12"/>
                    <a:pt x="7" y="12"/>
                    <a:pt x="7" y="12"/>
                  </a:cubicBezTo>
                  <a:cubicBezTo>
                    <a:pt x="6" y="13"/>
                    <a:pt x="5" y="13"/>
                    <a:pt x="5" y="13"/>
                  </a:cubicBezTo>
                  <a:cubicBezTo>
                    <a:pt x="5" y="13"/>
                    <a:pt x="4" y="14"/>
                    <a:pt x="4" y="14"/>
                  </a:cubicBezTo>
                  <a:cubicBezTo>
                    <a:pt x="4" y="14"/>
                    <a:pt x="4" y="15"/>
                    <a:pt x="4" y="15"/>
                  </a:cubicBezTo>
                  <a:cubicBezTo>
                    <a:pt x="4" y="15"/>
                    <a:pt x="4" y="16"/>
                    <a:pt x="4" y="17"/>
                  </a:cubicBezTo>
                  <a:cubicBezTo>
                    <a:pt x="4" y="17"/>
                    <a:pt x="4" y="18"/>
                    <a:pt x="3" y="18"/>
                  </a:cubicBezTo>
                  <a:cubicBezTo>
                    <a:pt x="3" y="18"/>
                    <a:pt x="3" y="18"/>
                    <a:pt x="3" y="17"/>
                  </a:cubicBezTo>
                  <a:cubicBezTo>
                    <a:pt x="2" y="17"/>
                    <a:pt x="2" y="17"/>
                    <a:pt x="2" y="17"/>
                  </a:cubicBezTo>
                  <a:cubicBezTo>
                    <a:pt x="2" y="17"/>
                    <a:pt x="1" y="17"/>
                    <a:pt x="1" y="17"/>
                  </a:cubicBezTo>
                  <a:cubicBezTo>
                    <a:pt x="1" y="17"/>
                    <a:pt x="0" y="18"/>
                    <a:pt x="0" y="19"/>
                  </a:cubicBezTo>
                  <a:cubicBezTo>
                    <a:pt x="0" y="19"/>
                    <a:pt x="1" y="20"/>
                    <a:pt x="1" y="20"/>
                  </a:cubicBezTo>
                  <a:cubicBezTo>
                    <a:pt x="2" y="20"/>
                    <a:pt x="2" y="20"/>
                    <a:pt x="3" y="20"/>
                  </a:cubicBezTo>
                  <a:cubicBezTo>
                    <a:pt x="3" y="21"/>
                    <a:pt x="3" y="22"/>
                    <a:pt x="3" y="22"/>
                  </a:cubicBezTo>
                  <a:cubicBezTo>
                    <a:pt x="4" y="23"/>
                    <a:pt x="4" y="23"/>
                    <a:pt x="5" y="23"/>
                  </a:cubicBezTo>
                  <a:cubicBezTo>
                    <a:pt x="5" y="23"/>
                    <a:pt x="6" y="23"/>
                    <a:pt x="6" y="23"/>
                  </a:cubicBezTo>
                  <a:cubicBezTo>
                    <a:pt x="6" y="23"/>
                    <a:pt x="7" y="22"/>
                    <a:pt x="7" y="22"/>
                  </a:cubicBezTo>
                  <a:cubicBezTo>
                    <a:pt x="7" y="21"/>
                    <a:pt x="6" y="21"/>
                    <a:pt x="6" y="20"/>
                  </a:cubicBezTo>
                  <a:cubicBezTo>
                    <a:pt x="6" y="20"/>
                    <a:pt x="7" y="20"/>
                    <a:pt x="7" y="20"/>
                  </a:cubicBezTo>
                  <a:cubicBezTo>
                    <a:pt x="8" y="20"/>
                    <a:pt x="8" y="21"/>
                    <a:pt x="8" y="21"/>
                  </a:cubicBezTo>
                  <a:cubicBezTo>
                    <a:pt x="9" y="21"/>
                    <a:pt x="9" y="22"/>
                    <a:pt x="9" y="22"/>
                  </a:cubicBezTo>
                  <a:cubicBezTo>
                    <a:pt x="9" y="23"/>
                    <a:pt x="8" y="23"/>
                    <a:pt x="8" y="24"/>
                  </a:cubicBezTo>
                  <a:cubicBezTo>
                    <a:pt x="8" y="24"/>
                    <a:pt x="8" y="25"/>
                    <a:pt x="8" y="25"/>
                  </a:cubicBezTo>
                  <a:cubicBezTo>
                    <a:pt x="8" y="26"/>
                    <a:pt x="9" y="26"/>
                    <a:pt x="9" y="27"/>
                  </a:cubicBezTo>
                  <a:cubicBezTo>
                    <a:pt x="10" y="27"/>
                    <a:pt x="11" y="27"/>
                    <a:pt x="12" y="27"/>
                  </a:cubicBezTo>
                  <a:cubicBezTo>
                    <a:pt x="13" y="27"/>
                    <a:pt x="14" y="27"/>
                    <a:pt x="14" y="27"/>
                  </a:cubicBezTo>
                  <a:cubicBezTo>
                    <a:pt x="15" y="27"/>
                    <a:pt x="15" y="26"/>
                    <a:pt x="15" y="26"/>
                  </a:cubicBezTo>
                  <a:cubicBezTo>
                    <a:pt x="15" y="26"/>
                    <a:pt x="14" y="25"/>
                    <a:pt x="15" y="25"/>
                  </a:cubicBezTo>
                  <a:cubicBezTo>
                    <a:pt x="15" y="25"/>
                    <a:pt x="15" y="24"/>
                    <a:pt x="16" y="24"/>
                  </a:cubicBezTo>
                  <a:cubicBezTo>
                    <a:pt x="16" y="24"/>
                    <a:pt x="17" y="25"/>
                    <a:pt x="17" y="25"/>
                  </a:cubicBezTo>
                  <a:cubicBezTo>
                    <a:pt x="18" y="25"/>
                    <a:pt x="17" y="26"/>
                    <a:pt x="17" y="26"/>
                  </a:cubicBezTo>
                  <a:cubicBezTo>
                    <a:pt x="18" y="27"/>
                    <a:pt x="19" y="28"/>
                    <a:pt x="19" y="29"/>
                  </a:cubicBezTo>
                  <a:cubicBezTo>
                    <a:pt x="20" y="29"/>
                    <a:pt x="21" y="30"/>
                    <a:pt x="21" y="30"/>
                  </a:cubicBezTo>
                  <a:cubicBezTo>
                    <a:pt x="22" y="31"/>
                    <a:pt x="23" y="31"/>
                    <a:pt x="23" y="31"/>
                  </a:cubicBezTo>
                  <a:cubicBezTo>
                    <a:pt x="24" y="31"/>
                    <a:pt x="25" y="31"/>
                    <a:pt x="25" y="31"/>
                  </a:cubicBezTo>
                  <a:cubicBezTo>
                    <a:pt x="26" y="31"/>
                    <a:pt x="26" y="32"/>
                    <a:pt x="26" y="32"/>
                  </a:cubicBezTo>
                  <a:cubicBezTo>
                    <a:pt x="26" y="33"/>
                    <a:pt x="26" y="33"/>
                    <a:pt x="26" y="33"/>
                  </a:cubicBezTo>
                  <a:cubicBezTo>
                    <a:pt x="25" y="33"/>
                    <a:pt x="25" y="33"/>
                    <a:pt x="24" y="33"/>
                  </a:cubicBezTo>
                  <a:cubicBezTo>
                    <a:pt x="24" y="33"/>
                    <a:pt x="25" y="34"/>
                    <a:pt x="25" y="34"/>
                  </a:cubicBezTo>
                  <a:cubicBezTo>
                    <a:pt x="25" y="34"/>
                    <a:pt x="26" y="35"/>
                    <a:pt x="26" y="36"/>
                  </a:cubicBezTo>
                  <a:cubicBezTo>
                    <a:pt x="26" y="36"/>
                    <a:pt x="27" y="37"/>
                    <a:pt x="27" y="38"/>
                  </a:cubicBezTo>
                  <a:cubicBezTo>
                    <a:pt x="27" y="38"/>
                    <a:pt x="28" y="39"/>
                    <a:pt x="28" y="39"/>
                  </a:cubicBezTo>
                  <a:cubicBezTo>
                    <a:pt x="28" y="40"/>
                    <a:pt x="27" y="41"/>
                    <a:pt x="27" y="41"/>
                  </a:cubicBezTo>
                  <a:cubicBezTo>
                    <a:pt x="27" y="42"/>
                    <a:pt x="27" y="42"/>
                    <a:pt x="27" y="43"/>
                  </a:cubicBezTo>
                  <a:cubicBezTo>
                    <a:pt x="27" y="43"/>
                    <a:pt x="28" y="44"/>
                    <a:pt x="28" y="44"/>
                  </a:cubicBezTo>
                  <a:cubicBezTo>
                    <a:pt x="28" y="44"/>
                    <a:pt x="29" y="44"/>
                    <a:pt x="29" y="44"/>
                  </a:cubicBezTo>
                  <a:cubicBezTo>
                    <a:pt x="30" y="43"/>
                    <a:pt x="29" y="42"/>
                    <a:pt x="30" y="42"/>
                  </a:cubicBezTo>
                  <a:cubicBezTo>
                    <a:pt x="30" y="42"/>
                    <a:pt x="31" y="43"/>
                    <a:pt x="31" y="43"/>
                  </a:cubicBezTo>
                  <a:cubicBezTo>
                    <a:pt x="31" y="43"/>
                    <a:pt x="32" y="42"/>
                    <a:pt x="32" y="42"/>
                  </a:cubicBezTo>
                  <a:cubicBezTo>
                    <a:pt x="33" y="42"/>
                    <a:pt x="34" y="42"/>
                    <a:pt x="34" y="42"/>
                  </a:cubicBezTo>
                  <a:cubicBezTo>
                    <a:pt x="35" y="42"/>
                    <a:pt x="35" y="44"/>
                    <a:pt x="35" y="44"/>
                  </a:cubicBezTo>
                  <a:cubicBezTo>
                    <a:pt x="36" y="44"/>
                    <a:pt x="36" y="44"/>
                    <a:pt x="37" y="44"/>
                  </a:cubicBezTo>
                  <a:cubicBezTo>
                    <a:pt x="37" y="43"/>
                    <a:pt x="37" y="43"/>
                    <a:pt x="38" y="42"/>
                  </a:cubicBezTo>
                  <a:cubicBezTo>
                    <a:pt x="38" y="42"/>
                    <a:pt x="39" y="43"/>
                    <a:pt x="39" y="43"/>
                  </a:cubicBezTo>
                  <a:cubicBezTo>
                    <a:pt x="39" y="43"/>
                    <a:pt x="40" y="44"/>
                    <a:pt x="40" y="44"/>
                  </a:cubicBezTo>
                  <a:cubicBezTo>
                    <a:pt x="41" y="44"/>
                    <a:pt x="42" y="45"/>
                    <a:pt x="43" y="44"/>
                  </a:cubicBezTo>
                  <a:cubicBezTo>
                    <a:pt x="43" y="44"/>
                    <a:pt x="43" y="44"/>
                    <a:pt x="42" y="44"/>
                  </a:cubicBezTo>
                  <a:cubicBezTo>
                    <a:pt x="42" y="43"/>
                    <a:pt x="41" y="43"/>
                    <a:pt x="41" y="43"/>
                  </a:cubicBezTo>
                  <a:cubicBezTo>
                    <a:pt x="40" y="42"/>
                    <a:pt x="40" y="42"/>
                    <a:pt x="39" y="42"/>
                  </a:cubicBezTo>
                  <a:cubicBezTo>
                    <a:pt x="39" y="41"/>
                    <a:pt x="39" y="41"/>
                    <a:pt x="39" y="41"/>
                  </a:cubicBezTo>
                  <a:cubicBezTo>
                    <a:pt x="40" y="40"/>
                    <a:pt x="41" y="40"/>
                    <a:pt x="41" y="41"/>
                  </a:cubicBezTo>
                  <a:cubicBezTo>
                    <a:pt x="42" y="41"/>
                    <a:pt x="42" y="42"/>
                    <a:pt x="43" y="42"/>
                  </a:cubicBezTo>
                  <a:cubicBezTo>
                    <a:pt x="43" y="42"/>
                    <a:pt x="44" y="43"/>
                    <a:pt x="44" y="43"/>
                  </a:cubicBezTo>
                  <a:cubicBezTo>
                    <a:pt x="45" y="43"/>
                    <a:pt x="46" y="43"/>
                    <a:pt x="47" y="43"/>
                  </a:cubicBezTo>
                  <a:cubicBezTo>
                    <a:pt x="47" y="43"/>
                    <a:pt x="49" y="43"/>
                    <a:pt x="50" y="43"/>
                  </a:cubicBezTo>
                  <a:cubicBezTo>
                    <a:pt x="50" y="43"/>
                    <a:pt x="51" y="42"/>
                    <a:pt x="52" y="4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9" name="Freeform 185">
              <a:extLst>
                <a:ext uri="{FF2B5EF4-FFF2-40B4-BE49-F238E27FC236}">
                  <a16:creationId xmlns:a16="http://schemas.microsoft.com/office/drawing/2014/main" id="{64BC5EC0-44C9-4277-A113-F060EABFAFD6}"/>
                </a:ext>
              </a:extLst>
            </p:cNvPr>
            <p:cNvSpPr>
              <a:spLocks/>
            </p:cNvSpPr>
            <p:nvPr/>
          </p:nvSpPr>
          <p:spPr bwMode="auto">
            <a:xfrm>
              <a:off x="5128643" y="1375343"/>
              <a:ext cx="22459" cy="37431"/>
            </a:xfrm>
            <a:custGeom>
              <a:avLst/>
              <a:gdLst/>
              <a:ahLst/>
              <a:cxnLst>
                <a:cxn ang="0">
                  <a:pos x="7" y="12"/>
                </a:cxn>
                <a:cxn ang="0">
                  <a:pos x="6" y="10"/>
                </a:cxn>
                <a:cxn ang="0">
                  <a:pos x="4" y="6"/>
                </a:cxn>
                <a:cxn ang="0">
                  <a:pos x="2" y="4"/>
                </a:cxn>
                <a:cxn ang="0">
                  <a:pos x="1" y="2"/>
                </a:cxn>
                <a:cxn ang="0">
                  <a:pos x="1" y="0"/>
                </a:cxn>
                <a:cxn ang="0">
                  <a:pos x="1" y="0"/>
                </a:cxn>
                <a:cxn ang="0">
                  <a:pos x="2" y="0"/>
                </a:cxn>
                <a:cxn ang="0">
                  <a:pos x="3" y="1"/>
                </a:cxn>
                <a:cxn ang="0">
                  <a:pos x="4" y="0"/>
                </a:cxn>
                <a:cxn ang="0">
                  <a:pos x="5" y="1"/>
                </a:cxn>
                <a:cxn ang="0">
                  <a:pos x="6" y="2"/>
                </a:cxn>
                <a:cxn ang="0">
                  <a:pos x="6" y="3"/>
                </a:cxn>
                <a:cxn ang="0">
                  <a:pos x="7" y="4"/>
                </a:cxn>
                <a:cxn ang="0">
                  <a:pos x="7" y="5"/>
                </a:cxn>
                <a:cxn ang="0">
                  <a:pos x="7" y="6"/>
                </a:cxn>
                <a:cxn ang="0">
                  <a:pos x="7" y="8"/>
                </a:cxn>
                <a:cxn ang="0">
                  <a:pos x="8" y="9"/>
                </a:cxn>
                <a:cxn ang="0">
                  <a:pos x="8" y="10"/>
                </a:cxn>
                <a:cxn ang="0">
                  <a:pos x="7" y="12"/>
                </a:cxn>
              </a:cxnLst>
              <a:rect l="0" t="0" r="r" b="b"/>
              <a:pathLst>
                <a:path w="8" h="12">
                  <a:moveTo>
                    <a:pt x="7" y="12"/>
                  </a:moveTo>
                  <a:cubicBezTo>
                    <a:pt x="6" y="12"/>
                    <a:pt x="6" y="10"/>
                    <a:pt x="6" y="10"/>
                  </a:cubicBezTo>
                  <a:cubicBezTo>
                    <a:pt x="5" y="9"/>
                    <a:pt x="4" y="7"/>
                    <a:pt x="4" y="6"/>
                  </a:cubicBezTo>
                  <a:cubicBezTo>
                    <a:pt x="3" y="5"/>
                    <a:pt x="2" y="4"/>
                    <a:pt x="2" y="4"/>
                  </a:cubicBezTo>
                  <a:cubicBezTo>
                    <a:pt x="1" y="4"/>
                    <a:pt x="1" y="3"/>
                    <a:pt x="1" y="2"/>
                  </a:cubicBezTo>
                  <a:cubicBezTo>
                    <a:pt x="1" y="2"/>
                    <a:pt x="0" y="1"/>
                    <a:pt x="1" y="0"/>
                  </a:cubicBezTo>
                  <a:cubicBezTo>
                    <a:pt x="1" y="0"/>
                    <a:pt x="1" y="0"/>
                    <a:pt x="1" y="0"/>
                  </a:cubicBezTo>
                  <a:cubicBezTo>
                    <a:pt x="2" y="0"/>
                    <a:pt x="2" y="0"/>
                    <a:pt x="2" y="0"/>
                  </a:cubicBezTo>
                  <a:cubicBezTo>
                    <a:pt x="3" y="0"/>
                    <a:pt x="3" y="1"/>
                    <a:pt x="3" y="1"/>
                  </a:cubicBezTo>
                  <a:cubicBezTo>
                    <a:pt x="3" y="1"/>
                    <a:pt x="4" y="1"/>
                    <a:pt x="4" y="0"/>
                  </a:cubicBezTo>
                  <a:cubicBezTo>
                    <a:pt x="4" y="0"/>
                    <a:pt x="5" y="1"/>
                    <a:pt x="5" y="1"/>
                  </a:cubicBezTo>
                  <a:cubicBezTo>
                    <a:pt x="5" y="1"/>
                    <a:pt x="6" y="2"/>
                    <a:pt x="6" y="2"/>
                  </a:cubicBezTo>
                  <a:cubicBezTo>
                    <a:pt x="6" y="3"/>
                    <a:pt x="6" y="3"/>
                    <a:pt x="6" y="3"/>
                  </a:cubicBezTo>
                  <a:cubicBezTo>
                    <a:pt x="6" y="4"/>
                    <a:pt x="7" y="4"/>
                    <a:pt x="7" y="4"/>
                  </a:cubicBezTo>
                  <a:cubicBezTo>
                    <a:pt x="7" y="5"/>
                    <a:pt x="7" y="5"/>
                    <a:pt x="7" y="5"/>
                  </a:cubicBezTo>
                  <a:cubicBezTo>
                    <a:pt x="7" y="6"/>
                    <a:pt x="7" y="6"/>
                    <a:pt x="7" y="6"/>
                  </a:cubicBezTo>
                  <a:cubicBezTo>
                    <a:pt x="7" y="7"/>
                    <a:pt x="7" y="7"/>
                    <a:pt x="7" y="8"/>
                  </a:cubicBezTo>
                  <a:cubicBezTo>
                    <a:pt x="7" y="8"/>
                    <a:pt x="7" y="9"/>
                    <a:pt x="8" y="9"/>
                  </a:cubicBezTo>
                  <a:cubicBezTo>
                    <a:pt x="8" y="9"/>
                    <a:pt x="8" y="10"/>
                    <a:pt x="8" y="10"/>
                  </a:cubicBezTo>
                  <a:cubicBezTo>
                    <a:pt x="8" y="10"/>
                    <a:pt x="7" y="12"/>
                    <a:pt x="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186">
              <a:extLst>
                <a:ext uri="{FF2B5EF4-FFF2-40B4-BE49-F238E27FC236}">
                  <a16:creationId xmlns:a16="http://schemas.microsoft.com/office/drawing/2014/main" id="{7323602E-B1D9-49AD-B946-1D57E278370F}"/>
                </a:ext>
              </a:extLst>
            </p:cNvPr>
            <p:cNvSpPr>
              <a:spLocks/>
            </p:cNvSpPr>
            <p:nvPr/>
          </p:nvSpPr>
          <p:spPr bwMode="auto">
            <a:xfrm>
              <a:off x="5118662" y="1360371"/>
              <a:ext cx="9981" cy="12477"/>
            </a:xfrm>
            <a:custGeom>
              <a:avLst/>
              <a:gdLst/>
              <a:ahLst/>
              <a:cxnLst>
                <a:cxn ang="0">
                  <a:pos x="2" y="4"/>
                </a:cxn>
                <a:cxn ang="0">
                  <a:pos x="0" y="3"/>
                </a:cxn>
                <a:cxn ang="0">
                  <a:pos x="0" y="2"/>
                </a:cxn>
                <a:cxn ang="0">
                  <a:pos x="0" y="1"/>
                </a:cxn>
                <a:cxn ang="0">
                  <a:pos x="2" y="1"/>
                </a:cxn>
                <a:cxn ang="0">
                  <a:pos x="3" y="2"/>
                </a:cxn>
                <a:cxn ang="0">
                  <a:pos x="3" y="3"/>
                </a:cxn>
                <a:cxn ang="0">
                  <a:pos x="3" y="4"/>
                </a:cxn>
                <a:cxn ang="0">
                  <a:pos x="2" y="4"/>
                </a:cxn>
              </a:cxnLst>
              <a:rect l="0" t="0" r="r" b="b"/>
              <a:pathLst>
                <a:path w="3" h="4">
                  <a:moveTo>
                    <a:pt x="2" y="4"/>
                  </a:moveTo>
                  <a:cubicBezTo>
                    <a:pt x="1" y="4"/>
                    <a:pt x="0" y="3"/>
                    <a:pt x="0" y="3"/>
                  </a:cubicBezTo>
                  <a:cubicBezTo>
                    <a:pt x="0" y="3"/>
                    <a:pt x="0" y="2"/>
                    <a:pt x="0" y="2"/>
                  </a:cubicBezTo>
                  <a:cubicBezTo>
                    <a:pt x="0" y="1"/>
                    <a:pt x="0" y="1"/>
                    <a:pt x="0" y="1"/>
                  </a:cubicBezTo>
                  <a:cubicBezTo>
                    <a:pt x="1" y="0"/>
                    <a:pt x="2" y="1"/>
                    <a:pt x="2" y="1"/>
                  </a:cubicBezTo>
                  <a:cubicBezTo>
                    <a:pt x="2" y="1"/>
                    <a:pt x="3" y="2"/>
                    <a:pt x="3" y="2"/>
                  </a:cubicBezTo>
                  <a:cubicBezTo>
                    <a:pt x="3" y="2"/>
                    <a:pt x="3" y="3"/>
                    <a:pt x="3" y="3"/>
                  </a:cubicBezTo>
                  <a:cubicBezTo>
                    <a:pt x="3" y="3"/>
                    <a:pt x="3" y="4"/>
                    <a:pt x="3" y="4"/>
                  </a:cubicBezTo>
                  <a:cubicBezTo>
                    <a:pt x="3" y="4"/>
                    <a:pt x="2" y="4"/>
                    <a:pt x="2"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1" name="Freeform 187">
              <a:extLst>
                <a:ext uri="{FF2B5EF4-FFF2-40B4-BE49-F238E27FC236}">
                  <a16:creationId xmlns:a16="http://schemas.microsoft.com/office/drawing/2014/main" id="{C21AC68A-5449-451D-832B-D2A87FF99486}"/>
                </a:ext>
              </a:extLst>
            </p:cNvPr>
            <p:cNvSpPr>
              <a:spLocks/>
            </p:cNvSpPr>
            <p:nvPr/>
          </p:nvSpPr>
          <p:spPr bwMode="auto">
            <a:xfrm>
              <a:off x="5023840" y="1372847"/>
              <a:ext cx="19963" cy="17468"/>
            </a:xfrm>
            <a:custGeom>
              <a:avLst/>
              <a:gdLst/>
              <a:ahLst/>
              <a:cxnLst>
                <a:cxn ang="0">
                  <a:pos x="6" y="6"/>
                </a:cxn>
                <a:cxn ang="0">
                  <a:pos x="5" y="4"/>
                </a:cxn>
                <a:cxn ang="0">
                  <a:pos x="4" y="4"/>
                </a:cxn>
                <a:cxn ang="0">
                  <a:pos x="3" y="5"/>
                </a:cxn>
                <a:cxn ang="0">
                  <a:pos x="1" y="5"/>
                </a:cxn>
                <a:cxn ang="0">
                  <a:pos x="0" y="4"/>
                </a:cxn>
                <a:cxn ang="0">
                  <a:pos x="1" y="2"/>
                </a:cxn>
                <a:cxn ang="0">
                  <a:pos x="3" y="2"/>
                </a:cxn>
                <a:cxn ang="0">
                  <a:pos x="3" y="1"/>
                </a:cxn>
                <a:cxn ang="0">
                  <a:pos x="5" y="0"/>
                </a:cxn>
                <a:cxn ang="0">
                  <a:pos x="6" y="1"/>
                </a:cxn>
                <a:cxn ang="0">
                  <a:pos x="7" y="2"/>
                </a:cxn>
                <a:cxn ang="0">
                  <a:pos x="7" y="4"/>
                </a:cxn>
                <a:cxn ang="0">
                  <a:pos x="7" y="5"/>
                </a:cxn>
                <a:cxn ang="0">
                  <a:pos x="6" y="6"/>
                </a:cxn>
              </a:cxnLst>
              <a:rect l="0" t="0" r="r" b="b"/>
              <a:pathLst>
                <a:path w="7" h="6">
                  <a:moveTo>
                    <a:pt x="6" y="6"/>
                  </a:moveTo>
                  <a:cubicBezTo>
                    <a:pt x="6" y="6"/>
                    <a:pt x="6" y="5"/>
                    <a:pt x="5" y="4"/>
                  </a:cubicBezTo>
                  <a:cubicBezTo>
                    <a:pt x="5" y="4"/>
                    <a:pt x="4" y="4"/>
                    <a:pt x="4" y="4"/>
                  </a:cubicBezTo>
                  <a:cubicBezTo>
                    <a:pt x="3" y="4"/>
                    <a:pt x="3" y="5"/>
                    <a:pt x="3" y="5"/>
                  </a:cubicBezTo>
                  <a:cubicBezTo>
                    <a:pt x="3" y="5"/>
                    <a:pt x="2" y="5"/>
                    <a:pt x="1" y="5"/>
                  </a:cubicBezTo>
                  <a:cubicBezTo>
                    <a:pt x="1" y="5"/>
                    <a:pt x="1" y="4"/>
                    <a:pt x="0" y="4"/>
                  </a:cubicBezTo>
                  <a:cubicBezTo>
                    <a:pt x="0" y="4"/>
                    <a:pt x="1" y="3"/>
                    <a:pt x="1" y="2"/>
                  </a:cubicBezTo>
                  <a:cubicBezTo>
                    <a:pt x="1" y="2"/>
                    <a:pt x="2" y="3"/>
                    <a:pt x="3" y="2"/>
                  </a:cubicBezTo>
                  <a:cubicBezTo>
                    <a:pt x="3" y="2"/>
                    <a:pt x="3" y="2"/>
                    <a:pt x="3" y="1"/>
                  </a:cubicBezTo>
                  <a:cubicBezTo>
                    <a:pt x="4" y="1"/>
                    <a:pt x="4" y="0"/>
                    <a:pt x="5" y="0"/>
                  </a:cubicBezTo>
                  <a:cubicBezTo>
                    <a:pt x="5" y="0"/>
                    <a:pt x="6" y="1"/>
                    <a:pt x="6" y="1"/>
                  </a:cubicBezTo>
                  <a:cubicBezTo>
                    <a:pt x="7" y="1"/>
                    <a:pt x="7" y="2"/>
                    <a:pt x="7" y="2"/>
                  </a:cubicBezTo>
                  <a:cubicBezTo>
                    <a:pt x="7" y="3"/>
                    <a:pt x="7" y="3"/>
                    <a:pt x="7" y="4"/>
                  </a:cubicBezTo>
                  <a:cubicBezTo>
                    <a:pt x="7" y="4"/>
                    <a:pt x="7" y="5"/>
                    <a:pt x="7" y="5"/>
                  </a:cubicBezTo>
                  <a:cubicBezTo>
                    <a:pt x="7" y="5"/>
                    <a:pt x="7" y="6"/>
                    <a:pt x="6"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188">
              <a:extLst>
                <a:ext uri="{FF2B5EF4-FFF2-40B4-BE49-F238E27FC236}">
                  <a16:creationId xmlns:a16="http://schemas.microsoft.com/office/drawing/2014/main" id="{AD7988DE-12C1-4514-9BEA-7ACED065D40E}"/>
                </a:ext>
              </a:extLst>
            </p:cNvPr>
            <p:cNvSpPr>
              <a:spLocks/>
            </p:cNvSpPr>
            <p:nvPr/>
          </p:nvSpPr>
          <p:spPr bwMode="auto">
            <a:xfrm>
              <a:off x="5051289" y="1375343"/>
              <a:ext cx="7487" cy="17468"/>
            </a:xfrm>
            <a:custGeom>
              <a:avLst/>
              <a:gdLst/>
              <a:ahLst/>
              <a:cxnLst>
                <a:cxn ang="0">
                  <a:pos x="2" y="6"/>
                </a:cxn>
                <a:cxn ang="0">
                  <a:pos x="2" y="4"/>
                </a:cxn>
                <a:cxn ang="0">
                  <a:pos x="3" y="2"/>
                </a:cxn>
                <a:cxn ang="0">
                  <a:pos x="2" y="1"/>
                </a:cxn>
                <a:cxn ang="0">
                  <a:pos x="1" y="1"/>
                </a:cxn>
                <a:cxn ang="0">
                  <a:pos x="0" y="2"/>
                </a:cxn>
                <a:cxn ang="0">
                  <a:pos x="0" y="3"/>
                </a:cxn>
                <a:cxn ang="0">
                  <a:pos x="0" y="5"/>
                </a:cxn>
                <a:cxn ang="0">
                  <a:pos x="0" y="5"/>
                </a:cxn>
                <a:cxn ang="0">
                  <a:pos x="2" y="6"/>
                </a:cxn>
              </a:cxnLst>
              <a:rect l="0" t="0" r="r" b="b"/>
              <a:pathLst>
                <a:path w="3" h="6">
                  <a:moveTo>
                    <a:pt x="2" y="6"/>
                  </a:moveTo>
                  <a:cubicBezTo>
                    <a:pt x="2" y="6"/>
                    <a:pt x="2" y="5"/>
                    <a:pt x="2" y="4"/>
                  </a:cubicBezTo>
                  <a:cubicBezTo>
                    <a:pt x="2" y="4"/>
                    <a:pt x="3" y="3"/>
                    <a:pt x="3" y="2"/>
                  </a:cubicBezTo>
                  <a:cubicBezTo>
                    <a:pt x="3" y="2"/>
                    <a:pt x="3" y="1"/>
                    <a:pt x="2" y="1"/>
                  </a:cubicBezTo>
                  <a:cubicBezTo>
                    <a:pt x="2" y="0"/>
                    <a:pt x="1" y="0"/>
                    <a:pt x="1" y="1"/>
                  </a:cubicBezTo>
                  <a:cubicBezTo>
                    <a:pt x="1" y="1"/>
                    <a:pt x="0" y="1"/>
                    <a:pt x="0" y="2"/>
                  </a:cubicBezTo>
                  <a:cubicBezTo>
                    <a:pt x="0" y="2"/>
                    <a:pt x="0" y="3"/>
                    <a:pt x="0" y="3"/>
                  </a:cubicBezTo>
                  <a:cubicBezTo>
                    <a:pt x="0" y="3"/>
                    <a:pt x="0" y="4"/>
                    <a:pt x="0" y="5"/>
                  </a:cubicBezTo>
                  <a:cubicBezTo>
                    <a:pt x="0" y="5"/>
                    <a:pt x="0" y="5"/>
                    <a:pt x="0" y="5"/>
                  </a:cubicBezTo>
                  <a:cubicBezTo>
                    <a:pt x="1" y="6"/>
                    <a:pt x="1" y="6"/>
                    <a:pt x="2"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 name="Freeform 189">
              <a:extLst>
                <a:ext uri="{FF2B5EF4-FFF2-40B4-BE49-F238E27FC236}">
                  <a16:creationId xmlns:a16="http://schemas.microsoft.com/office/drawing/2014/main" id="{8571C564-DE37-4FB1-A966-0656460FC481}"/>
                </a:ext>
              </a:extLst>
            </p:cNvPr>
            <p:cNvSpPr>
              <a:spLocks/>
            </p:cNvSpPr>
            <p:nvPr/>
          </p:nvSpPr>
          <p:spPr bwMode="auto">
            <a:xfrm>
              <a:off x="5123653" y="1290502"/>
              <a:ext cx="22459" cy="7487"/>
            </a:xfrm>
            <a:custGeom>
              <a:avLst/>
              <a:gdLst/>
              <a:ahLst/>
              <a:cxnLst>
                <a:cxn ang="0">
                  <a:pos x="6" y="2"/>
                </a:cxn>
                <a:cxn ang="0">
                  <a:pos x="7" y="1"/>
                </a:cxn>
                <a:cxn ang="0">
                  <a:pos x="5" y="0"/>
                </a:cxn>
                <a:cxn ang="0">
                  <a:pos x="4" y="1"/>
                </a:cxn>
                <a:cxn ang="0">
                  <a:pos x="2" y="1"/>
                </a:cxn>
                <a:cxn ang="0">
                  <a:pos x="0" y="1"/>
                </a:cxn>
                <a:cxn ang="0">
                  <a:pos x="0" y="1"/>
                </a:cxn>
                <a:cxn ang="0">
                  <a:pos x="1" y="2"/>
                </a:cxn>
                <a:cxn ang="0">
                  <a:pos x="3" y="2"/>
                </a:cxn>
                <a:cxn ang="0">
                  <a:pos x="4" y="3"/>
                </a:cxn>
                <a:cxn ang="0">
                  <a:pos x="5" y="3"/>
                </a:cxn>
                <a:cxn ang="0">
                  <a:pos x="6" y="2"/>
                </a:cxn>
              </a:cxnLst>
              <a:rect l="0" t="0" r="r" b="b"/>
              <a:pathLst>
                <a:path w="7" h="3">
                  <a:moveTo>
                    <a:pt x="6" y="2"/>
                  </a:moveTo>
                  <a:cubicBezTo>
                    <a:pt x="6" y="2"/>
                    <a:pt x="7" y="2"/>
                    <a:pt x="7" y="1"/>
                  </a:cubicBezTo>
                  <a:cubicBezTo>
                    <a:pt x="7" y="1"/>
                    <a:pt x="6" y="0"/>
                    <a:pt x="5" y="0"/>
                  </a:cubicBezTo>
                  <a:cubicBezTo>
                    <a:pt x="5" y="0"/>
                    <a:pt x="4" y="1"/>
                    <a:pt x="4" y="1"/>
                  </a:cubicBezTo>
                  <a:cubicBezTo>
                    <a:pt x="3" y="1"/>
                    <a:pt x="2" y="1"/>
                    <a:pt x="2" y="1"/>
                  </a:cubicBezTo>
                  <a:cubicBezTo>
                    <a:pt x="1" y="1"/>
                    <a:pt x="0" y="1"/>
                    <a:pt x="0" y="1"/>
                  </a:cubicBezTo>
                  <a:cubicBezTo>
                    <a:pt x="0" y="1"/>
                    <a:pt x="0" y="1"/>
                    <a:pt x="0" y="1"/>
                  </a:cubicBezTo>
                  <a:cubicBezTo>
                    <a:pt x="0" y="2"/>
                    <a:pt x="1" y="2"/>
                    <a:pt x="1" y="2"/>
                  </a:cubicBezTo>
                  <a:cubicBezTo>
                    <a:pt x="2" y="2"/>
                    <a:pt x="2" y="2"/>
                    <a:pt x="3" y="2"/>
                  </a:cubicBezTo>
                  <a:cubicBezTo>
                    <a:pt x="3" y="3"/>
                    <a:pt x="3" y="3"/>
                    <a:pt x="4" y="3"/>
                  </a:cubicBezTo>
                  <a:cubicBezTo>
                    <a:pt x="4" y="3"/>
                    <a:pt x="4" y="3"/>
                    <a:pt x="5" y="3"/>
                  </a:cubicBezTo>
                  <a:cubicBezTo>
                    <a:pt x="5" y="3"/>
                    <a:pt x="6" y="3"/>
                    <a:pt x="6"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4" name="Freeform 190">
              <a:extLst>
                <a:ext uri="{FF2B5EF4-FFF2-40B4-BE49-F238E27FC236}">
                  <a16:creationId xmlns:a16="http://schemas.microsoft.com/office/drawing/2014/main" id="{3095B823-EE09-4E09-B910-1950D39F5725}"/>
                </a:ext>
              </a:extLst>
            </p:cNvPr>
            <p:cNvSpPr>
              <a:spLocks/>
            </p:cNvSpPr>
            <p:nvPr/>
          </p:nvSpPr>
          <p:spPr bwMode="auto">
            <a:xfrm>
              <a:off x="5171065" y="1260558"/>
              <a:ext cx="12477" cy="14972"/>
            </a:xfrm>
            <a:custGeom>
              <a:avLst/>
              <a:gdLst/>
              <a:ahLst/>
              <a:cxnLst>
                <a:cxn ang="0">
                  <a:pos x="3" y="5"/>
                </a:cxn>
                <a:cxn ang="0">
                  <a:pos x="1" y="4"/>
                </a:cxn>
                <a:cxn ang="0">
                  <a:pos x="0" y="1"/>
                </a:cxn>
                <a:cxn ang="0">
                  <a:pos x="1" y="0"/>
                </a:cxn>
                <a:cxn ang="0">
                  <a:pos x="3" y="0"/>
                </a:cxn>
                <a:cxn ang="0">
                  <a:pos x="3" y="2"/>
                </a:cxn>
                <a:cxn ang="0">
                  <a:pos x="3" y="3"/>
                </a:cxn>
                <a:cxn ang="0">
                  <a:pos x="3" y="5"/>
                </a:cxn>
                <a:cxn ang="0">
                  <a:pos x="3" y="5"/>
                </a:cxn>
              </a:cxnLst>
              <a:rect l="0" t="0" r="r" b="b"/>
              <a:pathLst>
                <a:path w="4" h="5">
                  <a:moveTo>
                    <a:pt x="3" y="5"/>
                  </a:moveTo>
                  <a:cubicBezTo>
                    <a:pt x="2" y="5"/>
                    <a:pt x="1" y="4"/>
                    <a:pt x="1" y="4"/>
                  </a:cubicBezTo>
                  <a:cubicBezTo>
                    <a:pt x="0" y="3"/>
                    <a:pt x="0" y="2"/>
                    <a:pt x="0" y="1"/>
                  </a:cubicBezTo>
                  <a:cubicBezTo>
                    <a:pt x="0" y="1"/>
                    <a:pt x="1" y="0"/>
                    <a:pt x="1" y="0"/>
                  </a:cubicBezTo>
                  <a:cubicBezTo>
                    <a:pt x="1" y="0"/>
                    <a:pt x="2" y="0"/>
                    <a:pt x="3" y="0"/>
                  </a:cubicBezTo>
                  <a:cubicBezTo>
                    <a:pt x="3" y="0"/>
                    <a:pt x="3" y="1"/>
                    <a:pt x="3" y="2"/>
                  </a:cubicBezTo>
                  <a:cubicBezTo>
                    <a:pt x="4" y="2"/>
                    <a:pt x="3" y="3"/>
                    <a:pt x="3" y="3"/>
                  </a:cubicBezTo>
                  <a:cubicBezTo>
                    <a:pt x="3" y="3"/>
                    <a:pt x="3" y="4"/>
                    <a:pt x="3" y="5"/>
                  </a:cubicBezTo>
                  <a:cubicBezTo>
                    <a:pt x="3" y="5"/>
                    <a:pt x="3" y="5"/>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91">
              <a:extLst>
                <a:ext uri="{FF2B5EF4-FFF2-40B4-BE49-F238E27FC236}">
                  <a16:creationId xmlns:a16="http://schemas.microsoft.com/office/drawing/2014/main" id="{EF5933DA-6661-4B75-9A7C-A98517ED198F}"/>
                </a:ext>
              </a:extLst>
            </p:cNvPr>
            <p:cNvSpPr>
              <a:spLocks/>
            </p:cNvSpPr>
            <p:nvPr/>
          </p:nvSpPr>
          <p:spPr bwMode="auto">
            <a:xfrm>
              <a:off x="5201009" y="1248081"/>
              <a:ext cx="29944" cy="29944"/>
            </a:xfrm>
            <a:custGeom>
              <a:avLst/>
              <a:gdLst/>
              <a:ahLst/>
              <a:cxnLst>
                <a:cxn ang="0">
                  <a:pos x="5" y="9"/>
                </a:cxn>
                <a:cxn ang="0">
                  <a:pos x="7" y="8"/>
                </a:cxn>
                <a:cxn ang="0">
                  <a:pos x="7" y="5"/>
                </a:cxn>
                <a:cxn ang="0">
                  <a:pos x="8" y="4"/>
                </a:cxn>
                <a:cxn ang="0">
                  <a:pos x="9" y="5"/>
                </a:cxn>
                <a:cxn ang="0">
                  <a:pos x="10" y="4"/>
                </a:cxn>
                <a:cxn ang="0">
                  <a:pos x="10" y="2"/>
                </a:cxn>
                <a:cxn ang="0">
                  <a:pos x="8" y="1"/>
                </a:cxn>
                <a:cxn ang="0">
                  <a:pos x="6" y="0"/>
                </a:cxn>
                <a:cxn ang="0">
                  <a:pos x="4" y="1"/>
                </a:cxn>
                <a:cxn ang="0">
                  <a:pos x="3" y="2"/>
                </a:cxn>
                <a:cxn ang="0">
                  <a:pos x="3" y="4"/>
                </a:cxn>
                <a:cxn ang="0">
                  <a:pos x="1" y="5"/>
                </a:cxn>
                <a:cxn ang="0">
                  <a:pos x="0" y="7"/>
                </a:cxn>
                <a:cxn ang="0">
                  <a:pos x="1" y="8"/>
                </a:cxn>
                <a:cxn ang="0">
                  <a:pos x="3" y="10"/>
                </a:cxn>
                <a:cxn ang="0">
                  <a:pos x="3" y="8"/>
                </a:cxn>
                <a:cxn ang="0">
                  <a:pos x="4" y="7"/>
                </a:cxn>
                <a:cxn ang="0">
                  <a:pos x="5" y="8"/>
                </a:cxn>
                <a:cxn ang="0">
                  <a:pos x="5" y="9"/>
                </a:cxn>
              </a:cxnLst>
              <a:rect l="0" t="0" r="r" b="b"/>
              <a:pathLst>
                <a:path w="10" h="10">
                  <a:moveTo>
                    <a:pt x="5" y="9"/>
                  </a:moveTo>
                  <a:cubicBezTo>
                    <a:pt x="6" y="9"/>
                    <a:pt x="7" y="8"/>
                    <a:pt x="7" y="8"/>
                  </a:cubicBezTo>
                  <a:cubicBezTo>
                    <a:pt x="7" y="7"/>
                    <a:pt x="7" y="6"/>
                    <a:pt x="7" y="5"/>
                  </a:cubicBezTo>
                  <a:cubicBezTo>
                    <a:pt x="7" y="5"/>
                    <a:pt x="8" y="5"/>
                    <a:pt x="8" y="4"/>
                  </a:cubicBezTo>
                  <a:cubicBezTo>
                    <a:pt x="8" y="4"/>
                    <a:pt x="9" y="5"/>
                    <a:pt x="9" y="5"/>
                  </a:cubicBezTo>
                  <a:cubicBezTo>
                    <a:pt x="10" y="5"/>
                    <a:pt x="10" y="5"/>
                    <a:pt x="10" y="4"/>
                  </a:cubicBezTo>
                  <a:cubicBezTo>
                    <a:pt x="10" y="4"/>
                    <a:pt x="10" y="2"/>
                    <a:pt x="10" y="2"/>
                  </a:cubicBezTo>
                  <a:cubicBezTo>
                    <a:pt x="10" y="1"/>
                    <a:pt x="9" y="1"/>
                    <a:pt x="8" y="1"/>
                  </a:cubicBezTo>
                  <a:cubicBezTo>
                    <a:pt x="8" y="0"/>
                    <a:pt x="6" y="0"/>
                    <a:pt x="6" y="0"/>
                  </a:cubicBezTo>
                  <a:cubicBezTo>
                    <a:pt x="5" y="0"/>
                    <a:pt x="4" y="0"/>
                    <a:pt x="4" y="1"/>
                  </a:cubicBezTo>
                  <a:cubicBezTo>
                    <a:pt x="4" y="1"/>
                    <a:pt x="3" y="2"/>
                    <a:pt x="3" y="2"/>
                  </a:cubicBezTo>
                  <a:cubicBezTo>
                    <a:pt x="3" y="3"/>
                    <a:pt x="3" y="4"/>
                    <a:pt x="3" y="4"/>
                  </a:cubicBezTo>
                  <a:cubicBezTo>
                    <a:pt x="2" y="4"/>
                    <a:pt x="2" y="4"/>
                    <a:pt x="1" y="5"/>
                  </a:cubicBezTo>
                  <a:cubicBezTo>
                    <a:pt x="1" y="5"/>
                    <a:pt x="0" y="6"/>
                    <a:pt x="0" y="7"/>
                  </a:cubicBezTo>
                  <a:cubicBezTo>
                    <a:pt x="0" y="7"/>
                    <a:pt x="1" y="8"/>
                    <a:pt x="1" y="8"/>
                  </a:cubicBezTo>
                  <a:cubicBezTo>
                    <a:pt x="1" y="8"/>
                    <a:pt x="2" y="10"/>
                    <a:pt x="3" y="10"/>
                  </a:cubicBezTo>
                  <a:cubicBezTo>
                    <a:pt x="3" y="9"/>
                    <a:pt x="3" y="9"/>
                    <a:pt x="3" y="8"/>
                  </a:cubicBezTo>
                  <a:cubicBezTo>
                    <a:pt x="4" y="8"/>
                    <a:pt x="3" y="7"/>
                    <a:pt x="4" y="7"/>
                  </a:cubicBezTo>
                  <a:cubicBezTo>
                    <a:pt x="4" y="7"/>
                    <a:pt x="4" y="8"/>
                    <a:pt x="5" y="8"/>
                  </a:cubicBezTo>
                  <a:cubicBezTo>
                    <a:pt x="5" y="8"/>
                    <a:pt x="5" y="9"/>
                    <a:pt x="5"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6" name="Freeform 192">
              <a:extLst>
                <a:ext uri="{FF2B5EF4-FFF2-40B4-BE49-F238E27FC236}">
                  <a16:creationId xmlns:a16="http://schemas.microsoft.com/office/drawing/2014/main" id="{B9C8B7F3-9EE0-4361-9BA2-F83184488BDD}"/>
                </a:ext>
              </a:extLst>
            </p:cNvPr>
            <p:cNvSpPr>
              <a:spLocks/>
            </p:cNvSpPr>
            <p:nvPr/>
          </p:nvSpPr>
          <p:spPr bwMode="auto">
            <a:xfrm>
              <a:off x="5193522" y="1215642"/>
              <a:ext cx="19963" cy="17468"/>
            </a:xfrm>
            <a:custGeom>
              <a:avLst/>
              <a:gdLst/>
              <a:ahLst/>
              <a:cxnLst>
                <a:cxn ang="0">
                  <a:pos x="6" y="4"/>
                </a:cxn>
                <a:cxn ang="0">
                  <a:pos x="4" y="5"/>
                </a:cxn>
                <a:cxn ang="0">
                  <a:pos x="4" y="6"/>
                </a:cxn>
                <a:cxn ang="0">
                  <a:pos x="2" y="6"/>
                </a:cxn>
                <a:cxn ang="0">
                  <a:pos x="1" y="5"/>
                </a:cxn>
                <a:cxn ang="0">
                  <a:pos x="0" y="4"/>
                </a:cxn>
                <a:cxn ang="0">
                  <a:pos x="0" y="2"/>
                </a:cxn>
                <a:cxn ang="0">
                  <a:pos x="0" y="0"/>
                </a:cxn>
                <a:cxn ang="0">
                  <a:pos x="2" y="0"/>
                </a:cxn>
                <a:cxn ang="0">
                  <a:pos x="4" y="0"/>
                </a:cxn>
                <a:cxn ang="0">
                  <a:pos x="5" y="0"/>
                </a:cxn>
                <a:cxn ang="0">
                  <a:pos x="7" y="0"/>
                </a:cxn>
                <a:cxn ang="0">
                  <a:pos x="7" y="2"/>
                </a:cxn>
                <a:cxn ang="0">
                  <a:pos x="6" y="4"/>
                </a:cxn>
              </a:cxnLst>
              <a:rect l="0" t="0" r="r" b="b"/>
              <a:pathLst>
                <a:path w="7" h="6">
                  <a:moveTo>
                    <a:pt x="6" y="4"/>
                  </a:moveTo>
                  <a:cubicBezTo>
                    <a:pt x="6" y="4"/>
                    <a:pt x="5" y="5"/>
                    <a:pt x="4" y="5"/>
                  </a:cubicBezTo>
                  <a:cubicBezTo>
                    <a:pt x="4" y="5"/>
                    <a:pt x="4" y="6"/>
                    <a:pt x="4" y="6"/>
                  </a:cubicBezTo>
                  <a:cubicBezTo>
                    <a:pt x="3" y="6"/>
                    <a:pt x="2" y="6"/>
                    <a:pt x="2" y="6"/>
                  </a:cubicBezTo>
                  <a:cubicBezTo>
                    <a:pt x="2" y="6"/>
                    <a:pt x="1" y="5"/>
                    <a:pt x="1" y="5"/>
                  </a:cubicBezTo>
                  <a:cubicBezTo>
                    <a:pt x="1" y="4"/>
                    <a:pt x="0" y="4"/>
                    <a:pt x="0" y="4"/>
                  </a:cubicBezTo>
                  <a:cubicBezTo>
                    <a:pt x="0" y="3"/>
                    <a:pt x="0" y="3"/>
                    <a:pt x="0" y="2"/>
                  </a:cubicBezTo>
                  <a:cubicBezTo>
                    <a:pt x="0" y="2"/>
                    <a:pt x="0" y="1"/>
                    <a:pt x="0" y="0"/>
                  </a:cubicBezTo>
                  <a:cubicBezTo>
                    <a:pt x="1" y="0"/>
                    <a:pt x="2" y="0"/>
                    <a:pt x="2" y="0"/>
                  </a:cubicBezTo>
                  <a:cubicBezTo>
                    <a:pt x="2" y="0"/>
                    <a:pt x="3" y="0"/>
                    <a:pt x="4" y="0"/>
                  </a:cubicBezTo>
                  <a:cubicBezTo>
                    <a:pt x="4" y="0"/>
                    <a:pt x="5" y="0"/>
                    <a:pt x="5" y="0"/>
                  </a:cubicBezTo>
                  <a:cubicBezTo>
                    <a:pt x="5" y="0"/>
                    <a:pt x="6" y="0"/>
                    <a:pt x="7" y="0"/>
                  </a:cubicBezTo>
                  <a:cubicBezTo>
                    <a:pt x="7" y="1"/>
                    <a:pt x="7" y="1"/>
                    <a:pt x="7" y="2"/>
                  </a:cubicBezTo>
                  <a:cubicBezTo>
                    <a:pt x="7" y="2"/>
                    <a:pt x="7" y="4"/>
                    <a:pt x="6"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7" name="Freeform 193">
              <a:extLst>
                <a:ext uri="{FF2B5EF4-FFF2-40B4-BE49-F238E27FC236}">
                  <a16:creationId xmlns:a16="http://schemas.microsoft.com/office/drawing/2014/main" id="{3BA60840-1451-4FE8-B52E-FCE416FCB384}"/>
                </a:ext>
              </a:extLst>
            </p:cNvPr>
            <p:cNvSpPr>
              <a:spLocks/>
            </p:cNvSpPr>
            <p:nvPr/>
          </p:nvSpPr>
          <p:spPr bwMode="auto">
            <a:xfrm>
              <a:off x="5255906" y="1243090"/>
              <a:ext cx="7487" cy="14972"/>
            </a:xfrm>
            <a:custGeom>
              <a:avLst/>
              <a:gdLst/>
              <a:ahLst/>
              <a:cxnLst>
                <a:cxn ang="0">
                  <a:pos x="3" y="4"/>
                </a:cxn>
                <a:cxn ang="0">
                  <a:pos x="2" y="3"/>
                </a:cxn>
                <a:cxn ang="0">
                  <a:pos x="1" y="1"/>
                </a:cxn>
                <a:cxn ang="0">
                  <a:pos x="0" y="1"/>
                </a:cxn>
                <a:cxn ang="0">
                  <a:pos x="0" y="2"/>
                </a:cxn>
                <a:cxn ang="0">
                  <a:pos x="0" y="4"/>
                </a:cxn>
                <a:cxn ang="0">
                  <a:pos x="2" y="5"/>
                </a:cxn>
                <a:cxn ang="0">
                  <a:pos x="3" y="4"/>
                </a:cxn>
              </a:cxnLst>
              <a:rect l="0" t="0" r="r" b="b"/>
              <a:pathLst>
                <a:path w="3" h="5">
                  <a:moveTo>
                    <a:pt x="3" y="4"/>
                  </a:moveTo>
                  <a:cubicBezTo>
                    <a:pt x="3" y="4"/>
                    <a:pt x="2" y="3"/>
                    <a:pt x="2" y="3"/>
                  </a:cubicBezTo>
                  <a:cubicBezTo>
                    <a:pt x="2" y="2"/>
                    <a:pt x="2" y="1"/>
                    <a:pt x="1" y="1"/>
                  </a:cubicBezTo>
                  <a:cubicBezTo>
                    <a:pt x="1" y="0"/>
                    <a:pt x="0" y="0"/>
                    <a:pt x="0" y="1"/>
                  </a:cubicBezTo>
                  <a:cubicBezTo>
                    <a:pt x="0" y="1"/>
                    <a:pt x="0" y="2"/>
                    <a:pt x="0" y="2"/>
                  </a:cubicBezTo>
                  <a:cubicBezTo>
                    <a:pt x="0" y="2"/>
                    <a:pt x="0" y="3"/>
                    <a:pt x="0" y="4"/>
                  </a:cubicBezTo>
                  <a:cubicBezTo>
                    <a:pt x="1" y="4"/>
                    <a:pt x="1" y="5"/>
                    <a:pt x="2" y="5"/>
                  </a:cubicBezTo>
                  <a:cubicBezTo>
                    <a:pt x="2" y="5"/>
                    <a:pt x="3" y="5"/>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8" name="Freeform 194">
              <a:extLst>
                <a:ext uri="{FF2B5EF4-FFF2-40B4-BE49-F238E27FC236}">
                  <a16:creationId xmlns:a16="http://schemas.microsoft.com/office/drawing/2014/main" id="{2585493B-114D-41CB-B590-0B806071580F}"/>
                </a:ext>
              </a:extLst>
            </p:cNvPr>
            <p:cNvSpPr>
              <a:spLocks/>
            </p:cNvSpPr>
            <p:nvPr/>
          </p:nvSpPr>
          <p:spPr bwMode="auto">
            <a:xfrm>
              <a:off x="5243429" y="724061"/>
              <a:ext cx="374300" cy="538991"/>
            </a:xfrm>
            <a:custGeom>
              <a:avLst/>
              <a:gdLst/>
              <a:ahLst/>
              <a:cxnLst>
                <a:cxn ang="0">
                  <a:pos x="0" y="157"/>
                </a:cxn>
                <a:cxn ang="0">
                  <a:pos x="12" y="157"/>
                </a:cxn>
                <a:cxn ang="0">
                  <a:pos x="25" y="151"/>
                </a:cxn>
                <a:cxn ang="0">
                  <a:pos x="32" y="143"/>
                </a:cxn>
                <a:cxn ang="0">
                  <a:pos x="35" y="136"/>
                </a:cxn>
                <a:cxn ang="0">
                  <a:pos x="16" y="130"/>
                </a:cxn>
                <a:cxn ang="0">
                  <a:pos x="7" y="119"/>
                </a:cxn>
                <a:cxn ang="0">
                  <a:pos x="9" y="113"/>
                </a:cxn>
                <a:cxn ang="0">
                  <a:pos x="27" y="106"/>
                </a:cxn>
                <a:cxn ang="0">
                  <a:pos x="14" y="106"/>
                </a:cxn>
                <a:cxn ang="0">
                  <a:pos x="14" y="99"/>
                </a:cxn>
                <a:cxn ang="0">
                  <a:pos x="5" y="95"/>
                </a:cxn>
                <a:cxn ang="0">
                  <a:pos x="7" y="81"/>
                </a:cxn>
                <a:cxn ang="0">
                  <a:pos x="13" y="77"/>
                </a:cxn>
                <a:cxn ang="0">
                  <a:pos x="13" y="71"/>
                </a:cxn>
                <a:cxn ang="0">
                  <a:pos x="20" y="64"/>
                </a:cxn>
                <a:cxn ang="0">
                  <a:pos x="31" y="69"/>
                </a:cxn>
                <a:cxn ang="0">
                  <a:pos x="31" y="76"/>
                </a:cxn>
                <a:cxn ang="0">
                  <a:pos x="34" y="75"/>
                </a:cxn>
                <a:cxn ang="0">
                  <a:pos x="49" y="76"/>
                </a:cxn>
                <a:cxn ang="0">
                  <a:pos x="50" y="72"/>
                </a:cxn>
                <a:cxn ang="0">
                  <a:pos x="46" y="55"/>
                </a:cxn>
                <a:cxn ang="0">
                  <a:pos x="46" y="48"/>
                </a:cxn>
                <a:cxn ang="0">
                  <a:pos x="62" y="42"/>
                </a:cxn>
                <a:cxn ang="0">
                  <a:pos x="80" y="28"/>
                </a:cxn>
                <a:cxn ang="0">
                  <a:pos x="108" y="9"/>
                </a:cxn>
                <a:cxn ang="0">
                  <a:pos x="123" y="11"/>
                </a:cxn>
                <a:cxn ang="0">
                  <a:pos x="118" y="36"/>
                </a:cxn>
                <a:cxn ang="0">
                  <a:pos x="117" y="46"/>
                </a:cxn>
                <a:cxn ang="0">
                  <a:pos x="106" y="58"/>
                </a:cxn>
                <a:cxn ang="0">
                  <a:pos x="98" y="64"/>
                </a:cxn>
                <a:cxn ang="0">
                  <a:pos x="117" y="67"/>
                </a:cxn>
                <a:cxn ang="0">
                  <a:pos x="122" y="70"/>
                </a:cxn>
                <a:cxn ang="0">
                  <a:pos x="106" y="74"/>
                </a:cxn>
                <a:cxn ang="0">
                  <a:pos x="96" y="74"/>
                </a:cxn>
                <a:cxn ang="0">
                  <a:pos x="89" y="87"/>
                </a:cxn>
                <a:cxn ang="0">
                  <a:pos x="89" y="93"/>
                </a:cxn>
                <a:cxn ang="0">
                  <a:pos x="81" y="98"/>
                </a:cxn>
                <a:cxn ang="0">
                  <a:pos x="73" y="103"/>
                </a:cxn>
                <a:cxn ang="0">
                  <a:pos x="90" y="98"/>
                </a:cxn>
                <a:cxn ang="0">
                  <a:pos x="91" y="110"/>
                </a:cxn>
                <a:cxn ang="0">
                  <a:pos x="92" y="122"/>
                </a:cxn>
                <a:cxn ang="0">
                  <a:pos x="74" y="120"/>
                </a:cxn>
                <a:cxn ang="0">
                  <a:pos x="83" y="135"/>
                </a:cxn>
                <a:cxn ang="0">
                  <a:pos x="73" y="131"/>
                </a:cxn>
                <a:cxn ang="0">
                  <a:pos x="70" y="142"/>
                </a:cxn>
                <a:cxn ang="0">
                  <a:pos x="64" y="134"/>
                </a:cxn>
                <a:cxn ang="0">
                  <a:pos x="55" y="133"/>
                </a:cxn>
                <a:cxn ang="0">
                  <a:pos x="59" y="111"/>
                </a:cxn>
                <a:cxn ang="0">
                  <a:pos x="60" y="107"/>
                </a:cxn>
                <a:cxn ang="0">
                  <a:pos x="47" y="122"/>
                </a:cxn>
                <a:cxn ang="0">
                  <a:pos x="54" y="136"/>
                </a:cxn>
                <a:cxn ang="0">
                  <a:pos x="56" y="148"/>
                </a:cxn>
                <a:cxn ang="0">
                  <a:pos x="40" y="149"/>
                </a:cxn>
                <a:cxn ang="0">
                  <a:pos x="49" y="158"/>
                </a:cxn>
                <a:cxn ang="0">
                  <a:pos x="41" y="166"/>
                </a:cxn>
                <a:cxn ang="0">
                  <a:pos x="32" y="164"/>
                </a:cxn>
                <a:cxn ang="0">
                  <a:pos x="27" y="170"/>
                </a:cxn>
                <a:cxn ang="0">
                  <a:pos x="22" y="178"/>
                </a:cxn>
              </a:cxnLst>
              <a:rect l="0" t="0" r="r" b="b"/>
              <a:pathLst>
                <a:path w="126" h="182">
                  <a:moveTo>
                    <a:pt x="18" y="182"/>
                  </a:moveTo>
                  <a:cubicBezTo>
                    <a:pt x="17" y="181"/>
                    <a:pt x="17" y="180"/>
                    <a:pt x="16" y="179"/>
                  </a:cubicBezTo>
                  <a:cubicBezTo>
                    <a:pt x="16" y="179"/>
                    <a:pt x="15" y="178"/>
                    <a:pt x="14" y="177"/>
                  </a:cubicBezTo>
                  <a:cubicBezTo>
                    <a:pt x="14" y="176"/>
                    <a:pt x="13" y="175"/>
                    <a:pt x="13" y="174"/>
                  </a:cubicBezTo>
                  <a:cubicBezTo>
                    <a:pt x="13" y="173"/>
                    <a:pt x="12" y="172"/>
                    <a:pt x="11" y="171"/>
                  </a:cubicBezTo>
                  <a:cubicBezTo>
                    <a:pt x="10" y="170"/>
                    <a:pt x="8" y="168"/>
                    <a:pt x="8" y="168"/>
                  </a:cubicBezTo>
                  <a:cubicBezTo>
                    <a:pt x="7" y="167"/>
                    <a:pt x="6" y="165"/>
                    <a:pt x="6" y="164"/>
                  </a:cubicBezTo>
                  <a:cubicBezTo>
                    <a:pt x="5" y="164"/>
                    <a:pt x="3" y="163"/>
                    <a:pt x="3" y="162"/>
                  </a:cubicBezTo>
                  <a:cubicBezTo>
                    <a:pt x="2" y="161"/>
                    <a:pt x="2" y="160"/>
                    <a:pt x="2" y="159"/>
                  </a:cubicBezTo>
                  <a:cubicBezTo>
                    <a:pt x="1" y="159"/>
                    <a:pt x="0" y="158"/>
                    <a:pt x="0" y="158"/>
                  </a:cubicBezTo>
                  <a:cubicBezTo>
                    <a:pt x="0" y="158"/>
                    <a:pt x="0" y="157"/>
                    <a:pt x="0" y="157"/>
                  </a:cubicBezTo>
                  <a:cubicBezTo>
                    <a:pt x="0" y="157"/>
                    <a:pt x="0" y="156"/>
                    <a:pt x="1" y="156"/>
                  </a:cubicBezTo>
                  <a:cubicBezTo>
                    <a:pt x="1" y="156"/>
                    <a:pt x="2" y="155"/>
                    <a:pt x="2" y="155"/>
                  </a:cubicBezTo>
                  <a:cubicBezTo>
                    <a:pt x="2" y="156"/>
                    <a:pt x="3" y="156"/>
                    <a:pt x="3" y="156"/>
                  </a:cubicBezTo>
                  <a:cubicBezTo>
                    <a:pt x="3" y="157"/>
                    <a:pt x="5" y="157"/>
                    <a:pt x="5" y="157"/>
                  </a:cubicBezTo>
                  <a:cubicBezTo>
                    <a:pt x="6" y="158"/>
                    <a:pt x="6" y="158"/>
                    <a:pt x="6" y="158"/>
                  </a:cubicBezTo>
                  <a:cubicBezTo>
                    <a:pt x="6" y="159"/>
                    <a:pt x="6" y="160"/>
                    <a:pt x="6" y="160"/>
                  </a:cubicBezTo>
                  <a:cubicBezTo>
                    <a:pt x="6" y="161"/>
                    <a:pt x="7" y="162"/>
                    <a:pt x="7" y="163"/>
                  </a:cubicBezTo>
                  <a:cubicBezTo>
                    <a:pt x="7" y="163"/>
                    <a:pt x="7" y="164"/>
                    <a:pt x="8" y="164"/>
                  </a:cubicBezTo>
                  <a:cubicBezTo>
                    <a:pt x="8" y="164"/>
                    <a:pt x="9" y="163"/>
                    <a:pt x="9" y="162"/>
                  </a:cubicBezTo>
                  <a:cubicBezTo>
                    <a:pt x="9" y="162"/>
                    <a:pt x="10" y="160"/>
                    <a:pt x="10" y="159"/>
                  </a:cubicBezTo>
                  <a:cubicBezTo>
                    <a:pt x="11" y="158"/>
                    <a:pt x="12" y="157"/>
                    <a:pt x="12" y="157"/>
                  </a:cubicBezTo>
                  <a:cubicBezTo>
                    <a:pt x="13" y="156"/>
                    <a:pt x="14" y="155"/>
                    <a:pt x="15" y="155"/>
                  </a:cubicBezTo>
                  <a:cubicBezTo>
                    <a:pt x="15" y="155"/>
                    <a:pt x="16" y="154"/>
                    <a:pt x="16" y="153"/>
                  </a:cubicBezTo>
                  <a:cubicBezTo>
                    <a:pt x="16" y="152"/>
                    <a:pt x="16" y="151"/>
                    <a:pt x="16" y="151"/>
                  </a:cubicBezTo>
                  <a:cubicBezTo>
                    <a:pt x="16" y="151"/>
                    <a:pt x="17" y="150"/>
                    <a:pt x="17" y="150"/>
                  </a:cubicBezTo>
                  <a:cubicBezTo>
                    <a:pt x="17" y="150"/>
                    <a:pt x="18" y="151"/>
                    <a:pt x="18" y="151"/>
                  </a:cubicBezTo>
                  <a:cubicBezTo>
                    <a:pt x="19" y="151"/>
                    <a:pt x="20" y="150"/>
                    <a:pt x="20" y="150"/>
                  </a:cubicBezTo>
                  <a:cubicBezTo>
                    <a:pt x="21" y="149"/>
                    <a:pt x="21" y="148"/>
                    <a:pt x="21" y="148"/>
                  </a:cubicBezTo>
                  <a:cubicBezTo>
                    <a:pt x="22" y="148"/>
                    <a:pt x="22" y="149"/>
                    <a:pt x="22" y="149"/>
                  </a:cubicBezTo>
                  <a:cubicBezTo>
                    <a:pt x="22" y="149"/>
                    <a:pt x="21" y="150"/>
                    <a:pt x="21" y="151"/>
                  </a:cubicBezTo>
                  <a:cubicBezTo>
                    <a:pt x="22" y="151"/>
                    <a:pt x="23" y="150"/>
                    <a:pt x="24" y="150"/>
                  </a:cubicBezTo>
                  <a:cubicBezTo>
                    <a:pt x="24" y="150"/>
                    <a:pt x="24" y="151"/>
                    <a:pt x="25" y="151"/>
                  </a:cubicBezTo>
                  <a:cubicBezTo>
                    <a:pt x="25" y="151"/>
                    <a:pt x="27" y="151"/>
                    <a:pt x="27" y="151"/>
                  </a:cubicBezTo>
                  <a:cubicBezTo>
                    <a:pt x="27" y="151"/>
                    <a:pt x="28" y="150"/>
                    <a:pt x="28" y="150"/>
                  </a:cubicBezTo>
                  <a:cubicBezTo>
                    <a:pt x="28" y="149"/>
                    <a:pt x="26" y="149"/>
                    <a:pt x="26" y="149"/>
                  </a:cubicBezTo>
                  <a:cubicBezTo>
                    <a:pt x="25" y="148"/>
                    <a:pt x="24" y="148"/>
                    <a:pt x="23" y="147"/>
                  </a:cubicBezTo>
                  <a:cubicBezTo>
                    <a:pt x="23" y="147"/>
                    <a:pt x="22" y="146"/>
                    <a:pt x="22" y="146"/>
                  </a:cubicBezTo>
                  <a:cubicBezTo>
                    <a:pt x="22" y="145"/>
                    <a:pt x="22" y="144"/>
                    <a:pt x="22" y="143"/>
                  </a:cubicBezTo>
                  <a:cubicBezTo>
                    <a:pt x="22" y="143"/>
                    <a:pt x="23" y="143"/>
                    <a:pt x="24" y="142"/>
                  </a:cubicBezTo>
                  <a:cubicBezTo>
                    <a:pt x="24" y="142"/>
                    <a:pt x="25" y="141"/>
                    <a:pt x="25" y="141"/>
                  </a:cubicBezTo>
                  <a:cubicBezTo>
                    <a:pt x="26" y="140"/>
                    <a:pt x="28" y="141"/>
                    <a:pt x="29" y="141"/>
                  </a:cubicBezTo>
                  <a:cubicBezTo>
                    <a:pt x="29" y="141"/>
                    <a:pt x="30" y="141"/>
                    <a:pt x="31" y="142"/>
                  </a:cubicBezTo>
                  <a:cubicBezTo>
                    <a:pt x="31" y="142"/>
                    <a:pt x="32" y="143"/>
                    <a:pt x="32" y="143"/>
                  </a:cubicBezTo>
                  <a:cubicBezTo>
                    <a:pt x="33" y="143"/>
                    <a:pt x="34" y="142"/>
                    <a:pt x="34" y="142"/>
                  </a:cubicBezTo>
                  <a:cubicBezTo>
                    <a:pt x="35" y="143"/>
                    <a:pt x="36" y="144"/>
                    <a:pt x="37" y="144"/>
                  </a:cubicBezTo>
                  <a:cubicBezTo>
                    <a:pt x="37" y="144"/>
                    <a:pt x="37" y="143"/>
                    <a:pt x="37" y="142"/>
                  </a:cubicBezTo>
                  <a:cubicBezTo>
                    <a:pt x="37" y="142"/>
                    <a:pt x="36" y="141"/>
                    <a:pt x="36" y="141"/>
                  </a:cubicBezTo>
                  <a:cubicBezTo>
                    <a:pt x="36" y="141"/>
                    <a:pt x="35" y="141"/>
                    <a:pt x="35" y="141"/>
                  </a:cubicBezTo>
                  <a:cubicBezTo>
                    <a:pt x="34" y="140"/>
                    <a:pt x="34" y="140"/>
                    <a:pt x="34" y="140"/>
                  </a:cubicBezTo>
                  <a:cubicBezTo>
                    <a:pt x="33" y="139"/>
                    <a:pt x="33" y="139"/>
                    <a:pt x="33" y="138"/>
                  </a:cubicBezTo>
                  <a:cubicBezTo>
                    <a:pt x="33" y="138"/>
                    <a:pt x="35" y="138"/>
                    <a:pt x="35" y="138"/>
                  </a:cubicBezTo>
                  <a:cubicBezTo>
                    <a:pt x="35" y="138"/>
                    <a:pt x="36" y="138"/>
                    <a:pt x="36" y="137"/>
                  </a:cubicBezTo>
                  <a:cubicBezTo>
                    <a:pt x="36" y="137"/>
                    <a:pt x="36" y="136"/>
                    <a:pt x="36" y="136"/>
                  </a:cubicBezTo>
                  <a:cubicBezTo>
                    <a:pt x="36" y="136"/>
                    <a:pt x="36" y="136"/>
                    <a:pt x="35" y="136"/>
                  </a:cubicBezTo>
                  <a:cubicBezTo>
                    <a:pt x="35" y="136"/>
                    <a:pt x="34" y="137"/>
                    <a:pt x="33" y="137"/>
                  </a:cubicBezTo>
                  <a:cubicBezTo>
                    <a:pt x="32" y="137"/>
                    <a:pt x="30" y="136"/>
                    <a:pt x="30" y="136"/>
                  </a:cubicBezTo>
                  <a:cubicBezTo>
                    <a:pt x="29" y="135"/>
                    <a:pt x="28" y="135"/>
                    <a:pt x="28" y="134"/>
                  </a:cubicBezTo>
                  <a:cubicBezTo>
                    <a:pt x="28" y="134"/>
                    <a:pt x="27" y="133"/>
                    <a:pt x="27" y="133"/>
                  </a:cubicBezTo>
                  <a:cubicBezTo>
                    <a:pt x="26" y="132"/>
                    <a:pt x="25" y="131"/>
                    <a:pt x="24" y="130"/>
                  </a:cubicBezTo>
                  <a:cubicBezTo>
                    <a:pt x="24" y="130"/>
                    <a:pt x="22" y="131"/>
                    <a:pt x="22" y="130"/>
                  </a:cubicBezTo>
                  <a:cubicBezTo>
                    <a:pt x="21" y="130"/>
                    <a:pt x="20" y="129"/>
                    <a:pt x="20" y="129"/>
                  </a:cubicBezTo>
                  <a:cubicBezTo>
                    <a:pt x="20" y="128"/>
                    <a:pt x="19" y="127"/>
                    <a:pt x="19" y="127"/>
                  </a:cubicBezTo>
                  <a:cubicBezTo>
                    <a:pt x="18" y="127"/>
                    <a:pt x="17" y="127"/>
                    <a:pt x="17" y="127"/>
                  </a:cubicBezTo>
                  <a:cubicBezTo>
                    <a:pt x="17" y="128"/>
                    <a:pt x="17" y="129"/>
                    <a:pt x="17" y="129"/>
                  </a:cubicBezTo>
                  <a:cubicBezTo>
                    <a:pt x="17" y="129"/>
                    <a:pt x="16" y="129"/>
                    <a:pt x="16" y="130"/>
                  </a:cubicBezTo>
                  <a:cubicBezTo>
                    <a:pt x="15" y="130"/>
                    <a:pt x="14" y="129"/>
                    <a:pt x="13" y="129"/>
                  </a:cubicBezTo>
                  <a:cubicBezTo>
                    <a:pt x="13" y="129"/>
                    <a:pt x="12" y="129"/>
                    <a:pt x="12" y="128"/>
                  </a:cubicBezTo>
                  <a:cubicBezTo>
                    <a:pt x="11" y="128"/>
                    <a:pt x="11" y="127"/>
                    <a:pt x="11" y="126"/>
                  </a:cubicBezTo>
                  <a:cubicBezTo>
                    <a:pt x="11" y="126"/>
                    <a:pt x="11" y="125"/>
                    <a:pt x="11" y="125"/>
                  </a:cubicBezTo>
                  <a:cubicBezTo>
                    <a:pt x="11" y="125"/>
                    <a:pt x="11" y="126"/>
                    <a:pt x="10" y="126"/>
                  </a:cubicBezTo>
                  <a:cubicBezTo>
                    <a:pt x="10" y="126"/>
                    <a:pt x="10" y="127"/>
                    <a:pt x="9" y="126"/>
                  </a:cubicBezTo>
                  <a:cubicBezTo>
                    <a:pt x="9" y="126"/>
                    <a:pt x="8" y="126"/>
                    <a:pt x="8" y="125"/>
                  </a:cubicBezTo>
                  <a:cubicBezTo>
                    <a:pt x="8" y="125"/>
                    <a:pt x="8" y="124"/>
                    <a:pt x="8" y="123"/>
                  </a:cubicBezTo>
                  <a:cubicBezTo>
                    <a:pt x="8" y="123"/>
                    <a:pt x="9" y="122"/>
                    <a:pt x="9" y="121"/>
                  </a:cubicBezTo>
                  <a:cubicBezTo>
                    <a:pt x="9" y="121"/>
                    <a:pt x="9" y="120"/>
                    <a:pt x="8" y="119"/>
                  </a:cubicBezTo>
                  <a:cubicBezTo>
                    <a:pt x="8" y="119"/>
                    <a:pt x="8" y="119"/>
                    <a:pt x="7" y="119"/>
                  </a:cubicBezTo>
                  <a:cubicBezTo>
                    <a:pt x="7" y="119"/>
                    <a:pt x="7" y="120"/>
                    <a:pt x="7" y="120"/>
                  </a:cubicBezTo>
                  <a:cubicBezTo>
                    <a:pt x="6" y="121"/>
                    <a:pt x="5" y="122"/>
                    <a:pt x="5" y="122"/>
                  </a:cubicBezTo>
                  <a:cubicBezTo>
                    <a:pt x="5" y="122"/>
                    <a:pt x="4" y="122"/>
                    <a:pt x="4" y="122"/>
                  </a:cubicBezTo>
                  <a:cubicBezTo>
                    <a:pt x="4" y="122"/>
                    <a:pt x="3" y="121"/>
                    <a:pt x="3" y="121"/>
                  </a:cubicBezTo>
                  <a:cubicBezTo>
                    <a:pt x="3" y="120"/>
                    <a:pt x="3" y="120"/>
                    <a:pt x="4" y="119"/>
                  </a:cubicBezTo>
                  <a:cubicBezTo>
                    <a:pt x="4" y="119"/>
                    <a:pt x="6" y="119"/>
                    <a:pt x="6" y="118"/>
                  </a:cubicBezTo>
                  <a:cubicBezTo>
                    <a:pt x="6" y="118"/>
                    <a:pt x="7" y="117"/>
                    <a:pt x="7" y="116"/>
                  </a:cubicBezTo>
                  <a:cubicBezTo>
                    <a:pt x="7" y="116"/>
                    <a:pt x="6" y="115"/>
                    <a:pt x="6" y="114"/>
                  </a:cubicBezTo>
                  <a:cubicBezTo>
                    <a:pt x="7" y="114"/>
                    <a:pt x="7" y="113"/>
                    <a:pt x="7" y="113"/>
                  </a:cubicBezTo>
                  <a:cubicBezTo>
                    <a:pt x="7" y="113"/>
                    <a:pt x="8" y="113"/>
                    <a:pt x="8" y="113"/>
                  </a:cubicBezTo>
                  <a:cubicBezTo>
                    <a:pt x="8" y="113"/>
                    <a:pt x="9" y="113"/>
                    <a:pt x="9" y="113"/>
                  </a:cubicBezTo>
                  <a:cubicBezTo>
                    <a:pt x="9" y="114"/>
                    <a:pt x="10" y="114"/>
                    <a:pt x="10" y="115"/>
                  </a:cubicBezTo>
                  <a:cubicBezTo>
                    <a:pt x="10" y="115"/>
                    <a:pt x="12" y="115"/>
                    <a:pt x="12" y="114"/>
                  </a:cubicBezTo>
                  <a:cubicBezTo>
                    <a:pt x="12" y="114"/>
                    <a:pt x="12" y="113"/>
                    <a:pt x="13" y="112"/>
                  </a:cubicBezTo>
                  <a:cubicBezTo>
                    <a:pt x="13" y="112"/>
                    <a:pt x="14" y="111"/>
                    <a:pt x="14" y="111"/>
                  </a:cubicBezTo>
                  <a:cubicBezTo>
                    <a:pt x="15" y="111"/>
                    <a:pt x="15" y="111"/>
                    <a:pt x="16" y="111"/>
                  </a:cubicBezTo>
                  <a:cubicBezTo>
                    <a:pt x="16" y="111"/>
                    <a:pt x="17" y="110"/>
                    <a:pt x="18" y="110"/>
                  </a:cubicBezTo>
                  <a:cubicBezTo>
                    <a:pt x="18" y="110"/>
                    <a:pt x="19" y="110"/>
                    <a:pt x="20" y="110"/>
                  </a:cubicBezTo>
                  <a:cubicBezTo>
                    <a:pt x="21" y="109"/>
                    <a:pt x="22" y="109"/>
                    <a:pt x="23" y="109"/>
                  </a:cubicBezTo>
                  <a:cubicBezTo>
                    <a:pt x="24" y="109"/>
                    <a:pt x="26" y="109"/>
                    <a:pt x="26" y="108"/>
                  </a:cubicBezTo>
                  <a:cubicBezTo>
                    <a:pt x="27" y="108"/>
                    <a:pt x="27" y="108"/>
                    <a:pt x="27" y="108"/>
                  </a:cubicBezTo>
                  <a:cubicBezTo>
                    <a:pt x="28" y="107"/>
                    <a:pt x="27" y="106"/>
                    <a:pt x="27" y="106"/>
                  </a:cubicBezTo>
                  <a:cubicBezTo>
                    <a:pt x="26" y="105"/>
                    <a:pt x="25" y="106"/>
                    <a:pt x="25" y="106"/>
                  </a:cubicBezTo>
                  <a:cubicBezTo>
                    <a:pt x="25" y="106"/>
                    <a:pt x="24" y="107"/>
                    <a:pt x="24" y="107"/>
                  </a:cubicBezTo>
                  <a:cubicBezTo>
                    <a:pt x="24" y="107"/>
                    <a:pt x="23" y="107"/>
                    <a:pt x="22" y="108"/>
                  </a:cubicBezTo>
                  <a:cubicBezTo>
                    <a:pt x="21" y="108"/>
                    <a:pt x="20" y="107"/>
                    <a:pt x="19" y="108"/>
                  </a:cubicBezTo>
                  <a:cubicBezTo>
                    <a:pt x="19" y="108"/>
                    <a:pt x="17" y="108"/>
                    <a:pt x="17" y="108"/>
                  </a:cubicBezTo>
                  <a:cubicBezTo>
                    <a:pt x="16" y="109"/>
                    <a:pt x="16" y="109"/>
                    <a:pt x="15" y="109"/>
                  </a:cubicBezTo>
                  <a:cubicBezTo>
                    <a:pt x="15" y="109"/>
                    <a:pt x="14" y="109"/>
                    <a:pt x="13" y="109"/>
                  </a:cubicBezTo>
                  <a:cubicBezTo>
                    <a:pt x="13" y="109"/>
                    <a:pt x="12" y="109"/>
                    <a:pt x="12" y="108"/>
                  </a:cubicBezTo>
                  <a:cubicBezTo>
                    <a:pt x="12" y="108"/>
                    <a:pt x="11" y="108"/>
                    <a:pt x="11" y="107"/>
                  </a:cubicBezTo>
                  <a:cubicBezTo>
                    <a:pt x="11" y="107"/>
                    <a:pt x="12" y="107"/>
                    <a:pt x="12" y="106"/>
                  </a:cubicBezTo>
                  <a:cubicBezTo>
                    <a:pt x="13" y="106"/>
                    <a:pt x="14" y="106"/>
                    <a:pt x="14" y="106"/>
                  </a:cubicBezTo>
                  <a:cubicBezTo>
                    <a:pt x="14" y="106"/>
                    <a:pt x="15" y="105"/>
                    <a:pt x="15" y="105"/>
                  </a:cubicBezTo>
                  <a:cubicBezTo>
                    <a:pt x="15" y="105"/>
                    <a:pt x="15" y="104"/>
                    <a:pt x="15" y="104"/>
                  </a:cubicBezTo>
                  <a:cubicBezTo>
                    <a:pt x="15" y="104"/>
                    <a:pt x="14" y="104"/>
                    <a:pt x="14" y="104"/>
                  </a:cubicBezTo>
                  <a:cubicBezTo>
                    <a:pt x="14" y="104"/>
                    <a:pt x="13" y="105"/>
                    <a:pt x="13" y="105"/>
                  </a:cubicBezTo>
                  <a:cubicBezTo>
                    <a:pt x="13" y="105"/>
                    <a:pt x="12" y="105"/>
                    <a:pt x="12" y="105"/>
                  </a:cubicBezTo>
                  <a:cubicBezTo>
                    <a:pt x="12" y="105"/>
                    <a:pt x="12" y="104"/>
                    <a:pt x="12" y="104"/>
                  </a:cubicBezTo>
                  <a:cubicBezTo>
                    <a:pt x="12" y="104"/>
                    <a:pt x="13" y="103"/>
                    <a:pt x="13" y="103"/>
                  </a:cubicBezTo>
                  <a:cubicBezTo>
                    <a:pt x="14" y="103"/>
                    <a:pt x="15" y="103"/>
                    <a:pt x="15" y="102"/>
                  </a:cubicBezTo>
                  <a:cubicBezTo>
                    <a:pt x="15" y="102"/>
                    <a:pt x="16" y="101"/>
                    <a:pt x="16" y="101"/>
                  </a:cubicBezTo>
                  <a:cubicBezTo>
                    <a:pt x="16" y="100"/>
                    <a:pt x="16" y="99"/>
                    <a:pt x="16" y="99"/>
                  </a:cubicBezTo>
                  <a:cubicBezTo>
                    <a:pt x="15" y="98"/>
                    <a:pt x="15" y="99"/>
                    <a:pt x="14" y="99"/>
                  </a:cubicBezTo>
                  <a:cubicBezTo>
                    <a:pt x="14" y="99"/>
                    <a:pt x="14" y="100"/>
                    <a:pt x="14" y="100"/>
                  </a:cubicBezTo>
                  <a:cubicBezTo>
                    <a:pt x="14" y="100"/>
                    <a:pt x="13" y="100"/>
                    <a:pt x="12" y="100"/>
                  </a:cubicBezTo>
                  <a:cubicBezTo>
                    <a:pt x="12" y="101"/>
                    <a:pt x="12" y="101"/>
                    <a:pt x="11" y="102"/>
                  </a:cubicBezTo>
                  <a:cubicBezTo>
                    <a:pt x="11" y="102"/>
                    <a:pt x="11" y="103"/>
                    <a:pt x="11" y="103"/>
                  </a:cubicBezTo>
                  <a:cubicBezTo>
                    <a:pt x="10" y="103"/>
                    <a:pt x="9" y="103"/>
                    <a:pt x="9" y="103"/>
                  </a:cubicBezTo>
                  <a:cubicBezTo>
                    <a:pt x="8" y="103"/>
                    <a:pt x="7" y="103"/>
                    <a:pt x="7" y="102"/>
                  </a:cubicBezTo>
                  <a:cubicBezTo>
                    <a:pt x="7" y="102"/>
                    <a:pt x="8" y="101"/>
                    <a:pt x="7" y="101"/>
                  </a:cubicBezTo>
                  <a:cubicBezTo>
                    <a:pt x="7" y="101"/>
                    <a:pt x="7" y="101"/>
                    <a:pt x="7" y="100"/>
                  </a:cubicBezTo>
                  <a:cubicBezTo>
                    <a:pt x="6" y="100"/>
                    <a:pt x="7" y="98"/>
                    <a:pt x="7" y="98"/>
                  </a:cubicBezTo>
                  <a:cubicBezTo>
                    <a:pt x="6" y="97"/>
                    <a:pt x="6" y="97"/>
                    <a:pt x="6" y="96"/>
                  </a:cubicBezTo>
                  <a:cubicBezTo>
                    <a:pt x="6" y="96"/>
                    <a:pt x="5" y="95"/>
                    <a:pt x="5" y="95"/>
                  </a:cubicBezTo>
                  <a:cubicBezTo>
                    <a:pt x="5" y="94"/>
                    <a:pt x="5" y="93"/>
                    <a:pt x="5" y="93"/>
                  </a:cubicBezTo>
                  <a:cubicBezTo>
                    <a:pt x="5" y="93"/>
                    <a:pt x="6" y="92"/>
                    <a:pt x="6" y="92"/>
                  </a:cubicBezTo>
                  <a:cubicBezTo>
                    <a:pt x="6" y="91"/>
                    <a:pt x="6" y="91"/>
                    <a:pt x="5" y="90"/>
                  </a:cubicBezTo>
                  <a:cubicBezTo>
                    <a:pt x="5" y="90"/>
                    <a:pt x="5" y="90"/>
                    <a:pt x="4" y="90"/>
                  </a:cubicBezTo>
                  <a:cubicBezTo>
                    <a:pt x="4" y="90"/>
                    <a:pt x="3" y="89"/>
                    <a:pt x="3" y="89"/>
                  </a:cubicBezTo>
                  <a:cubicBezTo>
                    <a:pt x="3" y="88"/>
                    <a:pt x="2" y="87"/>
                    <a:pt x="2" y="86"/>
                  </a:cubicBezTo>
                  <a:cubicBezTo>
                    <a:pt x="2" y="86"/>
                    <a:pt x="2" y="84"/>
                    <a:pt x="3" y="84"/>
                  </a:cubicBezTo>
                  <a:cubicBezTo>
                    <a:pt x="3" y="84"/>
                    <a:pt x="4" y="85"/>
                    <a:pt x="4" y="85"/>
                  </a:cubicBezTo>
                  <a:cubicBezTo>
                    <a:pt x="5" y="85"/>
                    <a:pt x="5" y="85"/>
                    <a:pt x="6" y="84"/>
                  </a:cubicBezTo>
                  <a:cubicBezTo>
                    <a:pt x="6" y="84"/>
                    <a:pt x="5" y="83"/>
                    <a:pt x="5" y="83"/>
                  </a:cubicBezTo>
                  <a:cubicBezTo>
                    <a:pt x="6" y="82"/>
                    <a:pt x="6" y="82"/>
                    <a:pt x="7" y="81"/>
                  </a:cubicBezTo>
                  <a:cubicBezTo>
                    <a:pt x="7" y="81"/>
                    <a:pt x="8" y="81"/>
                    <a:pt x="8" y="81"/>
                  </a:cubicBezTo>
                  <a:cubicBezTo>
                    <a:pt x="8" y="80"/>
                    <a:pt x="9" y="79"/>
                    <a:pt x="8" y="78"/>
                  </a:cubicBezTo>
                  <a:cubicBezTo>
                    <a:pt x="8" y="77"/>
                    <a:pt x="7" y="77"/>
                    <a:pt x="7" y="76"/>
                  </a:cubicBezTo>
                  <a:cubicBezTo>
                    <a:pt x="7" y="76"/>
                    <a:pt x="6" y="75"/>
                    <a:pt x="6" y="74"/>
                  </a:cubicBezTo>
                  <a:cubicBezTo>
                    <a:pt x="6" y="74"/>
                    <a:pt x="7" y="73"/>
                    <a:pt x="7" y="73"/>
                  </a:cubicBezTo>
                  <a:cubicBezTo>
                    <a:pt x="7" y="73"/>
                    <a:pt x="8" y="73"/>
                    <a:pt x="9" y="73"/>
                  </a:cubicBezTo>
                  <a:cubicBezTo>
                    <a:pt x="9" y="73"/>
                    <a:pt x="9" y="74"/>
                    <a:pt x="9" y="74"/>
                  </a:cubicBezTo>
                  <a:cubicBezTo>
                    <a:pt x="9" y="74"/>
                    <a:pt x="10" y="75"/>
                    <a:pt x="10" y="75"/>
                  </a:cubicBezTo>
                  <a:cubicBezTo>
                    <a:pt x="10" y="75"/>
                    <a:pt x="11" y="74"/>
                    <a:pt x="11" y="75"/>
                  </a:cubicBezTo>
                  <a:cubicBezTo>
                    <a:pt x="12" y="75"/>
                    <a:pt x="12" y="76"/>
                    <a:pt x="13" y="76"/>
                  </a:cubicBezTo>
                  <a:cubicBezTo>
                    <a:pt x="13" y="76"/>
                    <a:pt x="13" y="77"/>
                    <a:pt x="13" y="77"/>
                  </a:cubicBezTo>
                  <a:cubicBezTo>
                    <a:pt x="14" y="77"/>
                    <a:pt x="15" y="77"/>
                    <a:pt x="15" y="76"/>
                  </a:cubicBezTo>
                  <a:cubicBezTo>
                    <a:pt x="16" y="76"/>
                    <a:pt x="16" y="75"/>
                    <a:pt x="16" y="75"/>
                  </a:cubicBezTo>
                  <a:cubicBezTo>
                    <a:pt x="16" y="75"/>
                    <a:pt x="17" y="75"/>
                    <a:pt x="17" y="75"/>
                  </a:cubicBezTo>
                  <a:cubicBezTo>
                    <a:pt x="17" y="75"/>
                    <a:pt x="18" y="76"/>
                    <a:pt x="18" y="76"/>
                  </a:cubicBezTo>
                  <a:cubicBezTo>
                    <a:pt x="18" y="75"/>
                    <a:pt x="18" y="74"/>
                    <a:pt x="18" y="74"/>
                  </a:cubicBezTo>
                  <a:cubicBezTo>
                    <a:pt x="18" y="73"/>
                    <a:pt x="17" y="72"/>
                    <a:pt x="17" y="72"/>
                  </a:cubicBezTo>
                  <a:cubicBezTo>
                    <a:pt x="17" y="72"/>
                    <a:pt x="16" y="71"/>
                    <a:pt x="16" y="71"/>
                  </a:cubicBezTo>
                  <a:cubicBezTo>
                    <a:pt x="16" y="71"/>
                    <a:pt x="16" y="72"/>
                    <a:pt x="15" y="72"/>
                  </a:cubicBezTo>
                  <a:cubicBezTo>
                    <a:pt x="15" y="72"/>
                    <a:pt x="15" y="73"/>
                    <a:pt x="15" y="73"/>
                  </a:cubicBezTo>
                  <a:cubicBezTo>
                    <a:pt x="15" y="73"/>
                    <a:pt x="14" y="73"/>
                    <a:pt x="14" y="73"/>
                  </a:cubicBezTo>
                  <a:cubicBezTo>
                    <a:pt x="13" y="72"/>
                    <a:pt x="13" y="71"/>
                    <a:pt x="13" y="71"/>
                  </a:cubicBezTo>
                  <a:cubicBezTo>
                    <a:pt x="13" y="71"/>
                    <a:pt x="14" y="70"/>
                    <a:pt x="14" y="69"/>
                  </a:cubicBezTo>
                  <a:cubicBezTo>
                    <a:pt x="14" y="69"/>
                    <a:pt x="13" y="68"/>
                    <a:pt x="13" y="67"/>
                  </a:cubicBezTo>
                  <a:cubicBezTo>
                    <a:pt x="13" y="66"/>
                    <a:pt x="13" y="65"/>
                    <a:pt x="13" y="64"/>
                  </a:cubicBezTo>
                  <a:cubicBezTo>
                    <a:pt x="13" y="64"/>
                    <a:pt x="14" y="63"/>
                    <a:pt x="14" y="63"/>
                  </a:cubicBezTo>
                  <a:cubicBezTo>
                    <a:pt x="14" y="63"/>
                    <a:pt x="15" y="62"/>
                    <a:pt x="15" y="61"/>
                  </a:cubicBezTo>
                  <a:cubicBezTo>
                    <a:pt x="15" y="61"/>
                    <a:pt x="15" y="60"/>
                    <a:pt x="16" y="59"/>
                  </a:cubicBezTo>
                  <a:cubicBezTo>
                    <a:pt x="16" y="59"/>
                    <a:pt x="17" y="59"/>
                    <a:pt x="17" y="59"/>
                  </a:cubicBezTo>
                  <a:cubicBezTo>
                    <a:pt x="17" y="59"/>
                    <a:pt x="18" y="60"/>
                    <a:pt x="18" y="61"/>
                  </a:cubicBezTo>
                  <a:cubicBezTo>
                    <a:pt x="18" y="61"/>
                    <a:pt x="17" y="62"/>
                    <a:pt x="18" y="62"/>
                  </a:cubicBezTo>
                  <a:cubicBezTo>
                    <a:pt x="18" y="62"/>
                    <a:pt x="18" y="63"/>
                    <a:pt x="18" y="63"/>
                  </a:cubicBezTo>
                  <a:cubicBezTo>
                    <a:pt x="18" y="64"/>
                    <a:pt x="20" y="63"/>
                    <a:pt x="20" y="64"/>
                  </a:cubicBezTo>
                  <a:cubicBezTo>
                    <a:pt x="21" y="64"/>
                    <a:pt x="21" y="65"/>
                    <a:pt x="22" y="65"/>
                  </a:cubicBezTo>
                  <a:cubicBezTo>
                    <a:pt x="22" y="66"/>
                    <a:pt x="22" y="67"/>
                    <a:pt x="23" y="67"/>
                  </a:cubicBezTo>
                  <a:cubicBezTo>
                    <a:pt x="23" y="68"/>
                    <a:pt x="24" y="67"/>
                    <a:pt x="24" y="66"/>
                  </a:cubicBezTo>
                  <a:cubicBezTo>
                    <a:pt x="25" y="66"/>
                    <a:pt x="25" y="66"/>
                    <a:pt x="25" y="65"/>
                  </a:cubicBezTo>
                  <a:cubicBezTo>
                    <a:pt x="25" y="65"/>
                    <a:pt x="25" y="64"/>
                    <a:pt x="25" y="63"/>
                  </a:cubicBezTo>
                  <a:cubicBezTo>
                    <a:pt x="25" y="63"/>
                    <a:pt x="25" y="63"/>
                    <a:pt x="26" y="63"/>
                  </a:cubicBezTo>
                  <a:cubicBezTo>
                    <a:pt x="26" y="63"/>
                    <a:pt x="27" y="63"/>
                    <a:pt x="27" y="63"/>
                  </a:cubicBezTo>
                  <a:cubicBezTo>
                    <a:pt x="27" y="64"/>
                    <a:pt x="27" y="65"/>
                    <a:pt x="28" y="65"/>
                  </a:cubicBezTo>
                  <a:cubicBezTo>
                    <a:pt x="28" y="66"/>
                    <a:pt x="28" y="66"/>
                    <a:pt x="29" y="66"/>
                  </a:cubicBezTo>
                  <a:cubicBezTo>
                    <a:pt x="29" y="67"/>
                    <a:pt x="30" y="67"/>
                    <a:pt x="31" y="67"/>
                  </a:cubicBezTo>
                  <a:cubicBezTo>
                    <a:pt x="31" y="68"/>
                    <a:pt x="31" y="69"/>
                    <a:pt x="31" y="69"/>
                  </a:cubicBezTo>
                  <a:cubicBezTo>
                    <a:pt x="31" y="70"/>
                    <a:pt x="31" y="70"/>
                    <a:pt x="30" y="70"/>
                  </a:cubicBezTo>
                  <a:cubicBezTo>
                    <a:pt x="30" y="71"/>
                    <a:pt x="29" y="71"/>
                    <a:pt x="28" y="71"/>
                  </a:cubicBezTo>
                  <a:cubicBezTo>
                    <a:pt x="28" y="70"/>
                    <a:pt x="27" y="70"/>
                    <a:pt x="26" y="70"/>
                  </a:cubicBezTo>
                  <a:cubicBezTo>
                    <a:pt x="26" y="70"/>
                    <a:pt x="25" y="69"/>
                    <a:pt x="25" y="69"/>
                  </a:cubicBezTo>
                  <a:cubicBezTo>
                    <a:pt x="25" y="69"/>
                    <a:pt x="24" y="69"/>
                    <a:pt x="24" y="69"/>
                  </a:cubicBezTo>
                  <a:cubicBezTo>
                    <a:pt x="24" y="70"/>
                    <a:pt x="24" y="70"/>
                    <a:pt x="24" y="70"/>
                  </a:cubicBezTo>
                  <a:cubicBezTo>
                    <a:pt x="24" y="71"/>
                    <a:pt x="25" y="72"/>
                    <a:pt x="25" y="72"/>
                  </a:cubicBezTo>
                  <a:cubicBezTo>
                    <a:pt x="25" y="72"/>
                    <a:pt x="26" y="72"/>
                    <a:pt x="27" y="73"/>
                  </a:cubicBezTo>
                  <a:cubicBezTo>
                    <a:pt x="27" y="73"/>
                    <a:pt x="27" y="74"/>
                    <a:pt x="28" y="75"/>
                  </a:cubicBezTo>
                  <a:cubicBezTo>
                    <a:pt x="28" y="75"/>
                    <a:pt x="29" y="75"/>
                    <a:pt x="30" y="75"/>
                  </a:cubicBezTo>
                  <a:cubicBezTo>
                    <a:pt x="30" y="75"/>
                    <a:pt x="31" y="75"/>
                    <a:pt x="31" y="76"/>
                  </a:cubicBezTo>
                  <a:cubicBezTo>
                    <a:pt x="32" y="76"/>
                    <a:pt x="32" y="77"/>
                    <a:pt x="32" y="78"/>
                  </a:cubicBezTo>
                  <a:cubicBezTo>
                    <a:pt x="32" y="79"/>
                    <a:pt x="33" y="82"/>
                    <a:pt x="33" y="83"/>
                  </a:cubicBezTo>
                  <a:cubicBezTo>
                    <a:pt x="33" y="84"/>
                    <a:pt x="33" y="85"/>
                    <a:pt x="33" y="86"/>
                  </a:cubicBezTo>
                  <a:cubicBezTo>
                    <a:pt x="33" y="87"/>
                    <a:pt x="33" y="88"/>
                    <a:pt x="33" y="89"/>
                  </a:cubicBezTo>
                  <a:cubicBezTo>
                    <a:pt x="33" y="89"/>
                    <a:pt x="34" y="91"/>
                    <a:pt x="34" y="91"/>
                  </a:cubicBezTo>
                  <a:cubicBezTo>
                    <a:pt x="34" y="92"/>
                    <a:pt x="34" y="93"/>
                    <a:pt x="34" y="93"/>
                  </a:cubicBezTo>
                  <a:cubicBezTo>
                    <a:pt x="35" y="93"/>
                    <a:pt x="35" y="92"/>
                    <a:pt x="35" y="92"/>
                  </a:cubicBezTo>
                  <a:cubicBezTo>
                    <a:pt x="36" y="91"/>
                    <a:pt x="36" y="88"/>
                    <a:pt x="36" y="87"/>
                  </a:cubicBezTo>
                  <a:cubicBezTo>
                    <a:pt x="36" y="86"/>
                    <a:pt x="35" y="83"/>
                    <a:pt x="35" y="82"/>
                  </a:cubicBezTo>
                  <a:cubicBezTo>
                    <a:pt x="35" y="81"/>
                    <a:pt x="35" y="79"/>
                    <a:pt x="35" y="78"/>
                  </a:cubicBezTo>
                  <a:cubicBezTo>
                    <a:pt x="34" y="77"/>
                    <a:pt x="34" y="76"/>
                    <a:pt x="34" y="75"/>
                  </a:cubicBezTo>
                  <a:cubicBezTo>
                    <a:pt x="34" y="75"/>
                    <a:pt x="34" y="74"/>
                    <a:pt x="34" y="74"/>
                  </a:cubicBezTo>
                  <a:cubicBezTo>
                    <a:pt x="34" y="74"/>
                    <a:pt x="35" y="74"/>
                    <a:pt x="35" y="74"/>
                  </a:cubicBezTo>
                  <a:cubicBezTo>
                    <a:pt x="35" y="75"/>
                    <a:pt x="35" y="76"/>
                    <a:pt x="35" y="76"/>
                  </a:cubicBezTo>
                  <a:cubicBezTo>
                    <a:pt x="36" y="76"/>
                    <a:pt x="36" y="77"/>
                    <a:pt x="36" y="77"/>
                  </a:cubicBezTo>
                  <a:cubicBezTo>
                    <a:pt x="37" y="77"/>
                    <a:pt x="37" y="76"/>
                    <a:pt x="38" y="76"/>
                  </a:cubicBezTo>
                  <a:cubicBezTo>
                    <a:pt x="38" y="75"/>
                    <a:pt x="38" y="74"/>
                    <a:pt x="38" y="74"/>
                  </a:cubicBezTo>
                  <a:cubicBezTo>
                    <a:pt x="38" y="73"/>
                    <a:pt x="39" y="73"/>
                    <a:pt x="40" y="72"/>
                  </a:cubicBezTo>
                  <a:cubicBezTo>
                    <a:pt x="41" y="72"/>
                    <a:pt x="42" y="73"/>
                    <a:pt x="43" y="73"/>
                  </a:cubicBezTo>
                  <a:cubicBezTo>
                    <a:pt x="43" y="73"/>
                    <a:pt x="45" y="74"/>
                    <a:pt x="46" y="74"/>
                  </a:cubicBezTo>
                  <a:cubicBezTo>
                    <a:pt x="46" y="74"/>
                    <a:pt x="47" y="75"/>
                    <a:pt x="47" y="75"/>
                  </a:cubicBezTo>
                  <a:cubicBezTo>
                    <a:pt x="48" y="76"/>
                    <a:pt x="49" y="75"/>
                    <a:pt x="49" y="76"/>
                  </a:cubicBezTo>
                  <a:cubicBezTo>
                    <a:pt x="50" y="76"/>
                    <a:pt x="50" y="77"/>
                    <a:pt x="50" y="77"/>
                  </a:cubicBezTo>
                  <a:cubicBezTo>
                    <a:pt x="51" y="77"/>
                    <a:pt x="51" y="78"/>
                    <a:pt x="51" y="78"/>
                  </a:cubicBezTo>
                  <a:cubicBezTo>
                    <a:pt x="52" y="79"/>
                    <a:pt x="53" y="78"/>
                    <a:pt x="53" y="79"/>
                  </a:cubicBezTo>
                  <a:cubicBezTo>
                    <a:pt x="53" y="79"/>
                    <a:pt x="53" y="80"/>
                    <a:pt x="54" y="80"/>
                  </a:cubicBezTo>
                  <a:cubicBezTo>
                    <a:pt x="54" y="81"/>
                    <a:pt x="55" y="80"/>
                    <a:pt x="55" y="79"/>
                  </a:cubicBezTo>
                  <a:cubicBezTo>
                    <a:pt x="55" y="79"/>
                    <a:pt x="55" y="78"/>
                    <a:pt x="55" y="78"/>
                  </a:cubicBezTo>
                  <a:cubicBezTo>
                    <a:pt x="54" y="77"/>
                    <a:pt x="55" y="76"/>
                    <a:pt x="55" y="75"/>
                  </a:cubicBezTo>
                  <a:cubicBezTo>
                    <a:pt x="55" y="75"/>
                    <a:pt x="54" y="74"/>
                    <a:pt x="54" y="74"/>
                  </a:cubicBezTo>
                  <a:cubicBezTo>
                    <a:pt x="53" y="74"/>
                    <a:pt x="53" y="74"/>
                    <a:pt x="53" y="74"/>
                  </a:cubicBezTo>
                  <a:cubicBezTo>
                    <a:pt x="52" y="74"/>
                    <a:pt x="51" y="74"/>
                    <a:pt x="51" y="73"/>
                  </a:cubicBezTo>
                  <a:cubicBezTo>
                    <a:pt x="50" y="73"/>
                    <a:pt x="50" y="72"/>
                    <a:pt x="50" y="72"/>
                  </a:cubicBezTo>
                  <a:cubicBezTo>
                    <a:pt x="50" y="71"/>
                    <a:pt x="51" y="72"/>
                    <a:pt x="51" y="72"/>
                  </a:cubicBezTo>
                  <a:cubicBezTo>
                    <a:pt x="51" y="71"/>
                    <a:pt x="51" y="70"/>
                    <a:pt x="51" y="69"/>
                  </a:cubicBezTo>
                  <a:cubicBezTo>
                    <a:pt x="51" y="69"/>
                    <a:pt x="50" y="68"/>
                    <a:pt x="50" y="68"/>
                  </a:cubicBezTo>
                  <a:cubicBezTo>
                    <a:pt x="49" y="67"/>
                    <a:pt x="49" y="65"/>
                    <a:pt x="49" y="65"/>
                  </a:cubicBezTo>
                  <a:cubicBezTo>
                    <a:pt x="48" y="64"/>
                    <a:pt x="47" y="65"/>
                    <a:pt x="47" y="64"/>
                  </a:cubicBezTo>
                  <a:cubicBezTo>
                    <a:pt x="47" y="64"/>
                    <a:pt x="47" y="63"/>
                    <a:pt x="46" y="62"/>
                  </a:cubicBezTo>
                  <a:cubicBezTo>
                    <a:pt x="46" y="62"/>
                    <a:pt x="45" y="61"/>
                    <a:pt x="45" y="61"/>
                  </a:cubicBezTo>
                  <a:cubicBezTo>
                    <a:pt x="44" y="61"/>
                    <a:pt x="43" y="59"/>
                    <a:pt x="43" y="59"/>
                  </a:cubicBezTo>
                  <a:cubicBezTo>
                    <a:pt x="43" y="58"/>
                    <a:pt x="43" y="57"/>
                    <a:pt x="43" y="56"/>
                  </a:cubicBezTo>
                  <a:cubicBezTo>
                    <a:pt x="43" y="56"/>
                    <a:pt x="44" y="55"/>
                    <a:pt x="44" y="55"/>
                  </a:cubicBezTo>
                  <a:cubicBezTo>
                    <a:pt x="44" y="55"/>
                    <a:pt x="45" y="55"/>
                    <a:pt x="46" y="55"/>
                  </a:cubicBezTo>
                  <a:cubicBezTo>
                    <a:pt x="46" y="55"/>
                    <a:pt x="47" y="55"/>
                    <a:pt x="48" y="55"/>
                  </a:cubicBezTo>
                  <a:cubicBezTo>
                    <a:pt x="48" y="54"/>
                    <a:pt x="48" y="54"/>
                    <a:pt x="48" y="53"/>
                  </a:cubicBezTo>
                  <a:cubicBezTo>
                    <a:pt x="47" y="53"/>
                    <a:pt x="46" y="53"/>
                    <a:pt x="46" y="53"/>
                  </a:cubicBezTo>
                  <a:cubicBezTo>
                    <a:pt x="45" y="53"/>
                    <a:pt x="45" y="54"/>
                    <a:pt x="45" y="54"/>
                  </a:cubicBezTo>
                  <a:cubicBezTo>
                    <a:pt x="44" y="54"/>
                    <a:pt x="43" y="54"/>
                    <a:pt x="42" y="54"/>
                  </a:cubicBezTo>
                  <a:cubicBezTo>
                    <a:pt x="42" y="54"/>
                    <a:pt x="42" y="54"/>
                    <a:pt x="42" y="53"/>
                  </a:cubicBezTo>
                  <a:cubicBezTo>
                    <a:pt x="42" y="53"/>
                    <a:pt x="42" y="52"/>
                    <a:pt x="42" y="52"/>
                  </a:cubicBezTo>
                  <a:cubicBezTo>
                    <a:pt x="42" y="52"/>
                    <a:pt x="43" y="51"/>
                    <a:pt x="43" y="51"/>
                  </a:cubicBezTo>
                  <a:cubicBezTo>
                    <a:pt x="44" y="50"/>
                    <a:pt x="45" y="50"/>
                    <a:pt x="45" y="50"/>
                  </a:cubicBezTo>
                  <a:cubicBezTo>
                    <a:pt x="46" y="50"/>
                    <a:pt x="46" y="49"/>
                    <a:pt x="46" y="49"/>
                  </a:cubicBezTo>
                  <a:cubicBezTo>
                    <a:pt x="46" y="49"/>
                    <a:pt x="46" y="48"/>
                    <a:pt x="46" y="48"/>
                  </a:cubicBezTo>
                  <a:cubicBezTo>
                    <a:pt x="46" y="48"/>
                    <a:pt x="46" y="47"/>
                    <a:pt x="46" y="47"/>
                  </a:cubicBezTo>
                  <a:cubicBezTo>
                    <a:pt x="47" y="46"/>
                    <a:pt x="48" y="46"/>
                    <a:pt x="49" y="46"/>
                  </a:cubicBezTo>
                  <a:cubicBezTo>
                    <a:pt x="49" y="46"/>
                    <a:pt x="50" y="47"/>
                    <a:pt x="50" y="47"/>
                  </a:cubicBezTo>
                  <a:cubicBezTo>
                    <a:pt x="51" y="47"/>
                    <a:pt x="52" y="47"/>
                    <a:pt x="53" y="47"/>
                  </a:cubicBezTo>
                  <a:cubicBezTo>
                    <a:pt x="53" y="47"/>
                    <a:pt x="54" y="47"/>
                    <a:pt x="54" y="46"/>
                  </a:cubicBezTo>
                  <a:cubicBezTo>
                    <a:pt x="54" y="46"/>
                    <a:pt x="53" y="45"/>
                    <a:pt x="54" y="44"/>
                  </a:cubicBezTo>
                  <a:cubicBezTo>
                    <a:pt x="54" y="43"/>
                    <a:pt x="56" y="43"/>
                    <a:pt x="56" y="42"/>
                  </a:cubicBezTo>
                  <a:cubicBezTo>
                    <a:pt x="57" y="42"/>
                    <a:pt x="58" y="42"/>
                    <a:pt x="58" y="42"/>
                  </a:cubicBezTo>
                  <a:cubicBezTo>
                    <a:pt x="59" y="42"/>
                    <a:pt x="59" y="43"/>
                    <a:pt x="60" y="43"/>
                  </a:cubicBezTo>
                  <a:cubicBezTo>
                    <a:pt x="60" y="43"/>
                    <a:pt x="61" y="43"/>
                    <a:pt x="61" y="43"/>
                  </a:cubicBezTo>
                  <a:cubicBezTo>
                    <a:pt x="61" y="43"/>
                    <a:pt x="62" y="42"/>
                    <a:pt x="62" y="42"/>
                  </a:cubicBezTo>
                  <a:cubicBezTo>
                    <a:pt x="62" y="41"/>
                    <a:pt x="62" y="40"/>
                    <a:pt x="62" y="40"/>
                  </a:cubicBezTo>
                  <a:cubicBezTo>
                    <a:pt x="62" y="40"/>
                    <a:pt x="62" y="39"/>
                    <a:pt x="62" y="39"/>
                  </a:cubicBezTo>
                  <a:cubicBezTo>
                    <a:pt x="62" y="38"/>
                    <a:pt x="63" y="38"/>
                    <a:pt x="63" y="38"/>
                  </a:cubicBezTo>
                  <a:cubicBezTo>
                    <a:pt x="63" y="38"/>
                    <a:pt x="64" y="38"/>
                    <a:pt x="64" y="39"/>
                  </a:cubicBezTo>
                  <a:cubicBezTo>
                    <a:pt x="64" y="39"/>
                    <a:pt x="64" y="40"/>
                    <a:pt x="65" y="40"/>
                  </a:cubicBezTo>
                  <a:cubicBezTo>
                    <a:pt x="66" y="40"/>
                    <a:pt x="67" y="40"/>
                    <a:pt x="68" y="39"/>
                  </a:cubicBezTo>
                  <a:cubicBezTo>
                    <a:pt x="69" y="39"/>
                    <a:pt x="69" y="37"/>
                    <a:pt x="70" y="37"/>
                  </a:cubicBezTo>
                  <a:cubicBezTo>
                    <a:pt x="71" y="36"/>
                    <a:pt x="72" y="35"/>
                    <a:pt x="73" y="35"/>
                  </a:cubicBezTo>
                  <a:cubicBezTo>
                    <a:pt x="74" y="35"/>
                    <a:pt x="75" y="35"/>
                    <a:pt x="76" y="35"/>
                  </a:cubicBezTo>
                  <a:cubicBezTo>
                    <a:pt x="77" y="34"/>
                    <a:pt x="78" y="33"/>
                    <a:pt x="78" y="32"/>
                  </a:cubicBezTo>
                  <a:cubicBezTo>
                    <a:pt x="79" y="31"/>
                    <a:pt x="79" y="29"/>
                    <a:pt x="80" y="28"/>
                  </a:cubicBezTo>
                  <a:cubicBezTo>
                    <a:pt x="81" y="28"/>
                    <a:pt x="83" y="28"/>
                    <a:pt x="84" y="27"/>
                  </a:cubicBezTo>
                  <a:cubicBezTo>
                    <a:pt x="85" y="27"/>
                    <a:pt x="86" y="25"/>
                    <a:pt x="86" y="24"/>
                  </a:cubicBezTo>
                  <a:cubicBezTo>
                    <a:pt x="87" y="22"/>
                    <a:pt x="90" y="20"/>
                    <a:pt x="91" y="19"/>
                  </a:cubicBezTo>
                  <a:cubicBezTo>
                    <a:pt x="91" y="18"/>
                    <a:pt x="93" y="17"/>
                    <a:pt x="93" y="17"/>
                  </a:cubicBezTo>
                  <a:cubicBezTo>
                    <a:pt x="94" y="17"/>
                    <a:pt x="96" y="17"/>
                    <a:pt x="96" y="16"/>
                  </a:cubicBezTo>
                  <a:cubicBezTo>
                    <a:pt x="97" y="16"/>
                    <a:pt x="99" y="14"/>
                    <a:pt x="99" y="14"/>
                  </a:cubicBezTo>
                  <a:cubicBezTo>
                    <a:pt x="99" y="14"/>
                    <a:pt x="102" y="13"/>
                    <a:pt x="102" y="12"/>
                  </a:cubicBezTo>
                  <a:cubicBezTo>
                    <a:pt x="103" y="11"/>
                    <a:pt x="103" y="10"/>
                    <a:pt x="103" y="10"/>
                  </a:cubicBezTo>
                  <a:cubicBezTo>
                    <a:pt x="103" y="9"/>
                    <a:pt x="104" y="9"/>
                    <a:pt x="104" y="9"/>
                  </a:cubicBezTo>
                  <a:cubicBezTo>
                    <a:pt x="104" y="9"/>
                    <a:pt x="105" y="9"/>
                    <a:pt x="105" y="9"/>
                  </a:cubicBezTo>
                  <a:cubicBezTo>
                    <a:pt x="106" y="9"/>
                    <a:pt x="107" y="9"/>
                    <a:pt x="108" y="9"/>
                  </a:cubicBezTo>
                  <a:cubicBezTo>
                    <a:pt x="108" y="8"/>
                    <a:pt x="110" y="7"/>
                    <a:pt x="111" y="6"/>
                  </a:cubicBezTo>
                  <a:cubicBezTo>
                    <a:pt x="111" y="6"/>
                    <a:pt x="111" y="5"/>
                    <a:pt x="111" y="4"/>
                  </a:cubicBezTo>
                  <a:cubicBezTo>
                    <a:pt x="111" y="4"/>
                    <a:pt x="110" y="2"/>
                    <a:pt x="111" y="2"/>
                  </a:cubicBezTo>
                  <a:cubicBezTo>
                    <a:pt x="111" y="1"/>
                    <a:pt x="112" y="1"/>
                    <a:pt x="112" y="1"/>
                  </a:cubicBezTo>
                  <a:cubicBezTo>
                    <a:pt x="112" y="0"/>
                    <a:pt x="113" y="0"/>
                    <a:pt x="113" y="1"/>
                  </a:cubicBezTo>
                  <a:cubicBezTo>
                    <a:pt x="114" y="1"/>
                    <a:pt x="114" y="2"/>
                    <a:pt x="115" y="2"/>
                  </a:cubicBezTo>
                  <a:cubicBezTo>
                    <a:pt x="115" y="3"/>
                    <a:pt x="116" y="3"/>
                    <a:pt x="117" y="4"/>
                  </a:cubicBezTo>
                  <a:cubicBezTo>
                    <a:pt x="117" y="4"/>
                    <a:pt x="119" y="5"/>
                    <a:pt x="119" y="6"/>
                  </a:cubicBezTo>
                  <a:cubicBezTo>
                    <a:pt x="120" y="6"/>
                    <a:pt x="120" y="7"/>
                    <a:pt x="120" y="8"/>
                  </a:cubicBezTo>
                  <a:cubicBezTo>
                    <a:pt x="120" y="8"/>
                    <a:pt x="121" y="9"/>
                    <a:pt x="122" y="10"/>
                  </a:cubicBezTo>
                  <a:cubicBezTo>
                    <a:pt x="122" y="10"/>
                    <a:pt x="123" y="11"/>
                    <a:pt x="123" y="11"/>
                  </a:cubicBezTo>
                  <a:cubicBezTo>
                    <a:pt x="123" y="12"/>
                    <a:pt x="122" y="13"/>
                    <a:pt x="122" y="13"/>
                  </a:cubicBezTo>
                  <a:cubicBezTo>
                    <a:pt x="122" y="14"/>
                    <a:pt x="121" y="15"/>
                    <a:pt x="121" y="15"/>
                  </a:cubicBezTo>
                  <a:cubicBezTo>
                    <a:pt x="121" y="16"/>
                    <a:pt x="121" y="17"/>
                    <a:pt x="122" y="17"/>
                  </a:cubicBezTo>
                  <a:cubicBezTo>
                    <a:pt x="122" y="18"/>
                    <a:pt x="123" y="19"/>
                    <a:pt x="123" y="19"/>
                  </a:cubicBezTo>
                  <a:cubicBezTo>
                    <a:pt x="123" y="20"/>
                    <a:pt x="123" y="21"/>
                    <a:pt x="123" y="22"/>
                  </a:cubicBezTo>
                  <a:cubicBezTo>
                    <a:pt x="123" y="22"/>
                    <a:pt x="124" y="23"/>
                    <a:pt x="124" y="23"/>
                  </a:cubicBezTo>
                  <a:cubicBezTo>
                    <a:pt x="123" y="23"/>
                    <a:pt x="122" y="24"/>
                    <a:pt x="122" y="24"/>
                  </a:cubicBezTo>
                  <a:cubicBezTo>
                    <a:pt x="122" y="25"/>
                    <a:pt x="121" y="27"/>
                    <a:pt x="121" y="28"/>
                  </a:cubicBezTo>
                  <a:cubicBezTo>
                    <a:pt x="121" y="28"/>
                    <a:pt x="120" y="29"/>
                    <a:pt x="120" y="30"/>
                  </a:cubicBezTo>
                  <a:cubicBezTo>
                    <a:pt x="120" y="31"/>
                    <a:pt x="119" y="32"/>
                    <a:pt x="119" y="33"/>
                  </a:cubicBezTo>
                  <a:cubicBezTo>
                    <a:pt x="118" y="33"/>
                    <a:pt x="118" y="35"/>
                    <a:pt x="118" y="36"/>
                  </a:cubicBezTo>
                  <a:cubicBezTo>
                    <a:pt x="118" y="37"/>
                    <a:pt x="119" y="38"/>
                    <a:pt x="119" y="38"/>
                  </a:cubicBezTo>
                  <a:cubicBezTo>
                    <a:pt x="120" y="39"/>
                    <a:pt x="121" y="39"/>
                    <a:pt x="121" y="40"/>
                  </a:cubicBezTo>
                  <a:cubicBezTo>
                    <a:pt x="122" y="40"/>
                    <a:pt x="123" y="40"/>
                    <a:pt x="123" y="40"/>
                  </a:cubicBezTo>
                  <a:cubicBezTo>
                    <a:pt x="124" y="41"/>
                    <a:pt x="124" y="41"/>
                    <a:pt x="125" y="41"/>
                  </a:cubicBezTo>
                  <a:cubicBezTo>
                    <a:pt x="125" y="42"/>
                    <a:pt x="125" y="43"/>
                    <a:pt x="125" y="43"/>
                  </a:cubicBezTo>
                  <a:cubicBezTo>
                    <a:pt x="124" y="43"/>
                    <a:pt x="124" y="43"/>
                    <a:pt x="123" y="43"/>
                  </a:cubicBezTo>
                  <a:cubicBezTo>
                    <a:pt x="123" y="43"/>
                    <a:pt x="122" y="43"/>
                    <a:pt x="121" y="43"/>
                  </a:cubicBezTo>
                  <a:cubicBezTo>
                    <a:pt x="121" y="42"/>
                    <a:pt x="120" y="42"/>
                    <a:pt x="119" y="43"/>
                  </a:cubicBezTo>
                  <a:cubicBezTo>
                    <a:pt x="119" y="43"/>
                    <a:pt x="119" y="43"/>
                    <a:pt x="119" y="44"/>
                  </a:cubicBezTo>
                  <a:cubicBezTo>
                    <a:pt x="118" y="44"/>
                    <a:pt x="118" y="45"/>
                    <a:pt x="118" y="45"/>
                  </a:cubicBezTo>
                  <a:cubicBezTo>
                    <a:pt x="117" y="45"/>
                    <a:pt x="117" y="46"/>
                    <a:pt x="117" y="46"/>
                  </a:cubicBezTo>
                  <a:cubicBezTo>
                    <a:pt x="117" y="47"/>
                    <a:pt x="115" y="47"/>
                    <a:pt x="115" y="48"/>
                  </a:cubicBezTo>
                  <a:cubicBezTo>
                    <a:pt x="115" y="48"/>
                    <a:pt x="114" y="49"/>
                    <a:pt x="114" y="49"/>
                  </a:cubicBezTo>
                  <a:cubicBezTo>
                    <a:pt x="114" y="49"/>
                    <a:pt x="116" y="50"/>
                    <a:pt x="116" y="50"/>
                  </a:cubicBezTo>
                  <a:cubicBezTo>
                    <a:pt x="116" y="51"/>
                    <a:pt x="115" y="51"/>
                    <a:pt x="115" y="51"/>
                  </a:cubicBezTo>
                  <a:cubicBezTo>
                    <a:pt x="114" y="52"/>
                    <a:pt x="113" y="52"/>
                    <a:pt x="113" y="52"/>
                  </a:cubicBezTo>
                  <a:cubicBezTo>
                    <a:pt x="112" y="52"/>
                    <a:pt x="111" y="52"/>
                    <a:pt x="110" y="52"/>
                  </a:cubicBezTo>
                  <a:cubicBezTo>
                    <a:pt x="110" y="52"/>
                    <a:pt x="109" y="53"/>
                    <a:pt x="109" y="53"/>
                  </a:cubicBezTo>
                  <a:cubicBezTo>
                    <a:pt x="109" y="54"/>
                    <a:pt x="109" y="55"/>
                    <a:pt x="108" y="55"/>
                  </a:cubicBezTo>
                  <a:cubicBezTo>
                    <a:pt x="108" y="56"/>
                    <a:pt x="109" y="57"/>
                    <a:pt x="108" y="57"/>
                  </a:cubicBezTo>
                  <a:cubicBezTo>
                    <a:pt x="108" y="58"/>
                    <a:pt x="108" y="58"/>
                    <a:pt x="107" y="58"/>
                  </a:cubicBezTo>
                  <a:cubicBezTo>
                    <a:pt x="107" y="59"/>
                    <a:pt x="106" y="58"/>
                    <a:pt x="106" y="58"/>
                  </a:cubicBezTo>
                  <a:cubicBezTo>
                    <a:pt x="105" y="58"/>
                    <a:pt x="105" y="58"/>
                    <a:pt x="105" y="58"/>
                  </a:cubicBezTo>
                  <a:cubicBezTo>
                    <a:pt x="104" y="58"/>
                    <a:pt x="104" y="58"/>
                    <a:pt x="104" y="59"/>
                  </a:cubicBezTo>
                  <a:cubicBezTo>
                    <a:pt x="104" y="59"/>
                    <a:pt x="104" y="60"/>
                    <a:pt x="104" y="60"/>
                  </a:cubicBezTo>
                  <a:cubicBezTo>
                    <a:pt x="104" y="60"/>
                    <a:pt x="104" y="61"/>
                    <a:pt x="104" y="61"/>
                  </a:cubicBezTo>
                  <a:cubicBezTo>
                    <a:pt x="104" y="62"/>
                    <a:pt x="105" y="61"/>
                    <a:pt x="105" y="62"/>
                  </a:cubicBezTo>
                  <a:cubicBezTo>
                    <a:pt x="105" y="62"/>
                    <a:pt x="105" y="63"/>
                    <a:pt x="105" y="63"/>
                  </a:cubicBezTo>
                  <a:cubicBezTo>
                    <a:pt x="105" y="63"/>
                    <a:pt x="104" y="63"/>
                    <a:pt x="104" y="63"/>
                  </a:cubicBezTo>
                  <a:cubicBezTo>
                    <a:pt x="104" y="64"/>
                    <a:pt x="104" y="64"/>
                    <a:pt x="103" y="65"/>
                  </a:cubicBezTo>
                  <a:cubicBezTo>
                    <a:pt x="103" y="65"/>
                    <a:pt x="102" y="65"/>
                    <a:pt x="101" y="65"/>
                  </a:cubicBezTo>
                  <a:cubicBezTo>
                    <a:pt x="101" y="65"/>
                    <a:pt x="100" y="65"/>
                    <a:pt x="100" y="65"/>
                  </a:cubicBezTo>
                  <a:cubicBezTo>
                    <a:pt x="99" y="65"/>
                    <a:pt x="98" y="64"/>
                    <a:pt x="98" y="64"/>
                  </a:cubicBezTo>
                  <a:cubicBezTo>
                    <a:pt x="98" y="65"/>
                    <a:pt x="97" y="65"/>
                    <a:pt x="97" y="66"/>
                  </a:cubicBezTo>
                  <a:cubicBezTo>
                    <a:pt x="97" y="66"/>
                    <a:pt x="97" y="67"/>
                    <a:pt x="97" y="67"/>
                  </a:cubicBezTo>
                  <a:cubicBezTo>
                    <a:pt x="98" y="68"/>
                    <a:pt x="99" y="68"/>
                    <a:pt x="99" y="68"/>
                  </a:cubicBezTo>
                  <a:cubicBezTo>
                    <a:pt x="100" y="68"/>
                    <a:pt x="101" y="68"/>
                    <a:pt x="102" y="68"/>
                  </a:cubicBezTo>
                  <a:cubicBezTo>
                    <a:pt x="102" y="69"/>
                    <a:pt x="103" y="69"/>
                    <a:pt x="103" y="70"/>
                  </a:cubicBezTo>
                  <a:cubicBezTo>
                    <a:pt x="104" y="70"/>
                    <a:pt x="105" y="71"/>
                    <a:pt x="105" y="71"/>
                  </a:cubicBezTo>
                  <a:cubicBezTo>
                    <a:pt x="106" y="71"/>
                    <a:pt x="108" y="71"/>
                    <a:pt x="109" y="71"/>
                  </a:cubicBezTo>
                  <a:cubicBezTo>
                    <a:pt x="109" y="71"/>
                    <a:pt x="110" y="71"/>
                    <a:pt x="110" y="71"/>
                  </a:cubicBezTo>
                  <a:cubicBezTo>
                    <a:pt x="111" y="70"/>
                    <a:pt x="112" y="70"/>
                    <a:pt x="112" y="69"/>
                  </a:cubicBezTo>
                  <a:cubicBezTo>
                    <a:pt x="113" y="69"/>
                    <a:pt x="114" y="69"/>
                    <a:pt x="115" y="69"/>
                  </a:cubicBezTo>
                  <a:cubicBezTo>
                    <a:pt x="116" y="68"/>
                    <a:pt x="116" y="67"/>
                    <a:pt x="117" y="67"/>
                  </a:cubicBezTo>
                  <a:cubicBezTo>
                    <a:pt x="117" y="66"/>
                    <a:pt x="117" y="64"/>
                    <a:pt x="118" y="64"/>
                  </a:cubicBezTo>
                  <a:cubicBezTo>
                    <a:pt x="118" y="63"/>
                    <a:pt x="119" y="63"/>
                    <a:pt x="119" y="63"/>
                  </a:cubicBezTo>
                  <a:cubicBezTo>
                    <a:pt x="120" y="63"/>
                    <a:pt x="121" y="63"/>
                    <a:pt x="121" y="63"/>
                  </a:cubicBezTo>
                  <a:cubicBezTo>
                    <a:pt x="122" y="63"/>
                    <a:pt x="122" y="62"/>
                    <a:pt x="122" y="61"/>
                  </a:cubicBezTo>
                  <a:cubicBezTo>
                    <a:pt x="122" y="61"/>
                    <a:pt x="123" y="60"/>
                    <a:pt x="123" y="60"/>
                  </a:cubicBezTo>
                  <a:cubicBezTo>
                    <a:pt x="123" y="60"/>
                    <a:pt x="124" y="61"/>
                    <a:pt x="124" y="61"/>
                  </a:cubicBezTo>
                  <a:cubicBezTo>
                    <a:pt x="124" y="61"/>
                    <a:pt x="125" y="61"/>
                    <a:pt x="126" y="61"/>
                  </a:cubicBezTo>
                  <a:cubicBezTo>
                    <a:pt x="126" y="61"/>
                    <a:pt x="126" y="62"/>
                    <a:pt x="126" y="62"/>
                  </a:cubicBezTo>
                  <a:cubicBezTo>
                    <a:pt x="126" y="63"/>
                    <a:pt x="125" y="63"/>
                    <a:pt x="124" y="64"/>
                  </a:cubicBezTo>
                  <a:cubicBezTo>
                    <a:pt x="124" y="65"/>
                    <a:pt x="124" y="66"/>
                    <a:pt x="123" y="66"/>
                  </a:cubicBezTo>
                  <a:cubicBezTo>
                    <a:pt x="123" y="67"/>
                    <a:pt x="122" y="69"/>
                    <a:pt x="122" y="70"/>
                  </a:cubicBezTo>
                  <a:cubicBezTo>
                    <a:pt x="122" y="71"/>
                    <a:pt x="122" y="72"/>
                    <a:pt x="122" y="72"/>
                  </a:cubicBezTo>
                  <a:cubicBezTo>
                    <a:pt x="121" y="72"/>
                    <a:pt x="121" y="73"/>
                    <a:pt x="120" y="73"/>
                  </a:cubicBezTo>
                  <a:cubicBezTo>
                    <a:pt x="120" y="74"/>
                    <a:pt x="119" y="74"/>
                    <a:pt x="119" y="74"/>
                  </a:cubicBezTo>
                  <a:cubicBezTo>
                    <a:pt x="118" y="75"/>
                    <a:pt x="118" y="76"/>
                    <a:pt x="117" y="76"/>
                  </a:cubicBezTo>
                  <a:cubicBezTo>
                    <a:pt x="117" y="76"/>
                    <a:pt x="117" y="77"/>
                    <a:pt x="117" y="77"/>
                  </a:cubicBezTo>
                  <a:cubicBezTo>
                    <a:pt x="117" y="78"/>
                    <a:pt x="116" y="78"/>
                    <a:pt x="116" y="79"/>
                  </a:cubicBezTo>
                  <a:cubicBezTo>
                    <a:pt x="115" y="79"/>
                    <a:pt x="114" y="80"/>
                    <a:pt x="113" y="80"/>
                  </a:cubicBezTo>
                  <a:cubicBezTo>
                    <a:pt x="112" y="80"/>
                    <a:pt x="111" y="80"/>
                    <a:pt x="111" y="79"/>
                  </a:cubicBezTo>
                  <a:cubicBezTo>
                    <a:pt x="110" y="79"/>
                    <a:pt x="109" y="78"/>
                    <a:pt x="109" y="77"/>
                  </a:cubicBezTo>
                  <a:cubicBezTo>
                    <a:pt x="109" y="77"/>
                    <a:pt x="108" y="76"/>
                    <a:pt x="107" y="75"/>
                  </a:cubicBezTo>
                  <a:cubicBezTo>
                    <a:pt x="107" y="75"/>
                    <a:pt x="106" y="74"/>
                    <a:pt x="106" y="74"/>
                  </a:cubicBezTo>
                  <a:cubicBezTo>
                    <a:pt x="105" y="74"/>
                    <a:pt x="105" y="74"/>
                    <a:pt x="104" y="74"/>
                  </a:cubicBezTo>
                  <a:cubicBezTo>
                    <a:pt x="104" y="74"/>
                    <a:pt x="104" y="75"/>
                    <a:pt x="103" y="75"/>
                  </a:cubicBezTo>
                  <a:cubicBezTo>
                    <a:pt x="103" y="75"/>
                    <a:pt x="104" y="76"/>
                    <a:pt x="103" y="76"/>
                  </a:cubicBezTo>
                  <a:cubicBezTo>
                    <a:pt x="103" y="76"/>
                    <a:pt x="102" y="77"/>
                    <a:pt x="102" y="77"/>
                  </a:cubicBezTo>
                  <a:cubicBezTo>
                    <a:pt x="101" y="77"/>
                    <a:pt x="101" y="77"/>
                    <a:pt x="100" y="77"/>
                  </a:cubicBezTo>
                  <a:cubicBezTo>
                    <a:pt x="100" y="77"/>
                    <a:pt x="99" y="77"/>
                    <a:pt x="99" y="77"/>
                  </a:cubicBezTo>
                  <a:cubicBezTo>
                    <a:pt x="99" y="77"/>
                    <a:pt x="99" y="76"/>
                    <a:pt x="99" y="76"/>
                  </a:cubicBezTo>
                  <a:cubicBezTo>
                    <a:pt x="99" y="75"/>
                    <a:pt x="100" y="74"/>
                    <a:pt x="100" y="74"/>
                  </a:cubicBezTo>
                  <a:cubicBezTo>
                    <a:pt x="100" y="74"/>
                    <a:pt x="100" y="73"/>
                    <a:pt x="100" y="73"/>
                  </a:cubicBezTo>
                  <a:cubicBezTo>
                    <a:pt x="99" y="73"/>
                    <a:pt x="98" y="73"/>
                    <a:pt x="98" y="73"/>
                  </a:cubicBezTo>
                  <a:cubicBezTo>
                    <a:pt x="97" y="74"/>
                    <a:pt x="97" y="74"/>
                    <a:pt x="96" y="74"/>
                  </a:cubicBezTo>
                  <a:cubicBezTo>
                    <a:pt x="96" y="74"/>
                    <a:pt x="95" y="74"/>
                    <a:pt x="94" y="74"/>
                  </a:cubicBezTo>
                  <a:cubicBezTo>
                    <a:pt x="94" y="74"/>
                    <a:pt x="94" y="75"/>
                    <a:pt x="94" y="75"/>
                  </a:cubicBezTo>
                  <a:cubicBezTo>
                    <a:pt x="95" y="76"/>
                    <a:pt x="96" y="76"/>
                    <a:pt x="96" y="76"/>
                  </a:cubicBezTo>
                  <a:cubicBezTo>
                    <a:pt x="96" y="77"/>
                    <a:pt x="96" y="78"/>
                    <a:pt x="96" y="78"/>
                  </a:cubicBezTo>
                  <a:cubicBezTo>
                    <a:pt x="96" y="78"/>
                    <a:pt x="95" y="78"/>
                    <a:pt x="95" y="79"/>
                  </a:cubicBezTo>
                  <a:cubicBezTo>
                    <a:pt x="95" y="79"/>
                    <a:pt x="95" y="80"/>
                    <a:pt x="95" y="81"/>
                  </a:cubicBezTo>
                  <a:cubicBezTo>
                    <a:pt x="95" y="81"/>
                    <a:pt x="96" y="82"/>
                    <a:pt x="96" y="83"/>
                  </a:cubicBezTo>
                  <a:cubicBezTo>
                    <a:pt x="96" y="83"/>
                    <a:pt x="96" y="85"/>
                    <a:pt x="95" y="85"/>
                  </a:cubicBezTo>
                  <a:cubicBezTo>
                    <a:pt x="95" y="86"/>
                    <a:pt x="93" y="86"/>
                    <a:pt x="93" y="87"/>
                  </a:cubicBezTo>
                  <a:cubicBezTo>
                    <a:pt x="92" y="87"/>
                    <a:pt x="92" y="87"/>
                    <a:pt x="91" y="87"/>
                  </a:cubicBezTo>
                  <a:cubicBezTo>
                    <a:pt x="91" y="87"/>
                    <a:pt x="90" y="87"/>
                    <a:pt x="89" y="87"/>
                  </a:cubicBezTo>
                  <a:cubicBezTo>
                    <a:pt x="89" y="88"/>
                    <a:pt x="90" y="89"/>
                    <a:pt x="90" y="89"/>
                  </a:cubicBezTo>
                  <a:cubicBezTo>
                    <a:pt x="90" y="89"/>
                    <a:pt x="90" y="90"/>
                    <a:pt x="90" y="90"/>
                  </a:cubicBezTo>
                  <a:cubicBezTo>
                    <a:pt x="90" y="90"/>
                    <a:pt x="91" y="91"/>
                    <a:pt x="91" y="90"/>
                  </a:cubicBezTo>
                  <a:cubicBezTo>
                    <a:pt x="91" y="90"/>
                    <a:pt x="92" y="90"/>
                    <a:pt x="92" y="89"/>
                  </a:cubicBezTo>
                  <a:cubicBezTo>
                    <a:pt x="93" y="89"/>
                    <a:pt x="94" y="88"/>
                    <a:pt x="94" y="88"/>
                  </a:cubicBezTo>
                  <a:cubicBezTo>
                    <a:pt x="95" y="88"/>
                    <a:pt x="95" y="89"/>
                    <a:pt x="96" y="89"/>
                  </a:cubicBezTo>
                  <a:cubicBezTo>
                    <a:pt x="96" y="89"/>
                    <a:pt x="96" y="90"/>
                    <a:pt x="96" y="90"/>
                  </a:cubicBezTo>
                  <a:cubicBezTo>
                    <a:pt x="96" y="91"/>
                    <a:pt x="95" y="91"/>
                    <a:pt x="95" y="91"/>
                  </a:cubicBezTo>
                  <a:cubicBezTo>
                    <a:pt x="95" y="92"/>
                    <a:pt x="94" y="92"/>
                    <a:pt x="93" y="92"/>
                  </a:cubicBezTo>
                  <a:cubicBezTo>
                    <a:pt x="93" y="92"/>
                    <a:pt x="92" y="92"/>
                    <a:pt x="92" y="92"/>
                  </a:cubicBezTo>
                  <a:cubicBezTo>
                    <a:pt x="91" y="92"/>
                    <a:pt x="90" y="93"/>
                    <a:pt x="89" y="93"/>
                  </a:cubicBezTo>
                  <a:cubicBezTo>
                    <a:pt x="89" y="93"/>
                    <a:pt x="89" y="92"/>
                    <a:pt x="88" y="91"/>
                  </a:cubicBezTo>
                  <a:cubicBezTo>
                    <a:pt x="88" y="91"/>
                    <a:pt x="86" y="90"/>
                    <a:pt x="86" y="90"/>
                  </a:cubicBezTo>
                  <a:cubicBezTo>
                    <a:pt x="85" y="90"/>
                    <a:pt x="85" y="88"/>
                    <a:pt x="84" y="88"/>
                  </a:cubicBezTo>
                  <a:cubicBezTo>
                    <a:pt x="84" y="88"/>
                    <a:pt x="83" y="88"/>
                    <a:pt x="83" y="89"/>
                  </a:cubicBezTo>
                  <a:cubicBezTo>
                    <a:pt x="83" y="89"/>
                    <a:pt x="83" y="90"/>
                    <a:pt x="84" y="91"/>
                  </a:cubicBezTo>
                  <a:cubicBezTo>
                    <a:pt x="84" y="91"/>
                    <a:pt x="86" y="92"/>
                    <a:pt x="87" y="92"/>
                  </a:cubicBezTo>
                  <a:cubicBezTo>
                    <a:pt x="87" y="93"/>
                    <a:pt x="88" y="93"/>
                    <a:pt x="88" y="94"/>
                  </a:cubicBezTo>
                  <a:cubicBezTo>
                    <a:pt x="88" y="94"/>
                    <a:pt x="89" y="95"/>
                    <a:pt x="89" y="95"/>
                  </a:cubicBezTo>
                  <a:cubicBezTo>
                    <a:pt x="88" y="96"/>
                    <a:pt x="87" y="96"/>
                    <a:pt x="87" y="97"/>
                  </a:cubicBezTo>
                  <a:cubicBezTo>
                    <a:pt x="86" y="97"/>
                    <a:pt x="85" y="97"/>
                    <a:pt x="84" y="98"/>
                  </a:cubicBezTo>
                  <a:cubicBezTo>
                    <a:pt x="83" y="98"/>
                    <a:pt x="82" y="98"/>
                    <a:pt x="81" y="98"/>
                  </a:cubicBezTo>
                  <a:cubicBezTo>
                    <a:pt x="80" y="98"/>
                    <a:pt x="78" y="99"/>
                    <a:pt x="77" y="99"/>
                  </a:cubicBezTo>
                  <a:cubicBezTo>
                    <a:pt x="76" y="99"/>
                    <a:pt x="76" y="100"/>
                    <a:pt x="75" y="100"/>
                  </a:cubicBezTo>
                  <a:cubicBezTo>
                    <a:pt x="74" y="100"/>
                    <a:pt x="73" y="100"/>
                    <a:pt x="73" y="100"/>
                  </a:cubicBezTo>
                  <a:cubicBezTo>
                    <a:pt x="72" y="100"/>
                    <a:pt x="69" y="101"/>
                    <a:pt x="68" y="101"/>
                  </a:cubicBezTo>
                  <a:cubicBezTo>
                    <a:pt x="68" y="101"/>
                    <a:pt x="67" y="101"/>
                    <a:pt x="66" y="102"/>
                  </a:cubicBezTo>
                  <a:cubicBezTo>
                    <a:pt x="66" y="102"/>
                    <a:pt x="65" y="102"/>
                    <a:pt x="65" y="102"/>
                  </a:cubicBezTo>
                  <a:cubicBezTo>
                    <a:pt x="65" y="102"/>
                    <a:pt x="65" y="103"/>
                    <a:pt x="65" y="103"/>
                  </a:cubicBezTo>
                  <a:cubicBezTo>
                    <a:pt x="66" y="103"/>
                    <a:pt x="67" y="103"/>
                    <a:pt x="68" y="103"/>
                  </a:cubicBezTo>
                  <a:cubicBezTo>
                    <a:pt x="68" y="103"/>
                    <a:pt x="69" y="102"/>
                    <a:pt x="69" y="102"/>
                  </a:cubicBezTo>
                  <a:cubicBezTo>
                    <a:pt x="70" y="102"/>
                    <a:pt x="71" y="102"/>
                    <a:pt x="71" y="102"/>
                  </a:cubicBezTo>
                  <a:cubicBezTo>
                    <a:pt x="72" y="102"/>
                    <a:pt x="73" y="103"/>
                    <a:pt x="73" y="103"/>
                  </a:cubicBezTo>
                  <a:cubicBezTo>
                    <a:pt x="74" y="103"/>
                    <a:pt x="74" y="102"/>
                    <a:pt x="75" y="102"/>
                  </a:cubicBezTo>
                  <a:cubicBezTo>
                    <a:pt x="75" y="102"/>
                    <a:pt x="76" y="102"/>
                    <a:pt x="77" y="102"/>
                  </a:cubicBezTo>
                  <a:cubicBezTo>
                    <a:pt x="77" y="102"/>
                    <a:pt x="78" y="101"/>
                    <a:pt x="78" y="101"/>
                  </a:cubicBezTo>
                  <a:cubicBezTo>
                    <a:pt x="79" y="101"/>
                    <a:pt x="80" y="100"/>
                    <a:pt x="80" y="100"/>
                  </a:cubicBezTo>
                  <a:cubicBezTo>
                    <a:pt x="81" y="100"/>
                    <a:pt x="82" y="100"/>
                    <a:pt x="82" y="100"/>
                  </a:cubicBezTo>
                  <a:cubicBezTo>
                    <a:pt x="83" y="100"/>
                    <a:pt x="84" y="100"/>
                    <a:pt x="84" y="100"/>
                  </a:cubicBezTo>
                  <a:cubicBezTo>
                    <a:pt x="85" y="100"/>
                    <a:pt x="85" y="101"/>
                    <a:pt x="86" y="101"/>
                  </a:cubicBezTo>
                  <a:cubicBezTo>
                    <a:pt x="86" y="101"/>
                    <a:pt x="87" y="101"/>
                    <a:pt x="87" y="101"/>
                  </a:cubicBezTo>
                  <a:cubicBezTo>
                    <a:pt x="88" y="101"/>
                    <a:pt x="89" y="101"/>
                    <a:pt x="90" y="101"/>
                  </a:cubicBezTo>
                  <a:cubicBezTo>
                    <a:pt x="90" y="100"/>
                    <a:pt x="89" y="100"/>
                    <a:pt x="89" y="99"/>
                  </a:cubicBezTo>
                  <a:cubicBezTo>
                    <a:pt x="89" y="99"/>
                    <a:pt x="90" y="98"/>
                    <a:pt x="90" y="98"/>
                  </a:cubicBezTo>
                  <a:cubicBezTo>
                    <a:pt x="91" y="98"/>
                    <a:pt x="92" y="97"/>
                    <a:pt x="93" y="97"/>
                  </a:cubicBezTo>
                  <a:cubicBezTo>
                    <a:pt x="93" y="98"/>
                    <a:pt x="93" y="99"/>
                    <a:pt x="93" y="99"/>
                  </a:cubicBezTo>
                  <a:cubicBezTo>
                    <a:pt x="93" y="100"/>
                    <a:pt x="93" y="101"/>
                    <a:pt x="93" y="102"/>
                  </a:cubicBezTo>
                  <a:cubicBezTo>
                    <a:pt x="93" y="102"/>
                    <a:pt x="93" y="103"/>
                    <a:pt x="94" y="103"/>
                  </a:cubicBezTo>
                  <a:cubicBezTo>
                    <a:pt x="94" y="103"/>
                    <a:pt x="95" y="102"/>
                    <a:pt x="95" y="102"/>
                  </a:cubicBezTo>
                  <a:cubicBezTo>
                    <a:pt x="96" y="103"/>
                    <a:pt x="95" y="104"/>
                    <a:pt x="95" y="104"/>
                  </a:cubicBezTo>
                  <a:cubicBezTo>
                    <a:pt x="95" y="105"/>
                    <a:pt x="94" y="105"/>
                    <a:pt x="94" y="106"/>
                  </a:cubicBezTo>
                  <a:cubicBezTo>
                    <a:pt x="94" y="106"/>
                    <a:pt x="95" y="107"/>
                    <a:pt x="95" y="108"/>
                  </a:cubicBezTo>
                  <a:cubicBezTo>
                    <a:pt x="95" y="109"/>
                    <a:pt x="95" y="110"/>
                    <a:pt x="95" y="111"/>
                  </a:cubicBezTo>
                  <a:cubicBezTo>
                    <a:pt x="94" y="111"/>
                    <a:pt x="93" y="111"/>
                    <a:pt x="93" y="111"/>
                  </a:cubicBezTo>
                  <a:cubicBezTo>
                    <a:pt x="92" y="111"/>
                    <a:pt x="91" y="110"/>
                    <a:pt x="91" y="110"/>
                  </a:cubicBezTo>
                  <a:cubicBezTo>
                    <a:pt x="90" y="110"/>
                    <a:pt x="89" y="110"/>
                    <a:pt x="89" y="110"/>
                  </a:cubicBezTo>
                  <a:cubicBezTo>
                    <a:pt x="89" y="111"/>
                    <a:pt x="89" y="112"/>
                    <a:pt x="89" y="112"/>
                  </a:cubicBezTo>
                  <a:cubicBezTo>
                    <a:pt x="89" y="112"/>
                    <a:pt x="90" y="113"/>
                    <a:pt x="90" y="113"/>
                  </a:cubicBezTo>
                  <a:cubicBezTo>
                    <a:pt x="91" y="113"/>
                    <a:pt x="92" y="113"/>
                    <a:pt x="93" y="113"/>
                  </a:cubicBezTo>
                  <a:cubicBezTo>
                    <a:pt x="94" y="113"/>
                    <a:pt x="96" y="113"/>
                    <a:pt x="96" y="113"/>
                  </a:cubicBezTo>
                  <a:cubicBezTo>
                    <a:pt x="97" y="113"/>
                    <a:pt x="97" y="114"/>
                    <a:pt x="97" y="114"/>
                  </a:cubicBezTo>
                  <a:cubicBezTo>
                    <a:pt x="97" y="115"/>
                    <a:pt x="96" y="116"/>
                    <a:pt x="96" y="117"/>
                  </a:cubicBezTo>
                  <a:cubicBezTo>
                    <a:pt x="96" y="117"/>
                    <a:pt x="95" y="118"/>
                    <a:pt x="95" y="118"/>
                  </a:cubicBezTo>
                  <a:cubicBezTo>
                    <a:pt x="94" y="119"/>
                    <a:pt x="94" y="120"/>
                    <a:pt x="94" y="120"/>
                  </a:cubicBezTo>
                  <a:cubicBezTo>
                    <a:pt x="93" y="121"/>
                    <a:pt x="93" y="122"/>
                    <a:pt x="93" y="122"/>
                  </a:cubicBezTo>
                  <a:cubicBezTo>
                    <a:pt x="93" y="122"/>
                    <a:pt x="92" y="122"/>
                    <a:pt x="92" y="122"/>
                  </a:cubicBezTo>
                  <a:cubicBezTo>
                    <a:pt x="92" y="122"/>
                    <a:pt x="91" y="121"/>
                    <a:pt x="91" y="121"/>
                  </a:cubicBezTo>
                  <a:cubicBezTo>
                    <a:pt x="90" y="121"/>
                    <a:pt x="90" y="120"/>
                    <a:pt x="89" y="119"/>
                  </a:cubicBezTo>
                  <a:cubicBezTo>
                    <a:pt x="89" y="119"/>
                    <a:pt x="87" y="119"/>
                    <a:pt x="87" y="119"/>
                  </a:cubicBezTo>
                  <a:cubicBezTo>
                    <a:pt x="87" y="119"/>
                    <a:pt x="86" y="119"/>
                    <a:pt x="86" y="119"/>
                  </a:cubicBezTo>
                  <a:cubicBezTo>
                    <a:pt x="86" y="119"/>
                    <a:pt x="86" y="120"/>
                    <a:pt x="86" y="120"/>
                  </a:cubicBezTo>
                  <a:cubicBezTo>
                    <a:pt x="85" y="120"/>
                    <a:pt x="84" y="121"/>
                    <a:pt x="84" y="121"/>
                  </a:cubicBezTo>
                  <a:cubicBezTo>
                    <a:pt x="83" y="121"/>
                    <a:pt x="83" y="120"/>
                    <a:pt x="83" y="120"/>
                  </a:cubicBezTo>
                  <a:cubicBezTo>
                    <a:pt x="82" y="120"/>
                    <a:pt x="80" y="120"/>
                    <a:pt x="80" y="120"/>
                  </a:cubicBezTo>
                  <a:cubicBezTo>
                    <a:pt x="79" y="120"/>
                    <a:pt x="78" y="120"/>
                    <a:pt x="78" y="120"/>
                  </a:cubicBezTo>
                  <a:cubicBezTo>
                    <a:pt x="77" y="120"/>
                    <a:pt x="76" y="119"/>
                    <a:pt x="75" y="119"/>
                  </a:cubicBezTo>
                  <a:cubicBezTo>
                    <a:pt x="75" y="120"/>
                    <a:pt x="74" y="120"/>
                    <a:pt x="74" y="120"/>
                  </a:cubicBezTo>
                  <a:cubicBezTo>
                    <a:pt x="74" y="120"/>
                    <a:pt x="75" y="121"/>
                    <a:pt x="75" y="121"/>
                  </a:cubicBezTo>
                  <a:cubicBezTo>
                    <a:pt x="75" y="121"/>
                    <a:pt x="76" y="121"/>
                    <a:pt x="77" y="121"/>
                  </a:cubicBezTo>
                  <a:cubicBezTo>
                    <a:pt x="77" y="121"/>
                    <a:pt x="78" y="122"/>
                    <a:pt x="78" y="122"/>
                  </a:cubicBezTo>
                  <a:cubicBezTo>
                    <a:pt x="79" y="122"/>
                    <a:pt x="80" y="122"/>
                    <a:pt x="80" y="122"/>
                  </a:cubicBezTo>
                  <a:cubicBezTo>
                    <a:pt x="81" y="122"/>
                    <a:pt x="82" y="122"/>
                    <a:pt x="82" y="122"/>
                  </a:cubicBezTo>
                  <a:cubicBezTo>
                    <a:pt x="83" y="122"/>
                    <a:pt x="84" y="123"/>
                    <a:pt x="84" y="123"/>
                  </a:cubicBezTo>
                  <a:cubicBezTo>
                    <a:pt x="85" y="124"/>
                    <a:pt x="85" y="125"/>
                    <a:pt x="85" y="126"/>
                  </a:cubicBezTo>
                  <a:cubicBezTo>
                    <a:pt x="85" y="126"/>
                    <a:pt x="85" y="128"/>
                    <a:pt x="85" y="128"/>
                  </a:cubicBezTo>
                  <a:cubicBezTo>
                    <a:pt x="85" y="129"/>
                    <a:pt x="85" y="130"/>
                    <a:pt x="84" y="131"/>
                  </a:cubicBezTo>
                  <a:cubicBezTo>
                    <a:pt x="84" y="131"/>
                    <a:pt x="84" y="132"/>
                    <a:pt x="84" y="133"/>
                  </a:cubicBezTo>
                  <a:cubicBezTo>
                    <a:pt x="83" y="133"/>
                    <a:pt x="83" y="134"/>
                    <a:pt x="83" y="135"/>
                  </a:cubicBezTo>
                  <a:cubicBezTo>
                    <a:pt x="83" y="135"/>
                    <a:pt x="82" y="136"/>
                    <a:pt x="81" y="136"/>
                  </a:cubicBezTo>
                  <a:cubicBezTo>
                    <a:pt x="81" y="136"/>
                    <a:pt x="80" y="136"/>
                    <a:pt x="80" y="136"/>
                  </a:cubicBezTo>
                  <a:cubicBezTo>
                    <a:pt x="80" y="136"/>
                    <a:pt x="79" y="136"/>
                    <a:pt x="78" y="136"/>
                  </a:cubicBezTo>
                  <a:cubicBezTo>
                    <a:pt x="78" y="137"/>
                    <a:pt x="78" y="138"/>
                    <a:pt x="78" y="138"/>
                  </a:cubicBezTo>
                  <a:cubicBezTo>
                    <a:pt x="77" y="138"/>
                    <a:pt x="77" y="138"/>
                    <a:pt x="76" y="138"/>
                  </a:cubicBezTo>
                  <a:cubicBezTo>
                    <a:pt x="76" y="138"/>
                    <a:pt x="76" y="137"/>
                    <a:pt x="75" y="137"/>
                  </a:cubicBezTo>
                  <a:cubicBezTo>
                    <a:pt x="75" y="136"/>
                    <a:pt x="75" y="136"/>
                    <a:pt x="74" y="136"/>
                  </a:cubicBezTo>
                  <a:cubicBezTo>
                    <a:pt x="74" y="135"/>
                    <a:pt x="75" y="134"/>
                    <a:pt x="75" y="134"/>
                  </a:cubicBezTo>
                  <a:cubicBezTo>
                    <a:pt x="75" y="133"/>
                    <a:pt x="75" y="132"/>
                    <a:pt x="75" y="131"/>
                  </a:cubicBezTo>
                  <a:cubicBezTo>
                    <a:pt x="75" y="131"/>
                    <a:pt x="74" y="131"/>
                    <a:pt x="74" y="131"/>
                  </a:cubicBezTo>
                  <a:cubicBezTo>
                    <a:pt x="74" y="130"/>
                    <a:pt x="73" y="131"/>
                    <a:pt x="73" y="131"/>
                  </a:cubicBezTo>
                  <a:cubicBezTo>
                    <a:pt x="73" y="132"/>
                    <a:pt x="73" y="132"/>
                    <a:pt x="73" y="133"/>
                  </a:cubicBezTo>
                  <a:cubicBezTo>
                    <a:pt x="73" y="133"/>
                    <a:pt x="73" y="134"/>
                    <a:pt x="73" y="135"/>
                  </a:cubicBezTo>
                  <a:cubicBezTo>
                    <a:pt x="73" y="135"/>
                    <a:pt x="72" y="136"/>
                    <a:pt x="73" y="136"/>
                  </a:cubicBezTo>
                  <a:cubicBezTo>
                    <a:pt x="73" y="137"/>
                    <a:pt x="73" y="138"/>
                    <a:pt x="74" y="138"/>
                  </a:cubicBezTo>
                  <a:cubicBezTo>
                    <a:pt x="74" y="138"/>
                    <a:pt x="74" y="139"/>
                    <a:pt x="74" y="140"/>
                  </a:cubicBezTo>
                  <a:cubicBezTo>
                    <a:pt x="73" y="140"/>
                    <a:pt x="73" y="141"/>
                    <a:pt x="73" y="142"/>
                  </a:cubicBezTo>
                  <a:cubicBezTo>
                    <a:pt x="72" y="142"/>
                    <a:pt x="72" y="142"/>
                    <a:pt x="71" y="141"/>
                  </a:cubicBezTo>
                  <a:cubicBezTo>
                    <a:pt x="71" y="141"/>
                    <a:pt x="71" y="140"/>
                    <a:pt x="71" y="140"/>
                  </a:cubicBezTo>
                  <a:cubicBezTo>
                    <a:pt x="71" y="140"/>
                    <a:pt x="70" y="140"/>
                    <a:pt x="70" y="140"/>
                  </a:cubicBezTo>
                  <a:cubicBezTo>
                    <a:pt x="70" y="140"/>
                    <a:pt x="70" y="140"/>
                    <a:pt x="70" y="140"/>
                  </a:cubicBezTo>
                  <a:cubicBezTo>
                    <a:pt x="70" y="141"/>
                    <a:pt x="70" y="142"/>
                    <a:pt x="70" y="142"/>
                  </a:cubicBezTo>
                  <a:cubicBezTo>
                    <a:pt x="70" y="142"/>
                    <a:pt x="69" y="143"/>
                    <a:pt x="69" y="143"/>
                  </a:cubicBezTo>
                  <a:cubicBezTo>
                    <a:pt x="69" y="143"/>
                    <a:pt x="68" y="142"/>
                    <a:pt x="68" y="141"/>
                  </a:cubicBezTo>
                  <a:cubicBezTo>
                    <a:pt x="68" y="141"/>
                    <a:pt x="67" y="140"/>
                    <a:pt x="66" y="139"/>
                  </a:cubicBezTo>
                  <a:cubicBezTo>
                    <a:pt x="66" y="139"/>
                    <a:pt x="67" y="137"/>
                    <a:pt x="66" y="137"/>
                  </a:cubicBezTo>
                  <a:cubicBezTo>
                    <a:pt x="66" y="136"/>
                    <a:pt x="66" y="136"/>
                    <a:pt x="66" y="136"/>
                  </a:cubicBezTo>
                  <a:cubicBezTo>
                    <a:pt x="66" y="135"/>
                    <a:pt x="66" y="133"/>
                    <a:pt x="65" y="132"/>
                  </a:cubicBezTo>
                  <a:cubicBezTo>
                    <a:pt x="65" y="132"/>
                    <a:pt x="65" y="132"/>
                    <a:pt x="64" y="132"/>
                  </a:cubicBezTo>
                  <a:cubicBezTo>
                    <a:pt x="64" y="131"/>
                    <a:pt x="64" y="130"/>
                    <a:pt x="63" y="130"/>
                  </a:cubicBezTo>
                  <a:cubicBezTo>
                    <a:pt x="63" y="130"/>
                    <a:pt x="62" y="131"/>
                    <a:pt x="62" y="131"/>
                  </a:cubicBezTo>
                  <a:cubicBezTo>
                    <a:pt x="62" y="132"/>
                    <a:pt x="63" y="132"/>
                    <a:pt x="63" y="133"/>
                  </a:cubicBezTo>
                  <a:cubicBezTo>
                    <a:pt x="63" y="133"/>
                    <a:pt x="64" y="133"/>
                    <a:pt x="64" y="134"/>
                  </a:cubicBezTo>
                  <a:cubicBezTo>
                    <a:pt x="64" y="134"/>
                    <a:pt x="63" y="135"/>
                    <a:pt x="63" y="136"/>
                  </a:cubicBezTo>
                  <a:cubicBezTo>
                    <a:pt x="63" y="137"/>
                    <a:pt x="64" y="137"/>
                    <a:pt x="64" y="138"/>
                  </a:cubicBezTo>
                  <a:cubicBezTo>
                    <a:pt x="64" y="138"/>
                    <a:pt x="65" y="139"/>
                    <a:pt x="65" y="140"/>
                  </a:cubicBezTo>
                  <a:cubicBezTo>
                    <a:pt x="65" y="140"/>
                    <a:pt x="65" y="141"/>
                    <a:pt x="65" y="141"/>
                  </a:cubicBezTo>
                  <a:cubicBezTo>
                    <a:pt x="64" y="141"/>
                    <a:pt x="63" y="141"/>
                    <a:pt x="63" y="141"/>
                  </a:cubicBezTo>
                  <a:cubicBezTo>
                    <a:pt x="63" y="140"/>
                    <a:pt x="62" y="140"/>
                    <a:pt x="62" y="140"/>
                  </a:cubicBezTo>
                  <a:cubicBezTo>
                    <a:pt x="62" y="140"/>
                    <a:pt x="61" y="140"/>
                    <a:pt x="61" y="140"/>
                  </a:cubicBezTo>
                  <a:cubicBezTo>
                    <a:pt x="60" y="141"/>
                    <a:pt x="60" y="142"/>
                    <a:pt x="60" y="141"/>
                  </a:cubicBezTo>
                  <a:cubicBezTo>
                    <a:pt x="59" y="141"/>
                    <a:pt x="59" y="140"/>
                    <a:pt x="59" y="140"/>
                  </a:cubicBezTo>
                  <a:cubicBezTo>
                    <a:pt x="58" y="139"/>
                    <a:pt x="58" y="137"/>
                    <a:pt x="57" y="136"/>
                  </a:cubicBezTo>
                  <a:cubicBezTo>
                    <a:pt x="57" y="135"/>
                    <a:pt x="56" y="134"/>
                    <a:pt x="55" y="133"/>
                  </a:cubicBezTo>
                  <a:cubicBezTo>
                    <a:pt x="55" y="133"/>
                    <a:pt x="55" y="131"/>
                    <a:pt x="55" y="130"/>
                  </a:cubicBezTo>
                  <a:cubicBezTo>
                    <a:pt x="55" y="130"/>
                    <a:pt x="54" y="129"/>
                    <a:pt x="54" y="129"/>
                  </a:cubicBezTo>
                  <a:cubicBezTo>
                    <a:pt x="54" y="128"/>
                    <a:pt x="53" y="127"/>
                    <a:pt x="53" y="126"/>
                  </a:cubicBezTo>
                  <a:cubicBezTo>
                    <a:pt x="53" y="126"/>
                    <a:pt x="54" y="126"/>
                    <a:pt x="54" y="125"/>
                  </a:cubicBezTo>
                  <a:cubicBezTo>
                    <a:pt x="54" y="125"/>
                    <a:pt x="55" y="123"/>
                    <a:pt x="55" y="122"/>
                  </a:cubicBezTo>
                  <a:cubicBezTo>
                    <a:pt x="55" y="122"/>
                    <a:pt x="55" y="120"/>
                    <a:pt x="55" y="120"/>
                  </a:cubicBezTo>
                  <a:cubicBezTo>
                    <a:pt x="55" y="119"/>
                    <a:pt x="54" y="119"/>
                    <a:pt x="54" y="118"/>
                  </a:cubicBezTo>
                  <a:cubicBezTo>
                    <a:pt x="54" y="118"/>
                    <a:pt x="55" y="117"/>
                    <a:pt x="55" y="116"/>
                  </a:cubicBezTo>
                  <a:cubicBezTo>
                    <a:pt x="56" y="116"/>
                    <a:pt x="56" y="114"/>
                    <a:pt x="56" y="114"/>
                  </a:cubicBezTo>
                  <a:cubicBezTo>
                    <a:pt x="56" y="113"/>
                    <a:pt x="57" y="112"/>
                    <a:pt x="57" y="112"/>
                  </a:cubicBezTo>
                  <a:cubicBezTo>
                    <a:pt x="57" y="112"/>
                    <a:pt x="58" y="112"/>
                    <a:pt x="59" y="111"/>
                  </a:cubicBezTo>
                  <a:cubicBezTo>
                    <a:pt x="59" y="111"/>
                    <a:pt x="60" y="110"/>
                    <a:pt x="60" y="110"/>
                  </a:cubicBezTo>
                  <a:cubicBezTo>
                    <a:pt x="60" y="110"/>
                    <a:pt x="60" y="109"/>
                    <a:pt x="61" y="109"/>
                  </a:cubicBezTo>
                  <a:cubicBezTo>
                    <a:pt x="61" y="109"/>
                    <a:pt x="62" y="109"/>
                    <a:pt x="62" y="109"/>
                  </a:cubicBezTo>
                  <a:cubicBezTo>
                    <a:pt x="63" y="109"/>
                    <a:pt x="63" y="109"/>
                    <a:pt x="64" y="109"/>
                  </a:cubicBezTo>
                  <a:cubicBezTo>
                    <a:pt x="64" y="109"/>
                    <a:pt x="65" y="110"/>
                    <a:pt x="65" y="110"/>
                  </a:cubicBezTo>
                  <a:cubicBezTo>
                    <a:pt x="65" y="110"/>
                    <a:pt x="66" y="109"/>
                    <a:pt x="66" y="109"/>
                  </a:cubicBezTo>
                  <a:cubicBezTo>
                    <a:pt x="66" y="109"/>
                    <a:pt x="68" y="110"/>
                    <a:pt x="68" y="109"/>
                  </a:cubicBezTo>
                  <a:cubicBezTo>
                    <a:pt x="68" y="109"/>
                    <a:pt x="68" y="108"/>
                    <a:pt x="68" y="108"/>
                  </a:cubicBezTo>
                  <a:cubicBezTo>
                    <a:pt x="68" y="108"/>
                    <a:pt x="66" y="107"/>
                    <a:pt x="66" y="107"/>
                  </a:cubicBezTo>
                  <a:cubicBezTo>
                    <a:pt x="65" y="107"/>
                    <a:pt x="64" y="107"/>
                    <a:pt x="63" y="107"/>
                  </a:cubicBezTo>
                  <a:cubicBezTo>
                    <a:pt x="62" y="107"/>
                    <a:pt x="61" y="107"/>
                    <a:pt x="60" y="107"/>
                  </a:cubicBezTo>
                  <a:cubicBezTo>
                    <a:pt x="59" y="107"/>
                    <a:pt x="58" y="107"/>
                    <a:pt x="57" y="107"/>
                  </a:cubicBezTo>
                  <a:cubicBezTo>
                    <a:pt x="57" y="107"/>
                    <a:pt x="56" y="108"/>
                    <a:pt x="56" y="108"/>
                  </a:cubicBezTo>
                  <a:cubicBezTo>
                    <a:pt x="57" y="108"/>
                    <a:pt x="57" y="108"/>
                    <a:pt x="58" y="109"/>
                  </a:cubicBezTo>
                  <a:cubicBezTo>
                    <a:pt x="58" y="109"/>
                    <a:pt x="57" y="110"/>
                    <a:pt x="57" y="110"/>
                  </a:cubicBezTo>
                  <a:cubicBezTo>
                    <a:pt x="57" y="111"/>
                    <a:pt x="56" y="111"/>
                    <a:pt x="55" y="112"/>
                  </a:cubicBezTo>
                  <a:cubicBezTo>
                    <a:pt x="55" y="112"/>
                    <a:pt x="54" y="114"/>
                    <a:pt x="53" y="115"/>
                  </a:cubicBezTo>
                  <a:cubicBezTo>
                    <a:pt x="53" y="115"/>
                    <a:pt x="51" y="116"/>
                    <a:pt x="51" y="117"/>
                  </a:cubicBezTo>
                  <a:cubicBezTo>
                    <a:pt x="50" y="117"/>
                    <a:pt x="50" y="118"/>
                    <a:pt x="49" y="118"/>
                  </a:cubicBezTo>
                  <a:cubicBezTo>
                    <a:pt x="49" y="119"/>
                    <a:pt x="48" y="119"/>
                    <a:pt x="47" y="119"/>
                  </a:cubicBezTo>
                  <a:cubicBezTo>
                    <a:pt x="47" y="120"/>
                    <a:pt x="48" y="121"/>
                    <a:pt x="48" y="121"/>
                  </a:cubicBezTo>
                  <a:cubicBezTo>
                    <a:pt x="48" y="121"/>
                    <a:pt x="47" y="122"/>
                    <a:pt x="47" y="122"/>
                  </a:cubicBezTo>
                  <a:cubicBezTo>
                    <a:pt x="47" y="123"/>
                    <a:pt x="47" y="123"/>
                    <a:pt x="48" y="124"/>
                  </a:cubicBezTo>
                  <a:cubicBezTo>
                    <a:pt x="48" y="124"/>
                    <a:pt x="49" y="123"/>
                    <a:pt x="49" y="124"/>
                  </a:cubicBezTo>
                  <a:cubicBezTo>
                    <a:pt x="50" y="124"/>
                    <a:pt x="50" y="124"/>
                    <a:pt x="51" y="125"/>
                  </a:cubicBezTo>
                  <a:cubicBezTo>
                    <a:pt x="51" y="125"/>
                    <a:pt x="51" y="126"/>
                    <a:pt x="51" y="127"/>
                  </a:cubicBezTo>
                  <a:cubicBezTo>
                    <a:pt x="51" y="127"/>
                    <a:pt x="51" y="129"/>
                    <a:pt x="51" y="129"/>
                  </a:cubicBezTo>
                  <a:cubicBezTo>
                    <a:pt x="51" y="130"/>
                    <a:pt x="51" y="130"/>
                    <a:pt x="50" y="131"/>
                  </a:cubicBezTo>
                  <a:cubicBezTo>
                    <a:pt x="50" y="131"/>
                    <a:pt x="49" y="132"/>
                    <a:pt x="50" y="132"/>
                  </a:cubicBezTo>
                  <a:cubicBezTo>
                    <a:pt x="50" y="133"/>
                    <a:pt x="51" y="133"/>
                    <a:pt x="51" y="133"/>
                  </a:cubicBezTo>
                  <a:cubicBezTo>
                    <a:pt x="51" y="133"/>
                    <a:pt x="52" y="132"/>
                    <a:pt x="52" y="132"/>
                  </a:cubicBezTo>
                  <a:cubicBezTo>
                    <a:pt x="53" y="132"/>
                    <a:pt x="53" y="133"/>
                    <a:pt x="54" y="133"/>
                  </a:cubicBezTo>
                  <a:cubicBezTo>
                    <a:pt x="54" y="134"/>
                    <a:pt x="54" y="135"/>
                    <a:pt x="54" y="136"/>
                  </a:cubicBezTo>
                  <a:cubicBezTo>
                    <a:pt x="54" y="137"/>
                    <a:pt x="55" y="137"/>
                    <a:pt x="55" y="138"/>
                  </a:cubicBezTo>
                  <a:cubicBezTo>
                    <a:pt x="55" y="138"/>
                    <a:pt x="55" y="139"/>
                    <a:pt x="54" y="140"/>
                  </a:cubicBezTo>
                  <a:cubicBezTo>
                    <a:pt x="54" y="140"/>
                    <a:pt x="53" y="140"/>
                    <a:pt x="53" y="140"/>
                  </a:cubicBezTo>
                  <a:cubicBezTo>
                    <a:pt x="52" y="140"/>
                    <a:pt x="51" y="140"/>
                    <a:pt x="51" y="141"/>
                  </a:cubicBezTo>
                  <a:cubicBezTo>
                    <a:pt x="51" y="142"/>
                    <a:pt x="52" y="142"/>
                    <a:pt x="52" y="142"/>
                  </a:cubicBezTo>
                  <a:cubicBezTo>
                    <a:pt x="52" y="142"/>
                    <a:pt x="53" y="142"/>
                    <a:pt x="53" y="142"/>
                  </a:cubicBezTo>
                  <a:cubicBezTo>
                    <a:pt x="54" y="142"/>
                    <a:pt x="55" y="142"/>
                    <a:pt x="55" y="142"/>
                  </a:cubicBezTo>
                  <a:cubicBezTo>
                    <a:pt x="55" y="143"/>
                    <a:pt x="56" y="144"/>
                    <a:pt x="56" y="144"/>
                  </a:cubicBezTo>
                  <a:cubicBezTo>
                    <a:pt x="56" y="145"/>
                    <a:pt x="57" y="145"/>
                    <a:pt x="57" y="145"/>
                  </a:cubicBezTo>
                  <a:cubicBezTo>
                    <a:pt x="57" y="146"/>
                    <a:pt x="57" y="147"/>
                    <a:pt x="57" y="147"/>
                  </a:cubicBezTo>
                  <a:cubicBezTo>
                    <a:pt x="57" y="147"/>
                    <a:pt x="56" y="148"/>
                    <a:pt x="56" y="148"/>
                  </a:cubicBezTo>
                  <a:cubicBezTo>
                    <a:pt x="56" y="149"/>
                    <a:pt x="56" y="149"/>
                    <a:pt x="55" y="149"/>
                  </a:cubicBezTo>
                  <a:cubicBezTo>
                    <a:pt x="55" y="149"/>
                    <a:pt x="53" y="149"/>
                    <a:pt x="52" y="149"/>
                  </a:cubicBezTo>
                  <a:cubicBezTo>
                    <a:pt x="51" y="149"/>
                    <a:pt x="50" y="148"/>
                    <a:pt x="49" y="148"/>
                  </a:cubicBezTo>
                  <a:cubicBezTo>
                    <a:pt x="49" y="148"/>
                    <a:pt x="48" y="147"/>
                    <a:pt x="47" y="146"/>
                  </a:cubicBezTo>
                  <a:cubicBezTo>
                    <a:pt x="47" y="146"/>
                    <a:pt x="46" y="145"/>
                    <a:pt x="45" y="145"/>
                  </a:cubicBezTo>
                  <a:cubicBezTo>
                    <a:pt x="45" y="145"/>
                    <a:pt x="43" y="145"/>
                    <a:pt x="43" y="145"/>
                  </a:cubicBezTo>
                  <a:cubicBezTo>
                    <a:pt x="42" y="145"/>
                    <a:pt x="42" y="146"/>
                    <a:pt x="42" y="146"/>
                  </a:cubicBezTo>
                  <a:cubicBezTo>
                    <a:pt x="42" y="147"/>
                    <a:pt x="43" y="147"/>
                    <a:pt x="43" y="147"/>
                  </a:cubicBezTo>
                  <a:cubicBezTo>
                    <a:pt x="43" y="148"/>
                    <a:pt x="43" y="149"/>
                    <a:pt x="43" y="149"/>
                  </a:cubicBezTo>
                  <a:cubicBezTo>
                    <a:pt x="43" y="150"/>
                    <a:pt x="42" y="150"/>
                    <a:pt x="42" y="150"/>
                  </a:cubicBezTo>
                  <a:cubicBezTo>
                    <a:pt x="41" y="150"/>
                    <a:pt x="41" y="149"/>
                    <a:pt x="40" y="149"/>
                  </a:cubicBezTo>
                  <a:cubicBezTo>
                    <a:pt x="40" y="149"/>
                    <a:pt x="40" y="150"/>
                    <a:pt x="40" y="150"/>
                  </a:cubicBezTo>
                  <a:cubicBezTo>
                    <a:pt x="40" y="150"/>
                    <a:pt x="40" y="151"/>
                    <a:pt x="40" y="151"/>
                  </a:cubicBezTo>
                  <a:cubicBezTo>
                    <a:pt x="40" y="152"/>
                    <a:pt x="41" y="153"/>
                    <a:pt x="41" y="153"/>
                  </a:cubicBezTo>
                  <a:cubicBezTo>
                    <a:pt x="41" y="153"/>
                    <a:pt x="42" y="153"/>
                    <a:pt x="42" y="152"/>
                  </a:cubicBezTo>
                  <a:cubicBezTo>
                    <a:pt x="42" y="152"/>
                    <a:pt x="43" y="151"/>
                    <a:pt x="43" y="151"/>
                  </a:cubicBezTo>
                  <a:cubicBezTo>
                    <a:pt x="44" y="151"/>
                    <a:pt x="45" y="151"/>
                    <a:pt x="45" y="151"/>
                  </a:cubicBezTo>
                  <a:cubicBezTo>
                    <a:pt x="45" y="152"/>
                    <a:pt x="45" y="152"/>
                    <a:pt x="46" y="153"/>
                  </a:cubicBezTo>
                  <a:cubicBezTo>
                    <a:pt x="46" y="153"/>
                    <a:pt x="46" y="154"/>
                    <a:pt x="46" y="155"/>
                  </a:cubicBezTo>
                  <a:cubicBezTo>
                    <a:pt x="46" y="155"/>
                    <a:pt x="46" y="156"/>
                    <a:pt x="47" y="156"/>
                  </a:cubicBezTo>
                  <a:cubicBezTo>
                    <a:pt x="47" y="157"/>
                    <a:pt x="48" y="157"/>
                    <a:pt x="48" y="157"/>
                  </a:cubicBezTo>
                  <a:cubicBezTo>
                    <a:pt x="48" y="157"/>
                    <a:pt x="49" y="158"/>
                    <a:pt x="49" y="158"/>
                  </a:cubicBezTo>
                  <a:cubicBezTo>
                    <a:pt x="49" y="159"/>
                    <a:pt x="49" y="160"/>
                    <a:pt x="49" y="161"/>
                  </a:cubicBezTo>
                  <a:cubicBezTo>
                    <a:pt x="48" y="161"/>
                    <a:pt x="47" y="162"/>
                    <a:pt x="47" y="162"/>
                  </a:cubicBezTo>
                  <a:cubicBezTo>
                    <a:pt x="46" y="162"/>
                    <a:pt x="45" y="161"/>
                    <a:pt x="45" y="161"/>
                  </a:cubicBezTo>
                  <a:cubicBezTo>
                    <a:pt x="44" y="161"/>
                    <a:pt x="44" y="160"/>
                    <a:pt x="43" y="160"/>
                  </a:cubicBezTo>
                  <a:cubicBezTo>
                    <a:pt x="43" y="160"/>
                    <a:pt x="43" y="160"/>
                    <a:pt x="42" y="160"/>
                  </a:cubicBezTo>
                  <a:cubicBezTo>
                    <a:pt x="42" y="159"/>
                    <a:pt x="41" y="159"/>
                    <a:pt x="41" y="159"/>
                  </a:cubicBezTo>
                  <a:cubicBezTo>
                    <a:pt x="41" y="159"/>
                    <a:pt x="41" y="160"/>
                    <a:pt x="41" y="160"/>
                  </a:cubicBezTo>
                  <a:cubicBezTo>
                    <a:pt x="41" y="161"/>
                    <a:pt x="42" y="161"/>
                    <a:pt x="42" y="162"/>
                  </a:cubicBezTo>
                  <a:cubicBezTo>
                    <a:pt x="42" y="162"/>
                    <a:pt x="41" y="163"/>
                    <a:pt x="41" y="163"/>
                  </a:cubicBezTo>
                  <a:cubicBezTo>
                    <a:pt x="41" y="163"/>
                    <a:pt x="42" y="164"/>
                    <a:pt x="41" y="164"/>
                  </a:cubicBezTo>
                  <a:cubicBezTo>
                    <a:pt x="41" y="165"/>
                    <a:pt x="41" y="166"/>
                    <a:pt x="41" y="166"/>
                  </a:cubicBezTo>
                  <a:cubicBezTo>
                    <a:pt x="40" y="166"/>
                    <a:pt x="40" y="164"/>
                    <a:pt x="40" y="164"/>
                  </a:cubicBezTo>
                  <a:cubicBezTo>
                    <a:pt x="39" y="164"/>
                    <a:pt x="38" y="164"/>
                    <a:pt x="38" y="164"/>
                  </a:cubicBezTo>
                  <a:cubicBezTo>
                    <a:pt x="37" y="163"/>
                    <a:pt x="37" y="163"/>
                    <a:pt x="37" y="162"/>
                  </a:cubicBezTo>
                  <a:cubicBezTo>
                    <a:pt x="36" y="162"/>
                    <a:pt x="37" y="161"/>
                    <a:pt x="37" y="160"/>
                  </a:cubicBezTo>
                  <a:cubicBezTo>
                    <a:pt x="36" y="160"/>
                    <a:pt x="36" y="159"/>
                    <a:pt x="35" y="159"/>
                  </a:cubicBezTo>
                  <a:cubicBezTo>
                    <a:pt x="35" y="159"/>
                    <a:pt x="35" y="160"/>
                    <a:pt x="35" y="160"/>
                  </a:cubicBezTo>
                  <a:cubicBezTo>
                    <a:pt x="35" y="161"/>
                    <a:pt x="35" y="162"/>
                    <a:pt x="35" y="162"/>
                  </a:cubicBezTo>
                  <a:cubicBezTo>
                    <a:pt x="35" y="163"/>
                    <a:pt x="36" y="164"/>
                    <a:pt x="35" y="165"/>
                  </a:cubicBezTo>
                  <a:cubicBezTo>
                    <a:pt x="35" y="165"/>
                    <a:pt x="34" y="164"/>
                    <a:pt x="34" y="164"/>
                  </a:cubicBezTo>
                  <a:cubicBezTo>
                    <a:pt x="33" y="164"/>
                    <a:pt x="33" y="163"/>
                    <a:pt x="32" y="163"/>
                  </a:cubicBezTo>
                  <a:cubicBezTo>
                    <a:pt x="32" y="163"/>
                    <a:pt x="32" y="164"/>
                    <a:pt x="32" y="164"/>
                  </a:cubicBezTo>
                  <a:cubicBezTo>
                    <a:pt x="32" y="165"/>
                    <a:pt x="33" y="165"/>
                    <a:pt x="33" y="166"/>
                  </a:cubicBezTo>
                  <a:cubicBezTo>
                    <a:pt x="32" y="166"/>
                    <a:pt x="32" y="167"/>
                    <a:pt x="32" y="167"/>
                  </a:cubicBezTo>
                  <a:cubicBezTo>
                    <a:pt x="31" y="167"/>
                    <a:pt x="31" y="167"/>
                    <a:pt x="31" y="167"/>
                  </a:cubicBezTo>
                  <a:cubicBezTo>
                    <a:pt x="30" y="167"/>
                    <a:pt x="30" y="168"/>
                    <a:pt x="30" y="168"/>
                  </a:cubicBezTo>
                  <a:cubicBezTo>
                    <a:pt x="30" y="169"/>
                    <a:pt x="30" y="169"/>
                    <a:pt x="30" y="169"/>
                  </a:cubicBezTo>
                  <a:cubicBezTo>
                    <a:pt x="31" y="169"/>
                    <a:pt x="31" y="170"/>
                    <a:pt x="31" y="171"/>
                  </a:cubicBezTo>
                  <a:cubicBezTo>
                    <a:pt x="30" y="171"/>
                    <a:pt x="30" y="172"/>
                    <a:pt x="30" y="172"/>
                  </a:cubicBezTo>
                  <a:cubicBezTo>
                    <a:pt x="30" y="172"/>
                    <a:pt x="29" y="172"/>
                    <a:pt x="29" y="172"/>
                  </a:cubicBezTo>
                  <a:cubicBezTo>
                    <a:pt x="29" y="172"/>
                    <a:pt x="28" y="171"/>
                    <a:pt x="28" y="171"/>
                  </a:cubicBezTo>
                  <a:cubicBezTo>
                    <a:pt x="28" y="171"/>
                    <a:pt x="28" y="170"/>
                    <a:pt x="28" y="170"/>
                  </a:cubicBezTo>
                  <a:cubicBezTo>
                    <a:pt x="28" y="170"/>
                    <a:pt x="27" y="170"/>
                    <a:pt x="27" y="170"/>
                  </a:cubicBezTo>
                  <a:cubicBezTo>
                    <a:pt x="26" y="170"/>
                    <a:pt x="26" y="171"/>
                    <a:pt x="26" y="172"/>
                  </a:cubicBezTo>
                  <a:cubicBezTo>
                    <a:pt x="26" y="172"/>
                    <a:pt x="25" y="172"/>
                    <a:pt x="25" y="172"/>
                  </a:cubicBezTo>
                  <a:cubicBezTo>
                    <a:pt x="25" y="172"/>
                    <a:pt x="25" y="173"/>
                    <a:pt x="25" y="173"/>
                  </a:cubicBezTo>
                  <a:cubicBezTo>
                    <a:pt x="26" y="174"/>
                    <a:pt x="27" y="173"/>
                    <a:pt x="27" y="173"/>
                  </a:cubicBezTo>
                  <a:cubicBezTo>
                    <a:pt x="27" y="174"/>
                    <a:pt x="28" y="174"/>
                    <a:pt x="28" y="174"/>
                  </a:cubicBezTo>
                  <a:cubicBezTo>
                    <a:pt x="28" y="174"/>
                    <a:pt x="28" y="175"/>
                    <a:pt x="28" y="175"/>
                  </a:cubicBezTo>
                  <a:cubicBezTo>
                    <a:pt x="28" y="176"/>
                    <a:pt x="27" y="176"/>
                    <a:pt x="27" y="176"/>
                  </a:cubicBezTo>
                  <a:cubicBezTo>
                    <a:pt x="26" y="176"/>
                    <a:pt x="25" y="176"/>
                    <a:pt x="25" y="176"/>
                  </a:cubicBezTo>
                  <a:cubicBezTo>
                    <a:pt x="25" y="176"/>
                    <a:pt x="24" y="175"/>
                    <a:pt x="24" y="176"/>
                  </a:cubicBezTo>
                  <a:cubicBezTo>
                    <a:pt x="23" y="176"/>
                    <a:pt x="23" y="176"/>
                    <a:pt x="23" y="176"/>
                  </a:cubicBezTo>
                  <a:cubicBezTo>
                    <a:pt x="23" y="177"/>
                    <a:pt x="23" y="178"/>
                    <a:pt x="22" y="178"/>
                  </a:cubicBezTo>
                  <a:cubicBezTo>
                    <a:pt x="22" y="179"/>
                    <a:pt x="22" y="179"/>
                    <a:pt x="21" y="179"/>
                  </a:cubicBezTo>
                  <a:cubicBezTo>
                    <a:pt x="21" y="179"/>
                    <a:pt x="20" y="180"/>
                    <a:pt x="20" y="180"/>
                  </a:cubicBezTo>
                  <a:cubicBezTo>
                    <a:pt x="19" y="180"/>
                    <a:pt x="19" y="180"/>
                    <a:pt x="19" y="180"/>
                  </a:cubicBezTo>
                  <a:cubicBezTo>
                    <a:pt x="19" y="181"/>
                    <a:pt x="19" y="182"/>
                    <a:pt x="19" y="182"/>
                  </a:cubicBezTo>
                  <a:cubicBezTo>
                    <a:pt x="19" y="182"/>
                    <a:pt x="18" y="182"/>
                    <a:pt x="18" y="18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9" name="Freeform 195">
              <a:extLst>
                <a:ext uri="{FF2B5EF4-FFF2-40B4-BE49-F238E27FC236}">
                  <a16:creationId xmlns:a16="http://schemas.microsoft.com/office/drawing/2014/main" id="{EC67C59D-C63E-42F7-BF50-D727DF27093D}"/>
                </a:ext>
              </a:extLst>
            </p:cNvPr>
            <p:cNvSpPr>
              <a:spLocks/>
            </p:cNvSpPr>
            <p:nvPr/>
          </p:nvSpPr>
          <p:spPr bwMode="auto">
            <a:xfrm>
              <a:off x="5233447" y="1043464"/>
              <a:ext cx="24953" cy="24953"/>
            </a:xfrm>
            <a:custGeom>
              <a:avLst/>
              <a:gdLst/>
              <a:ahLst/>
              <a:cxnLst>
                <a:cxn ang="0">
                  <a:pos x="5" y="7"/>
                </a:cxn>
                <a:cxn ang="0">
                  <a:pos x="4" y="7"/>
                </a:cxn>
                <a:cxn ang="0">
                  <a:pos x="2" y="7"/>
                </a:cxn>
                <a:cxn ang="0">
                  <a:pos x="1" y="6"/>
                </a:cxn>
                <a:cxn ang="0">
                  <a:pos x="0" y="3"/>
                </a:cxn>
                <a:cxn ang="0">
                  <a:pos x="2" y="1"/>
                </a:cxn>
                <a:cxn ang="0">
                  <a:pos x="3" y="1"/>
                </a:cxn>
                <a:cxn ang="0">
                  <a:pos x="4" y="0"/>
                </a:cxn>
                <a:cxn ang="0">
                  <a:pos x="6" y="2"/>
                </a:cxn>
                <a:cxn ang="0">
                  <a:pos x="8" y="3"/>
                </a:cxn>
                <a:cxn ang="0">
                  <a:pos x="8" y="5"/>
                </a:cxn>
                <a:cxn ang="0">
                  <a:pos x="8" y="7"/>
                </a:cxn>
                <a:cxn ang="0">
                  <a:pos x="7" y="8"/>
                </a:cxn>
                <a:cxn ang="0">
                  <a:pos x="6" y="8"/>
                </a:cxn>
                <a:cxn ang="0">
                  <a:pos x="5" y="7"/>
                </a:cxn>
              </a:cxnLst>
              <a:rect l="0" t="0" r="r" b="b"/>
              <a:pathLst>
                <a:path w="8" h="8">
                  <a:moveTo>
                    <a:pt x="5" y="7"/>
                  </a:moveTo>
                  <a:cubicBezTo>
                    <a:pt x="5" y="6"/>
                    <a:pt x="4" y="7"/>
                    <a:pt x="4" y="7"/>
                  </a:cubicBezTo>
                  <a:cubicBezTo>
                    <a:pt x="3" y="7"/>
                    <a:pt x="2" y="7"/>
                    <a:pt x="2" y="7"/>
                  </a:cubicBezTo>
                  <a:cubicBezTo>
                    <a:pt x="2" y="7"/>
                    <a:pt x="1" y="6"/>
                    <a:pt x="1" y="6"/>
                  </a:cubicBezTo>
                  <a:cubicBezTo>
                    <a:pt x="0" y="5"/>
                    <a:pt x="0" y="4"/>
                    <a:pt x="0" y="3"/>
                  </a:cubicBezTo>
                  <a:cubicBezTo>
                    <a:pt x="0" y="3"/>
                    <a:pt x="1" y="1"/>
                    <a:pt x="2" y="1"/>
                  </a:cubicBezTo>
                  <a:cubicBezTo>
                    <a:pt x="2" y="1"/>
                    <a:pt x="2" y="1"/>
                    <a:pt x="3" y="1"/>
                  </a:cubicBezTo>
                  <a:cubicBezTo>
                    <a:pt x="3" y="1"/>
                    <a:pt x="4" y="0"/>
                    <a:pt x="4" y="0"/>
                  </a:cubicBezTo>
                  <a:cubicBezTo>
                    <a:pt x="5" y="1"/>
                    <a:pt x="6" y="1"/>
                    <a:pt x="6" y="2"/>
                  </a:cubicBezTo>
                  <a:cubicBezTo>
                    <a:pt x="6" y="2"/>
                    <a:pt x="7" y="3"/>
                    <a:pt x="8" y="3"/>
                  </a:cubicBezTo>
                  <a:cubicBezTo>
                    <a:pt x="8" y="4"/>
                    <a:pt x="8" y="5"/>
                    <a:pt x="8" y="5"/>
                  </a:cubicBezTo>
                  <a:cubicBezTo>
                    <a:pt x="8" y="5"/>
                    <a:pt x="8" y="6"/>
                    <a:pt x="8" y="7"/>
                  </a:cubicBezTo>
                  <a:cubicBezTo>
                    <a:pt x="8" y="7"/>
                    <a:pt x="8" y="8"/>
                    <a:pt x="7" y="8"/>
                  </a:cubicBezTo>
                  <a:cubicBezTo>
                    <a:pt x="7" y="8"/>
                    <a:pt x="6" y="8"/>
                    <a:pt x="6" y="8"/>
                  </a:cubicBezTo>
                  <a:cubicBezTo>
                    <a:pt x="5" y="7"/>
                    <a:pt x="6" y="7"/>
                    <a:pt x="5"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0" name="Freeform 196">
              <a:extLst>
                <a:ext uri="{FF2B5EF4-FFF2-40B4-BE49-F238E27FC236}">
                  <a16:creationId xmlns:a16="http://schemas.microsoft.com/office/drawing/2014/main" id="{39A9D8EB-46C6-4CB3-9666-85A76BA38072}"/>
                </a:ext>
              </a:extLst>
            </p:cNvPr>
            <p:cNvSpPr>
              <a:spLocks/>
            </p:cNvSpPr>
            <p:nvPr/>
          </p:nvSpPr>
          <p:spPr bwMode="auto">
            <a:xfrm>
              <a:off x="5245925" y="1008529"/>
              <a:ext cx="12477" cy="14972"/>
            </a:xfrm>
            <a:custGeom>
              <a:avLst/>
              <a:gdLst/>
              <a:ahLst/>
              <a:cxnLst>
                <a:cxn ang="0">
                  <a:pos x="2" y="5"/>
                </a:cxn>
                <a:cxn ang="0">
                  <a:pos x="2" y="3"/>
                </a:cxn>
                <a:cxn ang="0">
                  <a:pos x="0" y="2"/>
                </a:cxn>
                <a:cxn ang="0">
                  <a:pos x="0" y="1"/>
                </a:cxn>
                <a:cxn ang="0">
                  <a:pos x="1" y="1"/>
                </a:cxn>
                <a:cxn ang="0">
                  <a:pos x="2" y="1"/>
                </a:cxn>
                <a:cxn ang="0">
                  <a:pos x="3" y="1"/>
                </a:cxn>
                <a:cxn ang="0">
                  <a:pos x="4" y="3"/>
                </a:cxn>
                <a:cxn ang="0">
                  <a:pos x="3" y="4"/>
                </a:cxn>
                <a:cxn ang="0">
                  <a:pos x="2" y="5"/>
                </a:cxn>
              </a:cxnLst>
              <a:rect l="0" t="0" r="r" b="b"/>
              <a:pathLst>
                <a:path w="4" h="5">
                  <a:moveTo>
                    <a:pt x="2" y="5"/>
                  </a:moveTo>
                  <a:cubicBezTo>
                    <a:pt x="2" y="5"/>
                    <a:pt x="2" y="3"/>
                    <a:pt x="2" y="3"/>
                  </a:cubicBezTo>
                  <a:cubicBezTo>
                    <a:pt x="1" y="3"/>
                    <a:pt x="1" y="3"/>
                    <a:pt x="0" y="2"/>
                  </a:cubicBezTo>
                  <a:cubicBezTo>
                    <a:pt x="0" y="2"/>
                    <a:pt x="0" y="2"/>
                    <a:pt x="0" y="1"/>
                  </a:cubicBezTo>
                  <a:cubicBezTo>
                    <a:pt x="0" y="1"/>
                    <a:pt x="1" y="1"/>
                    <a:pt x="1" y="1"/>
                  </a:cubicBezTo>
                  <a:cubicBezTo>
                    <a:pt x="1" y="0"/>
                    <a:pt x="2" y="1"/>
                    <a:pt x="2" y="1"/>
                  </a:cubicBezTo>
                  <a:cubicBezTo>
                    <a:pt x="2" y="1"/>
                    <a:pt x="3" y="1"/>
                    <a:pt x="3" y="1"/>
                  </a:cubicBezTo>
                  <a:cubicBezTo>
                    <a:pt x="4" y="2"/>
                    <a:pt x="4" y="3"/>
                    <a:pt x="4" y="3"/>
                  </a:cubicBezTo>
                  <a:cubicBezTo>
                    <a:pt x="4" y="3"/>
                    <a:pt x="4" y="4"/>
                    <a:pt x="3" y="4"/>
                  </a:cubicBezTo>
                  <a:cubicBezTo>
                    <a:pt x="3" y="5"/>
                    <a:pt x="3" y="5"/>
                    <a:pt x="2"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1" name="Freeform 197">
              <a:extLst>
                <a:ext uri="{FF2B5EF4-FFF2-40B4-BE49-F238E27FC236}">
                  <a16:creationId xmlns:a16="http://schemas.microsoft.com/office/drawing/2014/main" id="{D21BB786-F92E-41BE-83DA-837847221A1A}"/>
                </a:ext>
              </a:extLst>
            </p:cNvPr>
            <p:cNvSpPr>
              <a:spLocks/>
            </p:cNvSpPr>
            <p:nvPr/>
          </p:nvSpPr>
          <p:spPr bwMode="auto">
            <a:xfrm>
              <a:off x="5497952" y="1085885"/>
              <a:ext cx="9981" cy="4991"/>
            </a:xfrm>
            <a:custGeom>
              <a:avLst/>
              <a:gdLst/>
              <a:ahLst/>
              <a:cxnLst>
                <a:cxn ang="0">
                  <a:pos x="3" y="2"/>
                </a:cxn>
                <a:cxn ang="0">
                  <a:pos x="1" y="2"/>
                </a:cxn>
                <a:cxn ang="0">
                  <a:pos x="0" y="1"/>
                </a:cxn>
                <a:cxn ang="0">
                  <a:pos x="1" y="0"/>
                </a:cxn>
                <a:cxn ang="0">
                  <a:pos x="2" y="0"/>
                </a:cxn>
                <a:cxn ang="0">
                  <a:pos x="3" y="0"/>
                </a:cxn>
                <a:cxn ang="0">
                  <a:pos x="3" y="2"/>
                </a:cxn>
                <a:cxn ang="0">
                  <a:pos x="3" y="2"/>
                </a:cxn>
              </a:cxnLst>
              <a:rect l="0" t="0" r="r" b="b"/>
              <a:pathLst>
                <a:path w="3" h="2">
                  <a:moveTo>
                    <a:pt x="3" y="2"/>
                  </a:moveTo>
                  <a:cubicBezTo>
                    <a:pt x="2" y="2"/>
                    <a:pt x="1" y="2"/>
                    <a:pt x="1" y="2"/>
                  </a:cubicBezTo>
                  <a:cubicBezTo>
                    <a:pt x="1" y="2"/>
                    <a:pt x="0" y="1"/>
                    <a:pt x="0" y="1"/>
                  </a:cubicBezTo>
                  <a:cubicBezTo>
                    <a:pt x="0" y="1"/>
                    <a:pt x="0" y="0"/>
                    <a:pt x="1" y="0"/>
                  </a:cubicBezTo>
                  <a:cubicBezTo>
                    <a:pt x="1" y="0"/>
                    <a:pt x="2" y="0"/>
                    <a:pt x="2" y="0"/>
                  </a:cubicBezTo>
                  <a:cubicBezTo>
                    <a:pt x="2" y="0"/>
                    <a:pt x="3" y="0"/>
                    <a:pt x="3" y="0"/>
                  </a:cubicBezTo>
                  <a:cubicBezTo>
                    <a:pt x="3" y="1"/>
                    <a:pt x="3" y="1"/>
                    <a:pt x="3" y="2"/>
                  </a:cubicBezTo>
                  <a:cubicBezTo>
                    <a:pt x="3"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2" name="Freeform 198">
              <a:extLst>
                <a:ext uri="{FF2B5EF4-FFF2-40B4-BE49-F238E27FC236}">
                  <a16:creationId xmlns:a16="http://schemas.microsoft.com/office/drawing/2014/main" id="{72AD5F4A-F203-43A3-95B6-2F98E69914DA}"/>
                </a:ext>
              </a:extLst>
            </p:cNvPr>
            <p:cNvSpPr>
              <a:spLocks/>
            </p:cNvSpPr>
            <p:nvPr/>
          </p:nvSpPr>
          <p:spPr bwMode="auto">
            <a:xfrm>
              <a:off x="5390654" y="1078398"/>
              <a:ext cx="7487" cy="9981"/>
            </a:xfrm>
            <a:custGeom>
              <a:avLst/>
              <a:gdLst/>
              <a:ahLst/>
              <a:cxnLst>
                <a:cxn ang="0">
                  <a:pos x="2" y="4"/>
                </a:cxn>
                <a:cxn ang="0">
                  <a:pos x="1" y="3"/>
                </a:cxn>
                <a:cxn ang="0">
                  <a:pos x="0" y="2"/>
                </a:cxn>
                <a:cxn ang="0">
                  <a:pos x="1" y="0"/>
                </a:cxn>
                <a:cxn ang="0">
                  <a:pos x="2" y="1"/>
                </a:cxn>
                <a:cxn ang="0">
                  <a:pos x="2" y="2"/>
                </a:cxn>
                <a:cxn ang="0">
                  <a:pos x="2" y="3"/>
                </a:cxn>
                <a:cxn ang="0">
                  <a:pos x="2" y="4"/>
                </a:cxn>
              </a:cxnLst>
              <a:rect l="0" t="0" r="r" b="b"/>
              <a:pathLst>
                <a:path w="2" h="4">
                  <a:moveTo>
                    <a:pt x="2" y="4"/>
                  </a:moveTo>
                  <a:cubicBezTo>
                    <a:pt x="1" y="4"/>
                    <a:pt x="1" y="3"/>
                    <a:pt x="1" y="3"/>
                  </a:cubicBezTo>
                  <a:cubicBezTo>
                    <a:pt x="1" y="3"/>
                    <a:pt x="0" y="2"/>
                    <a:pt x="0" y="2"/>
                  </a:cubicBezTo>
                  <a:cubicBezTo>
                    <a:pt x="0" y="1"/>
                    <a:pt x="1" y="1"/>
                    <a:pt x="1" y="0"/>
                  </a:cubicBezTo>
                  <a:cubicBezTo>
                    <a:pt x="1" y="0"/>
                    <a:pt x="1" y="1"/>
                    <a:pt x="2" y="1"/>
                  </a:cubicBezTo>
                  <a:cubicBezTo>
                    <a:pt x="2" y="1"/>
                    <a:pt x="2" y="2"/>
                    <a:pt x="2" y="2"/>
                  </a:cubicBezTo>
                  <a:cubicBezTo>
                    <a:pt x="2" y="2"/>
                    <a:pt x="2" y="3"/>
                    <a:pt x="2" y="3"/>
                  </a:cubicBezTo>
                  <a:cubicBezTo>
                    <a:pt x="2" y="3"/>
                    <a:pt x="2" y="4"/>
                    <a:pt x="2"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3" name="Freeform 199">
              <a:extLst>
                <a:ext uri="{FF2B5EF4-FFF2-40B4-BE49-F238E27FC236}">
                  <a16:creationId xmlns:a16="http://schemas.microsoft.com/office/drawing/2014/main" id="{829EA7CC-BC46-4AE4-B280-26AE58218A37}"/>
                </a:ext>
              </a:extLst>
            </p:cNvPr>
            <p:cNvSpPr>
              <a:spLocks/>
            </p:cNvSpPr>
            <p:nvPr/>
          </p:nvSpPr>
          <p:spPr bwMode="auto">
            <a:xfrm>
              <a:off x="5420598" y="1145773"/>
              <a:ext cx="9981" cy="12477"/>
            </a:xfrm>
            <a:custGeom>
              <a:avLst/>
              <a:gdLst/>
              <a:ahLst/>
              <a:cxnLst>
                <a:cxn ang="0">
                  <a:pos x="2" y="3"/>
                </a:cxn>
                <a:cxn ang="0">
                  <a:pos x="1" y="4"/>
                </a:cxn>
                <a:cxn ang="0">
                  <a:pos x="1" y="3"/>
                </a:cxn>
                <a:cxn ang="0">
                  <a:pos x="1" y="1"/>
                </a:cxn>
                <a:cxn ang="0">
                  <a:pos x="2" y="0"/>
                </a:cxn>
                <a:cxn ang="0">
                  <a:pos x="3" y="1"/>
                </a:cxn>
                <a:cxn ang="0">
                  <a:pos x="2" y="2"/>
                </a:cxn>
                <a:cxn ang="0">
                  <a:pos x="2" y="3"/>
                </a:cxn>
              </a:cxnLst>
              <a:rect l="0" t="0" r="r" b="b"/>
              <a:pathLst>
                <a:path w="3" h="4">
                  <a:moveTo>
                    <a:pt x="2" y="3"/>
                  </a:moveTo>
                  <a:cubicBezTo>
                    <a:pt x="2" y="3"/>
                    <a:pt x="1" y="4"/>
                    <a:pt x="1" y="4"/>
                  </a:cubicBezTo>
                  <a:cubicBezTo>
                    <a:pt x="0" y="4"/>
                    <a:pt x="0" y="3"/>
                    <a:pt x="1" y="3"/>
                  </a:cubicBezTo>
                  <a:cubicBezTo>
                    <a:pt x="1" y="2"/>
                    <a:pt x="1" y="1"/>
                    <a:pt x="1" y="1"/>
                  </a:cubicBezTo>
                  <a:cubicBezTo>
                    <a:pt x="1" y="1"/>
                    <a:pt x="2" y="0"/>
                    <a:pt x="2" y="0"/>
                  </a:cubicBezTo>
                  <a:cubicBezTo>
                    <a:pt x="2" y="0"/>
                    <a:pt x="3" y="0"/>
                    <a:pt x="3" y="1"/>
                  </a:cubicBezTo>
                  <a:cubicBezTo>
                    <a:pt x="3" y="1"/>
                    <a:pt x="2" y="2"/>
                    <a:pt x="2" y="2"/>
                  </a:cubicBezTo>
                  <a:cubicBezTo>
                    <a:pt x="2" y="2"/>
                    <a:pt x="2" y="3"/>
                    <a:pt x="2"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4" name="Freeform 200">
              <a:extLst>
                <a:ext uri="{FF2B5EF4-FFF2-40B4-BE49-F238E27FC236}">
                  <a16:creationId xmlns:a16="http://schemas.microsoft.com/office/drawing/2014/main" id="{6F451003-E484-4FD4-A0AF-EB8BDBD91CAC}"/>
                </a:ext>
              </a:extLst>
            </p:cNvPr>
            <p:cNvSpPr>
              <a:spLocks/>
            </p:cNvSpPr>
            <p:nvPr/>
          </p:nvSpPr>
          <p:spPr bwMode="auto">
            <a:xfrm>
              <a:off x="5393148" y="1168230"/>
              <a:ext cx="29944" cy="24953"/>
            </a:xfrm>
            <a:custGeom>
              <a:avLst/>
              <a:gdLst/>
              <a:ahLst/>
              <a:cxnLst>
                <a:cxn ang="0">
                  <a:pos x="4" y="5"/>
                </a:cxn>
                <a:cxn ang="0">
                  <a:pos x="4" y="6"/>
                </a:cxn>
                <a:cxn ang="0">
                  <a:pos x="6" y="8"/>
                </a:cxn>
                <a:cxn ang="0">
                  <a:pos x="8" y="8"/>
                </a:cxn>
                <a:cxn ang="0">
                  <a:pos x="10" y="7"/>
                </a:cxn>
                <a:cxn ang="0">
                  <a:pos x="10" y="5"/>
                </a:cxn>
                <a:cxn ang="0">
                  <a:pos x="9" y="3"/>
                </a:cxn>
                <a:cxn ang="0">
                  <a:pos x="7" y="2"/>
                </a:cxn>
                <a:cxn ang="0">
                  <a:pos x="5" y="1"/>
                </a:cxn>
                <a:cxn ang="0">
                  <a:pos x="3" y="1"/>
                </a:cxn>
                <a:cxn ang="0">
                  <a:pos x="2" y="0"/>
                </a:cxn>
                <a:cxn ang="0">
                  <a:pos x="1" y="1"/>
                </a:cxn>
                <a:cxn ang="0">
                  <a:pos x="1" y="3"/>
                </a:cxn>
                <a:cxn ang="0">
                  <a:pos x="1" y="5"/>
                </a:cxn>
                <a:cxn ang="0">
                  <a:pos x="2" y="5"/>
                </a:cxn>
                <a:cxn ang="0">
                  <a:pos x="3" y="4"/>
                </a:cxn>
                <a:cxn ang="0">
                  <a:pos x="4" y="5"/>
                </a:cxn>
              </a:cxnLst>
              <a:rect l="0" t="0" r="r" b="b"/>
              <a:pathLst>
                <a:path w="10" h="8">
                  <a:moveTo>
                    <a:pt x="4" y="5"/>
                  </a:moveTo>
                  <a:cubicBezTo>
                    <a:pt x="4" y="5"/>
                    <a:pt x="4" y="6"/>
                    <a:pt x="4" y="6"/>
                  </a:cubicBezTo>
                  <a:cubicBezTo>
                    <a:pt x="4" y="7"/>
                    <a:pt x="5" y="7"/>
                    <a:pt x="6" y="8"/>
                  </a:cubicBezTo>
                  <a:cubicBezTo>
                    <a:pt x="6" y="8"/>
                    <a:pt x="7" y="8"/>
                    <a:pt x="8" y="8"/>
                  </a:cubicBezTo>
                  <a:cubicBezTo>
                    <a:pt x="9" y="8"/>
                    <a:pt x="9" y="7"/>
                    <a:pt x="10" y="7"/>
                  </a:cubicBezTo>
                  <a:cubicBezTo>
                    <a:pt x="10" y="6"/>
                    <a:pt x="10" y="6"/>
                    <a:pt x="10" y="5"/>
                  </a:cubicBezTo>
                  <a:cubicBezTo>
                    <a:pt x="10" y="4"/>
                    <a:pt x="9" y="3"/>
                    <a:pt x="9" y="3"/>
                  </a:cubicBezTo>
                  <a:cubicBezTo>
                    <a:pt x="8" y="3"/>
                    <a:pt x="7" y="2"/>
                    <a:pt x="7" y="2"/>
                  </a:cubicBezTo>
                  <a:cubicBezTo>
                    <a:pt x="6" y="2"/>
                    <a:pt x="5" y="1"/>
                    <a:pt x="5" y="1"/>
                  </a:cubicBezTo>
                  <a:cubicBezTo>
                    <a:pt x="5" y="1"/>
                    <a:pt x="4" y="1"/>
                    <a:pt x="3" y="1"/>
                  </a:cubicBezTo>
                  <a:cubicBezTo>
                    <a:pt x="3" y="1"/>
                    <a:pt x="2" y="0"/>
                    <a:pt x="2" y="0"/>
                  </a:cubicBezTo>
                  <a:cubicBezTo>
                    <a:pt x="2" y="0"/>
                    <a:pt x="1" y="1"/>
                    <a:pt x="1" y="1"/>
                  </a:cubicBezTo>
                  <a:cubicBezTo>
                    <a:pt x="0" y="1"/>
                    <a:pt x="1" y="2"/>
                    <a:pt x="1" y="3"/>
                  </a:cubicBezTo>
                  <a:cubicBezTo>
                    <a:pt x="1" y="3"/>
                    <a:pt x="1" y="4"/>
                    <a:pt x="1" y="5"/>
                  </a:cubicBezTo>
                  <a:cubicBezTo>
                    <a:pt x="1" y="5"/>
                    <a:pt x="2" y="5"/>
                    <a:pt x="2" y="5"/>
                  </a:cubicBezTo>
                  <a:cubicBezTo>
                    <a:pt x="2" y="4"/>
                    <a:pt x="3" y="4"/>
                    <a:pt x="3" y="4"/>
                  </a:cubicBezTo>
                  <a:cubicBezTo>
                    <a:pt x="4" y="4"/>
                    <a:pt x="4" y="4"/>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5" name="Freeform 201">
              <a:extLst>
                <a:ext uri="{FF2B5EF4-FFF2-40B4-BE49-F238E27FC236}">
                  <a16:creationId xmlns:a16="http://schemas.microsoft.com/office/drawing/2014/main" id="{77A866A2-7113-4EF8-8BDA-E6290BF2668E}"/>
                </a:ext>
              </a:extLst>
            </p:cNvPr>
            <p:cNvSpPr>
              <a:spLocks/>
            </p:cNvSpPr>
            <p:nvPr/>
          </p:nvSpPr>
          <p:spPr bwMode="auto">
            <a:xfrm>
              <a:off x="5255906" y="1228118"/>
              <a:ext cx="4991" cy="12477"/>
            </a:xfrm>
            <a:custGeom>
              <a:avLst/>
              <a:gdLst/>
              <a:ahLst/>
              <a:cxnLst>
                <a:cxn ang="0">
                  <a:pos x="2" y="3"/>
                </a:cxn>
                <a:cxn ang="0">
                  <a:pos x="2" y="4"/>
                </a:cxn>
                <a:cxn ang="0">
                  <a:pos x="0" y="3"/>
                </a:cxn>
                <a:cxn ang="0">
                  <a:pos x="0" y="2"/>
                </a:cxn>
                <a:cxn ang="0">
                  <a:pos x="0" y="1"/>
                </a:cxn>
                <a:cxn ang="0">
                  <a:pos x="1" y="0"/>
                </a:cxn>
                <a:cxn ang="0">
                  <a:pos x="2" y="0"/>
                </a:cxn>
                <a:cxn ang="0">
                  <a:pos x="2" y="2"/>
                </a:cxn>
                <a:cxn ang="0">
                  <a:pos x="2" y="3"/>
                </a:cxn>
              </a:cxnLst>
              <a:rect l="0" t="0" r="r" b="b"/>
              <a:pathLst>
                <a:path w="2" h="4">
                  <a:moveTo>
                    <a:pt x="2" y="3"/>
                  </a:moveTo>
                  <a:cubicBezTo>
                    <a:pt x="2" y="3"/>
                    <a:pt x="2" y="4"/>
                    <a:pt x="2" y="4"/>
                  </a:cubicBezTo>
                  <a:cubicBezTo>
                    <a:pt x="1" y="4"/>
                    <a:pt x="0" y="4"/>
                    <a:pt x="0" y="3"/>
                  </a:cubicBezTo>
                  <a:cubicBezTo>
                    <a:pt x="0" y="3"/>
                    <a:pt x="0" y="2"/>
                    <a:pt x="0" y="2"/>
                  </a:cubicBezTo>
                  <a:cubicBezTo>
                    <a:pt x="0" y="2"/>
                    <a:pt x="0" y="1"/>
                    <a:pt x="0" y="1"/>
                  </a:cubicBezTo>
                  <a:cubicBezTo>
                    <a:pt x="0" y="0"/>
                    <a:pt x="1" y="0"/>
                    <a:pt x="1" y="0"/>
                  </a:cubicBezTo>
                  <a:cubicBezTo>
                    <a:pt x="2" y="0"/>
                    <a:pt x="2" y="0"/>
                    <a:pt x="2" y="0"/>
                  </a:cubicBezTo>
                  <a:cubicBezTo>
                    <a:pt x="2" y="1"/>
                    <a:pt x="2" y="1"/>
                    <a:pt x="2" y="2"/>
                  </a:cubicBezTo>
                  <a:cubicBezTo>
                    <a:pt x="2" y="2"/>
                    <a:pt x="2" y="2"/>
                    <a:pt x="2"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6" name="Freeform 202">
              <a:extLst>
                <a:ext uri="{FF2B5EF4-FFF2-40B4-BE49-F238E27FC236}">
                  <a16:creationId xmlns:a16="http://schemas.microsoft.com/office/drawing/2014/main" id="{90AC4FA8-AA62-4614-88F2-5D701C73EA24}"/>
                </a:ext>
              </a:extLst>
            </p:cNvPr>
            <p:cNvSpPr>
              <a:spLocks/>
            </p:cNvSpPr>
            <p:nvPr/>
          </p:nvSpPr>
          <p:spPr bwMode="auto">
            <a:xfrm>
              <a:off x="5260897" y="1133296"/>
              <a:ext cx="37431" cy="27449"/>
            </a:xfrm>
            <a:custGeom>
              <a:avLst/>
              <a:gdLst/>
              <a:ahLst/>
              <a:cxnLst>
                <a:cxn ang="0">
                  <a:pos x="13" y="6"/>
                </a:cxn>
                <a:cxn ang="0">
                  <a:pos x="12" y="5"/>
                </a:cxn>
                <a:cxn ang="0">
                  <a:pos x="12" y="3"/>
                </a:cxn>
                <a:cxn ang="0">
                  <a:pos x="12" y="1"/>
                </a:cxn>
                <a:cxn ang="0">
                  <a:pos x="11" y="0"/>
                </a:cxn>
                <a:cxn ang="0">
                  <a:pos x="10" y="0"/>
                </a:cxn>
                <a:cxn ang="0">
                  <a:pos x="9" y="1"/>
                </a:cxn>
                <a:cxn ang="0">
                  <a:pos x="6" y="1"/>
                </a:cxn>
                <a:cxn ang="0">
                  <a:pos x="5" y="2"/>
                </a:cxn>
                <a:cxn ang="0">
                  <a:pos x="5" y="4"/>
                </a:cxn>
                <a:cxn ang="0">
                  <a:pos x="3" y="5"/>
                </a:cxn>
                <a:cxn ang="0">
                  <a:pos x="1" y="4"/>
                </a:cxn>
                <a:cxn ang="0">
                  <a:pos x="0" y="5"/>
                </a:cxn>
                <a:cxn ang="0">
                  <a:pos x="0" y="6"/>
                </a:cxn>
                <a:cxn ang="0">
                  <a:pos x="0" y="8"/>
                </a:cxn>
                <a:cxn ang="0">
                  <a:pos x="1" y="9"/>
                </a:cxn>
                <a:cxn ang="0">
                  <a:pos x="3" y="9"/>
                </a:cxn>
                <a:cxn ang="0">
                  <a:pos x="4" y="7"/>
                </a:cxn>
                <a:cxn ang="0">
                  <a:pos x="4" y="7"/>
                </a:cxn>
                <a:cxn ang="0">
                  <a:pos x="6" y="7"/>
                </a:cxn>
                <a:cxn ang="0">
                  <a:pos x="6" y="8"/>
                </a:cxn>
                <a:cxn ang="0">
                  <a:pos x="8" y="9"/>
                </a:cxn>
                <a:cxn ang="0">
                  <a:pos x="10" y="9"/>
                </a:cxn>
                <a:cxn ang="0">
                  <a:pos x="11" y="8"/>
                </a:cxn>
                <a:cxn ang="0">
                  <a:pos x="12" y="7"/>
                </a:cxn>
                <a:cxn ang="0">
                  <a:pos x="13" y="6"/>
                </a:cxn>
              </a:cxnLst>
              <a:rect l="0" t="0" r="r" b="b"/>
              <a:pathLst>
                <a:path w="13" h="9">
                  <a:moveTo>
                    <a:pt x="13" y="6"/>
                  </a:moveTo>
                  <a:cubicBezTo>
                    <a:pt x="13" y="6"/>
                    <a:pt x="12" y="5"/>
                    <a:pt x="12" y="5"/>
                  </a:cubicBezTo>
                  <a:cubicBezTo>
                    <a:pt x="12" y="4"/>
                    <a:pt x="12" y="3"/>
                    <a:pt x="12" y="3"/>
                  </a:cubicBezTo>
                  <a:cubicBezTo>
                    <a:pt x="12" y="2"/>
                    <a:pt x="12" y="2"/>
                    <a:pt x="12" y="1"/>
                  </a:cubicBezTo>
                  <a:cubicBezTo>
                    <a:pt x="12" y="1"/>
                    <a:pt x="12" y="0"/>
                    <a:pt x="11" y="0"/>
                  </a:cubicBezTo>
                  <a:cubicBezTo>
                    <a:pt x="11" y="0"/>
                    <a:pt x="10" y="0"/>
                    <a:pt x="10" y="0"/>
                  </a:cubicBezTo>
                  <a:cubicBezTo>
                    <a:pt x="10" y="0"/>
                    <a:pt x="9" y="1"/>
                    <a:pt x="9" y="1"/>
                  </a:cubicBezTo>
                  <a:cubicBezTo>
                    <a:pt x="8" y="1"/>
                    <a:pt x="7" y="1"/>
                    <a:pt x="6" y="1"/>
                  </a:cubicBezTo>
                  <a:cubicBezTo>
                    <a:pt x="6" y="1"/>
                    <a:pt x="5" y="1"/>
                    <a:pt x="5" y="2"/>
                  </a:cubicBezTo>
                  <a:cubicBezTo>
                    <a:pt x="5" y="2"/>
                    <a:pt x="5" y="3"/>
                    <a:pt x="5" y="4"/>
                  </a:cubicBezTo>
                  <a:cubicBezTo>
                    <a:pt x="4" y="4"/>
                    <a:pt x="4" y="5"/>
                    <a:pt x="3" y="5"/>
                  </a:cubicBezTo>
                  <a:cubicBezTo>
                    <a:pt x="3" y="5"/>
                    <a:pt x="2" y="4"/>
                    <a:pt x="1" y="4"/>
                  </a:cubicBezTo>
                  <a:cubicBezTo>
                    <a:pt x="1" y="4"/>
                    <a:pt x="0" y="4"/>
                    <a:pt x="0" y="5"/>
                  </a:cubicBezTo>
                  <a:cubicBezTo>
                    <a:pt x="0" y="5"/>
                    <a:pt x="0" y="6"/>
                    <a:pt x="0" y="6"/>
                  </a:cubicBezTo>
                  <a:cubicBezTo>
                    <a:pt x="0" y="6"/>
                    <a:pt x="0" y="7"/>
                    <a:pt x="0" y="8"/>
                  </a:cubicBezTo>
                  <a:cubicBezTo>
                    <a:pt x="0" y="8"/>
                    <a:pt x="1" y="9"/>
                    <a:pt x="1" y="9"/>
                  </a:cubicBezTo>
                  <a:cubicBezTo>
                    <a:pt x="2" y="9"/>
                    <a:pt x="3" y="9"/>
                    <a:pt x="3" y="9"/>
                  </a:cubicBezTo>
                  <a:cubicBezTo>
                    <a:pt x="4" y="8"/>
                    <a:pt x="4" y="8"/>
                    <a:pt x="4" y="7"/>
                  </a:cubicBezTo>
                  <a:cubicBezTo>
                    <a:pt x="4" y="7"/>
                    <a:pt x="4" y="7"/>
                    <a:pt x="4" y="7"/>
                  </a:cubicBezTo>
                  <a:cubicBezTo>
                    <a:pt x="5" y="6"/>
                    <a:pt x="5" y="6"/>
                    <a:pt x="6" y="7"/>
                  </a:cubicBezTo>
                  <a:cubicBezTo>
                    <a:pt x="6" y="7"/>
                    <a:pt x="6" y="8"/>
                    <a:pt x="6" y="8"/>
                  </a:cubicBezTo>
                  <a:cubicBezTo>
                    <a:pt x="6" y="8"/>
                    <a:pt x="7" y="9"/>
                    <a:pt x="8" y="9"/>
                  </a:cubicBezTo>
                  <a:cubicBezTo>
                    <a:pt x="8" y="9"/>
                    <a:pt x="9" y="9"/>
                    <a:pt x="10" y="9"/>
                  </a:cubicBezTo>
                  <a:cubicBezTo>
                    <a:pt x="10" y="9"/>
                    <a:pt x="11" y="8"/>
                    <a:pt x="11" y="8"/>
                  </a:cubicBezTo>
                  <a:cubicBezTo>
                    <a:pt x="11" y="8"/>
                    <a:pt x="12" y="7"/>
                    <a:pt x="12" y="7"/>
                  </a:cubicBezTo>
                  <a:cubicBezTo>
                    <a:pt x="12" y="7"/>
                    <a:pt x="13" y="7"/>
                    <a:pt x="13"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03">
              <a:extLst>
                <a:ext uri="{FF2B5EF4-FFF2-40B4-BE49-F238E27FC236}">
                  <a16:creationId xmlns:a16="http://schemas.microsoft.com/office/drawing/2014/main" id="{1755565C-72DF-4575-BDD1-06EDF9D25B8B}"/>
                </a:ext>
              </a:extLst>
            </p:cNvPr>
            <p:cNvSpPr>
              <a:spLocks/>
            </p:cNvSpPr>
            <p:nvPr/>
          </p:nvSpPr>
          <p:spPr bwMode="auto">
            <a:xfrm>
              <a:off x="5535383" y="1894372"/>
              <a:ext cx="24953" cy="14972"/>
            </a:xfrm>
            <a:custGeom>
              <a:avLst/>
              <a:gdLst/>
              <a:ahLst/>
              <a:cxnLst>
                <a:cxn ang="0">
                  <a:pos x="8" y="3"/>
                </a:cxn>
                <a:cxn ang="0">
                  <a:pos x="8" y="2"/>
                </a:cxn>
                <a:cxn ang="0">
                  <a:pos x="6" y="0"/>
                </a:cxn>
                <a:cxn ang="0">
                  <a:pos x="4" y="0"/>
                </a:cxn>
                <a:cxn ang="0">
                  <a:pos x="2" y="0"/>
                </a:cxn>
                <a:cxn ang="0">
                  <a:pos x="1" y="1"/>
                </a:cxn>
                <a:cxn ang="0">
                  <a:pos x="0" y="2"/>
                </a:cxn>
                <a:cxn ang="0">
                  <a:pos x="0" y="3"/>
                </a:cxn>
                <a:cxn ang="0">
                  <a:pos x="1" y="5"/>
                </a:cxn>
                <a:cxn ang="0">
                  <a:pos x="2" y="4"/>
                </a:cxn>
                <a:cxn ang="0">
                  <a:pos x="3" y="3"/>
                </a:cxn>
                <a:cxn ang="0">
                  <a:pos x="3" y="4"/>
                </a:cxn>
                <a:cxn ang="0">
                  <a:pos x="3" y="5"/>
                </a:cxn>
                <a:cxn ang="0">
                  <a:pos x="5" y="5"/>
                </a:cxn>
                <a:cxn ang="0">
                  <a:pos x="6" y="4"/>
                </a:cxn>
                <a:cxn ang="0">
                  <a:pos x="6" y="3"/>
                </a:cxn>
                <a:cxn ang="0">
                  <a:pos x="8" y="3"/>
                </a:cxn>
              </a:cxnLst>
              <a:rect l="0" t="0" r="r" b="b"/>
              <a:pathLst>
                <a:path w="8" h="5">
                  <a:moveTo>
                    <a:pt x="8" y="3"/>
                  </a:moveTo>
                  <a:cubicBezTo>
                    <a:pt x="8" y="3"/>
                    <a:pt x="8" y="2"/>
                    <a:pt x="8" y="2"/>
                  </a:cubicBezTo>
                  <a:cubicBezTo>
                    <a:pt x="8" y="1"/>
                    <a:pt x="7" y="1"/>
                    <a:pt x="6" y="0"/>
                  </a:cubicBezTo>
                  <a:cubicBezTo>
                    <a:pt x="6" y="0"/>
                    <a:pt x="5" y="0"/>
                    <a:pt x="4" y="0"/>
                  </a:cubicBezTo>
                  <a:cubicBezTo>
                    <a:pt x="4" y="0"/>
                    <a:pt x="3" y="0"/>
                    <a:pt x="2" y="0"/>
                  </a:cubicBezTo>
                  <a:cubicBezTo>
                    <a:pt x="2" y="0"/>
                    <a:pt x="1" y="1"/>
                    <a:pt x="1" y="1"/>
                  </a:cubicBezTo>
                  <a:cubicBezTo>
                    <a:pt x="1" y="1"/>
                    <a:pt x="0" y="2"/>
                    <a:pt x="0" y="2"/>
                  </a:cubicBezTo>
                  <a:cubicBezTo>
                    <a:pt x="0" y="2"/>
                    <a:pt x="0" y="3"/>
                    <a:pt x="0" y="3"/>
                  </a:cubicBezTo>
                  <a:cubicBezTo>
                    <a:pt x="0" y="4"/>
                    <a:pt x="0" y="5"/>
                    <a:pt x="1" y="5"/>
                  </a:cubicBezTo>
                  <a:cubicBezTo>
                    <a:pt x="1" y="5"/>
                    <a:pt x="2" y="4"/>
                    <a:pt x="2" y="4"/>
                  </a:cubicBezTo>
                  <a:cubicBezTo>
                    <a:pt x="2" y="4"/>
                    <a:pt x="2" y="3"/>
                    <a:pt x="3" y="3"/>
                  </a:cubicBezTo>
                  <a:cubicBezTo>
                    <a:pt x="3" y="3"/>
                    <a:pt x="3" y="3"/>
                    <a:pt x="3" y="4"/>
                  </a:cubicBezTo>
                  <a:cubicBezTo>
                    <a:pt x="4" y="4"/>
                    <a:pt x="3" y="5"/>
                    <a:pt x="3" y="5"/>
                  </a:cubicBezTo>
                  <a:cubicBezTo>
                    <a:pt x="4" y="5"/>
                    <a:pt x="4" y="5"/>
                    <a:pt x="5" y="5"/>
                  </a:cubicBezTo>
                  <a:cubicBezTo>
                    <a:pt x="5" y="5"/>
                    <a:pt x="5" y="4"/>
                    <a:pt x="6" y="4"/>
                  </a:cubicBezTo>
                  <a:cubicBezTo>
                    <a:pt x="6" y="4"/>
                    <a:pt x="6" y="3"/>
                    <a:pt x="6" y="3"/>
                  </a:cubicBezTo>
                  <a:cubicBezTo>
                    <a:pt x="6" y="3"/>
                    <a:pt x="7" y="3"/>
                    <a:pt x="8"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8" name="Freeform 204">
              <a:extLst>
                <a:ext uri="{FF2B5EF4-FFF2-40B4-BE49-F238E27FC236}">
                  <a16:creationId xmlns:a16="http://schemas.microsoft.com/office/drawing/2014/main" id="{F9552ABA-ECFE-4A03-ADBD-F0CF3FE4C2FF}"/>
                </a:ext>
              </a:extLst>
            </p:cNvPr>
            <p:cNvSpPr>
              <a:spLocks/>
            </p:cNvSpPr>
            <p:nvPr/>
          </p:nvSpPr>
          <p:spPr bwMode="auto">
            <a:xfrm>
              <a:off x="5560336" y="1826997"/>
              <a:ext cx="44916" cy="52403"/>
            </a:xfrm>
            <a:custGeom>
              <a:avLst/>
              <a:gdLst/>
              <a:ahLst/>
              <a:cxnLst>
                <a:cxn ang="0">
                  <a:pos x="11" y="15"/>
                </a:cxn>
                <a:cxn ang="0">
                  <a:pos x="11" y="16"/>
                </a:cxn>
                <a:cxn ang="0">
                  <a:pos x="9" y="18"/>
                </a:cxn>
                <a:cxn ang="0">
                  <a:pos x="7" y="18"/>
                </a:cxn>
                <a:cxn ang="0">
                  <a:pos x="3" y="16"/>
                </a:cxn>
                <a:cxn ang="0">
                  <a:pos x="1" y="14"/>
                </a:cxn>
                <a:cxn ang="0">
                  <a:pos x="0" y="12"/>
                </a:cxn>
                <a:cxn ang="0">
                  <a:pos x="0" y="9"/>
                </a:cxn>
                <a:cxn ang="0">
                  <a:pos x="3" y="7"/>
                </a:cxn>
                <a:cxn ang="0">
                  <a:pos x="4" y="6"/>
                </a:cxn>
                <a:cxn ang="0">
                  <a:pos x="5" y="6"/>
                </a:cxn>
                <a:cxn ang="0">
                  <a:pos x="6" y="7"/>
                </a:cxn>
                <a:cxn ang="0">
                  <a:pos x="7" y="7"/>
                </a:cxn>
                <a:cxn ang="0">
                  <a:pos x="8" y="5"/>
                </a:cxn>
                <a:cxn ang="0">
                  <a:pos x="7" y="5"/>
                </a:cxn>
                <a:cxn ang="0">
                  <a:pos x="7" y="3"/>
                </a:cxn>
                <a:cxn ang="0">
                  <a:pos x="8" y="2"/>
                </a:cxn>
                <a:cxn ang="0">
                  <a:pos x="7" y="0"/>
                </a:cxn>
                <a:cxn ang="0">
                  <a:pos x="10" y="0"/>
                </a:cxn>
                <a:cxn ang="0">
                  <a:pos x="12" y="0"/>
                </a:cxn>
                <a:cxn ang="0">
                  <a:pos x="14" y="3"/>
                </a:cxn>
                <a:cxn ang="0">
                  <a:pos x="14" y="5"/>
                </a:cxn>
                <a:cxn ang="0">
                  <a:pos x="13" y="7"/>
                </a:cxn>
                <a:cxn ang="0">
                  <a:pos x="12" y="10"/>
                </a:cxn>
                <a:cxn ang="0">
                  <a:pos x="12" y="12"/>
                </a:cxn>
                <a:cxn ang="0">
                  <a:pos x="13" y="13"/>
                </a:cxn>
                <a:cxn ang="0">
                  <a:pos x="12" y="15"/>
                </a:cxn>
                <a:cxn ang="0">
                  <a:pos x="11" y="15"/>
                </a:cxn>
              </a:cxnLst>
              <a:rect l="0" t="0" r="r" b="b"/>
              <a:pathLst>
                <a:path w="15" h="18">
                  <a:moveTo>
                    <a:pt x="11" y="15"/>
                  </a:moveTo>
                  <a:cubicBezTo>
                    <a:pt x="11" y="15"/>
                    <a:pt x="11" y="16"/>
                    <a:pt x="11" y="16"/>
                  </a:cubicBezTo>
                  <a:cubicBezTo>
                    <a:pt x="10" y="17"/>
                    <a:pt x="10" y="18"/>
                    <a:pt x="9" y="18"/>
                  </a:cubicBezTo>
                  <a:cubicBezTo>
                    <a:pt x="9" y="18"/>
                    <a:pt x="7" y="18"/>
                    <a:pt x="7" y="18"/>
                  </a:cubicBezTo>
                  <a:cubicBezTo>
                    <a:pt x="6" y="17"/>
                    <a:pt x="4" y="17"/>
                    <a:pt x="3" y="16"/>
                  </a:cubicBezTo>
                  <a:cubicBezTo>
                    <a:pt x="3" y="16"/>
                    <a:pt x="2" y="14"/>
                    <a:pt x="1" y="14"/>
                  </a:cubicBezTo>
                  <a:cubicBezTo>
                    <a:pt x="1" y="13"/>
                    <a:pt x="0" y="12"/>
                    <a:pt x="0" y="12"/>
                  </a:cubicBezTo>
                  <a:cubicBezTo>
                    <a:pt x="0" y="11"/>
                    <a:pt x="0" y="9"/>
                    <a:pt x="0" y="9"/>
                  </a:cubicBezTo>
                  <a:cubicBezTo>
                    <a:pt x="0" y="8"/>
                    <a:pt x="2" y="7"/>
                    <a:pt x="3" y="7"/>
                  </a:cubicBezTo>
                  <a:cubicBezTo>
                    <a:pt x="3" y="7"/>
                    <a:pt x="3" y="6"/>
                    <a:pt x="4" y="6"/>
                  </a:cubicBezTo>
                  <a:cubicBezTo>
                    <a:pt x="4" y="6"/>
                    <a:pt x="5" y="6"/>
                    <a:pt x="5" y="6"/>
                  </a:cubicBezTo>
                  <a:cubicBezTo>
                    <a:pt x="5" y="6"/>
                    <a:pt x="6" y="7"/>
                    <a:pt x="6" y="7"/>
                  </a:cubicBezTo>
                  <a:cubicBezTo>
                    <a:pt x="6" y="7"/>
                    <a:pt x="7" y="7"/>
                    <a:pt x="7" y="7"/>
                  </a:cubicBezTo>
                  <a:cubicBezTo>
                    <a:pt x="8" y="6"/>
                    <a:pt x="8" y="5"/>
                    <a:pt x="8" y="5"/>
                  </a:cubicBezTo>
                  <a:cubicBezTo>
                    <a:pt x="8" y="5"/>
                    <a:pt x="7" y="5"/>
                    <a:pt x="7" y="5"/>
                  </a:cubicBezTo>
                  <a:cubicBezTo>
                    <a:pt x="7" y="4"/>
                    <a:pt x="7" y="3"/>
                    <a:pt x="7" y="3"/>
                  </a:cubicBezTo>
                  <a:cubicBezTo>
                    <a:pt x="7" y="3"/>
                    <a:pt x="8" y="2"/>
                    <a:pt x="8" y="2"/>
                  </a:cubicBezTo>
                  <a:cubicBezTo>
                    <a:pt x="8" y="1"/>
                    <a:pt x="7" y="1"/>
                    <a:pt x="7" y="0"/>
                  </a:cubicBezTo>
                  <a:cubicBezTo>
                    <a:pt x="8" y="0"/>
                    <a:pt x="9" y="0"/>
                    <a:pt x="10" y="0"/>
                  </a:cubicBezTo>
                  <a:cubicBezTo>
                    <a:pt x="11" y="0"/>
                    <a:pt x="12" y="0"/>
                    <a:pt x="12" y="0"/>
                  </a:cubicBezTo>
                  <a:cubicBezTo>
                    <a:pt x="13" y="1"/>
                    <a:pt x="14" y="2"/>
                    <a:pt x="14" y="3"/>
                  </a:cubicBezTo>
                  <a:cubicBezTo>
                    <a:pt x="15" y="4"/>
                    <a:pt x="14" y="5"/>
                    <a:pt x="14" y="5"/>
                  </a:cubicBezTo>
                  <a:cubicBezTo>
                    <a:pt x="14" y="6"/>
                    <a:pt x="13" y="7"/>
                    <a:pt x="13" y="7"/>
                  </a:cubicBezTo>
                  <a:cubicBezTo>
                    <a:pt x="12" y="8"/>
                    <a:pt x="12" y="9"/>
                    <a:pt x="12" y="10"/>
                  </a:cubicBezTo>
                  <a:cubicBezTo>
                    <a:pt x="12" y="10"/>
                    <a:pt x="12" y="11"/>
                    <a:pt x="12" y="12"/>
                  </a:cubicBezTo>
                  <a:cubicBezTo>
                    <a:pt x="12" y="12"/>
                    <a:pt x="13" y="13"/>
                    <a:pt x="13" y="13"/>
                  </a:cubicBezTo>
                  <a:cubicBezTo>
                    <a:pt x="13" y="13"/>
                    <a:pt x="12" y="14"/>
                    <a:pt x="12" y="15"/>
                  </a:cubicBezTo>
                  <a:cubicBezTo>
                    <a:pt x="12" y="15"/>
                    <a:pt x="11" y="15"/>
                    <a:pt x="11"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9" name="Freeform 206">
              <a:extLst>
                <a:ext uri="{FF2B5EF4-FFF2-40B4-BE49-F238E27FC236}">
                  <a16:creationId xmlns:a16="http://schemas.microsoft.com/office/drawing/2014/main" id="{7A665D87-AA43-46B2-BCA2-1F470E5DBBA2}"/>
                </a:ext>
              </a:extLst>
            </p:cNvPr>
            <p:cNvSpPr>
              <a:spLocks/>
            </p:cNvSpPr>
            <p:nvPr/>
          </p:nvSpPr>
          <p:spPr bwMode="auto">
            <a:xfrm>
              <a:off x="5460523" y="1739660"/>
              <a:ext cx="87337" cy="94823"/>
            </a:xfrm>
            <a:custGeom>
              <a:avLst/>
              <a:gdLst/>
              <a:ahLst/>
              <a:cxnLst>
                <a:cxn ang="0">
                  <a:pos x="26" y="25"/>
                </a:cxn>
                <a:cxn ang="0">
                  <a:pos x="24" y="28"/>
                </a:cxn>
                <a:cxn ang="0">
                  <a:pos x="22" y="30"/>
                </a:cxn>
                <a:cxn ang="0">
                  <a:pos x="19" y="32"/>
                </a:cxn>
                <a:cxn ang="0">
                  <a:pos x="18" y="31"/>
                </a:cxn>
                <a:cxn ang="0">
                  <a:pos x="16" y="28"/>
                </a:cxn>
                <a:cxn ang="0">
                  <a:pos x="14" y="28"/>
                </a:cxn>
                <a:cxn ang="0">
                  <a:pos x="13" y="26"/>
                </a:cxn>
                <a:cxn ang="0">
                  <a:pos x="14" y="24"/>
                </a:cxn>
                <a:cxn ang="0">
                  <a:pos x="13" y="22"/>
                </a:cxn>
                <a:cxn ang="0">
                  <a:pos x="11" y="21"/>
                </a:cxn>
                <a:cxn ang="0">
                  <a:pos x="9" y="20"/>
                </a:cxn>
                <a:cxn ang="0">
                  <a:pos x="6" y="17"/>
                </a:cxn>
                <a:cxn ang="0">
                  <a:pos x="3" y="16"/>
                </a:cxn>
                <a:cxn ang="0">
                  <a:pos x="1" y="15"/>
                </a:cxn>
                <a:cxn ang="0">
                  <a:pos x="0" y="14"/>
                </a:cxn>
                <a:cxn ang="0">
                  <a:pos x="0" y="13"/>
                </a:cxn>
                <a:cxn ang="0">
                  <a:pos x="1" y="13"/>
                </a:cxn>
                <a:cxn ang="0">
                  <a:pos x="0" y="10"/>
                </a:cxn>
                <a:cxn ang="0">
                  <a:pos x="1" y="11"/>
                </a:cxn>
                <a:cxn ang="0">
                  <a:pos x="2" y="12"/>
                </a:cxn>
                <a:cxn ang="0">
                  <a:pos x="4" y="11"/>
                </a:cxn>
                <a:cxn ang="0">
                  <a:pos x="7" y="7"/>
                </a:cxn>
                <a:cxn ang="0">
                  <a:pos x="10" y="5"/>
                </a:cxn>
                <a:cxn ang="0">
                  <a:pos x="12" y="3"/>
                </a:cxn>
                <a:cxn ang="0">
                  <a:pos x="13" y="3"/>
                </a:cxn>
                <a:cxn ang="0">
                  <a:pos x="16" y="2"/>
                </a:cxn>
                <a:cxn ang="0">
                  <a:pos x="17" y="1"/>
                </a:cxn>
                <a:cxn ang="0">
                  <a:pos x="18" y="0"/>
                </a:cxn>
                <a:cxn ang="0">
                  <a:pos x="20" y="0"/>
                </a:cxn>
                <a:cxn ang="0">
                  <a:pos x="22" y="2"/>
                </a:cxn>
                <a:cxn ang="0">
                  <a:pos x="26" y="5"/>
                </a:cxn>
                <a:cxn ang="0">
                  <a:pos x="29" y="7"/>
                </a:cxn>
                <a:cxn ang="0">
                  <a:pos x="29" y="8"/>
                </a:cxn>
                <a:cxn ang="0">
                  <a:pos x="28" y="9"/>
                </a:cxn>
                <a:cxn ang="0">
                  <a:pos x="28" y="10"/>
                </a:cxn>
                <a:cxn ang="0">
                  <a:pos x="28" y="11"/>
                </a:cxn>
                <a:cxn ang="0">
                  <a:pos x="26" y="12"/>
                </a:cxn>
                <a:cxn ang="0">
                  <a:pos x="26" y="13"/>
                </a:cxn>
                <a:cxn ang="0">
                  <a:pos x="27" y="13"/>
                </a:cxn>
                <a:cxn ang="0">
                  <a:pos x="29" y="12"/>
                </a:cxn>
                <a:cxn ang="0">
                  <a:pos x="30" y="13"/>
                </a:cxn>
                <a:cxn ang="0">
                  <a:pos x="30" y="15"/>
                </a:cxn>
                <a:cxn ang="0">
                  <a:pos x="28" y="17"/>
                </a:cxn>
                <a:cxn ang="0">
                  <a:pos x="28" y="20"/>
                </a:cxn>
                <a:cxn ang="0">
                  <a:pos x="27" y="22"/>
                </a:cxn>
                <a:cxn ang="0">
                  <a:pos x="26" y="25"/>
                </a:cxn>
              </a:cxnLst>
              <a:rect l="0" t="0" r="r" b="b"/>
              <a:pathLst>
                <a:path w="30" h="32">
                  <a:moveTo>
                    <a:pt x="26" y="25"/>
                  </a:moveTo>
                  <a:cubicBezTo>
                    <a:pt x="25" y="26"/>
                    <a:pt x="24" y="27"/>
                    <a:pt x="24" y="28"/>
                  </a:cubicBezTo>
                  <a:cubicBezTo>
                    <a:pt x="23" y="28"/>
                    <a:pt x="23" y="30"/>
                    <a:pt x="22" y="30"/>
                  </a:cubicBezTo>
                  <a:cubicBezTo>
                    <a:pt x="22" y="31"/>
                    <a:pt x="20" y="32"/>
                    <a:pt x="19" y="32"/>
                  </a:cubicBezTo>
                  <a:cubicBezTo>
                    <a:pt x="19" y="32"/>
                    <a:pt x="18" y="31"/>
                    <a:pt x="18" y="31"/>
                  </a:cubicBezTo>
                  <a:cubicBezTo>
                    <a:pt x="17" y="30"/>
                    <a:pt x="17" y="29"/>
                    <a:pt x="16" y="28"/>
                  </a:cubicBezTo>
                  <a:cubicBezTo>
                    <a:pt x="16" y="28"/>
                    <a:pt x="15" y="28"/>
                    <a:pt x="14" y="28"/>
                  </a:cubicBezTo>
                  <a:cubicBezTo>
                    <a:pt x="14" y="27"/>
                    <a:pt x="13" y="27"/>
                    <a:pt x="13" y="26"/>
                  </a:cubicBezTo>
                  <a:cubicBezTo>
                    <a:pt x="13" y="26"/>
                    <a:pt x="14" y="25"/>
                    <a:pt x="14" y="24"/>
                  </a:cubicBezTo>
                  <a:cubicBezTo>
                    <a:pt x="14" y="24"/>
                    <a:pt x="13" y="22"/>
                    <a:pt x="13" y="22"/>
                  </a:cubicBezTo>
                  <a:cubicBezTo>
                    <a:pt x="12" y="21"/>
                    <a:pt x="12" y="21"/>
                    <a:pt x="11" y="21"/>
                  </a:cubicBezTo>
                  <a:cubicBezTo>
                    <a:pt x="11" y="21"/>
                    <a:pt x="10" y="20"/>
                    <a:pt x="9" y="20"/>
                  </a:cubicBezTo>
                  <a:cubicBezTo>
                    <a:pt x="8" y="19"/>
                    <a:pt x="7" y="18"/>
                    <a:pt x="6" y="17"/>
                  </a:cubicBezTo>
                  <a:cubicBezTo>
                    <a:pt x="5" y="17"/>
                    <a:pt x="4" y="16"/>
                    <a:pt x="3" y="16"/>
                  </a:cubicBezTo>
                  <a:cubicBezTo>
                    <a:pt x="3" y="15"/>
                    <a:pt x="2" y="15"/>
                    <a:pt x="1" y="15"/>
                  </a:cubicBezTo>
                  <a:cubicBezTo>
                    <a:pt x="1" y="14"/>
                    <a:pt x="0" y="14"/>
                    <a:pt x="0" y="14"/>
                  </a:cubicBezTo>
                  <a:cubicBezTo>
                    <a:pt x="0" y="13"/>
                    <a:pt x="0" y="13"/>
                    <a:pt x="0" y="13"/>
                  </a:cubicBezTo>
                  <a:cubicBezTo>
                    <a:pt x="0" y="12"/>
                    <a:pt x="1" y="13"/>
                    <a:pt x="1" y="13"/>
                  </a:cubicBezTo>
                  <a:cubicBezTo>
                    <a:pt x="1" y="12"/>
                    <a:pt x="0" y="11"/>
                    <a:pt x="0" y="10"/>
                  </a:cubicBezTo>
                  <a:cubicBezTo>
                    <a:pt x="0" y="10"/>
                    <a:pt x="1" y="11"/>
                    <a:pt x="1" y="11"/>
                  </a:cubicBezTo>
                  <a:cubicBezTo>
                    <a:pt x="2" y="11"/>
                    <a:pt x="2" y="12"/>
                    <a:pt x="2" y="12"/>
                  </a:cubicBezTo>
                  <a:cubicBezTo>
                    <a:pt x="3" y="13"/>
                    <a:pt x="4" y="11"/>
                    <a:pt x="4" y="11"/>
                  </a:cubicBezTo>
                  <a:cubicBezTo>
                    <a:pt x="5" y="10"/>
                    <a:pt x="6" y="8"/>
                    <a:pt x="7" y="7"/>
                  </a:cubicBezTo>
                  <a:cubicBezTo>
                    <a:pt x="7" y="6"/>
                    <a:pt x="9" y="6"/>
                    <a:pt x="10" y="5"/>
                  </a:cubicBezTo>
                  <a:cubicBezTo>
                    <a:pt x="10" y="5"/>
                    <a:pt x="11" y="4"/>
                    <a:pt x="12" y="3"/>
                  </a:cubicBezTo>
                  <a:cubicBezTo>
                    <a:pt x="12" y="3"/>
                    <a:pt x="12" y="3"/>
                    <a:pt x="13" y="3"/>
                  </a:cubicBezTo>
                  <a:cubicBezTo>
                    <a:pt x="13" y="3"/>
                    <a:pt x="15" y="3"/>
                    <a:pt x="16" y="2"/>
                  </a:cubicBezTo>
                  <a:cubicBezTo>
                    <a:pt x="16" y="2"/>
                    <a:pt x="16" y="1"/>
                    <a:pt x="17" y="1"/>
                  </a:cubicBezTo>
                  <a:cubicBezTo>
                    <a:pt x="17" y="0"/>
                    <a:pt x="18" y="0"/>
                    <a:pt x="18" y="0"/>
                  </a:cubicBezTo>
                  <a:cubicBezTo>
                    <a:pt x="19" y="0"/>
                    <a:pt x="20" y="0"/>
                    <a:pt x="20" y="0"/>
                  </a:cubicBezTo>
                  <a:cubicBezTo>
                    <a:pt x="21" y="1"/>
                    <a:pt x="22" y="2"/>
                    <a:pt x="22" y="2"/>
                  </a:cubicBezTo>
                  <a:cubicBezTo>
                    <a:pt x="23" y="3"/>
                    <a:pt x="25" y="4"/>
                    <a:pt x="26" y="5"/>
                  </a:cubicBezTo>
                  <a:cubicBezTo>
                    <a:pt x="27" y="6"/>
                    <a:pt x="29" y="6"/>
                    <a:pt x="29" y="7"/>
                  </a:cubicBezTo>
                  <a:cubicBezTo>
                    <a:pt x="29" y="7"/>
                    <a:pt x="29" y="8"/>
                    <a:pt x="29" y="8"/>
                  </a:cubicBezTo>
                  <a:cubicBezTo>
                    <a:pt x="29" y="8"/>
                    <a:pt x="28" y="9"/>
                    <a:pt x="28" y="9"/>
                  </a:cubicBezTo>
                  <a:cubicBezTo>
                    <a:pt x="28" y="9"/>
                    <a:pt x="28" y="10"/>
                    <a:pt x="28" y="10"/>
                  </a:cubicBezTo>
                  <a:cubicBezTo>
                    <a:pt x="28" y="10"/>
                    <a:pt x="28" y="11"/>
                    <a:pt x="28" y="11"/>
                  </a:cubicBezTo>
                  <a:cubicBezTo>
                    <a:pt x="27" y="11"/>
                    <a:pt x="26" y="11"/>
                    <a:pt x="26" y="12"/>
                  </a:cubicBezTo>
                  <a:cubicBezTo>
                    <a:pt x="26" y="12"/>
                    <a:pt x="26" y="13"/>
                    <a:pt x="26" y="13"/>
                  </a:cubicBezTo>
                  <a:cubicBezTo>
                    <a:pt x="26" y="13"/>
                    <a:pt x="27" y="13"/>
                    <a:pt x="27" y="13"/>
                  </a:cubicBezTo>
                  <a:cubicBezTo>
                    <a:pt x="28" y="13"/>
                    <a:pt x="29" y="12"/>
                    <a:pt x="29" y="12"/>
                  </a:cubicBezTo>
                  <a:cubicBezTo>
                    <a:pt x="30" y="12"/>
                    <a:pt x="30" y="13"/>
                    <a:pt x="30" y="13"/>
                  </a:cubicBezTo>
                  <a:cubicBezTo>
                    <a:pt x="30" y="14"/>
                    <a:pt x="30" y="15"/>
                    <a:pt x="30" y="15"/>
                  </a:cubicBezTo>
                  <a:cubicBezTo>
                    <a:pt x="29" y="15"/>
                    <a:pt x="28" y="17"/>
                    <a:pt x="28" y="17"/>
                  </a:cubicBezTo>
                  <a:cubicBezTo>
                    <a:pt x="28" y="18"/>
                    <a:pt x="28" y="19"/>
                    <a:pt x="28" y="20"/>
                  </a:cubicBezTo>
                  <a:cubicBezTo>
                    <a:pt x="28" y="21"/>
                    <a:pt x="27" y="22"/>
                    <a:pt x="27" y="22"/>
                  </a:cubicBezTo>
                  <a:cubicBezTo>
                    <a:pt x="27" y="23"/>
                    <a:pt x="26" y="24"/>
                    <a:pt x="26"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0" name="Freeform 207">
              <a:extLst>
                <a:ext uri="{FF2B5EF4-FFF2-40B4-BE49-F238E27FC236}">
                  <a16:creationId xmlns:a16="http://schemas.microsoft.com/office/drawing/2014/main" id="{835D187A-ED62-478A-83C5-43A0A862DDB4}"/>
                </a:ext>
              </a:extLst>
            </p:cNvPr>
            <p:cNvSpPr>
              <a:spLocks/>
            </p:cNvSpPr>
            <p:nvPr/>
          </p:nvSpPr>
          <p:spPr bwMode="auto">
            <a:xfrm>
              <a:off x="5448046" y="1747147"/>
              <a:ext cx="17468" cy="7487"/>
            </a:xfrm>
            <a:custGeom>
              <a:avLst/>
              <a:gdLst/>
              <a:ahLst/>
              <a:cxnLst>
                <a:cxn ang="0">
                  <a:pos x="5" y="3"/>
                </a:cxn>
                <a:cxn ang="0">
                  <a:pos x="3" y="2"/>
                </a:cxn>
                <a:cxn ang="0">
                  <a:pos x="2" y="2"/>
                </a:cxn>
                <a:cxn ang="0">
                  <a:pos x="1" y="2"/>
                </a:cxn>
                <a:cxn ang="0">
                  <a:pos x="0" y="0"/>
                </a:cxn>
                <a:cxn ang="0">
                  <a:pos x="1" y="0"/>
                </a:cxn>
                <a:cxn ang="0">
                  <a:pos x="3" y="0"/>
                </a:cxn>
                <a:cxn ang="0">
                  <a:pos x="6" y="0"/>
                </a:cxn>
                <a:cxn ang="0">
                  <a:pos x="6" y="2"/>
                </a:cxn>
                <a:cxn ang="0">
                  <a:pos x="5" y="3"/>
                </a:cxn>
                <a:cxn ang="0">
                  <a:pos x="5" y="3"/>
                </a:cxn>
              </a:cxnLst>
              <a:rect l="0" t="0" r="r" b="b"/>
              <a:pathLst>
                <a:path w="6" h="3">
                  <a:moveTo>
                    <a:pt x="5" y="3"/>
                  </a:moveTo>
                  <a:cubicBezTo>
                    <a:pt x="4" y="3"/>
                    <a:pt x="4" y="2"/>
                    <a:pt x="3" y="2"/>
                  </a:cubicBezTo>
                  <a:cubicBezTo>
                    <a:pt x="3" y="2"/>
                    <a:pt x="3" y="2"/>
                    <a:pt x="2" y="2"/>
                  </a:cubicBezTo>
                  <a:cubicBezTo>
                    <a:pt x="2" y="2"/>
                    <a:pt x="1" y="2"/>
                    <a:pt x="1" y="2"/>
                  </a:cubicBezTo>
                  <a:cubicBezTo>
                    <a:pt x="0" y="2"/>
                    <a:pt x="0" y="1"/>
                    <a:pt x="0" y="0"/>
                  </a:cubicBezTo>
                  <a:cubicBezTo>
                    <a:pt x="0" y="0"/>
                    <a:pt x="1" y="0"/>
                    <a:pt x="1" y="0"/>
                  </a:cubicBezTo>
                  <a:cubicBezTo>
                    <a:pt x="2" y="0"/>
                    <a:pt x="3" y="0"/>
                    <a:pt x="3" y="0"/>
                  </a:cubicBezTo>
                  <a:cubicBezTo>
                    <a:pt x="4" y="0"/>
                    <a:pt x="5" y="0"/>
                    <a:pt x="6" y="0"/>
                  </a:cubicBezTo>
                  <a:cubicBezTo>
                    <a:pt x="6" y="1"/>
                    <a:pt x="6" y="1"/>
                    <a:pt x="6" y="2"/>
                  </a:cubicBezTo>
                  <a:cubicBezTo>
                    <a:pt x="6" y="2"/>
                    <a:pt x="6" y="2"/>
                    <a:pt x="5" y="3"/>
                  </a:cubicBezTo>
                  <a:cubicBezTo>
                    <a:pt x="5" y="3"/>
                    <a:pt x="5" y="3"/>
                    <a:pt x="5"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1" name="Freeform 208">
              <a:extLst>
                <a:ext uri="{FF2B5EF4-FFF2-40B4-BE49-F238E27FC236}">
                  <a16:creationId xmlns:a16="http://schemas.microsoft.com/office/drawing/2014/main" id="{6C01950F-FB7F-4BAD-8831-5F0DD40DD558}"/>
                </a:ext>
              </a:extLst>
            </p:cNvPr>
            <p:cNvSpPr>
              <a:spLocks/>
            </p:cNvSpPr>
            <p:nvPr/>
          </p:nvSpPr>
          <p:spPr bwMode="auto">
            <a:xfrm>
              <a:off x="5408120" y="1724688"/>
              <a:ext cx="54897" cy="24953"/>
            </a:xfrm>
            <a:custGeom>
              <a:avLst/>
              <a:gdLst/>
              <a:ahLst/>
              <a:cxnLst>
                <a:cxn ang="0">
                  <a:pos x="18" y="4"/>
                </a:cxn>
                <a:cxn ang="0">
                  <a:pos x="16" y="2"/>
                </a:cxn>
                <a:cxn ang="0">
                  <a:pos x="14" y="2"/>
                </a:cxn>
                <a:cxn ang="0">
                  <a:pos x="13" y="1"/>
                </a:cxn>
                <a:cxn ang="0">
                  <a:pos x="11" y="0"/>
                </a:cxn>
                <a:cxn ang="0">
                  <a:pos x="9" y="0"/>
                </a:cxn>
                <a:cxn ang="0">
                  <a:pos x="8" y="2"/>
                </a:cxn>
                <a:cxn ang="0">
                  <a:pos x="5" y="3"/>
                </a:cxn>
                <a:cxn ang="0">
                  <a:pos x="2" y="4"/>
                </a:cxn>
                <a:cxn ang="0">
                  <a:pos x="0" y="4"/>
                </a:cxn>
                <a:cxn ang="0">
                  <a:pos x="1" y="6"/>
                </a:cxn>
                <a:cxn ang="0">
                  <a:pos x="2" y="7"/>
                </a:cxn>
                <a:cxn ang="0">
                  <a:pos x="3" y="8"/>
                </a:cxn>
                <a:cxn ang="0">
                  <a:pos x="5" y="7"/>
                </a:cxn>
                <a:cxn ang="0">
                  <a:pos x="7" y="6"/>
                </a:cxn>
                <a:cxn ang="0">
                  <a:pos x="8" y="4"/>
                </a:cxn>
                <a:cxn ang="0">
                  <a:pos x="9" y="4"/>
                </a:cxn>
                <a:cxn ang="0">
                  <a:pos x="11" y="5"/>
                </a:cxn>
                <a:cxn ang="0">
                  <a:pos x="12" y="5"/>
                </a:cxn>
                <a:cxn ang="0">
                  <a:pos x="15" y="5"/>
                </a:cxn>
                <a:cxn ang="0">
                  <a:pos x="17" y="5"/>
                </a:cxn>
                <a:cxn ang="0">
                  <a:pos x="18" y="4"/>
                </a:cxn>
              </a:cxnLst>
              <a:rect l="0" t="0" r="r" b="b"/>
              <a:pathLst>
                <a:path w="18" h="8">
                  <a:moveTo>
                    <a:pt x="18" y="4"/>
                  </a:moveTo>
                  <a:cubicBezTo>
                    <a:pt x="18" y="3"/>
                    <a:pt x="17" y="3"/>
                    <a:pt x="16" y="2"/>
                  </a:cubicBezTo>
                  <a:cubicBezTo>
                    <a:pt x="16" y="2"/>
                    <a:pt x="15" y="2"/>
                    <a:pt x="14" y="2"/>
                  </a:cubicBezTo>
                  <a:cubicBezTo>
                    <a:pt x="14" y="2"/>
                    <a:pt x="13" y="2"/>
                    <a:pt x="13" y="1"/>
                  </a:cubicBezTo>
                  <a:cubicBezTo>
                    <a:pt x="12" y="1"/>
                    <a:pt x="11" y="0"/>
                    <a:pt x="11" y="0"/>
                  </a:cubicBezTo>
                  <a:cubicBezTo>
                    <a:pt x="10" y="0"/>
                    <a:pt x="10" y="0"/>
                    <a:pt x="9" y="0"/>
                  </a:cubicBezTo>
                  <a:cubicBezTo>
                    <a:pt x="9" y="0"/>
                    <a:pt x="9" y="1"/>
                    <a:pt x="8" y="2"/>
                  </a:cubicBezTo>
                  <a:cubicBezTo>
                    <a:pt x="8" y="2"/>
                    <a:pt x="6" y="3"/>
                    <a:pt x="5" y="3"/>
                  </a:cubicBezTo>
                  <a:cubicBezTo>
                    <a:pt x="5" y="3"/>
                    <a:pt x="3" y="3"/>
                    <a:pt x="2" y="4"/>
                  </a:cubicBezTo>
                  <a:cubicBezTo>
                    <a:pt x="2" y="4"/>
                    <a:pt x="1" y="4"/>
                    <a:pt x="0" y="4"/>
                  </a:cubicBezTo>
                  <a:cubicBezTo>
                    <a:pt x="0" y="5"/>
                    <a:pt x="1" y="5"/>
                    <a:pt x="1" y="6"/>
                  </a:cubicBezTo>
                  <a:cubicBezTo>
                    <a:pt x="1" y="6"/>
                    <a:pt x="2" y="6"/>
                    <a:pt x="2" y="7"/>
                  </a:cubicBezTo>
                  <a:cubicBezTo>
                    <a:pt x="3" y="7"/>
                    <a:pt x="3" y="8"/>
                    <a:pt x="3" y="8"/>
                  </a:cubicBezTo>
                  <a:cubicBezTo>
                    <a:pt x="4" y="8"/>
                    <a:pt x="5" y="8"/>
                    <a:pt x="5" y="7"/>
                  </a:cubicBezTo>
                  <a:cubicBezTo>
                    <a:pt x="6" y="7"/>
                    <a:pt x="6" y="6"/>
                    <a:pt x="7" y="6"/>
                  </a:cubicBezTo>
                  <a:cubicBezTo>
                    <a:pt x="7" y="5"/>
                    <a:pt x="7" y="4"/>
                    <a:pt x="8" y="4"/>
                  </a:cubicBezTo>
                  <a:cubicBezTo>
                    <a:pt x="8" y="4"/>
                    <a:pt x="9" y="4"/>
                    <a:pt x="9" y="4"/>
                  </a:cubicBezTo>
                  <a:cubicBezTo>
                    <a:pt x="10" y="4"/>
                    <a:pt x="11" y="5"/>
                    <a:pt x="11" y="5"/>
                  </a:cubicBezTo>
                  <a:cubicBezTo>
                    <a:pt x="11" y="5"/>
                    <a:pt x="12" y="5"/>
                    <a:pt x="12" y="5"/>
                  </a:cubicBezTo>
                  <a:cubicBezTo>
                    <a:pt x="13" y="5"/>
                    <a:pt x="14" y="5"/>
                    <a:pt x="15" y="5"/>
                  </a:cubicBezTo>
                  <a:cubicBezTo>
                    <a:pt x="15" y="4"/>
                    <a:pt x="17" y="5"/>
                    <a:pt x="17" y="5"/>
                  </a:cubicBezTo>
                  <a:cubicBezTo>
                    <a:pt x="18" y="5"/>
                    <a:pt x="18" y="4"/>
                    <a:pt x="18"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2" name="Freeform 209">
              <a:extLst>
                <a:ext uri="{FF2B5EF4-FFF2-40B4-BE49-F238E27FC236}">
                  <a16:creationId xmlns:a16="http://schemas.microsoft.com/office/drawing/2014/main" id="{356B181B-F2C8-4F6F-991F-720153A2570F}"/>
                </a:ext>
              </a:extLst>
            </p:cNvPr>
            <p:cNvSpPr>
              <a:spLocks/>
            </p:cNvSpPr>
            <p:nvPr/>
          </p:nvSpPr>
          <p:spPr bwMode="auto">
            <a:xfrm>
              <a:off x="5340747" y="898735"/>
              <a:ext cx="42421" cy="42421"/>
            </a:xfrm>
            <a:custGeom>
              <a:avLst/>
              <a:gdLst/>
              <a:ahLst/>
              <a:cxnLst>
                <a:cxn ang="0">
                  <a:pos x="13" y="13"/>
                </a:cxn>
                <a:cxn ang="0">
                  <a:pos x="11" y="12"/>
                </a:cxn>
                <a:cxn ang="0">
                  <a:pos x="9" y="12"/>
                </a:cxn>
                <a:cxn ang="0">
                  <a:pos x="5" y="12"/>
                </a:cxn>
                <a:cxn ang="0">
                  <a:pos x="4" y="11"/>
                </a:cxn>
                <a:cxn ang="0">
                  <a:pos x="3" y="9"/>
                </a:cxn>
                <a:cxn ang="0">
                  <a:pos x="3" y="9"/>
                </a:cxn>
                <a:cxn ang="0">
                  <a:pos x="5" y="8"/>
                </a:cxn>
                <a:cxn ang="0">
                  <a:pos x="4" y="7"/>
                </a:cxn>
                <a:cxn ang="0">
                  <a:pos x="3" y="7"/>
                </a:cxn>
                <a:cxn ang="0">
                  <a:pos x="2" y="6"/>
                </a:cxn>
                <a:cxn ang="0">
                  <a:pos x="3" y="6"/>
                </a:cxn>
                <a:cxn ang="0">
                  <a:pos x="4" y="5"/>
                </a:cxn>
                <a:cxn ang="0">
                  <a:pos x="2" y="4"/>
                </a:cxn>
                <a:cxn ang="0">
                  <a:pos x="1" y="2"/>
                </a:cxn>
                <a:cxn ang="0">
                  <a:pos x="1" y="1"/>
                </a:cxn>
                <a:cxn ang="0">
                  <a:pos x="1" y="0"/>
                </a:cxn>
                <a:cxn ang="0">
                  <a:pos x="4" y="1"/>
                </a:cxn>
                <a:cxn ang="0">
                  <a:pos x="6" y="1"/>
                </a:cxn>
                <a:cxn ang="0">
                  <a:pos x="7" y="2"/>
                </a:cxn>
                <a:cxn ang="0">
                  <a:pos x="7" y="4"/>
                </a:cxn>
                <a:cxn ang="0">
                  <a:pos x="9" y="6"/>
                </a:cxn>
                <a:cxn ang="0">
                  <a:pos x="11" y="7"/>
                </a:cxn>
                <a:cxn ang="0">
                  <a:pos x="11" y="8"/>
                </a:cxn>
                <a:cxn ang="0">
                  <a:pos x="14" y="8"/>
                </a:cxn>
                <a:cxn ang="0">
                  <a:pos x="14" y="9"/>
                </a:cxn>
                <a:cxn ang="0">
                  <a:pos x="14" y="11"/>
                </a:cxn>
                <a:cxn ang="0">
                  <a:pos x="14" y="12"/>
                </a:cxn>
                <a:cxn ang="0">
                  <a:pos x="13" y="13"/>
                </a:cxn>
              </a:cxnLst>
              <a:rect l="0" t="0" r="r" b="b"/>
              <a:pathLst>
                <a:path w="14" h="14">
                  <a:moveTo>
                    <a:pt x="13" y="13"/>
                  </a:moveTo>
                  <a:cubicBezTo>
                    <a:pt x="12" y="14"/>
                    <a:pt x="12" y="12"/>
                    <a:pt x="11" y="12"/>
                  </a:cubicBezTo>
                  <a:cubicBezTo>
                    <a:pt x="11" y="12"/>
                    <a:pt x="9" y="12"/>
                    <a:pt x="9" y="12"/>
                  </a:cubicBezTo>
                  <a:cubicBezTo>
                    <a:pt x="8" y="12"/>
                    <a:pt x="6" y="12"/>
                    <a:pt x="5" y="12"/>
                  </a:cubicBezTo>
                  <a:cubicBezTo>
                    <a:pt x="5" y="12"/>
                    <a:pt x="4" y="11"/>
                    <a:pt x="4" y="11"/>
                  </a:cubicBezTo>
                  <a:cubicBezTo>
                    <a:pt x="3" y="11"/>
                    <a:pt x="3" y="10"/>
                    <a:pt x="3" y="9"/>
                  </a:cubicBezTo>
                  <a:cubicBezTo>
                    <a:pt x="3" y="9"/>
                    <a:pt x="3" y="9"/>
                    <a:pt x="3" y="9"/>
                  </a:cubicBezTo>
                  <a:cubicBezTo>
                    <a:pt x="4" y="9"/>
                    <a:pt x="5" y="9"/>
                    <a:pt x="5" y="8"/>
                  </a:cubicBezTo>
                  <a:cubicBezTo>
                    <a:pt x="5" y="8"/>
                    <a:pt x="5" y="8"/>
                    <a:pt x="4" y="7"/>
                  </a:cubicBezTo>
                  <a:cubicBezTo>
                    <a:pt x="4" y="7"/>
                    <a:pt x="3" y="8"/>
                    <a:pt x="3" y="7"/>
                  </a:cubicBezTo>
                  <a:cubicBezTo>
                    <a:pt x="3" y="7"/>
                    <a:pt x="2" y="7"/>
                    <a:pt x="2" y="6"/>
                  </a:cubicBezTo>
                  <a:cubicBezTo>
                    <a:pt x="2" y="6"/>
                    <a:pt x="3" y="6"/>
                    <a:pt x="3" y="6"/>
                  </a:cubicBezTo>
                  <a:cubicBezTo>
                    <a:pt x="4" y="6"/>
                    <a:pt x="4" y="5"/>
                    <a:pt x="4" y="5"/>
                  </a:cubicBezTo>
                  <a:cubicBezTo>
                    <a:pt x="4" y="4"/>
                    <a:pt x="3" y="4"/>
                    <a:pt x="2" y="4"/>
                  </a:cubicBezTo>
                  <a:cubicBezTo>
                    <a:pt x="2" y="4"/>
                    <a:pt x="2" y="3"/>
                    <a:pt x="1" y="2"/>
                  </a:cubicBezTo>
                  <a:cubicBezTo>
                    <a:pt x="1" y="2"/>
                    <a:pt x="0" y="1"/>
                    <a:pt x="1" y="1"/>
                  </a:cubicBezTo>
                  <a:cubicBezTo>
                    <a:pt x="1" y="0"/>
                    <a:pt x="1" y="0"/>
                    <a:pt x="1" y="0"/>
                  </a:cubicBezTo>
                  <a:cubicBezTo>
                    <a:pt x="2" y="0"/>
                    <a:pt x="3" y="1"/>
                    <a:pt x="4" y="1"/>
                  </a:cubicBezTo>
                  <a:cubicBezTo>
                    <a:pt x="4" y="1"/>
                    <a:pt x="5" y="1"/>
                    <a:pt x="6" y="1"/>
                  </a:cubicBezTo>
                  <a:cubicBezTo>
                    <a:pt x="6" y="1"/>
                    <a:pt x="6" y="2"/>
                    <a:pt x="7" y="2"/>
                  </a:cubicBezTo>
                  <a:cubicBezTo>
                    <a:pt x="7" y="3"/>
                    <a:pt x="7" y="4"/>
                    <a:pt x="7" y="4"/>
                  </a:cubicBezTo>
                  <a:cubicBezTo>
                    <a:pt x="7" y="5"/>
                    <a:pt x="8" y="6"/>
                    <a:pt x="9" y="6"/>
                  </a:cubicBezTo>
                  <a:cubicBezTo>
                    <a:pt x="9" y="6"/>
                    <a:pt x="10" y="6"/>
                    <a:pt x="11" y="7"/>
                  </a:cubicBezTo>
                  <a:cubicBezTo>
                    <a:pt x="11" y="7"/>
                    <a:pt x="11" y="8"/>
                    <a:pt x="11" y="8"/>
                  </a:cubicBezTo>
                  <a:cubicBezTo>
                    <a:pt x="12" y="8"/>
                    <a:pt x="13" y="8"/>
                    <a:pt x="14" y="8"/>
                  </a:cubicBezTo>
                  <a:cubicBezTo>
                    <a:pt x="14" y="8"/>
                    <a:pt x="14" y="9"/>
                    <a:pt x="14" y="9"/>
                  </a:cubicBezTo>
                  <a:cubicBezTo>
                    <a:pt x="14" y="10"/>
                    <a:pt x="14" y="11"/>
                    <a:pt x="14" y="11"/>
                  </a:cubicBezTo>
                  <a:cubicBezTo>
                    <a:pt x="14" y="11"/>
                    <a:pt x="14" y="12"/>
                    <a:pt x="14" y="12"/>
                  </a:cubicBezTo>
                  <a:cubicBezTo>
                    <a:pt x="14" y="13"/>
                    <a:pt x="13" y="13"/>
                    <a:pt x="13" y="1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3" name="Freeform 210">
              <a:extLst>
                <a:ext uri="{FF2B5EF4-FFF2-40B4-BE49-F238E27FC236}">
                  <a16:creationId xmlns:a16="http://schemas.microsoft.com/office/drawing/2014/main" id="{A6223018-204E-46A5-B695-2432B780CD7D}"/>
                </a:ext>
              </a:extLst>
            </p:cNvPr>
            <p:cNvSpPr>
              <a:spLocks/>
            </p:cNvSpPr>
            <p:nvPr/>
          </p:nvSpPr>
          <p:spPr bwMode="auto">
            <a:xfrm>
              <a:off x="5343242" y="888753"/>
              <a:ext cx="12477" cy="7487"/>
            </a:xfrm>
            <a:custGeom>
              <a:avLst/>
              <a:gdLst/>
              <a:ahLst/>
              <a:cxnLst>
                <a:cxn ang="0">
                  <a:pos x="4" y="2"/>
                </a:cxn>
                <a:cxn ang="0">
                  <a:pos x="2" y="3"/>
                </a:cxn>
                <a:cxn ang="0">
                  <a:pos x="0" y="2"/>
                </a:cxn>
                <a:cxn ang="0">
                  <a:pos x="0" y="0"/>
                </a:cxn>
                <a:cxn ang="0">
                  <a:pos x="2" y="0"/>
                </a:cxn>
                <a:cxn ang="0">
                  <a:pos x="3" y="1"/>
                </a:cxn>
                <a:cxn ang="0">
                  <a:pos x="4" y="2"/>
                </a:cxn>
              </a:cxnLst>
              <a:rect l="0" t="0" r="r" b="b"/>
              <a:pathLst>
                <a:path w="4" h="3">
                  <a:moveTo>
                    <a:pt x="4" y="2"/>
                  </a:moveTo>
                  <a:cubicBezTo>
                    <a:pt x="4" y="3"/>
                    <a:pt x="2" y="3"/>
                    <a:pt x="2" y="3"/>
                  </a:cubicBezTo>
                  <a:cubicBezTo>
                    <a:pt x="1" y="3"/>
                    <a:pt x="1" y="3"/>
                    <a:pt x="0" y="2"/>
                  </a:cubicBezTo>
                  <a:cubicBezTo>
                    <a:pt x="0" y="2"/>
                    <a:pt x="0" y="0"/>
                    <a:pt x="0" y="0"/>
                  </a:cubicBezTo>
                  <a:cubicBezTo>
                    <a:pt x="1" y="0"/>
                    <a:pt x="2" y="0"/>
                    <a:pt x="2" y="0"/>
                  </a:cubicBezTo>
                  <a:cubicBezTo>
                    <a:pt x="2" y="0"/>
                    <a:pt x="3" y="1"/>
                    <a:pt x="3" y="1"/>
                  </a:cubicBezTo>
                  <a:cubicBezTo>
                    <a:pt x="3"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4" name="Freeform 211">
              <a:extLst>
                <a:ext uri="{FF2B5EF4-FFF2-40B4-BE49-F238E27FC236}">
                  <a16:creationId xmlns:a16="http://schemas.microsoft.com/office/drawing/2014/main" id="{127A27D1-5257-422C-8571-DB5D7B383159}"/>
                </a:ext>
              </a:extLst>
            </p:cNvPr>
            <p:cNvSpPr>
              <a:spLocks/>
            </p:cNvSpPr>
            <p:nvPr/>
          </p:nvSpPr>
          <p:spPr bwMode="auto">
            <a:xfrm>
              <a:off x="5340747" y="2116456"/>
              <a:ext cx="9981" cy="7487"/>
            </a:xfrm>
            <a:custGeom>
              <a:avLst/>
              <a:gdLst/>
              <a:ahLst/>
              <a:cxnLst>
                <a:cxn ang="0">
                  <a:pos x="2" y="2"/>
                </a:cxn>
                <a:cxn ang="0">
                  <a:pos x="3" y="1"/>
                </a:cxn>
                <a:cxn ang="0">
                  <a:pos x="2" y="0"/>
                </a:cxn>
                <a:cxn ang="0">
                  <a:pos x="0" y="0"/>
                </a:cxn>
                <a:cxn ang="0">
                  <a:pos x="0" y="2"/>
                </a:cxn>
                <a:cxn ang="0">
                  <a:pos x="1" y="3"/>
                </a:cxn>
                <a:cxn ang="0">
                  <a:pos x="2" y="2"/>
                </a:cxn>
              </a:cxnLst>
              <a:rect l="0" t="0" r="r" b="b"/>
              <a:pathLst>
                <a:path w="3" h="3">
                  <a:moveTo>
                    <a:pt x="2" y="2"/>
                  </a:moveTo>
                  <a:cubicBezTo>
                    <a:pt x="2" y="2"/>
                    <a:pt x="3" y="1"/>
                    <a:pt x="3" y="1"/>
                  </a:cubicBezTo>
                  <a:cubicBezTo>
                    <a:pt x="3" y="1"/>
                    <a:pt x="2" y="0"/>
                    <a:pt x="2" y="0"/>
                  </a:cubicBezTo>
                  <a:cubicBezTo>
                    <a:pt x="1" y="0"/>
                    <a:pt x="0" y="0"/>
                    <a:pt x="0" y="0"/>
                  </a:cubicBezTo>
                  <a:cubicBezTo>
                    <a:pt x="0" y="1"/>
                    <a:pt x="0" y="2"/>
                    <a:pt x="0" y="2"/>
                  </a:cubicBezTo>
                  <a:cubicBezTo>
                    <a:pt x="0" y="2"/>
                    <a:pt x="1" y="2"/>
                    <a:pt x="1" y="3"/>
                  </a:cubicBezTo>
                  <a:cubicBezTo>
                    <a:pt x="1" y="3"/>
                    <a:pt x="2"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5" name="Freeform 212">
              <a:extLst>
                <a:ext uri="{FF2B5EF4-FFF2-40B4-BE49-F238E27FC236}">
                  <a16:creationId xmlns:a16="http://schemas.microsoft.com/office/drawing/2014/main" id="{5A78EE9C-896B-4A64-BB1A-4B2768CBA4F2}"/>
                </a:ext>
              </a:extLst>
            </p:cNvPr>
            <p:cNvSpPr>
              <a:spLocks/>
            </p:cNvSpPr>
            <p:nvPr/>
          </p:nvSpPr>
          <p:spPr bwMode="auto">
            <a:xfrm>
              <a:off x="5353223" y="2074034"/>
              <a:ext cx="12477" cy="12477"/>
            </a:xfrm>
            <a:custGeom>
              <a:avLst/>
              <a:gdLst/>
              <a:ahLst/>
              <a:cxnLst>
                <a:cxn ang="0">
                  <a:pos x="3" y="3"/>
                </a:cxn>
                <a:cxn ang="0">
                  <a:pos x="2" y="3"/>
                </a:cxn>
                <a:cxn ang="0">
                  <a:pos x="1" y="4"/>
                </a:cxn>
                <a:cxn ang="0">
                  <a:pos x="0" y="3"/>
                </a:cxn>
                <a:cxn ang="0">
                  <a:pos x="1" y="2"/>
                </a:cxn>
                <a:cxn ang="0">
                  <a:pos x="2" y="1"/>
                </a:cxn>
                <a:cxn ang="0">
                  <a:pos x="3" y="0"/>
                </a:cxn>
                <a:cxn ang="0">
                  <a:pos x="3" y="0"/>
                </a:cxn>
                <a:cxn ang="0">
                  <a:pos x="3" y="2"/>
                </a:cxn>
                <a:cxn ang="0">
                  <a:pos x="3" y="3"/>
                </a:cxn>
              </a:cxnLst>
              <a:rect l="0" t="0" r="r" b="b"/>
              <a:pathLst>
                <a:path w="4" h="4">
                  <a:moveTo>
                    <a:pt x="3" y="3"/>
                  </a:moveTo>
                  <a:cubicBezTo>
                    <a:pt x="3" y="3"/>
                    <a:pt x="2" y="3"/>
                    <a:pt x="2" y="3"/>
                  </a:cubicBezTo>
                  <a:cubicBezTo>
                    <a:pt x="2" y="3"/>
                    <a:pt x="1" y="4"/>
                    <a:pt x="1" y="4"/>
                  </a:cubicBezTo>
                  <a:cubicBezTo>
                    <a:pt x="1" y="4"/>
                    <a:pt x="0" y="3"/>
                    <a:pt x="0" y="3"/>
                  </a:cubicBezTo>
                  <a:cubicBezTo>
                    <a:pt x="0" y="3"/>
                    <a:pt x="1" y="2"/>
                    <a:pt x="1" y="2"/>
                  </a:cubicBezTo>
                  <a:cubicBezTo>
                    <a:pt x="1" y="2"/>
                    <a:pt x="2" y="1"/>
                    <a:pt x="2" y="1"/>
                  </a:cubicBezTo>
                  <a:cubicBezTo>
                    <a:pt x="2" y="1"/>
                    <a:pt x="2" y="0"/>
                    <a:pt x="3" y="0"/>
                  </a:cubicBezTo>
                  <a:cubicBezTo>
                    <a:pt x="3" y="0"/>
                    <a:pt x="3" y="0"/>
                    <a:pt x="3" y="0"/>
                  </a:cubicBezTo>
                  <a:cubicBezTo>
                    <a:pt x="4" y="1"/>
                    <a:pt x="3" y="1"/>
                    <a:pt x="3" y="2"/>
                  </a:cubicBezTo>
                  <a:cubicBezTo>
                    <a:pt x="3" y="2"/>
                    <a:pt x="3" y="2"/>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6" name="Freeform 213">
              <a:extLst>
                <a:ext uri="{FF2B5EF4-FFF2-40B4-BE49-F238E27FC236}">
                  <a16:creationId xmlns:a16="http://schemas.microsoft.com/office/drawing/2014/main" id="{E557CB06-90D3-4B89-963E-FA9144BD8970}"/>
                </a:ext>
              </a:extLst>
            </p:cNvPr>
            <p:cNvSpPr>
              <a:spLocks/>
            </p:cNvSpPr>
            <p:nvPr/>
          </p:nvSpPr>
          <p:spPr bwMode="auto">
            <a:xfrm>
              <a:off x="5250915" y="2084016"/>
              <a:ext cx="109795" cy="79851"/>
            </a:xfrm>
            <a:custGeom>
              <a:avLst/>
              <a:gdLst/>
              <a:ahLst/>
              <a:cxnLst>
                <a:cxn ang="0">
                  <a:pos x="12" y="23"/>
                </a:cxn>
                <a:cxn ang="0">
                  <a:pos x="11" y="26"/>
                </a:cxn>
                <a:cxn ang="0">
                  <a:pos x="8" y="27"/>
                </a:cxn>
                <a:cxn ang="0">
                  <a:pos x="7" y="23"/>
                </a:cxn>
                <a:cxn ang="0">
                  <a:pos x="4" y="22"/>
                </a:cxn>
                <a:cxn ang="0">
                  <a:pos x="1" y="23"/>
                </a:cxn>
                <a:cxn ang="0">
                  <a:pos x="1" y="22"/>
                </a:cxn>
                <a:cxn ang="0">
                  <a:pos x="3" y="19"/>
                </a:cxn>
                <a:cxn ang="0">
                  <a:pos x="2" y="16"/>
                </a:cxn>
                <a:cxn ang="0">
                  <a:pos x="1" y="13"/>
                </a:cxn>
                <a:cxn ang="0">
                  <a:pos x="3" y="11"/>
                </a:cxn>
                <a:cxn ang="0">
                  <a:pos x="5" y="8"/>
                </a:cxn>
                <a:cxn ang="0">
                  <a:pos x="7" y="5"/>
                </a:cxn>
                <a:cxn ang="0">
                  <a:pos x="11" y="5"/>
                </a:cxn>
                <a:cxn ang="0">
                  <a:pos x="13" y="8"/>
                </a:cxn>
                <a:cxn ang="0">
                  <a:pos x="16" y="8"/>
                </a:cxn>
                <a:cxn ang="0">
                  <a:pos x="18" y="6"/>
                </a:cxn>
                <a:cxn ang="0">
                  <a:pos x="22" y="4"/>
                </a:cxn>
                <a:cxn ang="0">
                  <a:pos x="26" y="4"/>
                </a:cxn>
                <a:cxn ang="0">
                  <a:pos x="30" y="3"/>
                </a:cxn>
                <a:cxn ang="0">
                  <a:pos x="31" y="0"/>
                </a:cxn>
                <a:cxn ang="0">
                  <a:pos x="33" y="2"/>
                </a:cxn>
                <a:cxn ang="0">
                  <a:pos x="37" y="3"/>
                </a:cxn>
                <a:cxn ang="0">
                  <a:pos x="36" y="8"/>
                </a:cxn>
                <a:cxn ang="0">
                  <a:pos x="31" y="9"/>
                </a:cxn>
                <a:cxn ang="0">
                  <a:pos x="28" y="7"/>
                </a:cxn>
                <a:cxn ang="0">
                  <a:pos x="25" y="9"/>
                </a:cxn>
                <a:cxn ang="0">
                  <a:pos x="26" y="12"/>
                </a:cxn>
                <a:cxn ang="0">
                  <a:pos x="24" y="15"/>
                </a:cxn>
                <a:cxn ang="0">
                  <a:pos x="22" y="17"/>
                </a:cxn>
                <a:cxn ang="0">
                  <a:pos x="19" y="16"/>
                </a:cxn>
                <a:cxn ang="0">
                  <a:pos x="17" y="14"/>
                </a:cxn>
                <a:cxn ang="0">
                  <a:pos x="14" y="18"/>
                </a:cxn>
              </a:cxnLst>
              <a:rect l="0" t="0" r="r" b="b"/>
              <a:pathLst>
                <a:path w="37" h="27">
                  <a:moveTo>
                    <a:pt x="13" y="21"/>
                  </a:moveTo>
                  <a:cubicBezTo>
                    <a:pt x="13" y="21"/>
                    <a:pt x="12" y="23"/>
                    <a:pt x="12" y="23"/>
                  </a:cubicBezTo>
                  <a:cubicBezTo>
                    <a:pt x="12" y="24"/>
                    <a:pt x="13" y="25"/>
                    <a:pt x="12" y="25"/>
                  </a:cubicBezTo>
                  <a:cubicBezTo>
                    <a:pt x="12" y="26"/>
                    <a:pt x="11" y="26"/>
                    <a:pt x="11" y="26"/>
                  </a:cubicBezTo>
                  <a:cubicBezTo>
                    <a:pt x="11" y="27"/>
                    <a:pt x="10" y="27"/>
                    <a:pt x="10" y="27"/>
                  </a:cubicBezTo>
                  <a:cubicBezTo>
                    <a:pt x="9" y="27"/>
                    <a:pt x="9" y="27"/>
                    <a:pt x="8" y="27"/>
                  </a:cubicBezTo>
                  <a:cubicBezTo>
                    <a:pt x="8" y="26"/>
                    <a:pt x="7" y="25"/>
                    <a:pt x="7" y="25"/>
                  </a:cubicBezTo>
                  <a:cubicBezTo>
                    <a:pt x="7" y="25"/>
                    <a:pt x="7" y="24"/>
                    <a:pt x="7" y="23"/>
                  </a:cubicBezTo>
                  <a:cubicBezTo>
                    <a:pt x="6" y="23"/>
                    <a:pt x="6" y="22"/>
                    <a:pt x="5" y="22"/>
                  </a:cubicBezTo>
                  <a:cubicBezTo>
                    <a:pt x="5" y="22"/>
                    <a:pt x="4" y="22"/>
                    <a:pt x="4" y="22"/>
                  </a:cubicBezTo>
                  <a:cubicBezTo>
                    <a:pt x="3" y="22"/>
                    <a:pt x="3" y="23"/>
                    <a:pt x="3" y="23"/>
                  </a:cubicBezTo>
                  <a:cubicBezTo>
                    <a:pt x="2" y="23"/>
                    <a:pt x="2" y="23"/>
                    <a:pt x="1" y="23"/>
                  </a:cubicBezTo>
                  <a:cubicBezTo>
                    <a:pt x="1" y="23"/>
                    <a:pt x="1" y="23"/>
                    <a:pt x="1" y="23"/>
                  </a:cubicBezTo>
                  <a:cubicBezTo>
                    <a:pt x="1" y="23"/>
                    <a:pt x="1" y="22"/>
                    <a:pt x="1" y="22"/>
                  </a:cubicBezTo>
                  <a:cubicBezTo>
                    <a:pt x="1" y="21"/>
                    <a:pt x="2" y="21"/>
                    <a:pt x="2" y="21"/>
                  </a:cubicBezTo>
                  <a:cubicBezTo>
                    <a:pt x="3" y="21"/>
                    <a:pt x="3" y="20"/>
                    <a:pt x="3" y="19"/>
                  </a:cubicBezTo>
                  <a:cubicBezTo>
                    <a:pt x="3" y="19"/>
                    <a:pt x="4" y="18"/>
                    <a:pt x="3" y="18"/>
                  </a:cubicBezTo>
                  <a:cubicBezTo>
                    <a:pt x="3" y="17"/>
                    <a:pt x="2" y="17"/>
                    <a:pt x="2" y="16"/>
                  </a:cubicBezTo>
                  <a:cubicBezTo>
                    <a:pt x="2" y="16"/>
                    <a:pt x="2" y="15"/>
                    <a:pt x="2" y="14"/>
                  </a:cubicBezTo>
                  <a:cubicBezTo>
                    <a:pt x="2" y="14"/>
                    <a:pt x="1" y="13"/>
                    <a:pt x="1" y="13"/>
                  </a:cubicBezTo>
                  <a:cubicBezTo>
                    <a:pt x="0" y="12"/>
                    <a:pt x="0" y="12"/>
                    <a:pt x="1" y="11"/>
                  </a:cubicBezTo>
                  <a:cubicBezTo>
                    <a:pt x="1" y="11"/>
                    <a:pt x="2" y="11"/>
                    <a:pt x="3" y="11"/>
                  </a:cubicBezTo>
                  <a:cubicBezTo>
                    <a:pt x="3" y="11"/>
                    <a:pt x="4" y="10"/>
                    <a:pt x="5" y="10"/>
                  </a:cubicBezTo>
                  <a:cubicBezTo>
                    <a:pt x="5" y="10"/>
                    <a:pt x="5" y="8"/>
                    <a:pt x="5" y="8"/>
                  </a:cubicBezTo>
                  <a:cubicBezTo>
                    <a:pt x="5" y="7"/>
                    <a:pt x="6" y="7"/>
                    <a:pt x="6" y="6"/>
                  </a:cubicBezTo>
                  <a:cubicBezTo>
                    <a:pt x="7" y="6"/>
                    <a:pt x="7" y="5"/>
                    <a:pt x="7" y="5"/>
                  </a:cubicBezTo>
                  <a:cubicBezTo>
                    <a:pt x="8" y="5"/>
                    <a:pt x="9" y="5"/>
                    <a:pt x="9" y="5"/>
                  </a:cubicBezTo>
                  <a:cubicBezTo>
                    <a:pt x="10" y="5"/>
                    <a:pt x="11" y="5"/>
                    <a:pt x="11" y="5"/>
                  </a:cubicBezTo>
                  <a:cubicBezTo>
                    <a:pt x="11" y="5"/>
                    <a:pt x="12" y="5"/>
                    <a:pt x="12" y="6"/>
                  </a:cubicBezTo>
                  <a:cubicBezTo>
                    <a:pt x="13" y="6"/>
                    <a:pt x="13" y="7"/>
                    <a:pt x="13" y="8"/>
                  </a:cubicBezTo>
                  <a:cubicBezTo>
                    <a:pt x="14" y="8"/>
                    <a:pt x="14" y="9"/>
                    <a:pt x="15" y="9"/>
                  </a:cubicBezTo>
                  <a:cubicBezTo>
                    <a:pt x="15" y="9"/>
                    <a:pt x="16" y="8"/>
                    <a:pt x="16" y="8"/>
                  </a:cubicBezTo>
                  <a:cubicBezTo>
                    <a:pt x="17" y="7"/>
                    <a:pt x="17" y="6"/>
                    <a:pt x="17" y="6"/>
                  </a:cubicBezTo>
                  <a:cubicBezTo>
                    <a:pt x="17" y="6"/>
                    <a:pt x="18" y="6"/>
                    <a:pt x="18" y="6"/>
                  </a:cubicBezTo>
                  <a:cubicBezTo>
                    <a:pt x="19" y="5"/>
                    <a:pt x="20" y="6"/>
                    <a:pt x="20" y="5"/>
                  </a:cubicBezTo>
                  <a:cubicBezTo>
                    <a:pt x="21" y="5"/>
                    <a:pt x="21" y="4"/>
                    <a:pt x="22" y="4"/>
                  </a:cubicBezTo>
                  <a:cubicBezTo>
                    <a:pt x="22" y="4"/>
                    <a:pt x="23" y="4"/>
                    <a:pt x="24" y="4"/>
                  </a:cubicBezTo>
                  <a:cubicBezTo>
                    <a:pt x="25" y="4"/>
                    <a:pt x="26" y="4"/>
                    <a:pt x="26" y="4"/>
                  </a:cubicBezTo>
                  <a:cubicBezTo>
                    <a:pt x="27" y="4"/>
                    <a:pt x="28" y="4"/>
                    <a:pt x="28" y="4"/>
                  </a:cubicBezTo>
                  <a:cubicBezTo>
                    <a:pt x="29" y="4"/>
                    <a:pt x="30" y="3"/>
                    <a:pt x="30" y="3"/>
                  </a:cubicBezTo>
                  <a:cubicBezTo>
                    <a:pt x="31" y="3"/>
                    <a:pt x="31" y="2"/>
                    <a:pt x="31" y="1"/>
                  </a:cubicBezTo>
                  <a:cubicBezTo>
                    <a:pt x="31" y="1"/>
                    <a:pt x="31" y="0"/>
                    <a:pt x="31" y="0"/>
                  </a:cubicBezTo>
                  <a:cubicBezTo>
                    <a:pt x="32" y="0"/>
                    <a:pt x="32" y="0"/>
                    <a:pt x="33" y="0"/>
                  </a:cubicBezTo>
                  <a:cubicBezTo>
                    <a:pt x="33" y="1"/>
                    <a:pt x="32" y="2"/>
                    <a:pt x="33" y="2"/>
                  </a:cubicBezTo>
                  <a:cubicBezTo>
                    <a:pt x="33" y="2"/>
                    <a:pt x="33" y="3"/>
                    <a:pt x="34" y="3"/>
                  </a:cubicBezTo>
                  <a:cubicBezTo>
                    <a:pt x="34" y="3"/>
                    <a:pt x="36" y="3"/>
                    <a:pt x="37" y="3"/>
                  </a:cubicBezTo>
                  <a:cubicBezTo>
                    <a:pt x="37" y="4"/>
                    <a:pt x="37" y="5"/>
                    <a:pt x="37" y="6"/>
                  </a:cubicBezTo>
                  <a:cubicBezTo>
                    <a:pt x="37" y="6"/>
                    <a:pt x="36" y="7"/>
                    <a:pt x="36" y="8"/>
                  </a:cubicBezTo>
                  <a:cubicBezTo>
                    <a:pt x="35" y="8"/>
                    <a:pt x="34" y="9"/>
                    <a:pt x="34" y="9"/>
                  </a:cubicBezTo>
                  <a:cubicBezTo>
                    <a:pt x="33" y="9"/>
                    <a:pt x="32" y="9"/>
                    <a:pt x="31" y="9"/>
                  </a:cubicBezTo>
                  <a:cubicBezTo>
                    <a:pt x="31" y="9"/>
                    <a:pt x="30" y="8"/>
                    <a:pt x="30" y="8"/>
                  </a:cubicBezTo>
                  <a:cubicBezTo>
                    <a:pt x="29" y="8"/>
                    <a:pt x="28" y="7"/>
                    <a:pt x="28" y="7"/>
                  </a:cubicBezTo>
                  <a:cubicBezTo>
                    <a:pt x="27" y="7"/>
                    <a:pt x="27" y="8"/>
                    <a:pt x="26" y="8"/>
                  </a:cubicBezTo>
                  <a:cubicBezTo>
                    <a:pt x="26" y="8"/>
                    <a:pt x="25" y="9"/>
                    <a:pt x="25" y="9"/>
                  </a:cubicBezTo>
                  <a:cubicBezTo>
                    <a:pt x="24" y="9"/>
                    <a:pt x="25" y="10"/>
                    <a:pt x="25" y="10"/>
                  </a:cubicBezTo>
                  <a:cubicBezTo>
                    <a:pt x="25" y="11"/>
                    <a:pt x="26" y="11"/>
                    <a:pt x="26" y="12"/>
                  </a:cubicBezTo>
                  <a:cubicBezTo>
                    <a:pt x="26" y="12"/>
                    <a:pt x="26" y="13"/>
                    <a:pt x="26" y="14"/>
                  </a:cubicBezTo>
                  <a:cubicBezTo>
                    <a:pt x="25" y="14"/>
                    <a:pt x="24" y="15"/>
                    <a:pt x="24" y="15"/>
                  </a:cubicBezTo>
                  <a:cubicBezTo>
                    <a:pt x="24" y="16"/>
                    <a:pt x="24" y="17"/>
                    <a:pt x="23" y="17"/>
                  </a:cubicBezTo>
                  <a:cubicBezTo>
                    <a:pt x="23" y="17"/>
                    <a:pt x="22" y="17"/>
                    <a:pt x="22" y="17"/>
                  </a:cubicBezTo>
                  <a:cubicBezTo>
                    <a:pt x="21" y="17"/>
                    <a:pt x="20" y="17"/>
                    <a:pt x="20" y="17"/>
                  </a:cubicBezTo>
                  <a:cubicBezTo>
                    <a:pt x="19" y="17"/>
                    <a:pt x="19" y="16"/>
                    <a:pt x="19" y="16"/>
                  </a:cubicBezTo>
                  <a:cubicBezTo>
                    <a:pt x="18" y="15"/>
                    <a:pt x="19" y="14"/>
                    <a:pt x="19" y="14"/>
                  </a:cubicBezTo>
                  <a:cubicBezTo>
                    <a:pt x="18" y="14"/>
                    <a:pt x="18" y="14"/>
                    <a:pt x="17" y="14"/>
                  </a:cubicBezTo>
                  <a:cubicBezTo>
                    <a:pt x="17" y="14"/>
                    <a:pt x="16" y="15"/>
                    <a:pt x="16" y="15"/>
                  </a:cubicBezTo>
                  <a:cubicBezTo>
                    <a:pt x="16" y="16"/>
                    <a:pt x="14" y="17"/>
                    <a:pt x="14" y="18"/>
                  </a:cubicBezTo>
                  <a:cubicBezTo>
                    <a:pt x="14" y="19"/>
                    <a:pt x="13" y="20"/>
                    <a:pt x="13"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7" name="Freeform 214">
              <a:extLst>
                <a:ext uri="{FF2B5EF4-FFF2-40B4-BE49-F238E27FC236}">
                  <a16:creationId xmlns:a16="http://schemas.microsoft.com/office/drawing/2014/main" id="{4D9699CE-3DDD-4D07-AAD1-E7B028F41244}"/>
                </a:ext>
              </a:extLst>
            </p:cNvPr>
            <p:cNvSpPr>
              <a:spLocks/>
            </p:cNvSpPr>
            <p:nvPr/>
          </p:nvSpPr>
          <p:spPr bwMode="auto">
            <a:xfrm>
              <a:off x="5370691" y="1996680"/>
              <a:ext cx="92328" cy="89832"/>
            </a:xfrm>
            <a:custGeom>
              <a:avLst/>
              <a:gdLst/>
              <a:ahLst/>
              <a:cxnLst>
                <a:cxn ang="0">
                  <a:pos x="15" y="26"/>
                </a:cxn>
                <a:cxn ang="0">
                  <a:pos x="13" y="26"/>
                </a:cxn>
                <a:cxn ang="0">
                  <a:pos x="11" y="25"/>
                </a:cxn>
                <a:cxn ang="0">
                  <a:pos x="9" y="23"/>
                </a:cxn>
                <a:cxn ang="0">
                  <a:pos x="9" y="23"/>
                </a:cxn>
                <a:cxn ang="0">
                  <a:pos x="8" y="24"/>
                </a:cxn>
                <a:cxn ang="0">
                  <a:pos x="8" y="25"/>
                </a:cxn>
                <a:cxn ang="0">
                  <a:pos x="7" y="27"/>
                </a:cxn>
                <a:cxn ang="0">
                  <a:pos x="5" y="25"/>
                </a:cxn>
                <a:cxn ang="0">
                  <a:pos x="4" y="24"/>
                </a:cxn>
                <a:cxn ang="0">
                  <a:pos x="3" y="25"/>
                </a:cxn>
                <a:cxn ang="0">
                  <a:pos x="3" y="27"/>
                </a:cxn>
                <a:cxn ang="0">
                  <a:pos x="2" y="29"/>
                </a:cxn>
                <a:cxn ang="0">
                  <a:pos x="1" y="30"/>
                </a:cxn>
                <a:cxn ang="0">
                  <a:pos x="0" y="29"/>
                </a:cxn>
                <a:cxn ang="0">
                  <a:pos x="0" y="27"/>
                </a:cxn>
                <a:cxn ang="0">
                  <a:pos x="0" y="25"/>
                </a:cxn>
                <a:cxn ang="0">
                  <a:pos x="1" y="23"/>
                </a:cxn>
                <a:cxn ang="0">
                  <a:pos x="4" y="22"/>
                </a:cxn>
                <a:cxn ang="0">
                  <a:pos x="6" y="21"/>
                </a:cxn>
                <a:cxn ang="0">
                  <a:pos x="8" y="18"/>
                </a:cxn>
                <a:cxn ang="0">
                  <a:pos x="11" y="13"/>
                </a:cxn>
                <a:cxn ang="0">
                  <a:pos x="14" y="9"/>
                </a:cxn>
                <a:cxn ang="0">
                  <a:pos x="19" y="7"/>
                </a:cxn>
                <a:cxn ang="0">
                  <a:pos x="22" y="4"/>
                </a:cxn>
                <a:cxn ang="0">
                  <a:pos x="25" y="2"/>
                </a:cxn>
                <a:cxn ang="0">
                  <a:pos x="28" y="1"/>
                </a:cxn>
                <a:cxn ang="0">
                  <a:pos x="31" y="1"/>
                </a:cxn>
                <a:cxn ang="0">
                  <a:pos x="31" y="2"/>
                </a:cxn>
                <a:cxn ang="0">
                  <a:pos x="31" y="5"/>
                </a:cxn>
                <a:cxn ang="0">
                  <a:pos x="29" y="8"/>
                </a:cxn>
                <a:cxn ang="0">
                  <a:pos x="27" y="11"/>
                </a:cxn>
                <a:cxn ang="0">
                  <a:pos x="26" y="13"/>
                </a:cxn>
                <a:cxn ang="0">
                  <a:pos x="26" y="14"/>
                </a:cxn>
                <a:cxn ang="0">
                  <a:pos x="25" y="16"/>
                </a:cxn>
                <a:cxn ang="0">
                  <a:pos x="24" y="14"/>
                </a:cxn>
                <a:cxn ang="0">
                  <a:pos x="23" y="12"/>
                </a:cxn>
                <a:cxn ang="0">
                  <a:pos x="22" y="13"/>
                </a:cxn>
                <a:cxn ang="0">
                  <a:pos x="22" y="15"/>
                </a:cxn>
                <a:cxn ang="0">
                  <a:pos x="22" y="17"/>
                </a:cxn>
                <a:cxn ang="0">
                  <a:pos x="20" y="21"/>
                </a:cxn>
                <a:cxn ang="0">
                  <a:pos x="17" y="24"/>
                </a:cxn>
                <a:cxn ang="0">
                  <a:pos x="16" y="25"/>
                </a:cxn>
                <a:cxn ang="0">
                  <a:pos x="15" y="26"/>
                </a:cxn>
              </a:cxnLst>
              <a:rect l="0" t="0" r="r" b="b"/>
              <a:pathLst>
                <a:path w="31" h="30">
                  <a:moveTo>
                    <a:pt x="15" y="26"/>
                  </a:moveTo>
                  <a:cubicBezTo>
                    <a:pt x="14" y="26"/>
                    <a:pt x="13" y="26"/>
                    <a:pt x="13" y="26"/>
                  </a:cubicBezTo>
                  <a:cubicBezTo>
                    <a:pt x="12" y="26"/>
                    <a:pt x="11" y="25"/>
                    <a:pt x="11" y="25"/>
                  </a:cubicBezTo>
                  <a:cubicBezTo>
                    <a:pt x="10" y="25"/>
                    <a:pt x="10" y="24"/>
                    <a:pt x="9" y="23"/>
                  </a:cubicBezTo>
                  <a:cubicBezTo>
                    <a:pt x="9" y="23"/>
                    <a:pt x="9" y="23"/>
                    <a:pt x="9" y="23"/>
                  </a:cubicBezTo>
                  <a:cubicBezTo>
                    <a:pt x="8" y="23"/>
                    <a:pt x="8" y="23"/>
                    <a:pt x="8" y="24"/>
                  </a:cubicBezTo>
                  <a:cubicBezTo>
                    <a:pt x="8" y="24"/>
                    <a:pt x="8" y="25"/>
                    <a:pt x="8" y="25"/>
                  </a:cubicBezTo>
                  <a:cubicBezTo>
                    <a:pt x="8" y="25"/>
                    <a:pt x="8" y="27"/>
                    <a:pt x="7" y="27"/>
                  </a:cubicBezTo>
                  <a:cubicBezTo>
                    <a:pt x="7" y="27"/>
                    <a:pt x="6" y="26"/>
                    <a:pt x="5" y="25"/>
                  </a:cubicBezTo>
                  <a:cubicBezTo>
                    <a:pt x="5" y="25"/>
                    <a:pt x="5" y="24"/>
                    <a:pt x="4" y="24"/>
                  </a:cubicBezTo>
                  <a:cubicBezTo>
                    <a:pt x="4" y="24"/>
                    <a:pt x="3" y="25"/>
                    <a:pt x="3" y="25"/>
                  </a:cubicBezTo>
                  <a:cubicBezTo>
                    <a:pt x="3" y="25"/>
                    <a:pt x="3" y="26"/>
                    <a:pt x="3" y="27"/>
                  </a:cubicBezTo>
                  <a:cubicBezTo>
                    <a:pt x="3" y="27"/>
                    <a:pt x="2" y="29"/>
                    <a:pt x="2" y="29"/>
                  </a:cubicBezTo>
                  <a:cubicBezTo>
                    <a:pt x="2" y="29"/>
                    <a:pt x="1" y="30"/>
                    <a:pt x="1" y="30"/>
                  </a:cubicBezTo>
                  <a:cubicBezTo>
                    <a:pt x="1" y="30"/>
                    <a:pt x="0" y="29"/>
                    <a:pt x="0" y="29"/>
                  </a:cubicBezTo>
                  <a:cubicBezTo>
                    <a:pt x="0" y="28"/>
                    <a:pt x="0" y="27"/>
                    <a:pt x="0" y="27"/>
                  </a:cubicBezTo>
                  <a:cubicBezTo>
                    <a:pt x="0" y="26"/>
                    <a:pt x="0" y="25"/>
                    <a:pt x="0" y="25"/>
                  </a:cubicBezTo>
                  <a:cubicBezTo>
                    <a:pt x="0" y="24"/>
                    <a:pt x="1" y="23"/>
                    <a:pt x="1" y="23"/>
                  </a:cubicBezTo>
                  <a:cubicBezTo>
                    <a:pt x="2" y="22"/>
                    <a:pt x="4" y="22"/>
                    <a:pt x="4" y="22"/>
                  </a:cubicBezTo>
                  <a:cubicBezTo>
                    <a:pt x="5" y="22"/>
                    <a:pt x="5" y="21"/>
                    <a:pt x="6" y="21"/>
                  </a:cubicBezTo>
                  <a:cubicBezTo>
                    <a:pt x="6" y="20"/>
                    <a:pt x="7" y="19"/>
                    <a:pt x="8" y="18"/>
                  </a:cubicBezTo>
                  <a:cubicBezTo>
                    <a:pt x="9" y="17"/>
                    <a:pt x="10" y="14"/>
                    <a:pt x="11" y="13"/>
                  </a:cubicBezTo>
                  <a:cubicBezTo>
                    <a:pt x="12" y="12"/>
                    <a:pt x="13" y="10"/>
                    <a:pt x="14" y="9"/>
                  </a:cubicBezTo>
                  <a:cubicBezTo>
                    <a:pt x="15" y="8"/>
                    <a:pt x="18" y="8"/>
                    <a:pt x="19" y="7"/>
                  </a:cubicBezTo>
                  <a:cubicBezTo>
                    <a:pt x="20" y="6"/>
                    <a:pt x="21" y="5"/>
                    <a:pt x="22" y="4"/>
                  </a:cubicBezTo>
                  <a:cubicBezTo>
                    <a:pt x="23" y="4"/>
                    <a:pt x="24" y="2"/>
                    <a:pt x="25" y="2"/>
                  </a:cubicBezTo>
                  <a:cubicBezTo>
                    <a:pt x="26" y="2"/>
                    <a:pt x="27" y="1"/>
                    <a:pt x="28" y="1"/>
                  </a:cubicBezTo>
                  <a:cubicBezTo>
                    <a:pt x="29" y="1"/>
                    <a:pt x="30" y="0"/>
                    <a:pt x="31" y="1"/>
                  </a:cubicBezTo>
                  <a:cubicBezTo>
                    <a:pt x="31" y="1"/>
                    <a:pt x="31" y="2"/>
                    <a:pt x="31" y="2"/>
                  </a:cubicBezTo>
                  <a:cubicBezTo>
                    <a:pt x="31" y="3"/>
                    <a:pt x="31" y="4"/>
                    <a:pt x="31" y="5"/>
                  </a:cubicBezTo>
                  <a:cubicBezTo>
                    <a:pt x="30" y="5"/>
                    <a:pt x="30" y="7"/>
                    <a:pt x="29" y="8"/>
                  </a:cubicBezTo>
                  <a:cubicBezTo>
                    <a:pt x="29" y="9"/>
                    <a:pt x="28" y="10"/>
                    <a:pt x="27" y="11"/>
                  </a:cubicBezTo>
                  <a:cubicBezTo>
                    <a:pt x="27" y="11"/>
                    <a:pt x="26" y="12"/>
                    <a:pt x="26" y="13"/>
                  </a:cubicBezTo>
                  <a:cubicBezTo>
                    <a:pt x="26" y="13"/>
                    <a:pt x="26" y="14"/>
                    <a:pt x="26" y="14"/>
                  </a:cubicBezTo>
                  <a:cubicBezTo>
                    <a:pt x="26" y="15"/>
                    <a:pt x="25" y="16"/>
                    <a:pt x="25" y="16"/>
                  </a:cubicBezTo>
                  <a:cubicBezTo>
                    <a:pt x="25" y="16"/>
                    <a:pt x="24" y="15"/>
                    <a:pt x="24" y="14"/>
                  </a:cubicBezTo>
                  <a:cubicBezTo>
                    <a:pt x="24" y="14"/>
                    <a:pt x="24" y="12"/>
                    <a:pt x="23" y="12"/>
                  </a:cubicBezTo>
                  <a:cubicBezTo>
                    <a:pt x="23" y="12"/>
                    <a:pt x="22" y="13"/>
                    <a:pt x="22" y="13"/>
                  </a:cubicBezTo>
                  <a:cubicBezTo>
                    <a:pt x="22" y="14"/>
                    <a:pt x="22" y="15"/>
                    <a:pt x="22" y="15"/>
                  </a:cubicBezTo>
                  <a:cubicBezTo>
                    <a:pt x="22" y="16"/>
                    <a:pt x="22" y="17"/>
                    <a:pt x="22" y="17"/>
                  </a:cubicBezTo>
                  <a:cubicBezTo>
                    <a:pt x="21" y="18"/>
                    <a:pt x="21" y="20"/>
                    <a:pt x="20" y="21"/>
                  </a:cubicBezTo>
                  <a:cubicBezTo>
                    <a:pt x="19" y="21"/>
                    <a:pt x="18" y="23"/>
                    <a:pt x="17" y="24"/>
                  </a:cubicBezTo>
                  <a:cubicBezTo>
                    <a:pt x="17" y="24"/>
                    <a:pt x="17" y="25"/>
                    <a:pt x="16" y="25"/>
                  </a:cubicBezTo>
                  <a:cubicBezTo>
                    <a:pt x="16" y="25"/>
                    <a:pt x="15" y="26"/>
                    <a:pt x="15" y="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8" name="Freeform 215">
              <a:extLst>
                <a:ext uri="{FF2B5EF4-FFF2-40B4-BE49-F238E27FC236}">
                  <a16:creationId xmlns:a16="http://schemas.microsoft.com/office/drawing/2014/main" id="{83FD3323-AC45-46A7-97B1-081D1E018E34}"/>
                </a:ext>
              </a:extLst>
            </p:cNvPr>
            <p:cNvSpPr>
              <a:spLocks/>
            </p:cNvSpPr>
            <p:nvPr/>
          </p:nvSpPr>
          <p:spPr bwMode="auto">
            <a:xfrm>
              <a:off x="5545364" y="629239"/>
              <a:ext cx="1205245" cy="1519657"/>
            </a:xfrm>
            <a:custGeom>
              <a:avLst/>
              <a:gdLst/>
              <a:ahLst/>
              <a:cxnLst>
                <a:cxn ang="0">
                  <a:pos x="264" y="418"/>
                </a:cxn>
                <a:cxn ang="0">
                  <a:pos x="221" y="444"/>
                </a:cxn>
                <a:cxn ang="0">
                  <a:pos x="206" y="486"/>
                </a:cxn>
                <a:cxn ang="0">
                  <a:pos x="146" y="502"/>
                </a:cxn>
                <a:cxn ang="0">
                  <a:pos x="116" y="483"/>
                </a:cxn>
                <a:cxn ang="0">
                  <a:pos x="155" y="463"/>
                </a:cxn>
                <a:cxn ang="0">
                  <a:pos x="156" y="418"/>
                </a:cxn>
                <a:cxn ang="0">
                  <a:pos x="121" y="465"/>
                </a:cxn>
                <a:cxn ang="0">
                  <a:pos x="70" y="513"/>
                </a:cxn>
                <a:cxn ang="0">
                  <a:pos x="29" y="480"/>
                </a:cxn>
                <a:cxn ang="0">
                  <a:pos x="75" y="469"/>
                </a:cxn>
                <a:cxn ang="0">
                  <a:pos x="32" y="468"/>
                </a:cxn>
                <a:cxn ang="0">
                  <a:pos x="14" y="445"/>
                </a:cxn>
                <a:cxn ang="0">
                  <a:pos x="47" y="448"/>
                </a:cxn>
                <a:cxn ang="0">
                  <a:pos x="55" y="429"/>
                </a:cxn>
                <a:cxn ang="0">
                  <a:pos x="42" y="419"/>
                </a:cxn>
                <a:cxn ang="0">
                  <a:pos x="67" y="387"/>
                </a:cxn>
                <a:cxn ang="0">
                  <a:pos x="69" y="382"/>
                </a:cxn>
                <a:cxn ang="0">
                  <a:pos x="100" y="372"/>
                </a:cxn>
                <a:cxn ang="0">
                  <a:pos x="79" y="339"/>
                </a:cxn>
                <a:cxn ang="0">
                  <a:pos x="96" y="331"/>
                </a:cxn>
                <a:cxn ang="0">
                  <a:pos x="73" y="329"/>
                </a:cxn>
                <a:cxn ang="0">
                  <a:pos x="84" y="311"/>
                </a:cxn>
                <a:cxn ang="0">
                  <a:pos x="58" y="298"/>
                </a:cxn>
                <a:cxn ang="0">
                  <a:pos x="59" y="255"/>
                </a:cxn>
                <a:cxn ang="0">
                  <a:pos x="93" y="268"/>
                </a:cxn>
                <a:cxn ang="0">
                  <a:pos x="63" y="232"/>
                </a:cxn>
                <a:cxn ang="0">
                  <a:pos x="60" y="196"/>
                </a:cxn>
                <a:cxn ang="0">
                  <a:pos x="90" y="208"/>
                </a:cxn>
                <a:cxn ang="0">
                  <a:pos x="107" y="190"/>
                </a:cxn>
                <a:cxn ang="0">
                  <a:pos x="117" y="175"/>
                </a:cxn>
                <a:cxn ang="0">
                  <a:pos x="138" y="176"/>
                </a:cxn>
                <a:cxn ang="0">
                  <a:pos x="111" y="150"/>
                </a:cxn>
                <a:cxn ang="0">
                  <a:pos x="128" y="141"/>
                </a:cxn>
                <a:cxn ang="0">
                  <a:pos x="129" y="117"/>
                </a:cxn>
                <a:cxn ang="0">
                  <a:pos x="126" y="105"/>
                </a:cxn>
                <a:cxn ang="0">
                  <a:pos x="155" y="100"/>
                </a:cxn>
                <a:cxn ang="0">
                  <a:pos x="149" y="84"/>
                </a:cxn>
                <a:cxn ang="0">
                  <a:pos x="162" y="71"/>
                </a:cxn>
                <a:cxn ang="0">
                  <a:pos x="167" y="60"/>
                </a:cxn>
                <a:cxn ang="0">
                  <a:pos x="160" y="35"/>
                </a:cxn>
                <a:cxn ang="0">
                  <a:pos x="187" y="29"/>
                </a:cxn>
                <a:cxn ang="0">
                  <a:pos x="199" y="27"/>
                </a:cxn>
                <a:cxn ang="0">
                  <a:pos x="208" y="46"/>
                </a:cxn>
                <a:cxn ang="0">
                  <a:pos x="216" y="37"/>
                </a:cxn>
                <a:cxn ang="0">
                  <a:pos x="235" y="52"/>
                </a:cxn>
                <a:cxn ang="0">
                  <a:pos x="268" y="33"/>
                </a:cxn>
                <a:cxn ang="0">
                  <a:pos x="294" y="29"/>
                </a:cxn>
                <a:cxn ang="0">
                  <a:pos x="344" y="11"/>
                </a:cxn>
                <a:cxn ang="0">
                  <a:pos x="368" y="7"/>
                </a:cxn>
                <a:cxn ang="0">
                  <a:pos x="398" y="46"/>
                </a:cxn>
                <a:cxn ang="0">
                  <a:pos x="316" y="148"/>
                </a:cxn>
                <a:cxn ang="0">
                  <a:pos x="286" y="193"/>
                </a:cxn>
                <a:cxn ang="0">
                  <a:pos x="241" y="187"/>
                </a:cxn>
                <a:cxn ang="0">
                  <a:pos x="294" y="206"/>
                </a:cxn>
                <a:cxn ang="0">
                  <a:pos x="277" y="228"/>
                </a:cxn>
                <a:cxn ang="0">
                  <a:pos x="259" y="241"/>
                </a:cxn>
                <a:cxn ang="0">
                  <a:pos x="262" y="267"/>
                </a:cxn>
                <a:cxn ang="0">
                  <a:pos x="241" y="280"/>
                </a:cxn>
                <a:cxn ang="0">
                  <a:pos x="308" y="257"/>
                </a:cxn>
                <a:cxn ang="0">
                  <a:pos x="334" y="295"/>
                </a:cxn>
                <a:cxn ang="0">
                  <a:pos x="357" y="331"/>
                </a:cxn>
                <a:cxn ang="0">
                  <a:pos x="320" y="384"/>
                </a:cxn>
              </a:cxnLst>
              <a:rect l="0" t="0" r="r" b="b"/>
              <a:pathLst>
                <a:path w="407" h="513">
                  <a:moveTo>
                    <a:pt x="313" y="411"/>
                  </a:moveTo>
                  <a:cubicBezTo>
                    <a:pt x="313" y="411"/>
                    <a:pt x="311" y="411"/>
                    <a:pt x="311" y="411"/>
                  </a:cubicBezTo>
                  <a:cubicBezTo>
                    <a:pt x="310" y="411"/>
                    <a:pt x="309" y="412"/>
                    <a:pt x="308" y="412"/>
                  </a:cubicBezTo>
                  <a:cubicBezTo>
                    <a:pt x="308" y="413"/>
                    <a:pt x="307" y="414"/>
                    <a:pt x="307" y="414"/>
                  </a:cubicBezTo>
                  <a:cubicBezTo>
                    <a:pt x="306" y="415"/>
                    <a:pt x="304" y="414"/>
                    <a:pt x="304" y="414"/>
                  </a:cubicBezTo>
                  <a:cubicBezTo>
                    <a:pt x="303" y="414"/>
                    <a:pt x="302" y="415"/>
                    <a:pt x="302" y="414"/>
                  </a:cubicBezTo>
                  <a:cubicBezTo>
                    <a:pt x="301" y="414"/>
                    <a:pt x="300" y="413"/>
                    <a:pt x="300" y="413"/>
                  </a:cubicBezTo>
                  <a:cubicBezTo>
                    <a:pt x="300" y="413"/>
                    <a:pt x="299" y="412"/>
                    <a:pt x="299" y="412"/>
                  </a:cubicBezTo>
                  <a:cubicBezTo>
                    <a:pt x="298" y="411"/>
                    <a:pt x="297" y="411"/>
                    <a:pt x="297" y="410"/>
                  </a:cubicBezTo>
                  <a:cubicBezTo>
                    <a:pt x="296" y="410"/>
                    <a:pt x="297" y="409"/>
                    <a:pt x="297" y="408"/>
                  </a:cubicBezTo>
                  <a:cubicBezTo>
                    <a:pt x="296" y="408"/>
                    <a:pt x="296" y="408"/>
                    <a:pt x="296" y="408"/>
                  </a:cubicBezTo>
                  <a:cubicBezTo>
                    <a:pt x="296" y="408"/>
                    <a:pt x="295" y="408"/>
                    <a:pt x="294" y="408"/>
                  </a:cubicBezTo>
                  <a:cubicBezTo>
                    <a:pt x="294" y="408"/>
                    <a:pt x="293" y="409"/>
                    <a:pt x="292" y="409"/>
                  </a:cubicBezTo>
                  <a:cubicBezTo>
                    <a:pt x="292" y="410"/>
                    <a:pt x="291" y="411"/>
                    <a:pt x="290" y="412"/>
                  </a:cubicBezTo>
                  <a:cubicBezTo>
                    <a:pt x="290" y="413"/>
                    <a:pt x="291" y="414"/>
                    <a:pt x="291" y="414"/>
                  </a:cubicBezTo>
                  <a:cubicBezTo>
                    <a:pt x="291" y="415"/>
                    <a:pt x="291" y="417"/>
                    <a:pt x="290" y="418"/>
                  </a:cubicBezTo>
                  <a:cubicBezTo>
                    <a:pt x="290" y="419"/>
                    <a:pt x="291" y="421"/>
                    <a:pt x="290" y="422"/>
                  </a:cubicBezTo>
                  <a:cubicBezTo>
                    <a:pt x="290" y="423"/>
                    <a:pt x="288" y="424"/>
                    <a:pt x="287" y="424"/>
                  </a:cubicBezTo>
                  <a:cubicBezTo>
                    <a:pt x="286" y="424"/>
                    <a:pt x="285" y="424"/>
                    <a:pt x="285" y="423"/>
                  </a:cubicBezTo>
                  <a:cubicBezTo>
                    <a:pt x="285" y="423"/>
                    <a:pt x="285" y="422"/>
                    <a:pt x="284" y="422"/>
                  </a:cubicBezTo>
                  <a:cubicBezTo>
                    <a:pt x="284" y="422"/>
                    <a:pt x="283" y="422"/>
                    <a:pt x="282" y="422"/>
                  </a:cubicBezTo>
                  <a:cubicBezTo>
                    <a:pt x="282" y="422"/>
                    <a:pt x="281" y="423"/>
                    <a:pt x="280" y="423"/>
                  </a:cubicBezTo>
                  <a:cubicBezTo>
                    <a:pt x="279" y="423"/>
                    <a:pt x="277" y="423"/>
                    <a:pt x="277" y="423"/>
                  </a:cubicBezTo>
                  <a:cubicBezTo>
                    <a:pt x="275" y="423"/>
                    <a:pt x="273" y="424"/>
                    <a:pt x="272" y="423"/>
                  </a:cubicBezTo>
                  <a:cubicBezTo>
                    <a:pt x="271" y="423"/>
                    <a:pt x="270" y="422"/>
                    <a:pt x="270" y="422"/>
                  </a:cubicBezTo>
                  <a:cubicBezTo>
                    <a:pt x="269" y="422"/>
                    <a:pt x="268" y="421"/>
                    <a:pt x="268" y="421"/>
                  </a:cubicBezTo>
                  <a:cubicBezTo>
                    <a:pt x="268" y="420"/>
                    <a:pt x="267" y="419"/>
                    <a:pt x="267" y="419"/>
                  </a:cubicBezTo>
                  <a:cubicBezTo>
                    <a:pt x="266" y="419"/>
                    <a:pt x="265" y="418"/>
                    <a:pt x="264" y="418"/>
                  </a:cubicBezTo>
                  <a:cubicBezTo>
                    <a:pt x="263" y="418"/>
                    <a:pt x="262" y="419"/>
                    <a:pt x="261" y="420"/>
                  </a:cubicBezTo>
                  <a:cubicBezTo>
                    <a:pt x="261" y="421"/>
                    <a:pt x="260" y="422"/>
                    <a:pt x="261" y="423"/>
                  </a:cubicBezTo>
                  <a:cubicBezTo>
                    <a:pt x="261" y="423"/>
                    <a:pt x="262" y="423"/>
                    <a:pt x="262" y="423"/>
                  </a:cubicBezTo>
                  <a:cubicBezTo>
                    <a:pt x="262" y="424"/>
                    <a:pt x="262" y="425"/>
                    <a:pt x="262" y="425"/>
                  </a:cubicBezTo>
                  <a:cubicBezTo>
                    <a:pt x="262" y="426"/>
                    <a:pt x="262" y="427"/>
                    <a:pt x="261" y="428"/>
                  </a:cubicBezTo>
                  <a:cubicBezTo>
                    <a:pt x="261" y="428"/>
                    <a:pt x="260" y="429"/>
                    <a:pt x="260" y="429"/>
                  </a:cubicBezTo>
                  <a:cubicBezTo>
                    <a:pt x="260" y="429"/>
                    <a:pt x="259" y="429"/>
                    <a:pt x="259" y="430"/>
                  </a:cubicBezTo>
                  <a:cubicBezTo>
                    <a:pt x="258" y="430"/>
                    <a:pt x="258" y="431"/>
                    <a:pt x="257" y="431"/>
                  </a:cubicBezTo>
                  <a:cubicBezTo>
                    <a:pt x="257" y="432"/>
                    <a:pt x="256" y="432"/>
                    <a:pt x="255" y="432"/>
                  </a:cubicBezTo>
                  <a:cubicBezTo>
                    <a:pt x="255" y="432"/>
                    <a:pt x="254" y="431"/>
                    <a:pt x="254" y="431"/>
                  </a:cubicBezTo>
                  <a:cubicBezTo>
                    <a:pt x="254" y="431"/>
                    <a:pt x="253" y="432"/>
                    <a:pt x="253" y="432"/>
                  </a:cubicBezTo>
                  <a:cubicBezTo>
                    <a:pt x="252" y="432"/>
                    <a:pt x="251" y="433"/>
                    <a:pt x="250" y="433"/>
                  </a:cubicBezTo>
                  <a:cubicBezTo>
                    <a:pt x="249" y="433"/>
                    <a:pt x="248" y="435"/>
                    <a:pt x="247" y="435"/>
                  </a:cubicBezTo>
                  <a:cubicBezTo>
                    <a:pt x="247" y="436"/>
                    <a:pt x="246" y="437"/>
                    <a:pt x="246" y="438"/>
                  </a:cubicBezTo>
                  <a:cubicBezTo>
                    <a:pt x="245" y="438"/>
                    <a:pt x="245" y="439"/>
                    <a:pt x="244" y="440"/>
                  </a:cubicBezTo>
                  <a:cubicBezTo>
                    <a:pt x="243" y="440"/>
                    <a:pt x="242" y="439"/>
                    <a:pt x="242" y="439"/>
                  </a:cubicBezTo>
                  <a:cubicBezTo>
                    <a:pt x="242" y="439"/>
                    <a:pt x="241" y="439"/>
                    <a:pt x="240" y="439"/>
                  </a:cubicBezTo>
                  <a:cubicBezTo>
                    <a:pt x="240" y="439"/>
                    <a:pt x="239" y="440"/>
                    <a:pt x="238" y="441"/>
                  </a:cubicBezTo>
                  <a:cubicBezTo>
                    <a:pt x="238" y="441"/>
                    <a:pt x="237" y="443"/>
                    <a:pt x="237" y="443"/>
                  </a:cubicBezTo>
                  <a:cubicBezTo>
                    <a:pt x="237" y="444"/>
                    <a:pt x="236" y="446"/>
                    <a:pt x="235" y="447"/>
                  </a:cubicBezTo>
                  <a:cubicBezTo>
                    <a:pt x="234" y="447"/>
                    <a:pt x="233" y="448"/>
                    <a:pt x="233" y="449"/>
                  </a:cubicBezTo>
                  <a:cubicBezTo>
                    <a:pt x="232" y="449"/>
                    <a:pt x="231" y="449"/>
                    <a:pt x="231" y="449"/>
                  </a:cubicBezTo>
                  <a:cubicBezTo>
                    <a:pt x="231" y="449"/>
                    <a:pt x="230" y="448"/>
                    <a:pt x="230" y="447"/>
                  </a:cubicBezTo>
                  <a:cubicBezTo>
                    <a:pt x="230" y="447"/>
                    <a:pt x="230" y="446"/>
                    <a:pt x="230" y="446"/>
                  </a:cubicBezTo>
                  <a:cubicBezTo>
                    <a:pt x="229" y="445"/>
                    <a:pt x="228" y="446"/>
                    <a:pt x="227" y="445"/>
                  </a:cubicBezTo>
                  <a:cubicBezTo>
                    <a:pt x="227" y="445"/>
                    <a:pt x="226" y="444"/>
                    <a:pt x="226" y="443"/>
                  </a:cubicBezTo>
                  <a:cubicBezTo>
                    <a:pt x="225" y="443"/>
                    <a:pt x="224" y="442"/>
                    <a:pt x="223" y="442"/>
                  </a:cubicBezTo>
                  <a:cubicBezTo>
                    <a:pt x="223" y="442"/>
                    <a:pt x="222" y="443"/>
                    <a:pt x="221" y="444"/>
                  </a:cubicBezTo>
                  <a:cubicBezTo>
                    <a:pt x="221" y="444"/>
                    <a:pt x="220" y="444"/>
                    <a:pt x="219" y="445"/>
                  </a:cubicBezTo>
                  <a:cubicBezTo>
                    <a:pt x="219" y="445"/>
                    <a:pt x="219" y="447"/>
                    <a:pt x="219" y="447"/>
                  </a:cubicBezTo>
                  <a:cubicBezTo>
                    <a:pt x="218" y="448"/>
                    <a:pt x="217" y="448"/>
                    <a:pt x="216" y="449"/>
                  </a:cubicBezTo>
                  <a:cubicBezTo>
                    <a:pt x="215" y="449"/>
                    <a:pt x="214" y="450"/>
                    <a:pt x="213" y="451"/>
                  </a:cubicBezTo>
                  <a:cubicBezTo>
                    <a:pt x="213" y="452"/>
                    <a:pt x="212" y="453"/>
                    <a:pt x="212" y="454"/>
                  </a:cubicBezTo>
                  <a:cubicBezTo>
                    <a:pt x="212" y="454"/>
                    <a:pt x="213" y="455"/>
                    <a:pt x="213" y="456"/>
                  </a:cubicBezTo>
                  <a:cubicBezTo>
                    <a:pt x="213" y="456"/>
                    <a:pt x="213" y="458"/>
                    <a:pt x="213" y="458"/>
                  </a:cubicBezTo>
                  <a:cubicBezTo>
                    <a:pt x="212" y="459"/>
                    <a:pt x="211" y="461"/>
                    <a:pt x="210" y="461"/>
                  </a:cubicBezTo>
                  <a:cubicBezTo>
                    <a:pt x="210" y="462"/>
                    <a:pt x="209" y="462"/>
                    <a:pt x="209" y="463"/>
                  </a:cubicBezTo>
                  <a:cubicBezTo>
                    <a:pt x="209" y="464"/>
                    <a:pt x="210" y="465"/>
                    <a:pt x="210" y="465"/>
                  </a:cubicBezTo>
                  <a:cubicBezTo>
                    <a:pt x="210" y="466"/>
                    <a:pt x="210" y="467"/>
                    <a:pt x="209" y="467"/>
                  </a:cubicBezTo>
                  <a:cubicBezTo>
                    <a:pt x="209" y="468"/>
                    <a:pt x="208" y="468"/>
                    <a:pt x="207" y="468"/>
                  </a:cubicBezTo>
                  <a:cubicBezTo>
                    <a:pt x="207" y="468"/>
                    <a:pt x="205" y="469"/>
                    <a:pt x="205" y="469"/>
                  </a:cubicBezTo>
                  <a:cubicBezTo>
                    <a:pt x="204" y="470"/>
                    <a:pt x="203" y="471"/>
                    <a:pt x="203" y="471"/>
                  </a:cubicBezTo>
                  <a:cubicBezTo>
                    <a:pt x="202" y="472"/>
                    <a:pt x="201" y="473"/>
                    <a:pt x="200" y="473"/>
                  </a:cubicBezTo>
                  <a:cubicBezTo>
                    <a:pt x="200" y="473"/>
                    <a:pt x="198" y="472"/>
                    <a:pt x="198" y="472"/>
                  </a:cubicBezTo>
                  <a:cubicBezTo>
                    <a:pt x="197" y="472"/>
                    <a:pt x="196" y="472"/>
                    <a:pt x="195" y="472"/>
                  </a:cubicBezTo>
                  <a:cubicBezTo>
                    <a:pt x="195" y="473"/>
                    <a:pt x="195" y="475"/>
                    <a:pt x="194" y="476"/>
                  </a:cubicBezTo>
                  <a:cubicBezTo>
                    <a:pt x="194" y="476"/>
                    <a:pt x="194" y="477"/>
                    <a:pt x="194" y="478"/>
                  </a:cubicBezTo>
                  <a:cubicBezTo>
                    <a:pt x="195" y="478"/>
                    <a:pt x="196" y="479"/>
                    <a:pt x="196" y="479"/>
                  </a:cubicBezTo>
                  <a:cubicBezTo>
                    <a:pt x="197" y="480"/>
                    <a:pt x="198" y="481"/>
                    <a:pt x="199" y="481"/>
                  </a:cubicBezTo>
                  <a:cubicBezTo>
                    <a:pt x="199" y="482"/>
                    <a:pt x="200" y="483"/>
                    <a:pt x="201" y="483"/>
                  </a:cubicBezTo>
                  <a:cubicBezTo>
                    <a:pt x="201" y="483"/>
                    <a:pt x="203" y="482"/>
                    <a:pt x="203" y="482"/>
                  </a:cubicBezTo>
                  <a:cubicBezTo>
                    <a:pt x="204" y="481"/>
                    <a:pt x="203" y="480"/>
                    <a:pt x="203" y="480"/>
                  </a:cubicBezTo>
                  <a:cubicBezTo>
                    <a:pt x="204" y="479"/>
                    <a:pt x="206" y="480"/>
                    <a:pt x="207" y="481"/>
                  </a:cubicBezTo>
                  <a:cubicBezTo>
                    <a:pt x="207" y="481"/>
                    <a:pt x="207" y="482"/>
                    <a:pt x="207" y="483"/>
                  </a:cubicBezTo>
                  <a:cubicBezTo>
                    <a:pt x="207" y="483"/>
                    <a:pt x="206" y="484"/>
                    <a:pt x="205" y="485"/>
                  </a:cubicBezTo>
                  <a:cubicBezTo>
                    <a:pt x="205" y="485"/>
                    <a:pt x="206" y="486"/>
                    <a:pt x="206" y="486"/>
                  </a:cubicBezTo>
                  <a:cubicBezTo>
                    <a:pt x="206" y="486"/>
                    <a:pt x="205" y="486"/>
                    <a:pt x="205" y="486"/>
                  </a:cubicBezTo>
                  <a:cubicBezTo>
                    <a:pt x="205" y="487"/>
                    <a:pt x="203" y="487"/>
                    <a:pt x="203" y="487"/>
                  </a:cubicBezTo>
                  <a:cubicBezTo>
                    <a:pt x="202" y="487"/>
                    <a:pt x="202" y="488"/>
                    <a:pt x="201" y="489"/>
                  </a:cubicBezTo>
                  <a:cubicBezTo>
                    <a:pt x="201" y="489"/>
                    <a:pt x="199" y="489"/>
                    <a:pt x="199" y="489"/>
                  </a:cubicBezTo>
                  <a:cubicBezTo>
                    <a:pt x="198" y="489"/>
                    <a:pt x="197" y="489"/>
                    <a:pt x="196" y="489"/>
                  </a:cubicBezTo>
                  <a:cubicBezTo>
                    <a:pt x="195" y="490"/>
                    <a:pt x="195" y="491"/>
                    <a:pt x="194" y="491"/>
                  </a:cubicBezTo>
                  <a:cubicBezTo>
                    <a:pt x="193" y="492"/>
                    <a:pt x="192" y="492"/>
                    <a:pt x="191" y="493"/>
                  </a:cubicBezTo>
                  <a:cubicBezTo>
                    <a:pt x="190" y="493"/>
                    <a:pt x="189" y="493"/>
                    <a:pt x="188" y="493"/>
                  </a:cubicBezTo>
                  <a:cubicBezTo>
                    <a:pt x="187" y="494"/>
                    <a:pt x="187" y="494"/>
                    <a:pt x="186" y="495"/>
                  </a:cubicBezTo>
                  <a:cubicBezTo>
                    <a:pt x="186" y="495"/>
                    <a:pt x="185" y="495"/>
                    <a:pt x="184" y="496"/>
                  </a:cubicBezTo>
                  <a:cubicBezTo>
                    <a:pt x="183" y="496"/>
                    <a:pt x="181" y="497"/>
                    <a:pt x="180" y="497"/>
                  </a:cubicBezTo>
                  <a:cubicBezTo>
                    <a:pt x="179" y="497"/>
                    <a:pt x="177" y="497"/>
                    <a:pt x="177" y="497"/>
                  </a:cubicBezTo>
                  <a:cubicBezTo>
                    <a:pt x="176" y="497"/>
                    <a:pt x="175" y="498"/>
                    <a:pt x="174" y="498"/>
                  </a:cubicBezTo>
                  <a:cubicBezTo>
                    <a:pt x="173" y="498"/>
                    <a:pt x="172" y="497"/>
                    <a:pt x="171" y="497"/>
                  </a:cubicBezTo>
                  <a:cubicBezTo>
                    <a:pt x="170" y="497"/>
                    <a:pt x="168" y="497"/>
                    <a:pt x="167" y="496"/>
                  </a:cubicBezTo>
                  <a:cubicBezTo>
                    <a:pt x="166" y="496"/>
                    <a:pt x="165" y="495"/>
                    <a:pt x="165" y="495"/>
                  </a:cubicBezTo>
                  <a:cubicBezTo>
                    <a:pt x="164" y="494"/>
                    <a:pt x="163" y="494"/>
                    <a:pt x="162" y="494"/>
                  </a:cubicBezTo>
                  <a:cubicBezTo>
                    <a:pt x="161" y="494"/>
                    <a:pt x="160" y="495"/>
                    <a:pt x="159" y="495"/>
                  </a:cubicBezTo>
                  <a:cubicBezTo>
                    <a:pt x="159" y="496"/>
                    <a:pt x="158" y="497"/>
                    <a:pt x="157" y="498"/>
                  </a:cubicBezTo>
                  <a:cubicBezTo>
                    <a:pt x="157" y="499"/>
                    <a:pt x="155" y="500"/>
                    <a:pt x="155" y="501"/>
                  </a:cubicBezTo>
                  <a:cubicBezTo>
                    <a:pt x="154" y="501"/>
                    <a:pt x="152" y="502"/>
                    <a:pt x="151" y="502"/>
                  </a:cubicBezTo>
                  <a:cubicBezTo>
                    <a:pt x="150" y="502"/>
                    <a:pt x="149" y="502"/>
                    <a:pt x="148" y="502"/>
                  </a:cubicBezTo>
                  <a:cubicBezTo>
                    <a:pt x="149" y="501"/>
                    <a:pt x="149" y="501"/>
                    <a:pt x="149" y="500"/>
                  </a:cubicBezTo>
                  <a:cubicBezTo>
                    <a:pt x="149" y="500"/>
                    <a:pt x="150" y="499"/>
                    <a:pt x="150" y="499"/>
                  </a:cubicBezTo>
                  <a:cubicBezTo>
                    <a:pt x="150" y="498"/>
                    <a:pt x="150" y="498"/>
                    <a:pt x="149" y="498"/>
                  </a:cubicBezTo>
                  <a:cubicBezTo>
                    <a:pt x="149" y="498"/>
                    <a:pt x="148" y="499"/>
                    <a:pt x="148" y="499"/>
                  </a:cubicBezTo>
                  <a:cubicBezTo>
                    <a:pt x="148" y="499"/>
                    <a:pt x="147" y="500"/>
                    <a:pt x="147" y="501"/>
                  </a:cubicBezTo>
                  <a:cubicBezTo>
                    <a:pt x="146" y="501"/>
                    <a:pt x="146" y="502"/>
                    <a:pt x="146" y="502"/>
                  </a:cubicBezTo>
                  <a:cubicBezTo>
                    <a:pt x="145" y="502"/>
                    <a:pt x="145" y="502"/>
                    <a:pt x="145" y="502"/>
                  </a:cubicBezTo>
                  <a:cubicBezTo>
                    <a:pt x="144" y="501"/>
                    <a:pt x="145" y="500"/>
                    <a:pt x="145" y="500"/>
                  </a:cubicBezTo>
                  <a:cubicBezTo>
                    <a:pt x="145" y="499"/>
                    <a:pt x="145" y="498"/>
                    <a:pt x="146" y="498"/>
                  </a:cubicBezTo>
                  <a:cubicBezTo>
                    <a:pt x="146" y="497"/>
                    <a:pt x="146" y="496"/>
                    <a:pt x="146" y="496"/>
                  </a:cubicBezTo>
                  <a:cubicBezTo>
                    <a:pt x="146" y="495"/>
                    <a:pt x="146" y="494"/>
                    <a:pt x="146" y="494"/>
                  </a:cubicBezTo>
                  <a:cubicBezTo>
                    <a:pt x="146" y="493"/>
                    <a:pt x="147" y="492"/>
                    <a:pt x="147" y="492"/>
                  </a:cubicBezTo>
                  <a:cubicBezTo>
                    <a:pt x="147" y="491"/>
                    <a:pt x="147" y="490"/>
                    <a:pt x="147" y="489"/>
                  </a:cubicBezTo>
                  <a:cubicBezTo>
                    <a:pt x="147" y="489"/>
                    <a:pt x="148" y="489"/>
                    <a:pt x="148" y="488"/>
                  </a:cubicBezTo>
                  <a:cubicBezTo>
                    <a:pt x="149" y="488"/>
                    <a:pt x="149" y="487"/>
                    <a:pt x="148" y="486"/>
                  </a:cubicBezTo>
                  <a:cubicBezTo>
                    <a:pt x="148" y="486"/>
                    <a:pt x="147" y="486"/>
                    <a:pt x="147" y="486"/>
                  </a:cubicBezTo>
                  <a:cubicBezTo>
                    <a:pt x="146" y="486"/>
                    <a:pt x="144" y="486"/>
                    <a:pt x="144" y="485"/>
                  </a:cubicBezTo>
                  <a:cubicBezTo>
                    <a:pt x="143" y="485"/>
                    <a:pt x="142" y="484"/>
                    <a:pt x="142" y="483"/>
                  </a:cubicBezTo>
                  <a:cubicBezTo>
                    <a:pt x="141" y="482"/>
                    <a:pt x="141" y="481"/>
                    <a:pt x="140" y="480"/>
                  </a:cubicBezTo>
                  <a:cubicBezTo>
                    <a:pt x="140" y="480"/>
                    <a:pt x="139" y="480"/>
                    <a:pt x="138" y="480"/>
                  </a:cubicBezTo>
                  <a:cubicBezTo>
                    <a:pt x="138" y="480"/>
                    <a:pt x="138" y="478"/>
                    <a:pt x="137" y="478"/>
                  </a:cubicBezTo>
                  <a:cubicBezTo>
                    <a:pt x="137" y="478"/>
                    <a:pt x="135" y="478"/>
                    <a:pt x="135" y="478"/>
                  </a:cubicBezTo>
                  <a:cubicBezTo>
                    <a:pt x="134" y="478"/>
                    <a:pt x="134" y="479"/>
                    <a:pt x="134" y="480"/>
                  </a:cubicBezTo>
                  <a:cubicBezTo>
                    <a:pt x="133" y="480"/>
                    <a:pt x="133" y="481"/>
                    <a:pt x="133" y="482"/>
                  </a:cubicBezTo>
                  <a:cubicBezTo>
                    <a:pt x="133" y="483"/>
                    <a:pt x="133" y="484"/>
                    <a:pt x="133" y="485"/>
                  </a:cubicBezTo>
                  <a:cubicBezTo>
                    <a:pt x="132" y="485"/>
                    <a:pt x="132" y="486"/>
                    <a:pt x="132" y="486"/>
                  </a:cubicBezTo>
                  <a:cubicBezTo>
                    <a:pt x="132" y="487"/>
                    <a:pt x="132" y="488"/>
                    <a:pt x="131" y="488"/>
                  </a:cubicBezTo>
                  <a:cubicBezTo>
                    <a:pt x="131" y="488"/>
                    <a:pt x="131" y="489"/>
                    <a:pt x="131" y="489"/>
                  </a:cubicBezTo>
                  <a:cubicBezTo>
                    <a:pt x="130" y="490"/>
                    <a:pt x="128" y="490"/>
                    <a:pt x="128" y="489"/>
                  </a:cubicBezTo>
                  <a:cubicBezTo>
                    <a:pt x="127" y="489"/>
                    <a:pt x="126" y="488"/>
                    <a:pt x="125" y="488"/>
                  </a:cubicBezTo>
                  <a:cubicBezTo>
                    <a:pt x="124" y="487"/>
                    <a:pt x="123" y="487"/>
                    <a:pt x="123" y="487"/>
                  </a:cubicBezTo>
                  <a:cubicBezTo>
                    <a:pt x="122" y="487"/>
                    <a:pt x="121" y="486"/>
                    <a:pt x="121" y="485"/>
                  </a:cubicBezTo>
                  <a:cubicBezTo>
                    <a:pt x="120" y="485"/>
                    <a:pt x="119" y="484"/>
                    <a:pt x="118" y="484"/>
                  </a:cubicBezTo>
                  <a:cubicBezTo>
                    <a:pt x="118" y="484"/>
                    <a:pt x="116" y="483"/>
                    <a:pt x="116" y="483"/>
                  </a:cubicBezTo>
                  <a:cubicBezTo>
                    <a:pt x="116" y="482"/>
                    <a:pt x="117" y="482"/>
                    <a:pt x="118" y="481"/>
                  </a:cubicBezTo>
                  <a:cubicBezTo>
                    <a:pt x="118" y="481"/>
                    <a:pt x="118" y="479"/>
                    <a:pt x="118" y="479"/>
                  </a:cubicBezTo>
                  <a:cubicBezTo>
                    <a:pt x="118" y="479"/>
                    <a:pt x="117" y="479"/>
                    <a:pt x="116" y="479"/>
                  </a:cubicBezTo>
                  <a:cubicBezTo>
                    <a:pt x="116" y="479"/>
                    <a:pt x="116" y="478"/>
                    <a:pt x="116" y="478"/>
                  </a:cubicBezTo>
                  <a:cubicBezTo>
                    <a:pt x="116" y="478"/>
                    <a:pt x="116" y="477"/>
                    <a:pt x="116" y="476"/>
                  </a:cubicBezTo>
                  <a:cubicBezTo>
                    <a:pt x="116" y="476"/>
                    <a:pt x="116" y="476"/>
                    <a:pt x="116" y="476"/>
                  </a:cubicBezTo>
                  <a:cubicBezTo>
                    <a:pt x="116" y="475"/>
                    <a:pt x="117" y="474"/>
                    <a:pt x="117" y="474"/>
                  </a:cubicBezTo>
                  <a:cubicBezTo>
                    <a:pt x="118" y="474"/>
                    <a:pt x="119" y="473"/>
                    <a:pt x="119" y="473"/>
                  </a:cubicBezTo>
                  <a:cubicBezTo>
                    <a:pt x="120" y="473"/>
                    <a:pt x="121" y="472"/>
                    <a:pt x="122" y="472"/>
                  </a:cubicBezTo>
                  <a:cubicBezTo>
                    <a:pt x="123" y="472"/>
                    <a:pt x="124" y="472"/>
                    <a:pt x="125" y="472"/>
                  </a:cubicBezTo>
                  <a:cubicBezTo>
                    <a:pt x="125" y="472"/>
                    <a:pt x="126" y="470"/>
                    <a:pt x="127" y="470"/>
                  </a:cubicBezTo>
                  <a:cubicBezTo>
                    <a:pt x="127" y="470"/>
                    <a:pt x="128" y="469"/>
                    <a:pt x="129" y="469"/>
                  </a:cubicBezTo>
                  <a:cubicBezTo>
                    <a:pt x="129" y="468"/>
                    <a:pt x="131" y="468"/>
                    <a:pt x="131" y="468"/>
                  </a:cubicBezTo>
                  <a:cubicBezTo>
                    <a:pt x="131" y="468"/>
                    <a:pt x="132" y="468"/>
                    <a:pt x="133" y="468"/>
                  </a:cubicBezTo>
                  <a:cubicBezTo>
                    <a:pt x="133" y="469"/>
                    <a:pt x="134" y="469"/>
                    <a:pt x="134" y="470"/>
                  </a:cubicBezTo>
                  <a:cubicBezTo>
                    <a:pt x="135" y="470"/>
                    <a:pt x="136" y="470"/>
                    <a:pt x="137" y="471"/>
                  </a:cubicBezTo>
                  <a:cubicBezTo>
                    <a:pt x="138" y="471"/>
                    <a:pt x="139" y="471"/>
                    <a:pt x="140" y="471"/>
                  </a:cubicBezTo>
                  <a:cubicBezTo>
                    <a:pt x="141" y="471"/>
                    <a:pt x="142" y="471"/>
                    <a:pt x="143" y="471"/>
                  </a:cubicBezTo>
                  <a:cubicBezTo>
                    <a:pt x="143" y="471"/>
                    <a:pt x="144" y="470"/>
                    <a:pt x="144" y="470"/>
                  </a:cubicBezTo>
                  <a:cubicBezTo>
                    <a:pt x="145" y="470"/>
                    <a:pt x="145" y="468"/>
                    <a:pt x="145" y="468"/>
                  </a:cubicBezTo>
                  <a:cubicBezTo>
                    <a:pt x="146" y="467"/>
                    <a:pt x="147" y="467"/>
                    <a:pt x="148" y="466"/>
                  </a:cubicBezTo>
                  <a:cubicBezTo>
                    <a:pt x="148" y="466"/>
                    <a:pt x="150" y="466"/>
                    <a:pt x="150" y="466"/>
                  </a:cubicBezTo>
                  <a:cubicBezTo>
                    <a:pt x="151" y="466"/>
                    <a:pt x="153" y="466"/>
                    <a:pt x="154" y="466"/>
                  </a:cubicBezTo>
                  <a:cubicBezTo>
                    <a:pt x="155" y="466"/>
                    <a:pt x="157" y="465"/>
                    <a:pt x="158" y="465"/>
                  </a:cubicBezTo>
                  <a:cubicBezTo>
                    <a:pt x="159" y="464"/>
                    <a:pt x="160" y="464"/>
                    <a:pt x="160" y="464"/>
                  </a:cubicBezTo>
                  <a:cubicBezTo>
                    <a:pt x="161" y="463"/>
                    <a:pt x="161" y="463"/>
                    <a:pt x="161" y="462"/>
                  </a:cubicBezTo>
                  <a:cubicBezTo>
                    <a:pt x="161" y="462"/>
                    <a:pt x="159" y="462"/>
                    <a:pt x="159" y="462"/>
                  </a:cubicBezTo>
                  <a:cubicBezTo>
                    <a:pt x="158" y="463"/>
                    <a:pt x="156" y="463"/>
                    <a:pt x="155" y="463"/>
                  </a:cubicBezTo>
                  <a:cubicBezTo>
                    <a:pt x="155" y="463"/>
                    <a:pt x="153" y="463"/>
                    <a:pt x="152" y="464"/>
                  </a:cubicBezTo>
                  <a:cubicBezTo>
                    <a:pt x="151" y="464"/>
                    <a:pt x="148" y="465"/>
                    <a:pt x="147" y="465"/>
                  </a:cubicBezTo>
                  <a:cubicBezTo>
                    <a:pt x="146" y="465"/>
                    <a:pt x="145" y="466"/>
                    <a:pt x="144" y="466"/>
                  </a:cubicBezTo>
                  <a:cubicBezTo>
                    <a:pt x="143" y="467"/>
                    <a:pt x="142" y="468"/>
                    <a:pt x="142" y="468"/>
                  </a:cubicBezTo>
                  <a:cubicBezTo>
                    <a:pt x="141" y="469"/>
                    <a:pt x="139" y="469"/>
                    <a:pt x="139" y="469"/>
                  </a:cubicBezTo>
                  <a:cubicBezTo>
                    <a:pt x="138" y="469"/>
                    <a:pt x="137" y="469"/>
                    <a:pt x="137" y="469"/>
                  </a:cubicBezTo>
                  <a:cubicBezTo>
                    <a:pt x="136" y="469"/>
                    <a:pt x="136" y="468"/>
                    <a:pt x="135" y="468"/>
                  </a:cubicBezTo>
                  <a:cubicBezTo>
                    <a:pt x="135" y="468"/>
                    <a:pt x="134" y="468"/>
                    <a:pt x="133" y="468"/>
                  </a:cubicBezTo>
                  <a:cubicBezTo>
                    <a:pt x="133" y="467"/>
                    <a:pt x="132" y="467"/>
                    <a:pt x="131" y="467"/>
                  </a:cubicBezTo>
                  <a:cubicBezTo>
                    <a:pt x="131" y="466"/>
                    <a:pt x="130" y="466"/>
                    <a:pt x="129" y="466"/>
                  </a:cubicBezTo>
                  <a:cubicBezTo>
                    <a:pt x="129" y="465"/>
                    <a:pt x="129" y="464"/>
                    <a:pt x="128" y="464"/>
                  </a:cubicBezTo>
                  <a:cubicBezTo>
                    <a:pt x="128" y="463"/>
                    <a:pt x="128" y="462"/>
                    <a:pt x="129" y="461"/>
                  </a:cubicBezTo>
                  <a:cubicBezTo>
                    <a:pt x="129" y="460"/>
                    <a:pt x="129" y="459"/>
                    <a:pt x="130" y="458"/>
                  </a:cubicBezTo>
                  <a:cubicBezTo>
                    <a:pt x="130" y="457"/>
                    <a:pt x="131" y="455"/>
                    <a:pt x="131" y="454"/>
                  </a:cubicBezTo>
                  <a:cubicBezTo>
                    <a:pt x="132" y="453"/>
                    <a:pt x="134" y="450"/>
                    <a:pt x="134" y="449"/>
                  </a:cubicBezTo>
                  <a:cubicBezTo>
                    <a:pt x="135" y="448"/>
                    <a:pt x="138" y="446"/>
                    <a:pt x="139" y="445"/>
                  </a:cubicBezTo>
                  <a:cubicBezTo>
                    <a:pt x="140" y="444"/>
                    <a:pt x="141" y="442"/>
                    <a:pt x="142" y="441"/>
                  </a:cubicBezTo>
                  <a:cubicBezTo>
                    <a:pt x="143" y="440"/>
                    <a:pt x="144" y="437"/>
                    <a:pt x="145" y="436"/>
                  </a:cubicBezTo>
                  <a:cubicBezTo>
                    <a:pt x="145" y="435"/>
                    <a:pt x="147" y="434"/>
                    <a:pt x="147" y="433"/>
                  </a:cubicBezTo>
                  <a:cubicBezTo>
                    <a:pt x="148" y="432"/>
                    <a:pt x="149" y="430"/>
                    <a:pt x="149" y="430"/>
                  </a:cubicBezTo>
                  <a:cubicBezTo>
                    <a:pt x="150" y="429"/>
                    <a:pt x="151" y="427"/>
                    <a:pt x="152" y="426"/>
                  </a:cubicBezTo>
                  <a:cubicBezTo>
                    <a:pt x="153" y="425"/>
                    <a:pt x="154" y="423"/>
                    <a:pt x="155" y="422"/>
                  </a:cubicBezTo>
                  <a:cubicBezTo>
                    <a:pt x="156" y="422"/>
                    <a:pt x="158" y="420"/>
                    <a:pt x="158" y="419"/>
                  </a:cubicBezTo>
                  <a:cubicBezTo>
                    <a:pt x="159" y="419"/>
                    <a:pt x="161" y="418"/>
                    <a:pt x="161" y="417"/>
                  </a:cubicBezTo>
                  <a:cubicBezTo>
                    <a:pt x="161" y="416"/>
                    <a:pt x="162" y="416"/>
                    <a:pt x="161" y="415"/>
                  </a:cubicBezTo>
                  <a:cubicBezTo>
                    <a:pt x="161" y="415"/>
                    <a:pt x="161" y="414"/>
                    <a:pt x="160" y="414"/>
                  </a:cubicBezTo>
                  <a:cubicBezTo>
                    <a:pt x="160" y="414"/>
                    <a:pt x="159" y="415"/>
                    <a:pt x="159" y="416"/>
                  </a:cubicBezTo>
                  <a:cubicBezTo>
                    <a:pt x="158" y="416"/>
                    <a:pt x="157" y="417"/>
                    <a:pt x="156" y="418"/>
                  </a:cubicBezTo>
                  <a:cubicBezTo>
                    <a:pt x="155" y="419"/>
                    <a:pt x="154" y="420"/>
                    <a:pt x="153" y="421"/>
                  </a:cubicBezTo>
                  <a:cubicBezTo>
                    <a:pt x="152" y="423"/>
                    <a:pt x="150" y="425"/>
                    <a:pt x="150" y="426"/>
                  </a:cubicBezTo>
                  <a:cubicBezTo>
                    <a:pt x="149" y="427"/>
                    <a:pt x="148" y="429"/>
                    <a:pt x="147" y="431"/>
                  </a:cubicBezTo>
                  <a:cubicBezTo>
                    <a:pt x="146" y="431"/>
                    <a:pt x="146" y="433"/>
                    <a:pt x="145" y="434"/>
                  </a:cubicBezTo>
                  <a:cubicBezTo>
                    <a:pt x="145" y="434"/>
                    <a:pt x="144" y="435"/>
                    <a:pt x="143" y="435"/>
                  </a:cubicBezTo>
                  <a:cubicBezTo>
                    <a:pt x="143" y="434"/>
                    <a:pt x="143" y="433"/>
                    <a:pt x="142" y="433"/>
                  </a:cubicBezTo>
                  <a:cubicBezTo>
                    <a:pt x="142" y="432"/>
                    <a:pt x="140" y="431"/>
                    <a:pt x="139" y="431"/>
                  </a:cubicBezTo>
                  <a:cubicBezTo>
                    <a:pt x="138" y="430"/>
                    <a:pt x="137" y="430"/>
                    <a:pt x="136" y="430"/>
                  </a:cubicBezTo>
                  <a:cubicBezTo>
                    <a:pt x="135" y="430"/>
                    <a:pt x="134" y="429"/>
                    <a:pt x="133" y="430"/>
                  </a:cubicBezTo>
                  <a:cubicBezTo>
                    <a:pt x="133" y="430"/>
                    <a:pt x="132" y="430"/>
                    <a:pt x="132" y="430"/>
                  </a:cubicBezTo>
                  <a:cubicBezTo>
                    <a:pt x="132" y="431"/>
                    <a:pt x="134" y="431"/>
                    <a:pt x="134" y="431"/>
                  </a:cubicBezTo>
                  <a:cubicBezTo>
                    <a:pt x="135" y="431"/>
                    <a:pt x="135" y="432"/>
                    <a:pt x="135" y="432"/>
                  </a:cubicBezTo>
                  <a:cubicBezTo>
                    <a:pt x="136" y="432"/>
                    <a:pt x="137" y="432"/>
                    <a:pt x="137" y="432"/>
                  </a:cubicBezTo>
                  <a:cubicBezTo>
                    <a:pt x="138" y="433"/>
                    <a:pt x="139" y="433"/>
                    <a:pt x="140" y="433"/>
                  </a:cubicBezTo>
                  <a:cubicBezTo>
                    <a:pt x="140" y="433"/>
                    <a:pt x="141" y="434"/>
                    <a:pt x="141" y="434"/>
                  </a:cubicBezTo>
                  <a:cubicBezTo>
                    <a:pt x="141" y="434"/>
                    <a:pt x="142" y="435"/>
                    <a:pt x="142" y="436"/>
                  </a:cubicBezTo>
                  <a:cubicBezTo>
                    <a:pt x="142" y="436"/>
                    <a:pt x="141" y="438"/>
                    <a:pt x="141" y="438"/>
                  </a:cubicBezTo>
                  <a:cubicBezTo>
                    <a:pt x="140" y="439"/>
                    <a:pt x="139" y="442"/>
                    <a:pt x="138" y="443"/>
                  </a:cubicBezTo>
                  <a:cubicBezTo>
                    <a:pt x="137" y="444"/>
                    <a:pt x="135" y="446"/>
                    <a:pt x="133" y="448"/>
                  </a:cubicBezTo>
                  <a:cubicBezTo>
                    <a:pt x="132" y="449"/>
                    <a:pt x="130" y="452"/>
                    <a:pt x="129" y="453"/>
                  </a:cubicBezTo>
                  <a:cubicBezTo>
                    <a:pt x="128" y="454"/>
                    <a:pt x="127" y="455"/>
                    <a:pt x="127" y="456"/>
                  </a:cubicBezTo>
                  <a:cubicBezTo>
                    <a:pt x="126" y="456"/>
                    <a:pt x="126" y="458"/>
                    <a:pt x="126" y="458"/>
                  </a:cubicBezTo>
                  <a:cubicBezTo>
                    <a:pt x="125" y="459"/>
                    <a:pt x="125" y="460"/>
                    <a:pt x="126" y="461"/>
                  </a:cubicBezTo>
                  <a:cubicBezTo>
                    <a:pt x="126" y="461"/>
                    <a:pt x="126" y="461"/>
                    <a:pt x="126" y="461"/>
                  </a:cubicBezTo>
                  <a:cubicBezTo>
                    <a:pt x="127" y="461"/>
                    <a:pt x="127" y="462"/>
                    <a:pt x="126" y="462"/>
                  </a:cubicBezTo>
                  <a:cubicBezTo>
                    <a:pt x="126" y="463"/>
                    <a:pt x="125" y="463"/>
                    <a:pt x="125" y="463"/>
                  </a:cubicBezTo>
                  <a:cubicBezTo>
                    <a:pt x="124" y="463"/>
                    <a:pt x="123" y="464"/>
                    <a:pt x="122" y="464"/>
                  </a:cubicBezTo>
                  <a:cubicBezTo>
                    <a:pt x="122" y="464"/>
                    <a:pt x="122" y="465"/>
                    <a:pt x="121" y="465"/>
                  </a:cubicBezTo>
                  <a:cubicBezTo>
                    <a:pt x="121" y="465"/>
                    <a:pt x="121" y="465"/>
                    <a:pt x="120" y="465"/>
                  </a:cubicBezTo>
                  <a:cubicBezTo>
                    <a:pt x="120" y="465"/>
                    <a:pt x="121" y="464"/>
                    <a:pt x="120" y="464"/>
                  </a:cubicBezTo>
                  <a:cubicBezTo>
                    <a:pt x="120" y="463"/>
                    <a:pt x="119" y="464"/>
                    <a:pt x="119" y="464"/>
                  </a:cubicBezTo>
                  <a:cubicBezTo>
                    <a:pt x="118" y="465"/>
                    <a:pt x="117" y="466"/>
                    <a:pt x="117" y="467"/>
                  </a:cubicBezTo>
                  <a:cubicBezTo>
                    <a:pt x="116" y="468"/>
                    <a:pt x="114" y="469"/>
                    <a:pt x="114" y="470"/>
                  </a:cubicBezTo>
                  <a:cubicBezTo>
                    <a:pt x="112" y="472"/>
                    <a:pt x="110" y="475"/>
                    <a:pt x="108" y="477"/>
                  </a:cubicBezTo>
                  <a:cubicBezTo>
                    <a:pt x="108" y="477"/>
                    <a:pt x="107" y="479"/>
                    <a:pt x="107" y="479"/>
                  </a:cubicBezTo>
                  <a:cubicBezTo>
                    <a:pt x="106" y="479"/>
                    <a:pt x="106" y="478"/>
                    <a:pt x="105" y="478"/>
                  </a:cubicBezTo>
                  <a:cubicBezTo>
                    <a:pt x="105" y="478"/>
                    <a:pt x="104" y="477"/>
                    <a:pt x="104" y="477"/>
                  </a:cubicBezTo>
                  <a:cubicBezTo>
                    <a:pt x="104" y="477"/>
                    <a:pt x="103" y="477"/>
                    <a:pt x="103" y="477"/>
                  </a:cubicBezTo>
                  <a:cubicBezTo>
                    <a:pt x="102" y="478"/>
                    <a:pt x="102" y="479"/>
                    <a:pt x="101" y="480"/>
                  </a:cubicBezTo>
                  <a:cubicBezTo>
                    <a:pt x="101" y="480"/>
                    <a:pt x="99" y="482"/>
                    <a:pt x="99" y="483"/>
                  </a:cubicBezTo>
                  <a:cubicBezTo>
                    <a:pt x="98" y="483"/>
                    <a:pt x="97" y="484"/>
                    <a:pt x="97" y="484"/>
                  </a:cubicBezTo>
                  <a:cubicBezTo>
                    <a:pt x="96" y="485"/>
                    <a:pt x="95" y="484"/>
                    <a:pt x="95" y="484"/>
                  </a:cubicBezTo>
                  <a:cubicBezTo>
                    <a:pt x="94" y="484"/>
                    <a:pt x="94" y="484"/>
                    <a:pt x="94" y="483"/>
                  </a:cubicBezTo>
                  <a:cubicBezTo>
                    <a:pt x="93" y="483"/>
                    <a:pt x="92" y="483"/>
                    <a:pt x="92" y="483"/>
                  </a:cubicBezTo>
                  <a:cubicBezTo>
                    <a:pt x="91" y="484"/>
                    <a:pt x="91" y="484"/>
                    <a:pt x="91" y="484"/>
                  </a:cubicBezTo>
                  <a:cubicBezTo>
                    <a:pt x="91" y="485"/>
                    <a:pt x="91" y="485"/>
                    <a:pt x="91" y="485"/>
                  </a:cubicBezTo>
                  <a:cubicBezTo>
                    <a:pt x="92" y="486"/>
                    <a:pt x="92" y="486"/>
                    <a:pt x="93" y="486"/>
                  </a:cubicBezTo>
                  <a:cubicBezTo>
                    <a:pt x="93" y="486"/>
                    <a:pt x="94" y="486"/>
                    <a:pt x="94" y="487"/>
                  </a:cubicBezTo>
                  <a:cubicBezTo>
                    <a:pt x="94" y="487"/>
                    <a:pt x="95" y="488"/>
                    <a:pt x="94" y="488"/>
                  </a:cubicBezTo>
                  <a:cubicBezTo>
                    <a:pt x="94" y="489"/>
                    <a:pt x="94" y="489"/>
                    <a:pt x="93" y="490"/>
                  </a:cubicBezTo>
                  <a:cubicBezTo>
                    <a:pt x="92" y="491"/>
                    <a:pt x="90" y="494"/>
                    <a:pt x="89" y="495"/>
                  </a:cubicBezTo>
                  <a:cubicBezTo>
                    <a:pt x="88" y="497"/>
                    <a:pt x="85" y="500"/>
                    <a:pt x="83" y="502"/>
                  </a:cubicBezTo>
                  <a:cubicBezTo>
                    <a:pt x="82" y="503"/>
                    <a:pt x="79" y="506"/>
                    <a:pt x="77" y="507"/>
                  </a:cubicBezTo>
                  <a:cubicBezTo>
                    <a:pt x="76" y="508"/>
                    <a:pt x="74" y="509"/>
                    <a:pt x="73" y="510"/>
                  </a:cubicBezTo>
                  <a:cubicBezTo>
                    <a:pt x="73" y="511"/>
                    <a:pt x="72" y="512"/>
                    <a:pt x="71" y="513"/>
                  </a:cubicBezTo>
                  <a:cubicBezTo>
                    <a:pt x="71" y="513"/>
                    <a:pt x="70" y="513"/>
                    <a:pt x="70" y="513"/>
                  </a:cubicBezTo>
                  <a:cubicBezTo>
                    <a:pt x="69" y="513"/>
                    <a:pt x="69" y="512"/>
                    <a:pt x="69" y="511"/>
                  </a:cubicBezTo>
                  <a:cubicBezTo>
                    <a:pt x="69" y="511"/>
                    <a:pt x="69" y="510"/>
                    <a:pt x="68" y="509"/>
                  </a:cubicBezTo>
                  <a:cubicBezTo>
                    <a:pt x="68" y="509"/>
                    <a:pt x="66" y="508"/>
                    <a:pt x="66" y="508"/>
                  </a:cubicBezTo>
                  <a:cubicBezTo>
                    <a:pt x="65" y="508"/>
                    <a:pt x="64" y="507"/>
                    <a:pt x="64" y="506"/>
                  </a:cubicBezTo>
                  <a:cubicBezTo>
                    <a:pt x="63" y="506"/>
                    <a:pt x="63" y="505"/>
                    <a:pt x="63" y="505"/>
                  </a:cubicBezTo>
                  <a:cubicBezTo>
                    <a:pt x="62" y="505"/>
                    <a:pt x="61" y="505"/>
                    <a:pt x="61" y="505"/>
                  </a:cubicBezTo>
                  <a:cubicBezTo>
                    <a:pt x="60" y="505"/>
                    <a:pt x="60" y="506"/>
                    <a:pt x="60" y="506"/>
                  </a:cubicBezTo>
                  <a:cubicBezTo>
                    <a:pt x="59" y="506"/>
                    <a:pt x="59" y="505"/>
                    <a:pt x="59" y="504"/>
                  </a:cubicBezTo>
                  <a:cubicBezTo>
                    <a:pt x="59" y="504"/>
                    <a:pt x="59" y="502"/>
                    <a:pt x="60" y="502"/>
                  </a:cubicBezTo>
                  <a:cubicBezTo>
                    <a:pt x="60" y="501"/>
                    <a:pt x="61" y="500"/>
                    <a:pt x="61" y="500"/>
                  </a:cubicBezTo>
                  <a:cubicBezTo>
                    <a:pt x="61" y="499"/>
                    <a:pt x="62" y="499"/>
                    <a:pt x="62" y="498"/>
                  </a:cubicBezTo>
                  <a:cubicBezTo>
                    <a:pt x="62" y="498"/>
                    <a:pt x="63" y="497"/>
                    <a:pt x="62" y="497"/>
                  </a:cubicBezTo>
                  <a:cubicBezTo>
                    <a:pt x="62" y="497"/>
                    <a:pt x="61" y="497"/>
                    <a:pt x="61" y="497"/>
                  </a:cubicBezTo>
                  <a:cubicBezTo>
                    <a:pt x="61" y="497"/>
                    <a:pt x="60" y="497"/>
                    <a:pt x="60" y="498"/>
                  </a:cubicBezTo>
                  <a:cubicBezTo>
                    <a:pt x="60" y="498"/>
                    <a:pt x="59" y="499"/>
                    <a:pt x="59" y="499"/>
                  </a:cubicBezTo>
                  <a:cubicBezTo>
                    <a:pt x="59" y="500"/>
                    <a:pt x="58" y="500"/>
                    <a:pt x="58" y="501"/>
                  </a:cubicBezTo>
                  <a:cubicBezTo>
                    <a:pt x="58" y="501"/>
                    <a:pt x="58" y="502"/>
                    <a:pt x="57" y="502"/>
                  </a:cubicBezTo>
                  <a:cubicBezTo>
                    <a:pt x="57" y="503"/>
                    <a:pt x="56" y="503"/>
                    <a:pt x="55" y="503"/>
                  </a:cubicBezTo>
                  <a:cubicBezTo>
                    <a:pt x="55" y="503"/>
                    <a:pt x="54" y="503"/>
                    <a:pt x="54" y="503"/>
                  </a:cubicBezTo>
                  <a:cubicBezTo>
                    <a:pt x="54" y="503"/>
                    <a:pt x="52" y="502"/>
                    <a:pt x="52" y="502"/>
                  </a:cubicBezTo>
                  <a:cubicBezTo>
                    <a:pt x="51" y="501"/>
                    <a:pt x="50" y="500"/>
                    <a:pt x="49" y="500"/>
                  </a:cubicBezTo>
                  <a:cubicBezTo>
                    <a:pt x="49" y="500"/>
                    <a:pt x="47" y="499"/>
                    <a:pt x="46" y="499"/>
                  </a:cubicBezTo>
                  <a:cubicBezTo>
                    <a:pt x="45" y="498"/>
                    <a:pt x="43" y="499"/>
                    <a:pt x="42" y="498"/>
                  </a:cubicBezTo>
                  <a:cubicBezTo>
                    <a:pt x="41" y="498"/>
                    <a:pt x="39" y="497"/>
                    <a:pt x="38" y="496"/>
                  </a:cubicBezTo>
                  <a:cubicBezTo>
                    <a:pt x="37" y="495"/>
                    <a:pt x="35" y="493"/>
                    <a:pt x="35" y="492"/>
                  </a:cubicBezTo>
                  <a:cubicBezTo>
                    <a:pt x="34" y="491"/>
                    <a:pt x="34" y="488"/>
                    <a:pt x="34" y="487"/>
                  </a:cubicBezTo>
                  <a:cubicBezTo>
                    <a:pt x="34" y="486"/>
                    <a:pt x="33" y="485"/>
                    <a:pt x="33" y="484"/>
                  </a:cubicBezTo>
                  <a:cubicBezTo>
                    <a:pt x="32" y="483"/>
                    <a:pt x="30" y="481"/>
                    <a:pt x="29" y="480"/>
                  </a:cubicBezTo>
                  <a:cubicBezTo>
                    <a:pt x="29" y="480"/>
                    <a:pt x="28" y="479"/>
                    <a:pt x="28" y="478"/>
                  </a:cubicBezTo>
                  <a:cubicBezTo>
                    <a:pt x="28" y="478"/>
                    <a:pt x="28" y="476"/>
                    <a:pt x="28" y="476"/>
                  </a:cubicBezTo>
                  <a:cubicBezTo>
                    <a:pt x="28" y="475"/>
                    <a:pt x="28" y="473"/>
                    <a:pt x="29" y="473"/>
                  </a:cubicBezTo>
                  <a:cubicBezTo>
                    <a:pt x="29" y="472"/>
                    <a:pt x="30" y="472"/>
                    <a:pt x="31" y="473"/>
                  </a:cubicBezTo>
                  <a:cubicBezTo>
                    <a:pt x="32" y="473"/>
                    <a:pt x="33" y="473"/>
                    <a:pt x="33" y="474"/>
                  </a:cubicBezTo>
                  <a:cubicBezTo>
                    <a:pt x="34" y="474"/>
                    <a:pt x="36" y="474"/>
                    <a:pt x="37" y="474"/>
                  </a:cubicBezTo>
                  <a:cubicBezTo>
                    <a:pt x="37" y="473"/>
                    <a:pt x="39" y="473"/>
                    <a:pt x="39" y="473"/>
                  </a:cubicBezTo>
                  <a:cubicBezTo>
                    <a:pt x="40" y="473"/>
                    <a:pt x="41" y="473"/>
                    <a:pt x="41" y="473"/>
                  </a:cubicBezTo>
                  <a:cubicBezTo>
                    <a:pt x="42" y="473"/>
                    <a:pt x="43" y="474"/>
                    <a:pt x="43" y="474"/>
                  </a:cubicBezTo>
                  <a:cubicBezTo>
                    <a:pt x="44" y="475"/>
                    <a:pt x="44" y="476"/>
                    <a:pt x="45" y="476"/>
                  </a:cubicBezTo>
                  <a:cubicBezTo>
                    <a:pt x="46" y="477"/>
                    <a:pt x="47" y="479"/>
                    <a:pt x="48" y="479"/>
                  </a:cubicBezTo>
                  <a:cubicBezTo>
                    <a:pt x="49" y="480"/>
                    <a:pt x="50" y="481"/>
                    <a:pt x="51" y="482"/>
                  </a:cubicBezTo>
                  <a:cubicBezTo>
                    <a:pt x="51" y="482"/>
                    <a:pt x="53" y="482"/>
                    <a:pt x="53" y="481"/>
                  </a:cubicBezTo>
                  <a:cubicBezTo>
                    <a:pt x="53" y="481"/>
                    <a:pt x="52" y="480"/>
                    <a:pt x="52" y="480"/>
                  </a:cubicBezTo>
                  <a:cubicBezTo>
                    <a:pt x="51" y="479"/>
                    <a:pt x="51" y="478"/>
                    <a:pt x="50" y="478"/>
                  </a:cubicBezTo>
                  <a:cubicBezTo>
                    <a:pt x="50" y="477"/>
                    <a:pt x="49" y="477"/>
                    <a:pt x="49" y="476"/>
                  </a:cubicBezTo>
                  <a:cubicBezTo>
                    <a:pt x="48" y="476"/>
                    <a:pt x="47" y="475"/>
                    <a:pt x="46" y="475"/>
                  </a:cubicBezTo>
                  <a:cubicBezTo>
                    <a:pt x="46" y="474"/>
                    <a:pt x="46" y="473"/>
                    <a:pt x="46" y="473"/>
                  </a:cubicBezTo>
                  <a:cubicBezTo>
                    <a:pt x="46" y="473"/>
                    <a:pt x="46" y="472"/>
                    <a:pt x="46" y="472"/>
                  </a:cubicBezTo>
                  <a:cubicBezTo>
                    <a:pt x="47" y="471"/>
                    <a:pt x="48" y="471"/>
                    <a:pt x="48" y="471"/>
                  </a:cubicBezTo>
                  <a:cubicBezTo>
                    <a:pt x="49" y="470"/>
                    <a:pt x="51" y="470"/>
                    <a:pt x="52" y="470"/>
                  </a:cubicBezTo>
                  <a:cubicBezTo>
                    <a:pt x="53" y="469"/>
                    <a:pt x="55" y="469"/>
                    <a:pt x="55" y="468"/>
                  </a:cubicBezTo>
                  <a:cubicBezTo>
                    <a:pt x="56" y="468"/>
                    <a:pt x="58" y="467"/>
                    <a:pt x="59" y="466"/>
                  </a:cubicBezTo>
                  <a:cubicBezTo>
                    <a:pt x="59" y="466"/>
                    <a:pt x="60" y="465"/>
                    <a:pt x="60" y="465"/>
                  </a:cubicBezTo>
                  <a:cubicBezTo>
                    <a:pt x="61" y="464"/>
                    <a:pt x="62" y="465"/>
                    <a:pt x="63" y="465"/>
                  </a:cubicBezTo>
                  <a:cubicBezTo>
                    <a:pt x="63" y="465"/>
                    <a:pt x="65" y="465"/>
                    <a:pt x="65" y="465"/>
                  </a:cubicBezTo>
                  <a:cubicBezTo>
                    <a:pt x="66" y="466"/>
                    <a:pt x="68" y="467"/>
                    <a:pt x="69" y="468"/>
                  </a:cubicBezTo>
                  <a:cubicBezTo>
                    <a:pt x="71" y="468"/>
                    <a:pt x="74" y="469"/>
                    <a:pt x="75" y="469"/>
                  </a:cubicBezTo>
                  <a:cubicBezTo>
                    <a:pt x="77" y="469"/>
                    <a:pt x="80" y="469"/>
                    <a:pt x="81" y="469"/>
                  </a:cubicBezTo>
                  <a:cubicBezTo>
                    <a:pt x="82" y="469"/>
                    <a:pt x="84" y="469"/>
                    <a:pt x="85" y="468"/>
                  </a:cubicBezTo>
                  <a:cubicBezTo>
                    <a:pt x="85" y="468"/>
                    <a:pt x="87" y="468"/>
                    <a:pt x="87" y="468"/>
                  </a:cubicBezTo>
                  <a:cubicBezTo>
                    <a:pt x="87" y="468"/>
                    <a:pt x="88" y="467"/>
                    <a:pt x="87" y="467"/>
                  </a:cubicBezTo>
                  <a:cubicBezTo>
                    <a:pt x="87" y="466"/>
                    <a:pt x="85" y="466"/>
                    <a:pt x="85" y="466"/>
                  </a:cubicBezTo>
                  <a:cubicBezTo>
                    <a:pt x="84" y="466"/>
                    <a:pt x="83" y="467"/>
                    <a:pt x="82" y="467"/>
                  </a:cubicBezTo>
                  <a:cubicBezTo>
                    <a:pt x="81" y="467"/>
                    <a:pt x="78" y="467"/>
                    <a:pt x="76" y="467"/>
                  </a:cubicBezTo>
                  <a:cubicBezTo>
                    <a:pt x="76" y="467"/>
                    <a:pt x="74" y="466"/>
                    <a:pt x="73" y="466"/>
                  </a:cubicBezTo>
                  <a:cubicBezTo>
                    <a:pt x="72" y="466"/>
                    <a:pt x="70" y="465"/>
                    <a:pt x="70" y="465"/>
                  </a:cubicBezTo>
                  <a:cubicBezTo>
                    <a:pt x="69" y="464"/>
                    <a:pt x="67" y="463"/>
                    <a:pt x="66" y="463"/>
                  </a:cubicBezTo>
                  <a:cubicBezTo>
                    <a:pt x="66" y="463"/>
                    <a:pt x="65" y="462"/>
                    <a:pt x="65" y="462"/>
                  </a:cubicBezTo>
                  <a:cubicBezTo>
                    <a:pt x="64" y="462"/>
                    <a:pt x="63" y="463"/>
                    <a:pt x="62" y="462"/>
                  </a:cubicBezTo>
                  <a:cubicBezTo>
                    <a:pt x="61" y="462"/>
                    <a:pt x="61" y="461"/>
                    <a:pt x="60" y="461"/>
                  </a:cubicBezTo>
                  <a:cubicBezTo>
                    <a:pt x="60" y="461"/>
                    <a:pt x="59" y="460"/>
                    <a:pt x="59" y="461"/>
                  </a:cubicBezTo>
                  <a:cubicBezTo>
                    <a:pt x="59" y="461"/>
                    <a:pt x="58" y="461"/>
                    <a:pt x="58" y="461"/>
                  </a:cubicBezTo>
                  <a:cubicBezTo>
                    <a:pt x="58" y="461"/>
                    <a:pt x="59" y="462"/>
                    <a:pt x="59" y="462"/>
                  </a:cubicBezTo>
                  <a:cubicBezTo>
                    <a:pt x="59" y="463"/>
                    <a:pt x="58" y="464"/>
                    <a:pt x="58" y="464"/>
                  </a:cubicBezTo>
                  <a:cubicBezTo>
                    <a:pt x="57" y="465"/>
                    <a:pt x="55" y="466"/>
                    <a:pt x="54" y="467"/>
                  </a:cubicBezTo>
                  <a:cubicBezTo>
                    <a:pt x="54" y="467"/>
                    <a:pt x="53" y="468"/>
                    <a:pt x="52" y="468"/>
                  </a:cubicBezTo>
                  <a:cubicBezTo>
                    <a:pt x="51" y="468"/>
                    <a:pt x="50" y="468"/>
                    <a:pt x="49" y="468"/>
                  </a:cubicBezTo>
                  <a:cubicBezTo>
                    <a:pt x="49" y="468"/>
                    <a:pt x="48" y="466"/>
                    <a:pt x="48" y="466"/>
                  </a:cubicBezTo>
                  <a:cubicBezTo>
                    <a:pt x="47" y="466"/>
                    <a:pt x="46" y="466"/>
                    <a:pt x="45" y="466"/>
                  </a:cubicBezTo>
                  <a:cubicBezTo>
                    <a:pt x="45" y="466"/>
                    <a:pt x="44" y="467"/>
                    <a:pt x="43" y="467"/>
                  </a:cubicBezTo>
                  <a:cubicBezTo>
                    <a:pt x="43" y="467"/>
                    <a:pt x="41" y="467"/>
                    <a:pt x="40" y="467"/>
                  </a:cubicBezTo>
                  <a:cubicBezTo>
                    <a:pt x="40" y="467"/>
                    <a:pt x="39" y="466"/>
                    <a:pt x="39" y="466"/>
                  </a:cubicBezTo>
                  <a:cubicBezTo>
                    <a:pt x="38" y="466"/>
                    <a:pt x="38" y="466"/>
                    <a:pt x="37" y="466"/>
                  </a:cubicBezTo>
                  <a:cubicBezTo>
                    <a:pt x="36" y="466"/>
                    <a:pt x="35" y="467"/>
                    <a:pt x="34" y="467"/>
                  </a:cubicBezTo>
                  <a:cubicBezTo>
                    <a:pt x="34" y="467"/>
                    <a:pt x="33" y="468"/>
                    <a:pt x="32" y="468"/>
                  </a:cubicBezTo>
                  <a:cubicBezTo>
                    <a:pt x="32" y="468"/>
                    <a:pt x="31" y="468"/>
                    <a:pt x="30" y="467"/>
                  </a:cubicBezTo>
                  <a:cubicBezTo>
                    <a:pt x="29" y="467"/>
                    <a:pt x="27" y="466"/>
                    <a:pt x="25" y="465"/>
                  </a:cubicBezTo>
                  <a:cubicBezTo>
                    <a:pt x="25" y="465"/>
                    <a:pt x="23" y="464"/>
                    <a:pt x="23" y="463"/>
                  </a:cubicBezTo>
                  <a:cubicBezTo>
                    <a:pt x="22" y="463"/>
                    <a:pt x="21" y="463"/>
                    <a:pt x="20" y="463"/>
                  </a:cubicBezTo>
                  <a:cubicBezTo>
                    <a:pt x="20" y="463"/>
                    <a:pt x="19" y="464"/>
                    <a:pt x="19" y="464"/>
                  </a:cubicBezTo>
                  <a:cubicBezTo>
                    <a:pt x="19" y="464"/>
                    <a:pt x="18" y="464"/>
                    <a:pt x="17" y="464"/>
                  </a:cubicBezTo>
                  <a:cubicBezTo>
                    <a:pt x="17" y="464"/>
                    <a:pt x="16" y="464"/>
                    <a:pt x="16" y="463"/>
                  </a:cubicBezTo>
                  <a:cubicBezTo>
                    <a:pt x="15" y="463"/>
                    <a:pt x="15" y="462"/>
                    <a:pt x="15" y="462"/>
                  </a:cubicBezTo>
                  <a:cubicBezTo>
                    <a:pt x="15" y="462"/>
                    <a:pt x="14" y="462"/>
                    <a:pt x="14" y="462"/>
                  </a:cubicBezTo>
                  <a:cubicBezTo>
                    <a:pt x="14" y="462"/>
                    <a:pt x="13" y="462"/>
                    <a:pt x="12" y="462"/>
                  </a:cubicBezTo>
                  <a:cubicBezTo>
                    <a:pt x="12" y="463"/>
                    <a:pt x="12" y="464"/>
                    <a:pt x="11" y="464"/>
                  </a:cubicBezTo>
                  <a:cubicBezTo>
                    <a:pt x="10" y="464"/>
                    <a:pt x="8" y="464"/>
                    <a:pt x="7" y="464"/>
                  </a:cubicBezTo>
                  <a:cubicBezTo>
                    <a:pt x="7" y="464"/>
                    <a:pt x="5" y="463"/>
                    <a:pt x="4" y="463"/>
                  </a:cubicBezTo>
                  <a:cubicBezTo>
                    <a:pt x="4" y="462"/>
                    <a:pt x="2" y="461"/>
                    <a:pt x="2" y="460"/>
                  </a:cubicBezTo>
                  <a:cubicBezTo>
                    <a:pt x="1" y="459"/>
                    <a:pt x="0" y="457"/>
                    <a:pt x="0" y="455"/>
                  </a:cubicBezTo>
                  <a:cubicBezTo>
                    <a:pt x="0" y="454"/>
                    <a:pt x="1" y="452"/>
                    <a:pt x="1" y="452"/>
                  </a:cubicBezTo>
                  <a:cubicBezTo>
                    <a:pt x="1" y="451"/>
                    <a:pt x="2" y="451"/>
                    <a:pt x="2" y="451"/>
                  </a:cubicBezTo>
                  <a:cubicBezTo>
                    <a:pt x="3" y="451"/>
                    <a:pt x="3" y="451"/>
                    <a:pt x="4" y="452"/>
                  </a:cubicBezTo>
                  <a:cubicBezTo>
                    <a:pt x="4" y="452"/>
                    <a:pt x="5" y="452"/>
                    <a:pt x="5" y="452"/>
                  </a:cubicBezTo>
                  <a:cubicBezTo>
                    <a:pt x="5" y="452"/>
                    <a:pt x="6" y="452"/>
                    <a:pt x="6" y="451"/>
                  </a:cubicBezTo>
                  <a:cubicBezTo>
                    <a:pt x="6" y="451"/>
                    <a:pt x="6" y="450"/>
                    <a:pt x="6" y="450"/>
                  </a:cubicBezTo>
                  <a:cubicBezTo>
                    <a:pt x="6" y="449"/>
                    <a:pt x="5" y="449"/>
                    <a:pt x="5" y="449"/>
                  </a:cubicBezTo>
                  <a:cubicBezTo>
                    <a:pt x="5" y="448"/>
                    <a:pt x="6" y="447"/>
                    <a:pt x="6" y="447"/>
                  </a:cubicBezTo>
                  <a:cubicBezTo>
                    <a:pt x="7" y="447"/>
                    <a:pt x="7" y="447"/>
                    <a:pt x="8" y="448"/>
                  </a:cubicBezTo>
                  <a:cubicBezTo>
                    <a:pt x="8" y="448"/>
                    <a:pt x="9" y="449"/>
                    <a:pt x="9" y="449"/>
                  </a:cubicBezTo>
                  <a:cubicBezTo>
                    <a:pt x="9" y="449"/>
                    <a:pt x="10" y="449"/>
                    <a:pt x="11" y="448"/>
                  </a:cubicBezTo>
                  <a:cubicBezTo>
                    <a:pt x="11" y="448"/>
                    <a:pt x="12" y="447"/>
                    <a:pt x="12" y="447"/>
                  </a:cubicBezTo>
                  <a:cubicBezTo>
                    <a:pt x="12" y="446"/>
                    <a:pt x="13" y="446"/>
                    <a:pt x="14" y="445"/>
                  </a:cubicBezTo>
                  <a:cubicBezTo>
                    <a:pt x="14" y="445"/>
                    <a:pt x="16" y="444"/>
                    <a:pt x="16" y="444"/>
                  </a:cubicBezTo>
                  <a:cubicBezTo>
                    <a:pt x="17" y="444"/>
                    <a:pt x="18" y="443"/>
                    <a:pt x="18" y="444"/>
                  </a:cubicBezTo>
                  <a:cubicBezTo>
                    <a:pt x="19" y="444"/>
                    <a:pt x="20" y="445"/>
                    <a:pt x="20" y="445"/>
                  </a:cubicBezTo>
                  <a:cubicBezTo>
                    <a:pt x="21" y="446"/>
                    <a:pt x="22" y="447"/>
                    <a:pt x="22" y="447"/>
                  </a:cubicBezTo>
                  <a:cubicBezTo>
                    <a:pt x="23" y="447"/>
                    <a:pt x="25" y="447"/>
                    <a:pt x="26" y="447"/>
                  </a:cubicBezTo>
                  <a:cubicBezTo>
                    <a:pt x="26" y="447"/>
                    <a:pt x="27" y="446"/>
                    <a:pt x="27" y="446"/>
                  </a:cubicBezTo>
                  <a:cubicBezTo>
                    <a:pt x="28" y="445"/>
                    <a:pt x="30" y="445"/>
                    <a:pt x="31" y="444"/>
                  </a:cubicBezTo>
                  <a:cubicBezTo>
                    <a:pt x="32" y="444"/>
                    <a:pt x="33" y="443"/>
                    <a:pt x="34" y="443"/>
                  </a:cubicBezTo>
                  <a:cubicBezTo>
                    <a:pt x="34" y="442"/>
                    <a:pt x="34" y="441"/>
                    <a:pt x="34" y="441"/>
                  </a:cubicBezTo>
                  <a:cubicBezTo>
                    <a:pt x="34" y="441"/>
                    <a:pt x="34" y="440"/>
                    <a:pt x="35" y="440"/>
                  </a:cubicBezTo>
                  <a:cubicBezTo>
                    <a:pt x="35" y="439"/>
                    <a:pt x="36" y="440"/>
                    <a:pt x="36" y="440"/>
                  </a:cubicBezTo>
                  <a:cubicBezTo>
                    <a:pt x="37" y="440"/>
                    <a:pt x="38" y="442"/>
                    <a:pt x="38" y="442"/>
                  </a:cubicBezTo>
                  <a:cubicBezTo>
                    <a:pt x="39" y="443"/>
                    <a:pt x="40" y="446"/>
                    <a:pt x="41" y="447"/>
                  </a:cubicBezTo>
                  <a:cubicBezTo>
                    <a:pt x="41" y="447"/>
                    <a:pt x="41" y="449"/>
                    <a:pt x="42" y="450"/>
                  </a:cubicBezTo>
                  <a:cubicBezTo>
                    <a:pt x="42" y="450"/>
                    <a:pt x="43" y="450"/>
                    <a:pt x="43" y="450"/>
                  </a:cubicBezTo>
                  <a:cubicBezTo>
                    <a:pt x="43" y="450"/>
                    <a:pt x="43" y="449"/>
                    <a:pt x="43" y="449"/>
                  </a:cubicBezTo>
                  <a:cubicBezTo>
                    <a:pt x="43" y="448"/>
                    <a:pt x="44" y="448"/>
                    <a:pt x="44" y="448"/>
                  </a:cubicBezTo>
                  <a:cubicBezTo>
                    <a:pt x="45" y="448"/>
                    <a:pt x="45" y="449"/>
                    <a:pt x="45" y="449"/>
                  </a:cubicBezTo>
                  <a:cubicBezTo>
                    <a:pt x="46" y="449"/>
                    <a:pt x="46" y="449"/>
                    <a:pt x="46" y="450"/>
                  </a:cubicBezTo>
                  <a:cubicBezTo>
                    <a:pt x="46" y="450"/>
                    <a:pt x="46" y="451"/>
                    <a:pt x="46" y="451"/>
                  </a:cubicBezTo>
                  <a:cubicBezTo>
                    <a:pt x="46" y="452"/>
                    <a:pt x="45" y="452"/>
                    <a:pt x="45" y="452"/>
                  </a:cubicBezTo>
                  <a:cubicBezTo>
                    <a:pt x="45" y="452"/>
                    <a:pt x="45" y="453"/>
                    <a:pt x="46" y="453"/>
                  </a:cubicBezTo>
                  <a:cubicBezTo>
                    <a:pt x="46" y="453"/>
                    <a:pt x="47" y="453"/>
                    <a:pt x="47" y="453"/>
                  </a:cubicBezTo>
                  <a:cubicBezTo>
                    <a:pt x="48" y="453"/>
                    <a:pt x="48" y="453"/>
                    <a:pt x="49" y="452"/>
                  </a:cubicBezTo>
                  <a:cubicBezTo>
                    <a:pt x="49" y="452"/>
                    <a:pt x="49" y="450"/>
                    <a:pt x="49" y="450"/>
                  </a:cubicBezTo>
                  <a:cubicBezTo>
                    <a:pt x="49" y="449"/>
                    <a:pt x="49" y="448"/>
                    <a:pt x="49" y="448"/>
                  </a:cubicBezTo>
                  <a:cubicBezTo>
                    <a:pt x="48" y="448"/>
                    <a:pt x="48" y="448"/>
                    <a:pt x="47" y="448"/>
                  </a:cubicBezTo>
                  <a:cubicBezTo>
                    <a:pt x="47" y="448"/>
                    <a:pt x="47" y="448"/>
                    <a:pt x="47" y="448"/>
                  </a:cubicBezTo>
                  <a:cubicBezTo>
                    <a:pt x="46" y="447"/>
                    <a:pt x="46" y="446"/>
                    <a:pt x="45" y="445"/>
                  </a:cubicBezTo>
                  <a:cubicBezTo>
                    <a:pt x="45" y="445"/>
                    <a:pt x="45" y="445"/>
                    <a:pt x="45" y="444"/>
                  </a:cubicBezTo>
                  <a:cubicBezTo>
                    <a:pt x="45" y="444"/>
                    <a:pt x="45" y="443"/>
                    <a:pt x="45" y="442"/>
                  </a:cubicBezTo>
                  <a:cubicBezTo>
                    <a:pt x="45" y="442"/>
                    <a:pt x="46" y="441"/>
                    <a:pt x="46" y="441"/>
                  </a:cubicBezTo>
                  <a:cubicBezTo>
                    <a:pt x="47" y="441"/>
                    <a:pt x="47" y="442"/>
                    <a:pt x="48" y="442"/>
                  </a:cubicBezTo>
                  <a:cubicBezTo>
                    <a:pt x="48" y="442"/>
                    <a:pt x="48" y="443"/>
                    <a:pt x="48" y="444"/>
                  </a:cubicBezTo>
                  <a:cubicBezTo>
                    <a:pt x="49" y="444"/>
                    <a:pt x="49" y="444"/>
                    <a:pt x="50" y="444"/>
                  </a:cubicBezTo>
                  <a:cubicBezTo>
                    <a:pt x="50" y="444"/>
                    <a:pt x="50" y="443"/>
                    <a:pt x="50" y="443"/>
                  </a:cubicBezTo>
                  <a:cubicBezTo>
                    <a:pt x="51" y="442"/>
                    <a:pt x="51" y="443"/>
                    <a:pt x="52" y="443"/>
                  </a:cubicBezTo>
                  <a:cubicBezTo>
                    <a:pt x="52" y="443"/>
                    <a:pt x="53" y="444"/>
                    <a:pt x="53" y="444"/>
                  </a:cubicBezTo>
                  <a:cubicBezTo>
                    <a:pt x="53" y="444"/>
                    <a:pt x="54" y="443"/>
                    <a:pt x="54" y="443"/>
                  </a:cubicBezTo>
                  <a:cubicBezTo>
                    <a:pt x="54" y="442"/>
                    <a:pt x="54" y="441"/>
                    <a:pt x="54" y="441"/>
                  </a:cubicBezTo>
                  <a:cubicBezTo>
                    <a:pt x="55" y="440"/>
                    <a:pt x="56" y="440"/>
                    <a:pt x="57" y="440"/>
                  </a:cubicBezTo>
                  <a:cubicBezTo>
                    <a:pt x="58" y="441"/>
                    <a:pt x="59" y="441"/>
                    <a:pt x="59" y="441"/>
                  </a:cubicBezTo>
                  <a:cubicBezTo>
                    <a:pt x="60" y="442"/>
                    <a:pt x="61" y="442"/>
                    <a:pt x="61" y="442"/>
                  </a:cubicBezTo>
                  <a:cubicBezTo>
                    <a:pt x="61" y="442"/>
                    <a:pt x="62" y="441"/>
                    <a:pt x="62" y="441"/>
                  </a:cubicBezTo>
                  <a:cubicBezTo>
                    <a:pt x="62" y="441"/>
                    <a:pt x="62" y="440"/>
                    <a:pt x="61" y="440"/>
                  </a:cubicBezTo>
                  <a:cubicBezTo>
                    <a:pt x="61" y="439"/>
                    <a:pt x="60" y="439"/>
                    <a:pt x="59" y="439"/>
                  </a:cubicBezTo>
                  <a:cubicBezTo>
                    <a:pt x="58" y="438"/>
                    <a:pt x="56" y="437"/>
                    <a:pt x="55" y="437"/>
                  </a:cubicBezTo>
                  <a:cubicBezTo>
                    <a:pt x="54" y="436"/>
                    <a:pt x="53" y="436"/>
                    <a:pt x="53" y="435"/>
                  </a:cubicBezTo>
                  <a:cubicBezTo>
                    <a:pt x="52" y="435"/>
                    <a:pt x="51" y="435"/>
                    <a:pt x="51" y="435"/>
                  </a:cubicBezTo>
                  <a:cubicBezTo>
                    <a:pt x="50" y="435"/>
                    <a:pt x="49" y="434"/>
                    <a:pt x="49" y="434"/>
                  </a:cubicBezTo>
                  <a:cubicBezTo>
                    <a:pt x="48" y="433"/>
                    <a:pt x="48" y="433"/>
                    <a:pt x="48" y="432"/>
                  </a:cubicBezTo>
                  <a:cubicBezTo>
                    <a:pt x="47" y="432"/>
                    <a:pt x="47" y="431"/>
                    <a:pt x="48" y="431"/>
                  </a:cubicBezTo>
                  <a:cubicBezTo>
                    <a:pt x="48" y="430"/>
                    <a:pt x="49" y="430"/>
                    <a:pt x="49" y="430"/>
                  </a:cubicBezTo>
                  <a:cubicBezTo>
                    <a:pt x="50" y="430"/>
                    <a:pt x="52" y="430"/>
                    <a:pt x="52" y="430"/>
                  </a:cubicBezTo>
                  <a:cubicBezTo>
                    <a:pt x="53" y="430"/>
                    <a:pt x="53" y="430"/>
                    <a:pt x="54" y="430"/>
                  </a:cubicBezTo>
                  <a:cubicBezTo>
                    <a:pt x="54" y="430"/>
                    <a:pt x="55" y="429"/>
                    <a:pt x="55" y="429"/>
                  </a:cubicBezTo>
                  <a:cubicBezTo>
                    <a:pt x="56" y="429"/>
                    <a:pt x="57" y="429"/>
                    <a:pt x="58" y="429"/>
                  </a:cubicBezTo>
                  <a:cubicBezTo>
                    <a:pt x="59" y="428"/>
                    <a:pt x="60" y="428"/>
                    <a:pt x="61" y="428"/>
                  </a:cubicBezTo>
                  <a:cubicBezTo>
                    <a:pt x="62" y="428"/>
                    <a:pt x="63" y="429"/>
                    <a:pt x="64" y="429"/>
                  </a:cubicBezTo>
                  <a:cubicBezTo>
                    <a:pt x="65" y="429"/>
                    <a:pt x="67" y="429"/>
                    <a:pt x="68" y="429"/>
                  </a:cubicBezTo>
                  <a:cubicBezTo>
                    <a:pt x="68" y="428"/>
                    <a:pt x="69" y="427"/>
                    <a:pt x="69" y="426"/>
                  </a:cubicBezTo>
                  <a:cubicBezTo>
                    <a:pt x="70" y="426"/>
                    <a:pt x="70" y="425"/>
                    <a:pt x="70" y="424"/>
                  </a:cubicBezTo>
                  <a:cubicBezTo>
                    <a:pt x="71" y="424"/>
                    <a:pt x="72" y="423"/>
                    <a:pt x="72" y="423"/>
                  </a:cubicBezTo>
                  <a:cubicBezTo>
                    <a:pt x="72" y="423"/>
                    <a:pt x="73" y="422"/>
                    <a:pt x="73" y="422"/>
                  </a:cubicBezTo>
                  <a:cubicBezTo>
                    <a:pt x="74" y="421"/>
                    <a:pt x="74" y="421"/>
                    <a:pt x="74" y="421"/>
                  </a:cubicBezTo>
                  <a:cubicBezTo>
                    <a:pt x="74" y="420"/>
                    <a:pt x="73" y="420"/>
                    <a:pt x="73" y="420"/>
                  </a:cubicBezTo>
                  <a:cubicBezTo>
                    <a:pt x="72" y="420"/>
                    <a:pt x="71" y="421"/>
                    <a:pt x="70" y="422"/>
                  </a:cubicBezTo>
                  <a:cubicBezTo>
                    <a:pt x="69" y="422"/>
                    <a:pt x="68" y="424"/>
                    <a:pt x="68" y="424"/>
                  </a:cubicBezTo>
                  <a:cubicBezTo>
                    <a:pt x="68" y="425"/>
                    <a:pt x="67" y="426"/>
                    <a:pt x="67" y="426"/>
                  </a:cubicBezTo>
                  <a:cubicBezTo>
                    <a:pt x="66" y="427"/>
                    <a:pt x="65" y="427"/>
                    <a:pt x="65" y="427"/>
                  </a:cubicBezTo>
                  <a:cubicBezTo>
                    <a:pt x="64" y="427"/>
                    <a:pt x="62" y="426"/>
                    <a:pt x="61" y="426"/>
                  </a:cubicBezTo>
                  <a:cubicBezTo>
                    <a:pt x="60" y="425"/>
                    <a:pt x="59" y="425"/>
                    <a:pt x="59" y="425"/>
                  </a:cubicBezTo>
                  <a:cubicBezTo>
                    <a:pt x="59" y="424"/>
                    <a:pt x="58" y="423"/>
                    <a:pt x="59" y="423"/>
                  </a:cubicBezTo>
                  <a:cubicBezTo>
                    <a:pt x="59" y="423"/>
                    <a:pt x="60" y="422"/>
                    <a:pt x="60" y="422"/>
                  </a:cubicBezTo>
                  <a:cubicBezTo>
                    <a:pt x="60" y="422"/>
                    <a:pt x="62" y="422"/>
                    <a:pt x="62" y="421"/>
                  </a:cubicBezTo>
                  <a:cubicBezTo>
                    <a:pt x="63" y="421"/>
                    <a:pt x="63" y="420"/>
                    <a:pt x="63" y="420"/>
                  </a:cubicBezTo>
                  <a:cubicBezTo>
                    <a:pt x="63" y="419"/>
                    <a:pt x="63" y="419"/>
                    <a:pt x="63" y="418"/>
                  </a:cubicBezTo>
                  <a:cubicBezTo>
                    <a:pt x="62" y="418"/>
                    <a:pt x="61" y="418"/>
                    <a:pt x="61" y="417"/>
                  </a:cubicBezTo>
                  <a:cubicBezTo>
                    <a:pt x="60" y="417"/>
                    <a:pt x="59" y="417"/>
                    <a:pt x="58" y="417"/>
                  </a:cubicBezTo>
                  <a:cubicBezTo>
                    <a:pt x="58" y="417"/>
                    <a:pt x="56" y="418"/>
                    <a:pt x="56" y="418"/>
                  </a:cubicBezTo>
                  <a:cubicBezTo>
                    <a:pt x="55" y="418"/>
                    <a:pt x="53" y="419"/>
                    <a:pt x="52" y="420"/>
                  </a:cubicBezTo>
                  <a:cubicBezTo>
                    <a:pt x="51" y="420"/>
                    <a:pt x="50" y="421"/>
                    <a:pt x="49" y="421"/>
                  </a:cubicBezTo>
                  <a:cubicBezTo>
                    <a:pt x="48" y="421"/>
                    <a:pt x="45" y="421"/>
                    <a:pt x="44" y="421"/>
                  </a:cubicBezTo>
                  <a:cubicBezTo>
                    <a:pt x="44" y="421"/>
                    <a:pt x="42" y="420"/>
                    <a:pt x="42" y="419"/>
                  </a:cubicBezTo>
                  <a:cubicBezTo>
                    <a:pt x="41" y="419"/>
                    <a:pt x="40" y="418"/>
                    <a:pt x="40" y="417"/>
                  </a:cubicBezTo>
                  <a:cubicBezTo>
                    <a:pt x="40" y="417"/>
                    <a:pt x="41" y="417"/>
                    <a:pt x="41" y="417"/>
                  </a:cubicBezTo>
                  <a:cubicBezTo>
                    <a:pt x="42" y="416"/>
                    <a:pt x="43" y="417"/>
                    <a:pt x="43" y="417"/>
                  </a:cubicBezTo>
                  <a:cubicBezTo>
                    <a:pt x="43" y="417"/>
                    <a:pt x="44" y="416"/>
                    <a:pt x="44" y="415"/>
                  </a:cubicBezTo>
                  <a:cubicBezTo>
                    <a:pt x="44" y="415"/>
                    <a:pt x="44" y="414"/>
                    <a:pt x="44" y="414"/>
                  </a:cubicBezTo>
                  <a:cubicBezTo>
                    <a:pt x="45" y="414"/>
                    <a:pt x="45" y="415"/>
                    <a:pt x="46" y="415"/>
                  </a:cubicBezTo>
                  <a:cubicBezTo>
                    <a:pt x="46" y="416"/>
                    <a:pt x="47" y="416"/>
                    <a:pt x="47" y="416"/>
                  </a:cubicBezTo>
                  <a:cubicBezTo>
                    <a:pt x="48" y="416"/>
                    <a:pt x="49" y="417"/>
                    <a:pt x="49" y="416"/>
                  </a:cubicBezTo>
                  <a:cubicBezTo>
                    <a:pt x="49" y="416"/>
                    <a:pt x="49" y="416"/>
                    <a:pt x="49" y="415"/>
                  </a:cubicBezTo>
                  <a:cubicBezTo>
                    <a:pt x="49" y="415"/>
                    <a:pt x="49" y="414"/>
                    <a:pt x="49" y="414"/>
                  </a:cubicBezTo>
                  <a:cubicBezTo>
                    <a:pt x="48" y="414"/>
                    <a:pt x="48" y="414"/>
                    <a:pt x="47" y="414"/>
                  </a:cubicBezTo>
                  <a:cubicBezTo>
                    <a:pt x="47" y="413"/>
                    <a:pt x="46" y="412"/>
                    <a:pt x="46" y="412"/>
                  </a:cubicBezTo>
                  <a:cubicBezTo>
                    <a:pt x="46" y="411"/>
                    <a:pt x="46" y="410"/>
                    <a:pt x="47" y="410"/>
                  </a:cubicBezTo>
                  <a:cubicBezTo>
                    <a:pt x="47" y="409"/>
                    <a:pt x="48" y="409"/>
                    <a:pt x="48" y="409"/>
                  </a:cubicBezTo>
                  <a:cubicBezTo>
                    <a:pt x="49" y="408"/>
                    <a:pt x="49" y="407"/>
                    <a:pt x="49" y="406"/>
                  </a:cubicBezTo>
                  <a:cubicBezTo>
                    <a:pt x="50" y="405"/>
                    <a:pt x="50" y="403"/>
                    <a:pt x="50" y="403"/>
                  </a:cubicBezTo>
                  <a:cubicBezTo>
                    <a:pt x="50" y="402"/>
                    <a:pt x="51" y="401"/>
                    <a:pt x="51" y="401"/>
                  </a:cubicBezTo>
                  <a:cubicBezTo>
                    <a:pt x="52" y="401"/>
                    <a:pt x="53" y="400"/>
                    <a:pt x="53" y="400"/>
                  </a:cubicBezTo>
                  <a:cubicBezTo>
                    <a:pt x="54" y="400"/>
                    <a:pt x="54" y="399"/>
                    <a:pt x="54" y="399"/>
                  </a:cubicBezTo>
                  <a:cubicBezTo>
                    <a:pt x="54" y="398"/>
                    <a:pt x="53" y="398"/>
                    <a:pt x="52" y="398"/>
                  </a:cubicBezTo>
                  <a:cubicBezTo>
                    <a:pt x="52" y="398"/>
                    <a:pt x="52" y="398"/>
                    <a:pt x="52" y="397"/>
                  </a:cubicBezTo>
                  <a:cubicBezTo>
                    <a:pt x="52" y="397"/>
                    <a:pt x="52" y="395"/>
                    <a:pt x="52" y="395"/>
                  </a:cubicBezTo>
                  <a:cubicBezTo>
                    <a:pt x="52" y="394"/>
                    <a:pt x="52" y="393"/>
                    <a:pt x="52" y="393"/>
                  </a:cubicBezTo>
                  <a:cubicBezTo>
                    <a:pt x="52" y="392"/>
                    <a:pt x="53" y="391"/>
                    <a:pt x="54" y="390"/>
                  </a:cubicBezTo>
                  <a:cubicBezTo>
                    <a:pt x="54" y="390"/>
                    <a:pt x="56" y="389"/>
                    <a:pt x="57" y="388"/>
                  </a:cubicBezTo>
                  <a:cubicBezTo>
                    <a:pt x="58" y="388"/>
                    <a:pt x="59" y="388"/>
                    <a:pt x="60" y="387"/>
                  </a:cubicBezTo>
                  <a:cubicBezTo>
                    <a:pt x="61" y="387"/>
                    <a:pt x="63" y="387"/>
                    <a:pt x="64" y="387"/>
                  </a:cubicBezTo>
                  <a:cubicBezTo>
                    <a:pt x="65" y="387"/>
                    <a:pt x="66" y="387"/>
                    <a:pt x="67" y="387"/>
                  </a:cubicBezTo>
                  <a:cubicBezTo>
                    <a:pt x="67" y="387"/>
                    <a:pt x="68" y="388"/>
                    <a:pt x="68" y="388"/>
                  </a:cubicBezTo>
                  <a:cubicBezTo>
                    <a:pt x="69" y="389"/>
                    <a:pt x="69" y="391"/>
                    <a:pt x="70" y="391"/>
                  </a:cubicBezTo>
                  <a:cubicBezTo>
                    <a:pt x="70" y="392"/>
                    <a:pt x="71" y="394"/>
                    <a:pt x="71" y="394"/>
                  </a:cubicBezTo>
                  <a:cubicBezTo>
                    <a:pt x="72" y="395"/>
                    <a:pt x="73" y="396"/>
                    <a:pt x="74" y="397"/>
                  </a:cubicBezTo>
                  <a:cubicBezTo>
                    <a:pt x="75" y="397"/>
                    <a:pt x="77" y="398"/>
                    <a:pt x="78" y="398"/>
                  </a:cubicBezTo>
                  <a:cubicBezTo>
                    <a:pt x="79" y="398"/>
                    <a:pt x="80" y="398"/>
                    <a:pt x="81" y="398"/>
                  </a:cubicBezTo>
                  <a:cubicBezTo>
                    <a:pt x="82" y="398"/>
                    <a:pt x="84" y="397"/>
                    <a:pt x="84" y="397"/>
                  </a:cubicBezTo>
                  <a:cubicBezTo>
                    <a:pt x="85" y="396"/>
                    <a:pt x="87" y="396"/>
                    <a:pt x="87" y="396"/>
                  </a:cubicBezTo>
                  <a:cubicBezTo>
                    <a:pt x="88" y="396"/>
                    <a:pt x="90" y="396"/>
                    <a:pt x="90" y="396"/>
                  </a:cubicBezTo>
                  <a:cubicBezTo>
                    <a:pt x="91" y="395"/>
                    <a:pt x="92" y="395"/>
                    <a:pt x="93" y="394"/>
                  </a:cubicBezTo>
                  <a:cubicBezTo>
                    <a:pt x="93" y="394"/>
                    <a:pt x="94" y="393"/>
                    <a:pt x="94" y="393"/>
                  </a:cubicBezTo>
                  <a:cubicBezTo>
                    <a:pt x="94" y="392"/>
                    <a:pt x="94" y="391"/>
                    <a:pt x="94" y="391"/>
                  </a:cubicBezTo>
                  <a:cubicBezTo>
                    <a:pt x="94" y="391"/>
                    <a:pt x="93" y="391"/>
                    <a:pt x="93" y="391"/>
                  </a:cubicBezTo>
                  <a:cubicBezTo>
                    <a:pt x="92" y="391"/>
                    <a:pt x="92" y="392"/>
                    <a:pt x="91" y="393"/>
                  </a:cubicBezTo>
                  <a:cubicBezTo>
                    <a:pt x="91" y="393"/>
                    <a:pt x="89" y="393"/>
                    <a:pt x="89" y="393"/>
                  </a:cubicBezTo>
                  <a:cubicBezTo>
                    <a:pt x="87" y="394"/>
                    <a:pt x="85" y="395"/>
                    <a:pt x="84" y="395"/>
                  </a:cubicBezTo>
                  <a:cubicBezTo>
                    <a:pt x="83" y="395"/>
                    <a:pt x="81" y="396"/>
                    <a:pt x="80" y="396"/>
                  </a:cubicBezTo>
                  <a:cubicBezTo>
                    <a:pt x="79" y="396"/>
                    <a:pt x="77" y="395"/>
                    <a:pt x="77" y="395"/>
                  </a:cubicBezTo>
                  <a:cubicBezTo>
                    <a:pt x="76" y="394"/>
                    <a:pt x="74" y="393"/>
                    <a:pt x="74" y="392"/>
                  </a:cubicBezTo>
                  <a:cubicBezTo>
                    <a:pt x="73" y="391"/>
                    <a:pt x="72" y="390"/>
                    <a:pt x="72" y="389"/>
                  </a:cubicBezTo>
                  <a:cubicBezTo>
                    <a:pt x="72" y="389"/>
                    <a:pt x="71" y="388"/>
                    <a:pt x="72" y="387"/>
                  </a:cubicBezTo>
                  <a:cubicBezTo>
                    <a:pt x="72" y="387"/>
                    <a:pt x="73" y="387"/>
                    <a:pt x="73" y="387"/>
                  </a:cubicBezTo>
                  <a:cubicBezTo>
                    <a:pt x="73" y="387"/>
                    <a:pt x="74" y="387"/>
                    <a:pt x="75" y="387"/>
                  </a:cubicBezTo>
                  <a:cubicBezTo>
                    <a:pt x="75" y="386"/>
                    <a:pt x="75" y="385"/>
                    <a:pt x="74" y="385"/>
                  </a:cubicBezTo>
                  <a:cubicBezTo>
                    <a:pt x="74" y="384"/>
                    <a:pt x="74" y="384"/>
                    <a:pt x="74" y="384"/>
                  </a:cubicBezTo>
                  <a:cubicBezTo>
                    <a:pt x="74" y="384"/>
                    <a:pt x="73" y="383"/>
                    <a:pt x="73" y="383"/>
                  </a:cubicBezTo>
                  <a:cubicBezTo>
                    <a:pt x="73" y="382"/>
                    <a:pt x="72" y="383"/>
                    <a:pt x="71" y="383"/>
                  </a:cubicBezTo>
                  <a:cubicBezTo>
                    <a:pt x="71" y="383"/>
                    <a:pt x="70" y="382"/>
                    <a:pt x="69" y="382"/>
                  </a:cubicBezTo>
                  <a:cubicBezTo>
                    <a:pt x="69" y="382"/>
                    <a:pt x="67" y="382"/>
                    <a:pt x="67" y="382"/>
                  </a:cubicBezTo>
                  <a:cubicBezTo>
                    <a:pt x="67" y="383"/>
                    <a:pt x="67" y="383"/>
                    <a:pt x="67" y="384"/>
                  </a:cubicBezTo>
                  <a:cubicBezTo>
                    <a:pt x="67" y="384"/>
                    <a:pt x="67" y="384"/>
                    <a:pt x="66" y="384"/>
                  </a:cubicBezTo>
                  <a:cubicBezTo>
                    <a:pt x="66" y="384"/>
                    <a:pt x="65" y="383"/>
                    <a:pt x="64" y="383"/>
                  </a:cubicBezTo>
                  <a:cubicBezTo>
                    <a:pt x="64" y="383"/>
                    <a:pt x="63" y="382"/>
                    <a:pt x="63" y="381"/>
                  </a:cubicBezTo>
                  <a:cubicBezTo>
                    <a:pt x="63" y="381"/>
                    <a:pt x="63" y="380"/>
                    <a:pt x="63" y="379"/>
                  </a:cubicBezTo>
                  <a:cubicBezTo>
                    <a:pt x="62" y="379"/>
                    <a:pt x="62" y="379"/>
                    <a:pt x="62" y="379"/>
                  </a:cubicBezTo>
                  <a:cubicBezTo>
                    <a:pt x="62" y="379"/>
                    <a:pt x="62" y="380"/>
                    <a:pt x="62" y="380"/>
                  </a:cubicBezTo>
                  <a:cubicBezTo>
                    <a:pt x="61" y="381"/>
                    <a:pt x="61" y="381"/>
                    <a:pt x="61" y="381"/>
                  </a:cubicBezTo>
                  <a:cubicBezTo>
                    <a:pt x="60" y="381"/>
                    <a:pt x="60" y="380"/>
                    <a:pt x="60" y="379"/>
                  </a:cubicBezTo>
                  <a:cubicBezTo>
                    <a:pt x="60" y="379"/>
                    <a:pt x="59" y="378"/>
                    <a:pt x="59" y="377"/>
                  </a:cubicBezTo>
                  <a:cubicBezTo>
                    <a:pt x="59" y="377"/>
                    <a:pt x="60" y="375"/>
                    <a:pt x="60" y="375"/>
                  </a:cubicBezTo>
                  <a:cubicBezTo>
                    <a:pt x="60" y="374"/>
                    <a:pt x="62" y="373"/>
                    <a:pt x="62" y="372"/>
                  </a:cubicBezTo>
                  <a:cubicBezTo>
                    <a:pt x="63" y="372"/>
                    <a:pt x="64" y="372"/>
                    <a:pt x="64" y="372"/>
                  </a:cubicBezTo>
                  <a:cubicBezTo>
                    <a:pt x="65" y="372"/>
                    <a:pt x="66" y="371"/>
                    <a:pt x="66" y="371"/>
                  </a:cubicBezTo>
                  <a:cubicBezTo>
                    <a:pt x="66" y="370"/>
                    <a:pt x="67" y="369"/>
                    <a:pt x="67" y="369"/>
                  </a:cubicBezTo>
                  <a:cubicBezTo>
                    <a:pt x="67" y="368"/>
                    <a:pt x="67" y="367"/>
                    <a:pt x="67" y="367"/>
                  </a:cubicBezTo>
                  <a:cubicBezTo>
                    <a:pt x="68" y="366"/>
                    <a:pt x="70" y="366"/>
                    <a:pt x="71" y="366"/>
                  </a:cubicBezTo>
                  <a:cubicBezTo>
                    <a:pt x="72" y="366"/>
                    <a:pt x="73" y="366"/>
                    <a:pt x="74" y="366"/>
                  </a:cubicBezTo>
                  <a:cubicBezTo>
                    <a:pt x="75" y="366"/>
                    <a:pt x="76" y="365"/>
                    <a:pt x="77" y="365"/>
                  </a:cubicBezTo>
                  <a:cubicBezTo>
                    <a:pt x="78" y="365"/>
                    <a:pt x="81" y="365"/>
                    <a:pt x="82" y="365"/>
                  </a:cubicBezTo>
                  <a:cubicBezTo>
                    <a:pt x="82" y="365"/>
                    <a:pt x="84" y="367"/>
                    <a:pt x="84" y="367"/>
                  </a:cubicBezTo>
                  <a:cubicBezTo>
                    <a:pt x="85" y="368"/>
                    <a:pt x="86" y="369"/>
                    <a:pt x="86" y="370"/>
                  </a:cubicBezTo>
                  <a:cubicBezTo>
                    <a:pt x="87" y="370"/>
                    <a:pt x="88" y="372"/>
                    <a:pt x="89" y="372"/>
                  </a:cubicBezTo>
                  <a:cubicBezTo>
                    <a:pt x="89" y="373"/>
                    <a:pt x="90" y="374"/>
                    <a:pt x="91" y="374"/>
                  </a:cubicBezTo>
                  <a:cubicBezTo>
                    <a:pt x="92" y="374"/>
                    <a:pt x="93" y="374"/>
                    <a:pt x="94" y="374"/>
                  </a:cubicBezTo>
                  <a:cubicBezTo>
                    <a:pt x="94" y="374"/>
                    <a:pt x="96" y="373"/>
                    <a:pt x="96" y="373"/>
                  </a:cubicBezTo>
                  <a:cubicBezTo>
                    <a:pt x="97" y="373"/>
                    <a:pt x="99" y="372"/>
                    <a:pt x="100" y="372"/>
                  </a:cubicBezTo>
                  <a:cubicBezTo>
                    <a:pt x="101" y="371"/>
                    <a:pt x="103" y="370"/>
                    <a:pt x="105" y="370"/>
                  </a:cubicBezTo>
                  <a:cubicBezTo>
                    <a:pt x="105" y="370"/>
                    <a:pt x="106" y="370"/>
                    <a:pt x="107" y="370"/>
                  </a:cubicBezTo>
                  <a:cubicBezTo>
                    <a:pt x="107" y="370"/>
                    <a:pt x="108" y="370"/>
                    <a:pt x="109" y="370"/>
                  </a:cubicBezTo>
                  <a:cubicBezTo>
                    <a:pt x="109" y="370"/>
                    <a:pt x="109" y="371"/>
                    <a:pt x="110" y="371"/>
                  </a:cubicBezTo>
                  <a:cubicBezTo>
                    <a:pt x="110" y="371"/>
                    <a:pt x="111" y="371"/>
                    <a:pt x="111" y="370"/>
                  </a:cubicBezTo>
                  <a:cubicBezTo>
                    <a:pt x="111" y="370"/>
                    <a:pt x="111" y="370"/>
                    <a:pt x="111" y="369"/>
                  </a:cubicBezTo>
                  <a:cubicBezTo>
                    <a:pt x="111" y="369"/>
                    <a:pt x="110" y="368"/>
                    <a:pt x="109" y="368"/>
                  </a:cubicBezTo>
                  <a:cubicBezTo>
                    <a:pt x="109" y="367"/>
                    <a:pt x="107" y="367"/>
                    <a:pt x="107" y="367"/>
                  </a:cubicBezTo>
                  <a:cubicBezTo>
                    <a:pt x="106" y="367"/>
                    <a:pt x="105" y="368"/>
                    <a:pt x="104" y="368"/>
                  </a:cubicBezTo>
                  <a:cubicBezTo>
                    <a:pt x="103" y="368"/>
                    <a:pt x="101" y="369"/>
                    <a:pt x="100" y="370"/>
                  </a:cubicBezTo>
                  <a:cubicBezTo>
                    <a:pt x="99" y="370"/>
                    <a:pt x="97" y="370"/>
                    <a:pt x="96" y="370"/>
                  </a:cubicBezTo>
                  <a:cubicBezTo>
                    <a:pt x="95" y="371"/>
                    <a:pt x="93" y="371"/>
                    <a:pt x="93" y="370"/>
                  </a:cubicBezTo>
                  <a:cubicBezTo>
                    <a:pt x="92" y="370"/>
                    <a:pt x="90" y="369"/>
                    <a:pt x="90" y="369"/>
                  </a:cubicBezTo>
                  <a:cubicBezTo>
                    <a:pt x="89" y="368"/>
                    <a:pt x="89" y="367"/>
                    <a:pt x="88" y="366"/>
                  </a:cubicBezTo>
                  <a:cubicBezTo>
                    <a:pt x="88" y="366"/>
                    <a:pt x="88" y="364"/>
                    <a:pt x="87" y="364"/>
                  </a:cubicBezTo>
                  <a:cubicBezTo>
                    <a:pt x="87" y="363"/>
                    <a:pt x="85" y="362"/>
                    <a:pt x="84" y="361"/>
                  </a:cubicBezTo>
                  <a:cubicBezTo>
                    <a:pt x="83" y="361"/>
                    <a:pt x="82" y="361"/>
                    <a:pt x="81" y="361"/>
                  </a:cubicBezTo>
                  <a:cubicBezTo>
                    <a:pt x="80" y="361"/>
                    <a:pt x="78" y="361"/>
                    <a:pt x="77" y="361"/>
                  </a:cubicBezTo>
                  <a:cubicBezTo>
                    <a:pt x="76" y="360"/>
                    <a:pt x="75" y="360"/>
                    <a:pt x="75" y="359"/>
                  </a:cubicBezTo>
                  <a:cubicBezTo>
                    <a:pt x="74" y="359"/>
                    <a:pt x="73" y="357"/>
                    <a:pt x="73" y="356"/>
                  </a:cubicBezTo>
                  <a:cubicBezTo>
                    <a:pt x="73" y="355"/>
                    <a:pt x="73" y="353"/>
                    <a:pt x="73" y="353"/>
                  </a:cubicBezTo>
                  <a:cubicBezTo>
                    <a:pt x="73" y="352"/>
                    <a:pt x="73" y="351"/>
                    <a:pt x="74" y="351"/>
                  </a:cubicBezTo>
                  <a:cubicBezTo>
                    <a:pt x="74" y="351"/>
                    <a:pt x="75" y="350"/>
                    <a:pt x="75" y="350"/>
                  </a:cubicBezTo>
                  <a:cubicBezTo>
                    <a:pt x="76" y="349"/>
                    <a:pt x="78" y="349"/>
                    <a:pt x="78" y="348"/>
                  </a:cubicBezTo>
                  <a:cubicBezTo>
                    <a:pt x="79" y="348"/>
                    <a:pt x="79" y="346"/>
                    <a:pt x="79" y="345"/>
                  </a:cubicBezTo>
                  <a:cubicBezTo>
                    <a:pt x="80" y="345"/>
                    <a:pt x="80" y="343"/>
                    <a:pt x="80" y="343"/>
                  </a:cubicBezTo>
                  <a:cubicBezTo>
                    <a:pt x="80" y="342"/>
                    <a:pt x="79" y="341"/>
                    <a:pt x="79" y="341"/>
                  </a:cubicBezTo>
                  <a:cubicBezTo>
                    <a:pt x="79" y="341"/>
                    <a:pt x="79" y="340"/>
                    <a:pt x="79" y="339"/>
                  </a:cubicBezTo>
                  <a:cubicBezTo>
                    <a:pt x="79" y="339"/>
                    <a:pt x="79" y="338"/>
                    <a:pt x="79" y="338"/>
                  </a:cubicBezTo>
                  <a:cubicBezTo>
                    <a:pt x="79" y="338"/>
                    <a:pt x="79" y="336"/>
                    <a:pt x="80" y="336"/>
                  </a:cubicBezTo>
                  <a:cubicBezTo>
                    <a:pt x="80" y="336"/>
                    <a:pt x="81" y="335"/>
                    <a:pt x="82" y="335"/>
                  </a:cubicBezTo>
                  <a:cubicBezTo>
                    <a:pt x="82" y="335"/>
                    <a:pt x="84" y="335"/>
                    <a:pt x="84" y="335"/>
                  </a:cubicBezTo>
                  <a:cubicBezTo>
                    <a:pt x="85" y="335"/>
                    <a:pt x="86" y="335"/>
                    <a:pt x="87" y="335"/>
                  </a:cubicBezTo>
                  <a:cubicBezTo>
                    <a:pt x="88" y="335"/>
                    <a:pt x="89" y="334"/>
                    <a:pt x="90" y="334"/>
                  </a:cubicBezTo>
                  <a:cubicBezTo>
                    <a:pt x="90" y="334"/>
                    <a:pt x="91" y="333"/>
                    <a:pt x="91" y="333"/>
                  </a:cubicBezTo>
                  <a:cubicBezTo>
                    <a:pt x="92" y="333"/>
                    <a:pt x="93" y="333"/>
                    <a:pt x="94" y="333"/>
                  </a:cubicBezTo>
                  <a:cubicBezTo>
                    <a:pt x="95" y="334"/>
                    <a:pt x="96" y="335"/>
                    <a:pt x="97" y="336"/>
                  </a:cubicBezTo>
                  <a:cubicBezTo>
                    <a:pt x="98" y="337"/>
                    <a:pt x="99" y="339"/>
                    <a:pt x="100" y="340"/>
                  </a:cubicBezTo>
                  <a:cubicBezTo>
                    <a:pt x="101" y="340"/>
                    <a:pt x="102" y="343"/>
                    <a:pt x="103" y="343"/>
                  </a:cubicBezTo>
                  <a:cubicBezTo>
                    <a:pt x="104" y="343"/>
                    <a:pt x="105" y="344"/>
                    <a:pt x="105" y="344"/>
                  </a:cubicBezTo>
                  <a:cubicBezTo>
                    <a:pt x="106" y="344"/>
                    <a:pt x="106" y="343"/>
                    <a:pt x="106" y="343"/>
                  </a:cubicBezTo>
                  <a:cubicBezTo>
                    <a:pt x="107" y="343"/>
                    <a:pt x="107" y="343"/>
                    <a:pt x="108" y="343"/>
                  </a:cubicBezTo>
                  <a:cubicBezTo>
                    <a:pt x="108" y="343"/>
                    <a:pt x="109" y="343"/>
                    <a:pt x="109" y="343"/>
                  </a:cubicBezTo>
                  <a:cubicBezTo>
                    <a:pt x="110" y="343"/>
                    <a:pt x="110" y="343"/>
                    <a:pt x="111" y="343"/>
                  </a:cubicBezTo>
                  <a:cubicBezTo>
                    <a:pt x="111" y="343"/>
                    <a:pt x="112" y="343"/>
                    <a:pt x="112" y="343"/>
                  </a:cubicBezTo>
                  <a:cubicBezTo>
                    <a:pt x="112" y="343"/>
                    <a:pt x="113" y="342"/>
                    <a:pt x="113" y="342"/>
                  </a:cubicBezTo>
                  <a:cubicBezTo>
                    <a:pt x="113" y="342"/>
                    <a:pt x="112" y="341"/>
                    <a:pt x="112" y="341"/>
                  </a:cubicBezTo>
                  <a:cubicBezTo>
                    <a:pt x="112" y="341"/>
                    <a:pt x="111" y="341"/>
                    <a:pt x="110" y="341"/>
                  </a:cubicBezTo>
                  <a:cubicBezTo>
                    <a:pt x="110" y="341"/>
                    <a:pt x="109" y="340"/>
                    <a:pt x="109" y="340"/>
                  </a:cubicBezTo>
                  <a:cubicBezTo>
                    <a:pt x="109" y="340"/>
                    <a:pt x="108" y="340"/>
                    <a:pt x="108" y="340"/>
                  </a:cubicBezTo>
                  <a:cubicBezTo>
                    <a:pt x="107" y="340"/>
                    <a:pt x="106" y="340"/>
                    <a:pt x="105" y="340"/>
                  </a:cubicBezTo>
                  <a:cubicBezTo>
                    <a:pt x="104" y="340"/>
                    <a:pt x="103" y="339"/>
                    <a:pt x="103" y="339"/>
                  </a:cubicBezTo>
                  <a:cubicBezTo>
                    <a:pt x="102" y="339"/>
                    <a:pt x="102" y="338"/>
                    <a:pt x="101" y="337"/>
                  </a:cubicBezTo>
                  <a:cubicBezTo>
                    <a:pt x="101" y="337"/>
                    <a:pt x="100" y="336"/>
                    <a:pt x="99" y="335"/>
                  </a:cubicBezTo>
                  <a:cubicBezTo>
                    <a:pt x="98" y="334"/>
                    <a:pt x="97" y="333"/>
                    <a:pt x="97" y="333"/>
                  </a:cubicBezTo>
                  <a:cubicBezTo>
                    <a:pt x="96" y="332"/>
                    <a:pt x="96" y="331"/>
                    <a:pt x="96" y="331"/>
                  </a:cubicBezTo>
                  <a:cubicBezTo>
                    <a:pt x="96" y="330"/>
                    <a:pt x="96" y="330"/>
                    <a:pt x="96" y="329"/>
                  </a:cubicBezTo>
                  <a:cubicBezTo>
                    <a:pt x="96" y="329"/>
                    <a:pt x="96" y="328"/>
                    <a:pt x="96" y="328"/>
                  </a:cubicBezTo>
                  <a:cubicBezTo>
                    <a:pt x="97" y="327"/>
                    <a:pt x="98" y="327"/>
                    <a:pt x="98" y="326"/>
                  </a:cubicBezTo>
                  <a:cubicBezTo>
                    <a:pt x="98" y="326"/>
                    <a:pt x="99" y="325"/>
                    <a:pt x="99" y="325"/>
                  </a:cubicBezTo>
                  <a:cubicBezTo>
                    <a:pt x="99" y="325"/>
                    <a:pt x="100" y="324"/>
                    <a:pt x="100" y="324"/>
                  </a:cubicBezTo>
                  <a:cubicBezTo>
                    <a:pt x="100" y="323"/>
                    <a:pt x="100" y="323"/>
                    <a:pt x="101" y="322"/>
                  </a:cubicBezTo>
                  <a:cubicBezTo>
                    <a:pt x="101" y="322"/>
                    <a:pt x="101" y="321"/>
                    <a:pt x="101" y="321"/>
                  </a:cubicBezTo>
                  <a:cubicBezTo>
                    <a:pt x="102" y="321"/>
                    <a:pt x="101" y="320"/>
                    <a:pt x="101" y="320"/>
                  </a:cubicBezTo>
                  <a:cubicBezTo>
                    <a:pt x="101" y="320"/>
                    <a:pt x="100" y="321"/>
                    <a:pt x="99" y="321"/>
                  </a:cubicBezTo>
                  <a:cubicBezTo>
                    <a:pt x="99" y="322"/>
                    <a:pt x="98" y="323"/>
                    <a:pt x="98" y="323"/>
                  </a:cubicBezTo>
                  <a:cubicBezTo>
                    <a:pt x="97" y="324"/>
                    <a:pt x="96" y="326"/>
                    <a:pt x="96" y="326"/>
                  </a:cubicBezTo>
                  <a:cubicBezTo>
                    <a:pt x="95" y="327"/>
                    <a:pt x="94" y="329"/>
                    <a:pt x="93" y="330"/>
                  </a:cubicBezTo>
                  <a:cubicBezTo>
                    <a:pt x="93" y="330"/>
                    <a:pt x="92" y="331"/>
                    <a:pt x="91" y="331"/>
                  </a:cubicBezTo>
                  <a:cubicBezTo>
                    <a:pt x="91" y="331"/>
                    <a:pt x="90" y="331"/>
                    <a:pt x="89" y="331"/>
                  </a:cubicBezTo>
                  <a:cubicBezTo>
                    <a:pt x="89" y="331"/>
                    <a:pt x="88" y="332"/>
                    <a:pt x="88" y="332"/>
                  </a:cubicBezTo>
                  <a:cubicBezTo>
                    <a:pt x="87" y="333"/>
                    <a:pt x="87" y="333"/>
                    <a:pt x="86" y="333"/>
                  </a:cubicBezTo>
                  <a:cubicBezTo>
                    <a:pt x="86" y="333"/>
                    <a:pt x="85" y="333"/>
                    <a:pt x="85" y="332"/>
                  </a:cubicBezTo>
                  <a:cubicBezTo>
                    <a:pt x="85" y="332"/>
                    <a:pt x="85" y="331"/>
                    <a:pt x="86" y="331"/>
                  </a:cubicBezTo>
                  <a:cubicBezTo>
                    <a:pt x="86" y="331"/>
                    <a:pt x="86" y="331"/>
                    <a:pt x="86" y="330"/>
                  </a:cubicBezTo>
                  <a:cubicBezTo>
                    <a:pt x="86" y="330"/>
                    <a:pt x="85" y="330"/>
                    <a:pt x="84" y="330"/>
                  </a:cubicBezTo>
                  <a:cubicBezTo>
                    <a:pt x="84" y="330"/>
                    <a:pt x="84" y="330"/>
                    <a:pt x="84" y="331"/>
                  </a:cubicBezTo>
                  <a:cubicBezTo>
                    <a:pt x="83" y="331"/>
                    <a:pt x="82" y="331"/>
                    <a:pt x="82" y="331"/>
                  </a:cubicBezTo>
                  <a:cubicBezTo>
                    <a:pt x="82" y="331"/>
                    <a:pt x="81" y="330"/>
                    <a:pt x="81" y="330"/>
                  </a:cubicBezTo>
                  <a:cubicBezTo>
                    <a:pt x="81" y="330"/>
                    <a:pt x="81" y="329"/>
                    <a:pt x="81" y="328"/>
                  </a:cubicBezTo>
                  <a:cubicBezTo>
                    <a:pt x="81" y="328"/>
                    <a:pt x="80" y="328"/>
                    <a:pt x="80" y="328"/>
                  </a:cubicBezTo>
                  <a:cubicBezTo>
                    <a:pt x="79" y="327"/>
                    <a:pt x="78" y="327"/>
                    <a:pt x="78" y="328"/>
                  </a:cubicBezTo>
                  <a:cubicBezTo>
                    <a:pt x="77" y="328"/>
                    <a:pt x="76" y="328"/>
                    <a:pt x="76" y="328"/>
                  </a:cubicBezTo>
                  <a:cubicBezTo>
                    <a:pt x="75" y="329"/>
                    <a:pt x="74" y="329"/>
                    <a:pt x="73" y="329"/>
                  </a:cubicBezTo>
                  <a:cubicBezTo>
                    <a:pt x="72" y="329"/>
                    <a:pt x="70" y="330"/>
                    <a:pt x="69" y="329"/>
                  </a:cubicBezTo>
                  <a:cubicBezTo>
                    <a:pt x="69" y="329"/>
                    <a:pt x="68" y="328"/>
                    <a:pt x="68" y="328"/>
                  </a:cubicBezTo>
                  <a:cubicBezTo>
                    <a:pt x="68" y="327"/>
                    <a:pt x="68" y="326"/>
                    <a:pt x="68" y="326"/>
                  </a:cubicBezTo>
                  <a:cubicBezTo>
                    <a:pt x="68" y="325"/>
                    <a:pt x="68" y="325"/>
                    <a:pt x="68" y="325"/>
                  </a:cubicBezTo>
                  <a:cubicBezTo>
                    <a:pt x="69" y="324"/>
                    <a:pt x="69" y="323"/>
                    <a:pt x="69" y="322"/>
                  </a:cubicBezTo>
                  <a:cubicBezTo>
                    <a:pt x="69" y="321"/>
                    <a:pt x="69" y="320"/>
                    <a:pt x="70" y="319"/>
                  </a:cubicBezTo>
                  <a:cubicBezTo>
                    <a:pt x="70" y="319"/>
                    <a:pt x="70" y="319"/>
                    <a:pt x="70" y="318"/>
                  </a:cubicBezTo>
                  <a:cubicBezTo>
                    <a:pt x="71" y="318"/>
                    <a:pt x="72" y="318"/>
                    <a:pt x="73" y="318"/>
                  </a:cubicBezTo>
                  <a:cubicBezTo>
                    <a:pt x="73" y="317"/>
                    <a:pt x="74" y="317"/>
                    <a:pt x="74" y="317"/>
                  </a:cubicBezTo>
                  <a:cubicBezTo>
                    <a:pt x="74" y="317"/>
                    <a:pt x="74" y="316"/>
                    <a:pt x="74" y="315"/>
                  </a:cubicBezTo>
                  <a:cubicBezTo>
                    <a:pt x="74" y="315"/>
                    <a:pt x="75" y="314"/>
                    <a:pt x="75" y="314"/>
                  </a:cubicBezTo>
                  <a:cubicBezTo>
                    <a:pt x="76" y="314"/>
                    <a:pt x="77" y="314"/>
                    <a:pt x="78" y="314"/>
                  </a:cubicBezTo>
                  <a:cubicBezTo>
                    <a:pt x="78" y="314"/>
                    <a:pt x="79" y="314"/>
                    <a:pt x="79" y="314"/>
                  </a:cubicBezTo>
                  <a:cubicBezTo>
                    <a:pt x="80" y="314"/>
                    <a:pt x="81" y="314"/>
                    <a:pt x="81" y="314"/>
                  </a:cubicBezTo>
                  <a:cubicBezTo>
                    <a:pt x="82" y="314"/>
                    <a:pt x="83" y="314"/>
                    <a:pt x="84" y="313"/>
                  </a:cubicBezTo>
                  <a:cubicBezTo>
                    <a:pt x="84" y="313"/>
                    <a:pt x="85" y="312"/>
                    <a:pt x="86" y="312"/>
                  </a:cubicBezTo>
                  <a:cubicBezTo>
                    <a:pt x="87" y="312"/>
                    <a:pt x="89" y="312"/>
                    <a:pt x="90" y="311"/>
                  </a:cubicBezTo>
                  <a:cubicBezTo>
                    <a:pt x="92" y="311"/>
                    <a:pt x="94" y="309"/>
                    <a:pt x="95" y="308"/>
                  </a:cubicBezTo>
                  <a:cubicBezTo>
                    <a:pt x="97" y="307"/>
                    <a:pt x="99" y="305"/>
                    <a:pt x="100" y="304"/>
                  </a:cubicBezTo>
                  <a:cubicBezTo>
                    <a:pt x="101" y="303"/>
                    <a:pt x="102" y="302"/>
                    <a:pt x="103" y="301"/>
                  </a:cubicBezTo>
                  <a:cubicBezTo>
                    <a:pt x="103" y="300"/>
                    <a:pt x="104" y="298"/>
                    <a:pt x="104" y="298"/>
                  </a:cubicBezTo>
                  <a:cubicBezTo>
                    <a:pt x="104" y="297"/>
                    <a:pt x="104" y="297"/>
                    <a:pt x="103" y="297"/>
                  </a:cubicBezTo>
                  <a:cubicBezTo>
                    <a:pt x="103" y="297"/>
                    <a:pt x="102" y="298"/>
                    <a:pt x="102" y="299"/>
                  </a:cubicBezTo>
                  <a:cubicBezTo>
                    <a:pt x="101" y="299"/>
                    <a:pt x="99" y="301"/>
                    <a:pt x="98" y="301"/>
                  </a:cubicBezTo>
                  <a:cubicBezTo>
                    <a:pt x="97" y="302"/>
                    <a:pt x="96" y="304"/>
                    <a:pt x="95" y="305"/>
                  </a:cubicBezTo>
                  <a:cubicBezTo>
                    <a:pt x="94" y="306"/>
                    <a:pt x="92" y="307"/>
                    <a:pt x="92" y="308"/>
                  </a:cubicBezTo>
                  <a:cubicBezTo>
                    <a:pt x="90" y="308"/>
                    <a:pt x="88" y="310"/>
                    <a:pt x="87" y="310"/>
                  </a:cubicBezTo>
                  <a:cubicBezTo>
                    <a:pt x="86" y="311"/>
                    <a:pt x="85" y="311"/>
                    <a:pt x="84" y="311"/>
                  </a:cubicBezTo>
                  <a:cubicBezTo>
                    <a:pt x="84" y="311"/>
                    <a:pt x="83" y="312"/>
                    <a:pt x="83" y="312"/>
                  </a:cubicBezTo>
                  <a:cubicBezTo>
                    <a:pt x="82" y="311"/>
                    <a:pt x="82" y="310"/>
                    <a:pt x="82" y="310"/>
                  </a:cubicBezTo>
                  <a:cubicBezTo>
                    <a:pt x="82" y="310"/>
                    <a:pt x="83" y="310"/>
                    <a:pt x="83" y="310"/>
                  </a:cubicBezTo>
                  <a:cubicBezTo>
                    <a:pt x="83" y="310"/>
                    <a:pt x="84" y="309"/>
                    <a:pt x="83" y="309"/>
                  </a:cubicBezTo>
                  <a:cubicBezTo>
                    <a:pt x="83" y="309"/>
                    <a:pt x="83" y="308"/>
                    <a:pt x="82" y="308"/>
                  </a:cubicBezTo>
                  <a:cubicBezTo>
                    <a:pt x="82" y="308"/>
                    <a:pt x="81" y="308"/>
                    <a:pt x="80" y="308"/>
                  </a:cubicBezTo>
                  <a:cubicBezTo>
                    <a:pt x="80" y="307"/>
                    <a:pt x="80" y="307"/>
                    <a:pt x="80" y="307"/>
                  </a:cubicBezTo>
                  <a:cubicBezTo>
                    <a:pt x="80" y="306"/>
                    <a:pt x="80" y="305"/>
                    <a:pt x="80" y="305"/>
                  </a:cubicBezTo>
                  <a:cubicBezTo>
                    <a:pt x="81" y="305"/>
                    <a:pt x="82" y="304"/>
                    <a:pt x="83" y="304"/>
                  </a:cubicBezTo>
                  <a:cubicBezTo>
                    <a:pt x="83" y="304"/>
                    <a:pt x="84" y="303"/>
                    <a:pt x="84" y="303"/>
                  </a:cubicBezTo>
                  <a:cubicBezTo>
                    <a:pt x="85" y="303"/>
                    <a:pt x="84" y="301"/>
                    <a:pt x="84" y="301"/>
                  </a:cubicBezTo>
                  <a:cubicBezTo>
                    <a:pt x="84" y="300"/>
                    <a:pt x="84" y="299"/>
                    <a:pt x="84" y="299"/>
                  </a:cubicBezTo>
                  <a:cubicBezTo>
                    <a:pt x="83" y="299"/>
                    <a:pt x="82" y="300"/>
                    <a:pt x="82" y="300"/>
                  </a:cubicBezTo>
                  <a:cubicBezTo>
                    <a:pt x="81" y="301"/>
                    <a:pt x="80" y="302"/>
                    <a:pt x="79" y="303"/>
                  </a:cubicBezTo>
                  <a:cubicBezTo>
                    <a:pt x="79" y="303"/>
                    <a:pt x="77" y="304"/>
                    <a:pt x="77" y="305"/>
                  </a:cubicBezTo>
                  <a:cubicBezTo>
                    <a:pt x="75" y="306"/>
                    <a:pt x="71" y="308"/>
                    <a:pt x="70" y="309"/>
                  </a:cubicBezTo>
                  <a:cubicBezTo>
                    <a:pt x="68" y="310"/>
                    <a:pt x="66" y="312"/>
                    <a:pt x="65" y="312"/>
                  </a:cubicBezTo>
                  <a:cubicBezTo>
                    <a:pt x="64" y="312"/>
                    <a:pt x="62" y="312"/>
                    <a:pt x="62" y="312"/>
                  </a:cubicBezTo>
                  <a:cubicBezTo>
                    <a:pt x="61" y="312"/>
                    <a:pt x="60" y="311"/>
                    <a:pt x="60" y="311"/>
                  </a:cubicBezTo>
                  <a:cubicBezTo>
                    <a:pt x="60" y="310"/>
                    <a:pt x="60" y="309"/>
                    <a:pt x="60" y="309"/>
                  </a:cubicBezTo>
                  <a:cubicBezTo>
                    <a:pt x="59" y="308"/>
                    <a:pt x="58" y="308"/>
                    <a:pt x="58" y="308"/>
                  </a:cubicBezTo>
                  <a:cubicBezTo>
                    <a:pt x="57" y="307"/>
                    <a:pt x="56" y="305"/>
                    <a:pt x="56" y="303"/>
                  </a:cubicBezTo>
                  <a:cubicBezTo>
                    <a:pt x="56" y="303"/>
                    <a:pt x="55" y="302"/>
                    <a:pt x="56" y="302"/>
                  </a:cubicBezTo>
                  <a:cubicBezTo>
                    <a:pt x="56" y="301"/>
                    <a:pt x="56" y="301"/>
                    <a:pt x="57" y="301"/>
                  </a:cubicBezTo>
                  <a:cubicBezTo>
                    <a:pt x="57" y="301"/>
                    <a:pt x="58" y="302"/>
                    <a:pt x="58" y="302"/>
                  </a:cubicBezTo>
                  <a:cubicBezTo>
                    <a:pt x="58" y="302"/>
                    <a:pt x="58" y="301"/>
                    <a:pt x="58" y="301"/>
                  </a:cubicBezTo>
                  <a:cubicBezTo>
                    <a:pt x="58" y="300"/>
                    <a:pt x="58" y="300"/>
                    <a:pt x="58" y="299"/>
                  </a:cubicBezTo>
                  <a:cubicBezTo>
                    <a:pt x="58" y="299"/>
                    <a:pt x="58" y="298"/>
                    <a:pt x="58" y="298"/>
                  </a:cubicBezTo>
                  <a:cubicBezTo>
                    <a:pt x="58" y="298"/>
                    <a:pt x="59" y="299"/>
                    <a:pt x="59" y="299"/>
                  </a:cubicBezTo>
                  <a:cubicBezTo>
                    <a:pt x="59" y="299"/>
                    <a:pt x="60" y="300"/>
                    <a:pt x="60" y="300"/>
                  </a:cubicBezTo>
                  <a:cubicBezTo>
                    <a:pt x="60" y="300"/>
                    <a:pt x="60" y="299"/>
                    <a:pt x="60" y="299"/>
                  </a:cubicBezTo>
                  <a:cubicBezTo>
                    <a:pt x="61" y="298"/>
                    <a:pt x="61" y="297"/>
                    <a:pt x="61" y="297"/>
                  </a:cubicBezTo>
                  <a:cubicBezTo>
                    <a:pt x="60" y="296"/>
                    <a:pt x="60" y="295"/>
                    <a:pt x="59" y="295"/>
                  </a:cubicBezTo>
                  <a:cubicBezTo>
                    <a:pt x="59" y="295"/>
                    <a:pt x="59" y="294"/>
                    <a:pt x="59" y="294"/>
                  </a:cubicBezTo>
                  <a:cubicBezTo>
                    <a:pt x="58" y="294"/>
                    <a:pt x="58" y="294"/>
                    <a:pt x="57" y="293"/>
                  </a:cubicBezTo>
                  <a:cubicBezTo>
                    <a:pt x="57" y="293"/>
                    <a:pt x="57" y="292"/>
                    <a:pt x="57" y="292"/>
                  </a:cubicBezTo>
                  <a:cubicBezTo>
                    <a:pt x="57" y="291"/>
                    <a:pt x="58" y="291"/>
                    <a:pt x="58" y="291"/>
                  </a:cubicBezTo>
                  <a:cubicBezTo>
                    <a:pt x="58" y="290"/>
                    <a:pt x="59" y="290"/>
                    <a:pt x="58" y="289"/>
                  </a:cubicBezTo>
                  <a:cubicBezTo>
                    <a:pt x="58" y="289"/>
                    <a:pt x="57" y="289"/>
                    <a:pt x="57" y="289"/>
                  </a:cubicBezTo>
                  <a:cubicBezTo>
                    <a:pt x="56" y="288"/>
                    <a:pt x="55" y="289"/>
                    <a:pt x="55" y="289"/>
                  </a:cubicBezTo>
                  <a:cubicBezTo>
                    <a:pt x="54" y="288"/>
                    <a:pt x="53" y="287"/>
                    <a:pt x="53" y="287"/>
                  </a:cubicBezTo>
                  <a:cubicBezTo>
                    <a:pt x="53" y="286"/>
                    <a:pt x="52" y="285"/>
                    <a:pt x="52" y="284"/>
                  </a:cubicBezTo>
                  <a:cubicBezTo>
                    <a:pt x="52" y="283"/>
                    <a:pt x="51" y="282"/>
                    <a:pt x="51" y="281"/>
                  </a:cubicBezTo>
                  <a:cubicBezTo>
                    <a:pt x="51" y="280"/>
                    <a:pt x="51" y="279"/>
                    <a:pt x="51" y="278"/>
                  </a:cubicBezTo>
                  <a:cubicBezTo>
                    <a:pt x="51" y="277"/>
                    <a:pt x="51" y="274"/>
                    <a:pt x="52" y="273"/>
                  </a:cubicBezTo>
                  <a:cubicBezTo>
                    <a:pt x="52" y="272"/>
                    <a:pt x="53" y="270"/>
                    <a:pt x="53" y="269"/>
                  </a:cubicBezTo>
                  <a:cubicBezTo>
                    <a:pt x="54" y="268"/>
                    <a:pt x="54" y="267"/>
                    <a:pt x="54" y="266"/>
                  </a:cubicBezTo>
                  <a:cubicBezTo>
                    <a:pt x="54" y="266"/>
                    <a:pt x="54" y="265"/>
                    <a:pt x="54" y="264"/>
                  </a:cubicBezTo>
                  <a:cubicBezTo>
                    <a:pt x="54" y="264"/>
                    <a:pt x="53" y="263"/>
                    <a:pt x="53" y="262"/>
                  </a:cubicBezTo>
                  <a:cubicBezTo>
                    <a:pt x="53" y="262"/>
                    <a:pt x="53" y="260"/>
                    <a:pt x="53" y="260"/>
                  </a:cubicBezTo>
                  <a:cubicBezTo>
                    <a:pt x="54" y="259"/>
                    <a:pt x="56" y="260"/>
                    <a:pt x="56" y="260"/>
                  </a:cubicBezTo>
                  <a:cubicBezTo>
                    <a:pt x="57" y="260"/>
                    <a:pt x="56" y="258"/>
                    <a:pt x="56" y="258"/>
                  </a:cubicBezTo>
                  <a:cubicBezTo>
                    <a:pt x="56" y="257"/>
                    <a:pt x="56" y="257"/>
                    <a:pt x="56" y="256"/>
                  </a:cubicBezTo>
                  <a:cubicBezTo>
                    <a:pt x="56" y="256"/>
                    <a:pt x="57" y="256"/>
                    <a:pt x="57" y="256"/>
                  </a:cubicBezTo>
                  <a:cubicBezTo>
                    <a:pt x="58" y="256"/>
                    <a:pt x="58" y="256"/>
                    <a:pt x="59" y="256"/>
                  </a:cubicBezTo>
                  <a:cubicBezTo>
                    <a:pt x="59" y="256"/>
                    <a:pt x="59" y="255"/>
                    <a:pt x="59" y="255"/>
                  </a:cubicBezTo>
                  <a:cubicBezTo>
                    <a:pt x="60" y="255"/>
                    <a:pt x="61" y="255"/>
                    <a:pt x="61" y="255"/>
                  </a:cubicBezTo>
                  <a:cubicBezTo>
                    <a:pt x="61" y="255"/>
                    <a:pt x="62" y="256"/>
                    <a:pt x="62" y="256"/>
                  </a:cubicBezTo>
                  <a:cubicBezTo>
                    <a:pt x="63" y="256"/>
                    <a:pt x="64" y="256"/>
                    <a:pt x="64" y="257"/>
                  </a:cubicBezTo>
                  <a:cubicBezTo>
                    <a:pt x="64" y="257"/>
                    <a:pt x="65" y="257"/>
                    <a:pt x="65" y="258"/>
                  </a:cubicBezTo>
                  <a:cubicBezTo>
                    <a:pt x="65" y="258"/>
                    <a:pt x="65" y="260"/>
                    <a:pt x="65" y="260"/>
                  </a:cubicBezTo>
                  <a:cubicBezTo>
                    <a:pt x="65" y="260"/>
                    <a:pt x="66" y="261"/>
                    <a:pt x="66" y="261"/>
                  </a:cubicBezTo>
                  <a:cubicBezTo>
                    <a:pt x="67" y="261"/>
                    <a:pt x="67" y="262"/>
                    <a:pt x="67" y="263"/>
                  </a:cubicBezTo>
                  <a:cubicBezTo>
                    <a:pt x="68" y="263"/>
                    <a:pt x="68" y="264"/>
                    <a:pt x="69" y="264"/>
                  </a:cubicBezTo>
                  <a:cubicBezTo>
                    <a:pt x="69" y="265"/>
                    <a:pt x="70" y="266"/>
                    <a:pt x="71" y="265"/>
                  </a:cubicBezTo>
                  <a:cubicBezTo>
                    <a:pt x="71" y="265"/>
                    <a:pt x="70" y="264"/>
                    <a:pt x="70" y="263"/>
                  </a:cubicBezTo>
                  <a:cubicBezTo>
                    <a:pt x="70" y="263"/>
                    <a:pt x="71" y="262"/>
                    <a:pt x="71" y="262"/>
                  </a:cubicBezTo>
                  <a:cubicBezTo>
                    <a:pt x="71" y="262"/>
                    <a:pt x="72" y="262"/>
                    <a:pt x="72" y="262"/>
                  </a:cubicBezTo>
                  <a:cubicBezTo>
                    <a:pt x="72" y="262"/>
                    <a:pt x="73" y="262"/>
                    <a:pt x="73" y="263"/>
                  </a:cubicBezTo>
                  <a:cubicBezTo>
                    <a:pt x="73" y="263"/>
                    <a:pt x="73" y="265"/>
                    <a:pt x="74" y="266"/>
                  </a:cubicBezTo>
                  <a:cubicBezTo>
                    <a:pt x="74" y="266"/>
                    <a:pt x="75" y="268"/>
                    <a:pt x="75" y="269"/>
                  </a:cubicBezTo>
                  <a:cubicBezTo>
                    <a:pt x="76" y="269"/>
                    <a:pt x="76" y="270"/>
                    <a:pt x="77" y="271"/>
                  </a:cubicBezTo>
                  <a:cubicBezTo>
                    <a:pt x="77" y="271"/>
                    <a:pt x="78" y="272"/>
                    <a:pt x="78" y="272"/>
                  </a:cubicBezTo>
                  <a:cubicBezTo>
                    <a:pt x="79" y="271"/>
                    <a:pt x="79" y="270"/>
                    <a:pt x="79" y="270"/>
                  </a:cubicBezTo>
                  <a:cubicBezTo>
                    <a:pt x="79" y="270"/>
                    <a:pt x="78" y="269"/>
                    <a:pt x="78" y="269"/>
                  </a:cubicBezTo>
                  <a:cubicBezTo>
                    <a:pt x="79" y="268"/>
                    <a:pt x="79" y="268"/>
                    <a:pt x="79" y="268"/>
                  </a:cubicBezTo>
                  <a:cubicBezTo>
                    <a:pt x="80" y="268"/>
                    <a:pt x="81" y="267"/>
                    <a:pt x="81" y="268"/>
                  </a:cubicBezTo>
                  <a:cubicBezTo>
                    <a:pt x="82" y="268"/>
                    <a:pt x="82" y="269"/>
                    <a:pt x="82" y="269"/>
                  </a:cubicBezTo>
                  <a:cubicBezTo>
                    <a:pt x="82" y="270"/>
                    <a:pt x="83" y="270"/>
                    <a:pt x="83" y="270"/>
                  </a:cubicBezTo>
                  <a:cubicBezTo>
                    <a:pt x="83" y="270"/>
                    <a:pt x="84" y="269"/>
                    <a:pt x="84" y="269"/>
                  </a:cubicBezTo>
                  <a:cubicBezTo>
                    <a:pt x="84" y="269"/>
                    <a:pt x="85" y="268"/>
                    <a:pt x="86" y="268"/>
                  </a:cubicBezTo>
                  <a:cubicBezTo>
                    <a:pt x="86" y="268"/>
                    <a:pt x="88" y="269"/>
                    <a:pt x="89" y="269"/>
                  </a:cubicBezTo>
                  <a:cubicBezTo>
                    <a:pt x="89" y="269"/>
                    <a:pt x="90" y="268"/>
                    <a:pt x="90" y="268"/>
                  </a:cubicBezTo>
                  <a:cubicBezTo>
                    <a:pt x="91" y="268"/>
                    <a:pt x="92" y="268"/>
                    <a:pt x="93" y="268"/>
                  </a:cubicBezTo>
                  <a:cubicBezTo>
                    <a:pt x="93" y="268"/>
                    <a:pt x="94" y="268"/>
                    <a:pt x="95" y="268"/>
                  </a:cubicBezTo>
                  <a:cubicBezTo>
                    <a:pt x="95" y="268"/>
                    <a:pt x="96" y="268"/>
                    <a:pt x="97" y="267"/>
                  </a:cubicBezTo>
                  <a:cubicBezTo>
                    <a:pt x="97" y="267"/>
                    <a:pt x="98" y="266"/>
                    <a:pt x="97" y="266"/>
                  </a:cubicBezTo>
                  <a:cubicBezTo>
                    <a:pt x="97" y="265"/>
                    <a:pt x="96" y="265"/>
                    <a:pt x="95" y="265"/>
                  </a:cubicBezTo>
                  <a:cubicBezTo>
                    <a:pt x="95" y="265"/>
                    <a:pt x="93" y="264"/>
                    <a:pt x="92" y="264"/>
                  </a:cubicBezTo>
                  <a:cubicBezTo>
                    <a:pt x="91" y="264"/>
                    <a:pt x="90" y="263"/>
                    <a:pt x="89" y="263"/>
                  </a:cubicBezTo>
                  <a:cubicBezTo>
                    <a:pt x="88" y="263"/>
                    <a:pt x="86" y="262"/>
                    <a:pt x="85" y="262"/>
                  </a:cubicBezTo>
                  <a:cubicBezTo>
                    <a:pt x="84" y="262"/>
                    <a:pt x="83" y="262"/>
                    <a:pt x="82" y="263"/>
                  </a:cubicBezTo>
                  <a:cubicBezTo>
                    <a:pt x="81" y="263"/>
                    <a:pt x="81" y="264"/>
                    <a:pt x="80" y="265"/>
                  </a:cubicBezTo>
                  <a:cubicBezTo>
                    <a:pt x="79" y="265"/>
                    <a:pt x="78" y="264"/>
                    <a:pt x="78" y="264"/>
                  </a:cubicBezTo>
                  <a:cubicBezTo>
                    <a:pt x="78" y="264"/>
                    <a:pt x="77" y="263"/>
                    <a:pt x="77" y="262"/>
                  </a:cubicBezTo>
                  <a:cubicBezTo>
                    <a:pt x="77" y="262"/>
                    <a:pt x="76" y="261"/>
                    <a:pt x="76" y="261"/>
                  </a:cubicBezTo>
                  <a:cubicBezTo>
                    <a:pt x="75" y="260"/>
                    <a:pt x="74" y="260"/>
                    <a:pt x="74" y="259"/>
                  </a:cubicBezTo>
                  <a:cubicBezTo>
                    <a:pt x="74" y="259"/>
                    <a:pt x="73" y="258"/>
                    <a:pt x="73" y="258"/>
                  </a:cubicBezTo>
                  <a:cubicBezTo>
                    <a:pt x="74" y="258"/>
                    <a:pt x="74" y="258"/>
                    <a:pt x="75" y="258"/>
                  </a:cubicBezTo>
                  <a:cubicBezTo>
                    <a:pt x="75" y="258"/>
                    <a:pt x="75" y="259"/>
                    <a:pt x="76" y="258"/>
                  </a:cubicBezTo>
                  <a:cubicBezTo>
                    <a:pt x="76" y="258"/>
                    <a:pt x="76" y="257"/>
                    <a:pt x="76" y="257"/>
                  </a:cubicBezTo>
                  <a:cubicBezTo>
                    <a:pt x="76" y="257"/>
                    <a:pt x="74" y="256"/>
                    <a:pt x="74" y="256"/>
                  </a:cubicBezTo>
                  <a:cubicBezTo>
                    <a:pt x="73" y="256"/>
                    <a:pt x="72" y="256"/>
                    <a:pt x="72" y="255"/>
                  </a:cubicBezTo>
                  <a:cubicBezTo>
                    <a:pt x="71" y="255"/>
                    <a:pt x="70" y="254"/>
                    <a:pt x="70" y="253"/>
                  </a:cubicBezTo>
                  <a:cubicBezTo>
                    <a:pt x="70" y="253"/>
                    <a:pt x="70" y="252"/>
                    <a:pt x="69" y="251"/>
                  </a:cubicBezTo>
                  <a:cubicBezTo>
                    <a:pt x="69" y="250"/>
                    <a:pt x="69" y="248"/>
                    <a:pt x="69" y="248"/>
                  </a:cubicBezTo>
                  <a:cubicBezTo>
                    <a:pt x="68" y="246"/>
                    <a:pt x="66" y="244"/>
                    <a:pt x="65" y="243"/>
                  </a:cubicBezTo>
                  <a:cubicBezTo>
                    <a:pt x="65" y="243"/>
                    <a:pt x="64" y="241"/>
                    <a:pt x="63" y="241"/>
                  </a:cubicBezTo>
                  <a:cubicBezTo>
                    <a:pt x="62" y="241"/>
                    <a:pt x="61" y="241"/>
                    <a:pt x="61" y="241"/>
                  </a:cubicBezTo>
                  <a:cubicBezTo>
                    <a:pt x="60" y="241"/>
                    <a:pt x="61" y="240"/>
                    <a:pt x="61" y="240"/>
                  </a:cubicBezTo>
                  <a:cubicBezTo>
                    <a:pt x="61" y="239"/>
                    <a:pt x="61" y="238"/>
                    <a:pt x="62" y="237"/>
                  </a:cubicBezTo>
                  <a:cubicBezTo>
                    <a:pt x="62" y="236"/>
                    <a:pt x="63" y="233"/>
                    <a:pt x="63" y="232"/>
                  </a:cubicBezTo>
                  <a:cubicBezTo>
                    <a:pt x="63" y="231"/>
                    <a:pt x="64" y="230"/>
                    <a:pt x="64" y="229"/>
                  </a:cubicBezTo>
                  <a:cubicBezTo>
                    <a:pt x="64" y="228"/>
                    <a:pt x="64" y="227"/>
                    <a:pt x="64" y="227"/>
                  </a:cubicBezTo>
                  <a:cubicBezTo>
                    <a:pt x="64" y="226"/>
                    <a:pt x="65" y="226"/>
                    <a:pt x="65" y="226"/>
                  </a:cubicBezTo>
                  <a:cubicBezTo>
                    <a:pt x="66" y="225"/>
                    <a:pt x="67" y="225"/>
                    <a:pt x="68" y="224"/>
                  </a:cubicBezTo>
                  <a:cubicBezTo>
                    <a:pt x="69" y="224"/>
                    <a:pt x="70" y="224"/>
                    <a:pt x="71" y="225"/>
                  </a:cubicBezTo>
                  <a:cubicBezTo>
                    <a:pt x="72" y="225"/>
                    <a:pt x="72" y="225"/>
                    <a:pt x="72" y="226"/>
                  </a:cubicBezTo>
                  <a:cubicBezTo>
                    <a:pt x="72" y="226"/>
                    <a:pt x="72" y="226"/>
                    <a:pt x="72" y="227"/>
                  </a:cubicBezTo>
                  <a:cubicBezTo>
                    <a:pt x="71" y="227"/>
                    <a:pt x="71" y="228"/>
                    <a:pt x="72" y="228"/>
                  </a:cubicBezTo>
                  <a:cubicBezTo>
                    <a:pt x="72" y="228"/>
                    <a:pt x="73" y="228"/>
                    <a:pt x="74" y="228"/>
                  </a:cubicBezTo>
                  <a:cubicBezTo>
                    <a:pt x="74" y="228"/>
                    <a:pt x="75" y="229"/>
                    <a:pt x="75" y="229"/>
                  </a:cubicBezTo>
                  <a:cubicBezTo>
                    <a:pt x="75" y="229"/>
                    <a:pt x="76" y="229"/>
                    <a:pt x="77" y="229"/>
                  </a:cubicBezTo>
                  <a:cubicBezTo>
                    <a:pt x="77" y="229"/>
                    <a:pt x="76" y="228"/>
                    <a:pt x="77" y="228"/>
                  </a:cubicBezTo>
                  <a:cubicBezTo>
                    <a:pt x="77" y="228"/>
                    <a:pt x="77" y="228"/>
                    <a:pt x="77" y="228"/>
                  </a:cubicBezTo>
                  <a:cubicBezTo>
                    <a:pt x="78" y="227"/>
                    <a:pt x="77" y="226"/>
                    <a:pt x="77" y="225"/>
                  </a:cubicBezTo>
                  <a:cubicBezTo>
                    <a:pt x="77" y="225"/>
                    <a:pt x="76" y="223"/>
                    <a:pt x="76" y="223"/>
                  </a:cubicBezTo>
                  <a:cubicBezTo>
                    <a:pt x="76" y="223"/>
                    <a:pt x="75" y="222"/>
                    <a:pt x="75" y="222"/>
                  </a:cubicBezTo>
                  <a:cubicBezTo>
                    <a:pt x="75" y="222"/>
                    <a:pt x="74" y="221"/>
                    <a:pt x="74" y="221"/>
                  </a:cubicBezTo>
                  <a:cubicBezTo>
                    <a:pt x="73" y="220"/>
                    <a:pt x="72" y="220"/>
                    <a:pt x="72" y="220"/>
                  </a:cubicBezTo>
                  <a:cubicBezTo>
                    <a:pt x="72" y="220"/>
                    <a:pt x="71" y="219"/>
                    <a:pt x="70" y="219"/>
                  </a:cubicBezTo>
                  <a:cubicBezTo>
                    <a:pt x="70" y="219"/>
                    <a:pt x="68" y="219"/>
                    <a:pt x="68" y="219"/>
                  </a:cubicBezTo>
                  <a:cubicBezTo>
                    <a:pt x="67" y="219"/>
                    <a:pt x="67" y="218"/>
                    <a:pt x="66" y="218"/>
                  </a:cubicBezTo>
                  <a:cubicBezTo>
                    <a:pt x="66" y="218"/>
                    <a:pt x="65" y="218"/>
                    <a:pt x="65" y="218"/>
                  </a:cubicBezTo>
                  <a:cubicBezTo>
                    <a:pt x="64" y="217"/>
                    <a:pt x="63" y="217"/>
                    <a:pt x="62" y="216"/>
                  </a:cubicBezTo>
                  <a:cubicBezTo>
                    <a:pt x="62" y="216"/>
                    <a:pt x="61" y="214"/>
                    <a:pt x="61" y="213"/>
                  </a:cubicBezTo>
                  <a:cubicBezTo>
                    <a:pt x="61" y="212"/>
                    <a:pt x="61" y="210"/>
                    <a:pt x="61" y="209"/>
                  </a:cubicBezTo>
                  <a:cubicBezTo>
                    <a:pt x="61" y="208"/>
                    <a:pt x="62" y="205"/>
                    <a:pt x="62" y="204"/>
                  </a:cubicBezTo>
                  <a:cubicBezTo>
                    <a:pt x="62" y="203"/>
                    <a:pt x="61" y="200"/>
                    <a:pt x="61" y="198"/>
                  </a:cubicBezTo>
                  <a:cubicBezTo>
                    <a:pt x="61" y="198"/>
                    <a:pt x="60" y="196"/>
                    <a:pt x="60" y="196"/>
                  </a:cubicBezTo>
                  <a:cubicBezTo>
                    <a:pt x="61" y="195"/>
                    <a:pt x="61" y="194"/>
                    <a:pt x="62" y="193"/>
                  </a:cubicBezTo>
                  <a:cubicBezTo>
                    <a:pt x="62" y="193"/>
                    <a:pt x="62" y="191"/>
                    <a:pt x="62" y="191"/>
                  </a:cubicBezTo>
                  <a:cubicBezTo>
                    <a:pt x="62" y="190"/>
                    <a:pt x="62" y="190"/>
                    <a:pt x="63" y="189"/>
                  </a:cubicBezTo>
                  <a:cubicBezTo>
                    <a:pt x="63" y="189"/>
                    <a:pt x="64" y="189"/>
                    <a:pt x="64" y="189"/>
                  </a:cubicBezTo>
                  <a:cubicBezTo>
                    <a:pt x="65" y="189"/>
                    <a:pt x="66" y="189"/>
                    <a:pt x="66" y="189"/>
                  </a:cubicBezTo>
                  <a:cubicBezTo>
                    <a:pt x="66" y="189"/>
                    <a:pt x="67" y="188"/>
                    <a:pt x="67" y="188"/>
                  </a:cubicBezTo>
                  <a:cubicBezTo>
                    <a:pt x="68" y="188"/>
                    <a:pt x="69" y="187"/>
                    <a:pt x="69" y="187"/>
                  </a:cubicBezTo>
                  <a:cubicBezTo>
                    <a:pt x="70" y="187"/>
                    <a:pt x="71" y="188"/>
                    <a:pt x="71" y="188"/>
                  </a:cubicBezTo>
                  <a:cubicBezTo>
                    <a:pt x="72" y="188"/>
                    <a:pt x="73" y="188"/>
                    <a:pt x="74" y="188"/>
                  </a:cubicBezTo>
                  <a:cubicBezTo>
                    <a:pt x="74" y="188"/>
                    <a:pt x="75" y="188"/>
                    <a:pt x="76" y="189"/>
                  </a:cubicBezTo>
                  <a:cubicBezTo>
                    <a:pt x="76" y="189"/>
                    <a:pt x="77" y="190"/>
                    <a:pt x="77" y="190"/>
                  </a:cubicBezTo>
                  <a:cubicBezTo>
                    <a:pt x="77" y="191"/>
                    <a:pt x="77" y="192"/>
                    <a:pt x="78" y="193"/>
                  </a:cubicBezTo>
                  <a:cubicBezTo>
                    <a:pt x="78" y="193"/>
                    <a:pt x="78" y="195"/>
                    <a:pt x="78" y="195"/>
                  </a:cubicBezTo>
                  <a:cubicBezTo>
                    <a:pt x="78" y="196"/>
                    <a:pt x="79" y="196"/>
                    <a:pt x="80" y="196"/>
                  </a:cubicBezTo>
                  <a:cubicBezTo>
                    <a:pt x="80" y="197"/>
                    <a:pt x="81" y="197"/>
                    <a:pt x="81" y="198"/>
                  </a:cubicBezTo>
                  <a:cubicBezTo>
                    <a:pt x="81" y="198"/>
                    <a:pt x="80" y="200"/>
                    <a:pt x="80" y="200"/>
                  </a:cubicBezTo>
                  <a:cubicBezTo>
                    <a:pt x="80" y="201"/>
                    <a:pt x="80" y="203"/>
                    <a:pt x="80" y="203"/>
                  </a:cubicBezTo>
                  <a:cubicBezTo>
                    <a:pt x="80" y="204"/>
                    <a:pt x="80" y="206"/>
                    <a:pt x="81" y="206"/>
                  </a:cubicBezTo>
                  <a:cubicBezTo>
                    <a:pt x="81" y="207"/>
                    <a:pt x="83" y="209"/>
                    <a:pt x="84" y="210"/>
                  </a:cubicBezTo>
                  <a:cubicBezTo>
                    <a:pt x="84" y="211"/>
                    <a:pt x="86" y="212"/>
                    <a:pt x="86" y="212"/>
                  </a:cubicBezTo>
                  <a:cubicBezTo>
                    <a:pt x="87" y="212"/>
                    <a:pt x="87" y="212"/>
                    <a:pt x="88" y="211"/>
                  </a:cubicBezTo>
                  <a:cubicBezTo>
                    <a:pt x="88" y="211"/>
                    <a:pt x="87" y="211"/>
                    <a:pt x="87" y="210"/>
                  </a:cubicBezTo>
                  <a:cubicBezTo>
                    <a:pt x="87" y="210"/>
                    <a:pt x="86" y="209"/>
                    <a:pt x="86" y="208"/>
                  </a:cubicBezTo>
                  <a:cubicBezTo>
                    <a:pt x="86" y="208"/>
                    <a:pt x="86" y="207"/>
                    <a:pt x="86" y="207"/>
                  </a:cubicBezTo>
                  <a:cubicBezTo>
                    <a:pt x="86" y="206"/>
                    <a:pt x="87" y="206"/>
                    <a:pt x="87" y="206"/>
                  </a:cubicBezTo>
                  <a:cubicBezTo>
                    <a:pt x="87" y="206"/>
                    <a:pt x="88" y="206"/>
                    <a:pt x="88" y="207"/>
                  </a:cubicBezTo>
                  <a:cubicBezTo>
                    <a:pt x="88" y="207"/>
                    <a:pt x="88" y="208"/>
                    <a:pt x="88" y="208"/>
                  </a:cubicBezTo>
                  <a:cubicBezTo>
                    <a:pt x="89" y="208"/>
                    <a:pt x="89" y="208"/>
                    <a:pt x="90" y="208"/>
                  </a:cubicBezTo>
                  <a:cubicBezTo>
                    <a:pt x="90" y="208"/>
                    <a:pt x="90" y="207"/>
                    <a:pt x="90" y="206"/>
                  </a:cubicBezTo>
                  <a:cubicBezTo>
                    <a:pt x="90" y="206"/>
                    <a:pt x="90" y="205"/>
                    <a:pt x="90" y="204"/>
                  </a:cubicBezTo>
                  <a:cubicBezTo>
                    <a:pt x="89" y="204"/>
                    <a:pt x="89" y="204"/>
                    <a:pt x="88" y="204"/>
                  </a:cubicBezTo>
                  <a:cubicBezTo>
                    <a:pt x="88" y="203"/>
                    <a:pt x="88" y="203"/>
                    <a:pt x="89" y="202"/>
                  </a:cubicBezTo>
                  <a:cubicBezTo>
                    <a:pt x="89" y="202"/>
                    <a:pt x="89" y="201"/>
                    <a:pt x="89" y="201"/>
                  </a:cubicBezTo>
                  <a:cubicBezTo>
                    <a:pt x="89" y="201"/>
                    <a:pt x="90" y="200"/>
                    <a:pt x="90" y="199"/>
                  </a:cubicBezTo>
                  <a:cubicBezTo>
                    <a:pt x="90" y="198"/>
                    <a:pt x="89" y="197"/>
                    <a:pt x="89" y="196"/>
                  </a:cubicBezTo>
                  <a:cubicBezTo>
                    <a:pt x="89" y="196"/>
                    <a:pt x="89" y="195"/>
                    <a:pt x="88" y="194"/>
                  </a:cubicBezTo>
                  <a:cubicBezTo>
                    <a:pt x="88" y="194"/>
                    <a:pt x="86" y="193"/>
                    <a:pt x="85" y="192"/>
                  </a:cubicBezTo>
                  <a:cubicBezTo>
                    <a:pt x="85" y="191"/>
                    <a:pt x="84" y="190"/>
                    <a:pt x="83" y="189"/>
                  </a:cubicBezTo>
                  <a:cubicBezTo>
                    <a:pt x="83" y="188"/>
                    <a:pt x="82" y="186"/>
                    <a:pt x="82" y="185"/>
                  </a:cubicBezTo>
                  <a:cubicBezTo>
                    <a:pt x="82" y="184"/>
                    <a:pt x="82" y="182"/>
                    <a:pt x="82" y="181"/>
                  </a:cubicBezTo>
                  <a:cubicBezTo>
                    <a:pt x="82" y="181"/>
                    <a:pt x="82" y="180"/>
                    <a:pt x="83" y="179"/>
                  </a:cubicBezTo>
                  <a:cubicBezTo>
                    <a:pt x="83" y="179"/>
                    <a:pt x="84" y="178"/>
                    <a:pt x="84" y="177"/>
                  </a:cubicBezTo>
                  <a:cubicBezTo>
                    <a:pt x="84" y="177"/>
                    <a:pt x="84" y="175"/>
                    <a:pt x="84" y="175"/>
                  </a:cubicBezTo>
                  <a:cubicBezTo>
                    <a:pt x="84" y="175"/>
                    <a:pt x="85" y="175"/>
                    <a:pt x="86" y="175"/>
                  </a:cubicBezTo>
                  <a:cubicBezTo>
                    <a:pt x="86" y="175"/>
                    <a:pt x="87" y="176"/>
                    <a:pt x="87" y="176"/>
                  </a:cubicBezTo>
                  <a:cubicBezTo>
                    <a:pt x="87" y="176"/>
                    <a:pt x="88" y="176"/>
                    <a:pt x="89" y="177"/>
                  </a:cubicBezTo>
                  <a:cubicBezTo>
                    <a:pt x="89" y="177"/>
                    <a:pt x="91" y="177"/>
                    <a:pt x="92" y="177"/>
                  </a:cubicBezTo>
                  <a:cubicBezTo>
                    <a:pt x="92" y="178"/>
                    <a:pt x="93" y="179"/>
                    <a:pt x="93" y="180"/>
                  </a:cubicBezTo>
                  <a:cubicBezTo>
                    <a:pt x="93" y="181"/>
                    <a:pt x="93" y="183"/>
                    <a:pt x="94" y="184"/>
                  </a:cubicBezTo>
                  <a:cubicBezTo>
                    <a:pt x="94" y="185"/>
                    <a:pt x="94" y="187"/>
                    <a:pt x="95" y="188"/>
                  </a:cubicBezTo>
                  <a:cubicBezTo>
                    <a:pt x="95" y="189"/>
                    <a:pt x="96" y="190"/>
                    <a:pt x="97" y="190"/>
                  </a:cubicBezTo>
                  <a:cubicBezTo>
                    <a:pt x="98" y="191"/>
                    <a:pt x="100" y="192"/>
                    <a:pt x="101" y="193"/>
                  </a:cubicBezTo>
                  <a:cubicBezTo>
                    <a:pt x="101" y="193"/>
                    <a:pt x="102" y="194"/>
                    <a:pt x="103" y="194"/>
                  </a:cubicBezTo>
                  <a:cubicBezTo>
                    <a:pt x="104" y="194"/>
                    <a:pt x="105" y="194"/>
                    <a:pt x="106" y="193"/>
                  </a:cubicBezTo>
                  <a:cubicBezTo>
                    <a:pt x="106" y="193"/>
                    <a:pt x="106" y="192"/>
                    <a:pt x="106" y="192"/>
                  </a:cubicBezTo>
                  <a:cubicBezTo>
                    <a:pt x="106" y="191"/>
                    <a:pt x="106" y="190"/>
                    <a:pt x="107" y="190"/>
                  </a:cubicBezTo>
                  <a:cubicBezTo>
                    <a:pt x="107" y="190"/>
                    <a:pt x="107" y="190"/>
                    <a:pt x="108" y="190"/>
                  </a:cubicBezTo>
                  <a:cubicBezTo>
                    <a:pt x="108" y="190"/>
                    <a:pt x="108" y="189"/>
                    <a:pt x="108" y="189"/>
                  </a:cubicBezTo>
                  <a:cubicBezTo>
                    <a:pt x="108" y="188"/>
                    <a:pt x="108" y="187"/>
                    <a:pt x="109" y="187"/>
                  </a:cubicBezTo>
                  <a:cubicBezTo>
                    <a:pt x="109" y="187"/>
                    <a:pt x="109" y="186"/>
                    <a:pt x="110" y="186"/>
                  </a:cubicBezTo>
                  <a:cubicBezTo>
                    <a:pt x="110" y="185"/>
                    <a:pt x="109" y="184"/>
                    <a:pt x="110" y="183"/>
                  </a:cubicBezTo>
                  <a:cubicBezTo>
                    <a:pt x="110" y="183"/>
                    <a:pt x="110" y="182"/>
                    <a:pt x="110" y="182"/>
                  </a:cubicBezTo>
                  <a:cubicBezTo>
                    <a:pt x="111" y="181"/>
                    <a:pt x="112" y="181"/>
                    <a:pt x="112" y="181"/>
                  </a:cubicBezTo>
                  <a:cubicBezTo>
                    <a:pt x="113" y="181"/>
                    <a:pt x="114" y="182"/>
                    <a:pt x="115" y="182"/>
                  </a:cubicBezTo>
                  <a:cubicBezTo>
                    <a:pt x="116" y="183"/>
                    <a:pt x="117" y="183"/>
                    <a:pt x="117" y="184"/>
                  </a:cubicBezTo>
                  <a:cubicBezTo>
                    <a:pt x="118" y="184"/>
                    <a:pt x="119" y="186"/>
                    <a:pt x="120" y="187"/>
                  </a:cubicBezTo>
                  <a:cubicBezTo>
                    <a:pt x="120" y="188"/>
                    <a:pt x="121" y="190"/>
                    <a:pt x="122" y="191"/>
                  </a:cubicBezTo>
                  <a:cubicBezTo>
                    <a:pt x="122" y="191"/>
                    <a:pt x="123" y="192"/>
                    <a:pt x="124" y="192"/>
                  </a:cubicBezTo>
                  <a:cubicBezTo>
                    <a:pt x="124" y="193"/>
                    <a:pt x="126" y="193"/>
                    <a:pt x="127" y="193"/>
                  </a:cubicBezTo>
                  <a:cubicBezTo>
                    <a:pt x="128" y="194"/>
                    <a:pt x="130" y="195"/>
                    <a:pt x="131" y="195"/>
                  </a:cubicBezTo>
                  <a:cubicBezTo>
                    <a:pt x="132" y="195"/>
                    <a:pt x="133" y="196"/>
                    <a:pt x="133" y="196"/>
                  </a:cubicBezTo>
                  <a:cubicBezTo>
                    <a:pt x="133" y="195"/>
                    <a:pt x="133" y="194"/>
                    <a:pt x="132" y="194"/>
                  </a:cubicBezTo>
                  <a:cubicBezTo>
                    <a:pt x="132" y="193"/>
                    <a:pt x="131" y="192"/>
                    <a:pt x="131" y="192"/>
                  </a:cubicBezTo>
                  <a:cubicBezTo>
                    <a:pt x="130" y="191"/>
                    <a:pt x="128" y="191"/>
                    <a:pt x="127" y="190"/>
                  </a:cubicBezTo>
                  <a:cubicBezTo>
                    <a:pt x="126" y="190"/>
                    <a:pt x="125" y="189"/>
                    <a:pt x="124" y="188"/>
                  </a:cubicBezTo>
                  <a:cubicBezTo>
                    <a:pt x="124" y="187"/>
                    <a:pt x="123" y="185"/>
                    <a:pt x="123" y="184"/>
                  </a:cubicBezTo>
                  <a:cubicBezTo>
                    <a:pt x="123" y="183"/>
                    <a:pt x="122" y="182"/>
                    <a:pt x="121" y="182"/>
                  </a:cubicBezTo>
                  <a:cubicBezTo>
                    <a:pt x="120" y="181"/>
                    <a:pt x="118" y="181"/>
                    <a:pt x="117" y="181"/>
                  </a:cubicBezTo>
                  <a:cubicBezTo>
                    <a:pt x="116" y="180"/>
                    <a:pt x="115" y="179"/>
                    <a:pt x="115" y="179"/>
                  </a:cubicBezTo>
                  <a:cubicBezTo>
                    <a:pt x="114" y="178"/>
                    <a:pt x="114" y="177"/>
                    <a:pt x="114" y="176"/>
                  </a:cubicBezTo>
                  <a:cubicBezTo>
                    <a:pt x="114" y="176"/>
                    <a:pt x="114" y="175"/>
                    <a:pt x="114" y="175"/>
                  </a:cubicBezTo>
                  <a:cubicBezTo>
                    <a:pt x="114" y="175"/>
                    <a:pt x="115" y="176"/>
                    <a:pt x="115" y="176"/>
                  </a:cubicBezTo>
                  <a:cubicBezTo>
                    <a:pt x="116" y="176"/>
                    <a:pt x="117" y="176"/>
                    <a:pt x="117" y="176"/>
                  </a:cubicBezTo>
                  <a:cubicBezTo>
                    <a:pt x="117" y="176"/>
                    <a:pt x="117" y="175"/>
                    <a:pt x="117" y="175"/>
                  </a:cubicBezTo>
                  <a:cubicBezTo>
                    <a:pt x="117" y="175"/>
                    <a:pt x="117" y="174"/>
                    <a:pt x="118" y="173"/>
                  </a:cubicBezTo>
                  <a:cubicBezTo>
                    <a:pt x="118" y="173"/>
                    <a:pt x="118" y="173"/>
                    <a:pt x="119" y="173"/>
                  </a:cubicBezTo>
                  <a:cubicBezTo>
                    <a:pt x="119" y="173"/>
                    <a:pt x="120" y="174"/>
                    <a:pt x="120" y="174"/>
                  </a:cubicBezTo>
                  <a:cubicBezTo>
                    <a:pt x="121" y="175"/>
                    <a:pt x="121" y="176"/>
                    <a:pt x="122" y="177"/>
                  </a:cubicBezTo>
                  <a:cubicBezTo>
                    <a:pt x="122" y="178"/>
                    <a:pt x="122" y="179"/>
                    <a:pt x="123" y="180"/>
                  </a:cubicBezTo>
                  <a:cubicBezTo>
                    <a:pt x="123" y="180"/>
                    <a:pt x="125" y="181"/>
                    <a:pt x="125" y="181"/>
                  </a:cubicBezTo>
                  <a:cubicBezTo>
                    <a:pt x="126" y="181"/>
                    <a:pt x="128" y="180"/>
                    <a:pt x="129" y="180"/>
                  </a:cubicBezTo>
                  <a:cubicBezTo>
                    <a:pt x="129" y="180"/>
                    <a:pt x="131" y="180"/>
                    <a:pt x="131" y="180"/>
                  </a:cubicBezTo>
                  <a:cubicBezTo>
                    <a:pt x="132" y="180"/>
                    <a:pt x="133" y="180"/>
                    <a:pt x="133" y="180"/>
                  </a:cubicBezTo>
                  <a:cubicBezTo>
                    <a:pt x="134" y="181"/>
                    <a:pt x="135" y="181"/>
                    <a:pt x="135" y="181"/>
                  </a:cubicBezTo>
                  <a:cubicBezTo>
                    <a:pt x="136" y="182"/>
                    <a:pt x="137" y="185"/>
                    <a:pt x="138" y="186"/>
                  </a:cubicBezTo>
                  <a:cubicBezTo>
                    <a:pt x="139" y="187"/>
                    <a:pt x="141" y="188"/>
                    <a:pt x="142" y="189"/>
                  </a:cubicBezTo>
                  <a:cubicBezTo>
                    <a:pt x="143" y="189"/>
                    <a:pt x="144" y="190"/>
                    <a:pt x="145" y="190"/>
                  </a:cubicBezTo>
                  <a:cubicBezTo>
                    <a:pt x="146" y="190"/>
                    <a:pt x="146" y="190"/>
                    <a:pt x="147" y="190"/>
                  </a:cubicBezTo>
                  <a:cubicBezTo>
                    <a:pt x="147" y="191"/>
                    <a:pt x="148" y="192"/>
                    <a:pt x="148" y="193"/>
                  </a:cubicBezTo>
                  <a:cubicBezTo>
                    <a:pt x="149" y="194"/>
                    <a:pt x="149" y="196"/>
                    <a:pt x="150" y="196"/>
                  </a:cubicBezTo>
                  <a:cubicBezTo>
                    <a:pt x="150" y="197"/>
                    <a:pt x="152" y="198"/>
                    <a:pt x="152" y="199"/>
                  </a:cubicBezTo>
                  <a:cubicBezTo>
                    <a:pt x="152" y="199"/>
                    <a:pt x="153" y="201"/>
                    <a:pt x="153" y="200"/>
                  </a:cubicBezTo>
                  <a:cubicBezTo>
                    <a:pt x="154" y="200"/>
                    <a:pt x="153" y="198"/>
                    <a:pt x="153" y="198"/>
                  </a:cubicBezTo>
                  <a:cubicBezTo>
                    <a:pt x="153" y="197"/>
                    <a:pt x="152" y="196"/>
                    <a:pt x="152" y="195"/>
                  </a:cubicBezTo>
                  <a:cubicBezTo>
                    <a:pt x="152" y="195"/>
                    <a:pt x="151" y="195"/>
                    <a:pt x="151" y="194"/>
                  </a:cubicBezTo>
                  <a:cubicBezTo>
                    <a:pt x="150" y="194"/>
                    <a:pt x="151" y="193"/>
                    <a:pt x="151" y="192"/>
                  </a:cubicBezTo>
                  <a:cubicBezTo>
                    <a:pt x="150" y="192"/>
                    <a:pt x="150" y="190"/>
                    <a:pt x="149" y="190"/>
                  </a:cubicBezTo>
                  <a:cubicBezTo>
                    <a:pt x="149" y="189"/>
                    <a:pt x="146" y="188"/>
                    <a:pt x="145" y="187"/>
                  </a:cubicBezTo>
                  <a:cubicBezTo>
                    <a:pt x="144" y="187"/>
                    <a:pt x="142" y="184"/>
                    <a:pt x="141" y="183"/>
                  </a:cubicBezTo>
                  <a:cubicBezTo>
                    <a:pt x="140" y="182"/>
                    <a:pt x="138" y="180"/>
                    <a:pt x="137" y="179"/>
                  </a:cubicBezTo>
                  <a:cubicBezTo>
                    <a:pt x="137" y="179"/>
                    <a:pt x="137" y="178"/>
                    <a:pt x="137" y="177"/>
                  </a:cubicBezTo>
                  <a:cubicBezTo>
                    <a:pt x="137" y="177"/>
                    <a:pt x="138" y="176"/>
                    <a:pt x="138" y="176"/>
                  </a:cubicBezTo>
                  <a:cubicBezTo>
                    <a:pt x="138" y="176"/>
                    <a:pt x="140" y="175"/>
                    <a:pt x="140" y="175"/>
                  </a:cubicBezTo>
                  <a:cubicBezTo>
                    <a:pt x="141" y="174"/>
                    <a:pt x="141" y="174"/>
                    <a:pt x="142" y="173"/>
                  </a:cubicBezTo>
                  <a:cubicBezTo>
                    <a:pt x="142" y="173"/>
                    <a:pt x="143" y="172"/>
                    <a:pt x="143" y="172"/>
                  </a:cubicBezTo>
                  <a:cubicBezTo>
                    <a:pt x="143" y="171"/>
                    <a:pt x="143" y="170"/>
                    <a:pt x="143" y="170"/>
                  </a:cubicBezTo>
                  <a:cubicBezTo>
                    <a:pt x="143" y="169"/>
                    <a:pt x="143" y="169"/>
                    <a:pt x="142" y="169"/>
                  </a:cubicBezTo>
                  <a:cubicBezTo>
                    <a:pt x="142" y="169"/>
                    <a:pt x="142" y="170"/>
                    <a:pt x="141" y="171"/>
                  </a:cubicBezTo>
                  <a:cubicBezTo>
                    <a:pt x="141" y="171"/>
                    <a:pt x="141" y="172"/>
                    <a:pt x="141" y="172"/>
                  </a:cubicBezTo>
                  <a:cubicBezTo>
                    <a:pt x="140" y="173"/>
                    <a:pt x="139" y="173"/>
                    <a:pt x="139" y="172"/>
                  </a:cubicBezTo>
                  <a:cubicBezTo>
                    <a:pt x="139" y="172"/>
                    <a:pt x="139" y="170"/>
                    <a:pt x="139" y="170"/>
                  </a:cubicBezTo>
                  <a:cubicBezTo>
                    <a:pt x="139" y="170"/>
                    <a:pt x="138" y="169"/>
                    <a:pt x="138" y="169"/>
                  </a:cubicBezTo>
                  <a:cubicBezTo>
                    <a:pt x="137" y="169"/>
                    <a:pt x="135" y="169"/>
                    <a:pt x="134" y="169"/>
                  </a:cubicBezTo>
                  <a:cubicBezTo>
                    <a:pt x="134" y="169"/>
                    <a:pt x="133" y="168"/>
                    <a:pt x="132" y="168"/>
                  </a:cubicBezTo>
                  <a:cubicBezTo>
                    <a:pt x="131" y="167"/>
                    <a:pt x="130" y="166"/>
                    <a:pt x="129" y="165"/>
                  </a:cubicBezTo>
                  <a:cubicBezTo>
                    <a:pt x="129" y="165"/>
                    <a:pt x="127" y="165"/>
                    <a:pt x="126" y="165"/>
                  </a:cubicBezTo>
                  <a:cubicBezTo>
                    <a:pt x="126" y="165"/>
                    <a:pt x="125" y="164"/>
                    <a:pt x="125" y="164"/>
                  </a:cubicBezTo>
                  <a:cubicBezTo>
                    <a:pt x="124" y="164"/>
                    <a:pt x="124" y="162"/>
                    <a:pt x="124" y="162"/>
                  </a:cubicBezTo>
                  <a:cubicBezTo>
                    <a:pt x="124" y="161"/>
                    <a:pt x="124" y="160"/>
                    <a:pt x="124" y="160"/>
                  </a:cubicBezTo>
                  <a:cubicBezTo>
                    <a:pt x="123" y="159"/>
                    <a:pt x="122" y="159"/>
                    <a:pt x="122" y="159"/>
                  </a:cubicBezTo>
                  <a:cubicBezTo>
                    <a:pt x="122" y="159"/>
                    <a:pt x="121" y="159"/>
                    <a:pt x="120" y="159"/>
                  </a:cubicBezTo>
                  <a:cubicBezTo>
                    <a:pt x="120" y="159"/>
                    <a:pt x="120" y="159"/>
                    <a:pt x="119" y="158"/>
                  </a:cubicBezTo>
                  <a:cubicBezTo>
                    <a:pt x="119" y="158"/>
                    <a:pt x="119" y="158"/>
                    <a:pt x="119" y="158"/>
                  </a:cubicBezTo>
                  <a:cubicBezTo>
                    <a:pt x="119" y="157"/>
                    <a:pt x="119" y="157"/>
                    <a:pt x="119" y="156"/>
                  </a:cubicBezTo>
                  <a:cubicBezTo>
                    <a:pt x="119" y="156"/>
                    <a:pt x="120" y="156"/>
                    <a:pt x="120" y="155"/>
                  </a:cubicBezTo>
                  <a:cubicBezTo>
                    <a:pt x="120" y="155"/>
                    <a:pt x="119" y="154"/>
                    <a:pt x="119" y="153"/>
                  </a:cubicBezTo>
                  <a:cubicBezTo>
                    <a:pt x="118" y="153"/>
                    <a:pt x="118" y="152"/>
                    <a:pt x="117" y="152"/>
                  </a:cubicBezTo>
                  <a:cubicBezTo>
                    <a:pt x="117" y="151"/>
                    <a:pt x="116" y="151"/>
                    <a:pt x="115" y="151"/>
                  </a:cubicBezTo>
                  <a:cubicBezTo>
                    <a:pt x="115" y="151"/>
                    <a:pt x="113" y="151"/>
                    <a:pt x="112" y="151"/>
                  </a:cubicBezTo>
                  <a:cubicBezTo>
                    <a:pt x="112" y="151"/>
                    <a:pt x="111" y="150"/>
                    <a:pt x="111" y="150"/>
                  </a:cubicBezTo>
                  <a:cubicBezTo>
                    <a:pt x="111" y="150"/>
                    <a:pt x="112" y="149"/>
                    <a:pt x="112" y="148"/>
                  </a:cubicBezTo>
                  <a:cubicBezTo>
                    <a:pt x="112" y="148"/>
                    <a:pt x="112" y="147"/>
                    <a:pt x="112" y="146"/>
                  </a:cubicBezTo>
                  <a:cubicBezTo>
                    <a:pt x="112" y="146"/>
                    <a:pt x="112" y="145"/>
                    <a:pt x="112" y="145"/>
                  </a:cubicBezTo>
                  <a:cubicBezTo>
                    <a:pt x="111" y="145"/>
                    <a:pt x="110" y="145"/>
                    <a:pt x="110" y="145"/>
                  </a:cubicBezTo>
                  <a:cubicBezTo>
                    <a:pt x="110" y="144"/>
                    <a:pt x="110" y="143"/>
                    <a:pt x="109" y="143"/>
                  </a:cubicBezTo>
                  <a:cubicBezTo>
                    <a:pt x="109" y="143"/>
                    <a:pt x="108" y="142"/>
                    <a:pt x="108" y="142"/>
                  </a:cubicBezTo>
                  <a:cubicBezTo>
                    <a:pt x="107" y="141"/>
                    <a:pt x="107" y="140"/>
                    <a:pt x="107" y="140"/>
                  </a:cubicBezTo>
                  <a:cubicBezTo>
                    <a:pt x="107" y="139"/>
                    <a:pt x="109" y="139"/>
                    <a:pt x="109" y="139"/>
                  </a:cubicBezTo>
                  <a:cubicBezTo>
                    <a:pt x="109" y="138"/>
                    <a:pt x="109" y="138"/>
                    <a:pt x="109" y="137"/>
                  </a:cubicBezTo>
                  <a:cubicBezTo>
                    <a:pt x="109" y="136"/>
                    <a:pt x="109" y="135"/>
                    <a:pt x="109" y="134"/>
                  </a:cubicBezTo>
                  <a:cubicBezTo>
                    <a:pt x="110" y="134"/>
                    <a:pt x="110" y="134"/>
                    <a:pt x="111" y="134"/>
                  </a:cubicBezTo>
                  <a:cubicBezTo>
                    <a:pt x="111" y="134"/>
                    <a:pt x="112" y="134"/>
                    <a:pt x="113" y="134"/>
                  </a:cubicBezTo>
                  <a:cubicBezTo>
                    <a:pt x="113" y="134"/>
                    <a:pt x="114" y="135"/>
                    <a:pt x="114" y="135"/>
                  </a:cubicBezTo>
                  <a:cubicBezTo>
                    <a:pt x="115" y="136"/>
                    <a:pt x="116" y="137"/>
                    <a:pt x="116" y="138"/>
                  </a:cubicBezTo>
                  <a:cubicBezTo>
                    <a:pt x="117" y="139"/>
                    <a:pt x="117" y="141"/>
                    <a:pt x="118" y="142"/>
                  </a:cubicBezTo>
                  <a:cubicBezTo>
                    <a:pt x="118" y="142"/>
                    <a:pt x="118" y="143"/>
                    <a:pt x="119" y="144"/>
                  </a:cubicBezTo>
                  <a:cubicBezTo>
                    <a:pt x="119" y="145"/>
                    <a:pt x="119" y="146"/>
                    <a:pt x="120" y="146"/>
                  </a:cubicBezTo>
                  <a:cubicBezTo>
                    <a:pt x="120" y="146"/>
                    <a:pt x="120" y="146"/>
                    <a:pt x="120" y="145"/>
                  </a:cubicBezTo>
                  <a:cubicBezTo>
                    <a:pt x="120" y="145"/>
                    <a:pt x="120" y="143"/>
                    <a:pt x="120" y="143"/>
                  </a:cubicBezTo>
                  <a:cubicBezTo>
                    <a:pt x="120" y="142"/>
                    <a:pt x="120" y="142"/>
                    <a:pt x="120" y="141"/>
                  </a:cubicBezTo>
                  <a:cubicBezTo>
                    <a:pt x="120" y="141"/>
                    <a:pt x="120" y="140"/>
                    <a:pt x="121" y="140"/>
                  </a:cubicBezTo>
                  <a:cubicBezTo>
                    <a:pt x="121" y="140"/>
                    <a:pt x="122" y="140"/>
                    <a:pt x="122" y="141"/>
                  </a:cubicBezTo>
                  <a:cubicBezTo>
                    <a:pt x="123" y="141"/>
                    <a:pt x="123" y="141"/>
                    <a:pt x="123" y="142"/>
                  </a:cubicBezTo>
                  <a:cubicBezTo>
                    <a:pt x="124" y="142"/>
                    <a:pt x="124" y="143"/>
                    <a:pt x="124" y="143"/>
                  </a:cubicBezTo>
                  <a:cubicBezTo>
                    <a:pt x="124" y="144"/>
                    <a:pt x="125" y="144"/>
                    <a:pt x="125" y="144"/>
                  </a:cubicBezTo>
                  <a:cubicBezTo>
                    <a:pt x="125" y="144"/>
                    <a:pt x="125" y="144"/>
                    <a:pt x="126" y="144"/>
                  </a:cubicBezTo>
                  <a:cubicBezTo>
                    <a:pt x="126" y="144"/>
                    <a:pt x="126" y="143"/>
                    <a:pt x="127" y="143"/>
                  </a:cubicBezTo>
                  <a:cubicBezTo>
                    <a:pt x="127" y="142"/>
                    <a:pt x="128" y="141"/>
                    <a:pt x="128" y="141"/>
                  </a:cubicBezTo>
                  <a:cubicBezTo>
                    <a:pt x="129" y="140"/>
                    <a:pt x="129" y="139"/>
                    <a:pt x="130" y="138"/>
                  </a:cubicBezTo>
                  <a:cubicBezTo>
                    <a:pt x="130" y="138"/>
                    <a:pt x="131" y="137"/>
                    <a:pt x="131" y="136"/>
                  </a:cubicBezTo>
                  <a:cubicBezTo>
                    <a:pt x="131" y="136"/>
                    <a:pt x="131" y="134"/>
                    <a:pt x="131" y="134"/>
                  </a:cubicBezTo>
                  <a:cubicBezTo>
                    <a:pt x="131" y="134"/>
                    <a:pt x="129" y="133"/>
                    <a:pt x="129" y="133"/>
                  </a:cubicBezTo>
                  <a:cubicBezTo>
                    <a:pt x="129" y="133"/>
                    <a:pt x="128" y="132"/>
                    <a:pt x="128" y="131"/>
                  </a:cubicBezTo>
                  <a:cubicBezTo>
                    <a:pt x="128" y="131"/>
                    <a:pt x="127" y="130"/>
                    <a:pt x="127" y="129"/>
                  </a:cubicBezTo>
                  <a:cubicBezTo>
                    <a:pt x="127" y="129"/>
                    <a:pt x="128" y="129"/>
                    <a:pt x="128" y="129"/>
                  </a:cubicBezTo>
                  <a:cubicBezTo>
                    <a:pt x="128" y="129"/>
                    <a:pt x="129" y="130"/>
                    <a:pt x="129" y="130"/>
                  </a:cubicBezTo>
                  <a:cubicBezTo>
                    <a:pt x="129" y="130"/>
                    <a:pt x="130" y="129"/>
                    <a:pt x="130" y="129"/>
                  </a:cubicBezTo>
                  <a:cubicBezTo>
                    <a:pt x="130" y="129"/>
                    <a:pt x="130" y="128"/>
                    <a:pt x="130" y="128"/>
                  </a:cubicBezTo>
                  <a:cubicBezTo>
                    <a:pt x="130" y="128"/>
                    <a:pt x="129" y="128"/>
                    <a:pt x="128" y="128"/>
                  </a:cubicBezTo>
                  <a:cubicBezTo>
                    <a:pt x="128" y="128"/>
                    <a:pt x="127" y="127"/>
                    <a:pt x="127" y="127"/>
                  </a:cubicBezTo>
                  <a:cubicBezTo>
                    <a:pt x="127" y="127"/>
                    <a:pt x="127" y="126"/>
                    <a:pt x="127" y="126"/>
                  </a:cubicBezTo>
                  <a:cubicBezTo>
                    <a:pt x="127" y="126"/>
                    <a:pt x="128" y="126"/>
                    <a:pt x="128" y="126"/>
                  </a:cubicBezTo>
                  <a:cubicBezTo>
                    <a:pt x="129" y="126"/>
                    <a:pt x="130" y="126"/>
                    <a:pt x="130" y="126"/>
                  </a:cubicBezTo>
                  <a:cubicBezTo>
                    <a:pt x="130" y="126"/>
                    <a:pt x="131" y="126"/>
                    <a:pt x="132" y="126"/>
                  </a:cubicBezTo>
                  <a:cubicBezTo>
                    <a:pt x="132" y="126"/>
                    <a:pt x="132" y="125"/>
                    <a:pt x="132" y="125"/>
                  </a:cubicBezTo>
                  <a:cubicBezTo>
                    <a:pt x="132" y="124"/>
                    <a:pt x="132" y="124"/>
                    <a:pt x="132" y="123"/>
                  </a:cubicBezTo>
                  <a:cubicBezTo>
                    <a:pt x="132" y="123"/>
                    <a:pt x="131" y="123"/>
                    <a:pt x="131" y="123"/>
                  </a:cubicBezTo>
                  <a:cubicBezTo>
                    <a:pt x="131" y="123"/>
                    <a:pt x="130" y="124"/>
                    <a:pt x="130" y="124"/>
                  </a:cubicBezTo>
                  <a:cubicBezTo>
                    <a:pt x="129" y="124"/>
                    <a:pt x="129" y="123"/>
                    <a:pt x="128" y="123"/>
                  </a:cubicBezTo>
                  <a:cubicBezTo>
                    <a:pt x="128" y="123"/>
                    <a:pt x="126" y="122"/>
                    <a:pt x="126" y="122"/>
                  </a:cubicBezTo>
                  <a:cubicBezTo>
                    <a:pt x="126" y="121"/>
                    <a:pt x="127" y="121"/>
                    <a:pt x="127" y="121"/>
                  </a:cubicBezTo>
                  <a:cubicBezTo>
                    <a:pt x="128" y="120"/>
                    <a:pt x="128" y="120"/>
                    <a:pt x="129" y="119"/>
                  </a:cubicBezTo>
                  <a:cubicBezTo>
                    <a:pt x="129" y="119"/>
                    <a:pt x="131" y="120"/>
                    <a:pt x="131" y="119"/>
                  </a:cubicBezTo>
                  <a:cubicBezTo>
                    <a:pt x="132" y="119"/>
                    <a:pt x="132" y="118"/>
                    <a:pt x="131" y="118"/>
                  </a:cubicBezTo>
                  <a:cubicBezTo>
                    <a:pt x="131" y="118"/>
                    <a:pt x="131" y="117"/>
                    <a:pt x="130" y="117"/>
                  </a:cubicBezTo>
                  <a:cubicBezTo>
                    <a:pt x="130" y="117"/>
                    <a:pt x="129" y="117"/>
                    <a:pt x="129" y="117"/>
                  </a:cubicBezTo>
                  <a:cubicBezTo>
                    <a:pt x="128" y="118"/>
                    <a:pt x="128" y="119"/>
                    <a:pt x="128" y="119"/>
                  </a:cubicBezTo>
                  <a:cubicBezTo>
                    <a:pt x="127" y="119"/>
                    <a:pt x="126" y="119"/>
                    <a:pt x="126" y="119"/>
                  </a:cubicBezTo>
                  <a:cubicBezTo>
                    <a:pt x="126" y="119"/>
                    <a:pt x="125" y="119"/>
                    <a:pt x="125" y="119"/>
                  </a:cubicBezTo>
                  <a:cubicBezTo>
                    <a:pt x="125" y="118"/>
                    <a:pt x="126" y="118"/>
                    <a:pt x="126" y="117"/>
                  </a:cubicBezTo>
                  <a:cubicBezTo>
                    <a:pt x="126" y="117"/>
                    <a:pt x="126" y="116"/>
                    <a:pt x="126" y="116"/>
                  </a:cubicBezTo>
                  <a:cubicBezTo>
                    <a:pt x="126" y="115"/>
                    <a:pt x="125" y="115"/>
                    <a:pt x="125" y="115"/>
                  </a:cubicBezTo>
                  <a:cubicBezTo>
                    <a:pt x="125" y="115"/>
                    <a:pt x="124" y="115"/>
                    <a:pt x="124" y="115"/>
                  </a:cubicBezTo>
                  <a:cubicBezTo>
                    <a:pt x="123" y="115"/>
                    <a:pt x="123" y="115"/>
                    <a:pt x="123" y="114"/>
                  </a:cubicBezTo>
                  <a:cubicBezTo>
                    <a:pt x="123" y="114"/>
                    <a:pt x="122" y="113"/>
                    <a:pt x="122" y="113"/>
                  </a:cubicBezTo>
                  <a:cubicBezTo>
                    <a:pt x="122" y="113"/>
                    <a:pt x="122" y="112"/>
                    <a:pt x="122" y="111"/>
                  </a:cubicBezTo>
                  <a:cubicBezTo>
                    <a:pt x="122" y="111"/>
                    <a:pt x="121" y="111"/>
                    <a:pt x="121" y="111"/>
                  </a:cubicBezTo>
                  <a:cubicBezTo>
                    <a:pt x="121" y="111"/>
                    <a:pt x="121" y="110"/>
                    <a:pt x="121" y="110"/>
                  </a:cubicBezTo>
                  <a:cubicBezTo>
                    <a:pt x="120" y="109"/>
                    <a:pt x="120" y="107"/>
                    <a:pt x="120" y="107"/>
                  </a:cubicBezTo>
                  <a:cubicBezTo>
                    <a:pt x="119" y="106"/>
                    <a:pt x="118" y="104"/>
                    <a:pt x="117" y="103"/>
                  </a:cubicBezTo>
                  <a:cubicBezTo>
                    <a:pt x="117" y="103"/>
                    <a:pt x="115" y="103"/>
                    <a:pt x="115" y="103"/>
                  </a:cubicBezTo>
                  <a:cubicBezTo>
                    <a:pt x="114" y="102"/>
                    <a:pt x="115" y="101"/>
                    <a:pt x="115" y="100"/>
                  </a:cubicBezTo>
                  <a:cubicBezTo>
                    <a:pt x="115" y="99"/>
                    <a:pt x="116" y="99"/>
                    <a:pt x="116" y="98"/>
                  </a:cubicBezTo>
                  <a:cubicBezTo>
                    <a:pt x="117" y="98"/>
                    <a:pt x="117" y="97"/>
                    <a:pt x="117" y="96"/>
                  </a:cubicBezTo>
                  <a:cubicBezTo>
                    <a:pt x="117" y="96"/>
                    <a:pt x="118" y="95"/>
                    <a:pt x="118" y="95"/>
                  </a:cubicBezTo>
                  <a:cubicBezTo>
                    <a:pt x="118" y="95"/>
                    <a:pt x="119" y="96"/>
                    <a:pt x="119" y="96"/>
                  </a:cubicBezTo>
                  <a:cubicBezTo>
                    <a:pt x="119" y="97"/>
                    <a:pt x="119" y="98"/>
                    <a:pt x="119" y="98"/>
                  </a:cubicBezTo>
                  <a:cubicBezTo>
                    <a:pt x="119" y="98"/>
                    <a:pt x="119" y="99"/>
                    <a:pt x="119" y="99"/>
                  </a:cubicBezTo>
                  <a:cubicBezTo>
                    <a:pt x="120" y="99"/>
                    <a:pt x="121" y="98"/>
                    <a:pt x="121" y="98"/>
                  </a:cubicBezTo>
                  <a:cubicBezTo>
                    <a:pt x="121" y="98"/>
                    <a:pt x="122" y="99"/>
                    <a:pt x="122" y="99"/>
                  </a:cubicBezTo>
                  <a:cubicBezTo>
                    <a:pt x="122" y="99"/>
                    <a:pt x="122" y="100"/>
                    <a:pt x="123" y="101"/>
                  </a:cubicBezTo>
                  <a:cubicBezTo>
                    <a:pt x="123" y="101"/>
                    <a:pt x="124" y="101"/>
                    <a:pt x="124" y="102"/>
                  </a:cubicBezTo>
                  <a:cubicBezTo>
                    <a:pt x="124" y="102"/>
                    <a:pt x="124" y="103"/>
                    <a:pt x="124" y="103"/>
                  </a:cubicBezTo>
                  <a:cubicBezTo>
                    <a:pt x="125" y="104"/>
                    <a:pt x="125" y="105"/>
                    <a:pt x="126" y="105"/>
                  </a:cubicBezTo>
                  <a:cubicBezTo>
                    <a:pt x="126" y="105"/>
                    <a:pt x="127" y="105"/>
                    <a:pt x="127" y="105"/>
                  </a:cubicBezTo>
                  <a:cubicBezTo>
                    <a:pt x="128" y="105"/>
                    <a:pt x="128" y="104"/>
                    <a:pt x="128" y="103"/>
                  </a:cubicBezTo>
                  <a:cubicBezTo>
                    <a:pt x="128" y="103"/>
                    <a:pt x="129" y="101"/>
                    <a:pt x="129" y="101"/>
                  </a:cubicBezTo>
                  <a:cubicBezTo>
                    <a:pt x="130" y="100"/>
                    <a:pt x="132" y="101"/>
                    <a:pt x="133" y="101"/>
                  </a:cubicBezTo>
                  <a:cubicBezTo>
                    <a:pt x="133" y="101"/>
                    <a:pt x="134" y="100"/>
                    <a:pt x="135" y="100"/>
                  </a:cubicBezTo>
                  <a:cubicBezTo>
                    <a:pt x="135" y="100"/>
                    <a:pt x="136" y="98"/>
                    <a:pt x="137" y="98"/>
                  </a:cubicBezTo>
                  <a:cubicBezTo>
                    <a:pt x="137" y="98"/>
                    <a:pt x="137" y="98"/>
                    <a:pt x="137" y="98"/>
                  </a:cubicBezTo>
                  <a:cubicBezTo>
                    <a:pt x="138" y="98"/>
                    <a:pt x="138" y="99"/>
                    <a:pt x="138" y="100"/>
                  </a:cubicBezTo>
                  <a:cubicBezTo>
                    <a:pt x="138" y="100"/>
                    <a:pt x="138" y="100"/>
                    <a:pt x="139" y="101"/>
                  </a:cubicBezTo>
                  <a:cubicBezTo>
                    <a:pt x="139" y="101"/>
                    <a:pt x="140" y="101"/>
                    <a:pt x="140" y="100"/>
                  </a:cubicBezTo>
                  <a:cubicBezTo>
                    <a:pt x="140" y="100"/>
                    <a:pt x="140" y="99"/>
                    <a:pt x="140" y="99"/>
                  </a:cubicBezTo>
                  <a:cubicBezTo>
                    <a:pt x="140" y="99"/>
                    <a:pt x="141" y="99"/>
                    <a:pt x="141" y="100"/>
                  </a:cubicBezTo>
                  <a:cubicBezTo>
                    <a:pt x="142" y="100"/>
                    <a:pt x="142" y="102"/>
                    <a:pt x="142" y="102"/>
                  </a:cubicBezTo>
                  <a:cubicBezTo>
                    <a:pt x="142" y="103"/>
                    <a:pt x="142" y="104"/>
                    <a:pt x="143" y="104"/>
                  </a:cubicBezTo>
                  <a:cubicBezTo>
                    <a:pt x="143" y="104"/>
                    <a:pt x="144" y="103"/>
                    <a:pt x="144" y="102"/>
                  </a:cubicBezTo>
                  <a:cubicBezTo>
                    <a:pt x="144" y="102"/>
                    <a:pt x="144" y="101"/>
                    <a:pt x="144" y="100"/>
                  </a:cubicBezTo>
                  <a:cubicBezTo>
                    <a:pt x="144" y="100"/>
                    <a:pt x="145" y="99"/>
                    <a:pt x="145" y="99"/>
                  </a:cubicBezTo>
                  <a:cubicBezTo>
                    <a:pt x="145" y="99"/>
                    <a:pt x="146" y="100"/>
                    <a:pt x="146" y="100"/>
                  </a:cubicBezTo>
                  <a:cubicBezTo>
                    <a:pt x="146" y="99"/>
                    <a:pt x="147" y="98"/>
                    <a:pt x="147" y="98"/>
                  </a:cubicBezTo>
                  <a:cubicBezTo>
                    <a:pt x="147" y="98"/>
                    <a:pt x="148" y="98"/>
                    <a:pt x="148" y="98"/>
                  </a:cubicBezTo>
                  <a:cubicBezTo>
                    <a:pt x="149" y="99"/>
                    <a:pt x="149" y="100"/>
                    <a:pt x="149" y="100"/>
                  </a:cubicBezTo>
                  <a:cubicBezTo>
                    <a:pt x="149" y="100"/>
                    <a:pt x="150" y="100"/>
                    <a:pt x="150" y="100"/>
                  </a:cubicBezTo>
                  <a:cubicBezTo>
                    <a:pt x="151" y="100"/>
                    <a:pt x="150" y="99"/>
                    <a:pt x="150" y="98"/>
                  </a:cubicBezTo>
                  <a:cubicBezTo>
                    <a:pt x="150" y="98"/>
                    <a:pt x="150" y="97"/>
                    <a:pt x="150" y="96"/>
                  </a:cubicBezTo>
                  <a:cubicBezTo>
                    <a:pt x="150" y="96"/>
                    <a:pt x="151" y="95"/>
                    <a:pt x="151" y="95"/>
                  </a:cubicBezTo>
                  <a:cubicBezTo>
                    <a:pt x="151" y="96"/>
                    <a:pt x="152" y="96"/>
                    <a:pt x="152" y="96"/>
                  </a:cubicBezTo>
                  <a:cubicBezTo>
                    <a:pt x="152" y="97"/>
                    <a:pt x="153" y="98"/>
                    <a:pt x="153" y="98"/>
                  </a:cubicBezTo>
                  <a:cubicBezTo>
                    <a:pt x="153" y="99"/>
                    <a:pt x="154" y="100"/>
                    <a:pt x="155" y="100"/>
                  </a:cubicBezTo>
                  <a:cubicBezTo>
                    <a:pt x="155" y="101"/>
                    <a:pt x="157" y="101"/>
                    <a:pt x="158" y="101"/>
                  </a:cubicBezTo>
                  <a:cubicBezTo>
                    <a:pt x="159" y="101"/>
                    <a:pt x="160" y="102"/>
                    <a:pt x="160" y="101"/>
                  </a:cubicBezTo>
                  <a:cubicBezTo>
                    <a:pt x="160" y="101"/>
                    <a:pt x="161" y="101"/>
                    <a:pt x="161" y="101"/>
                  </a:cubicBezTo>
                  <a:cubicBezTo>
                    <a:pt x="162" y="101"/>
                    <a:pt x="163" y="101"/>
                    <a:pt x="163" y="101"/>
                  </a:cubicBezTo>
                  <a:cubicBezTo>
                    <a:pt x="164" y="101"/>
                    <a:pt x="164" y="102"/>
                    <a:pt x="164" y="103"/>
                  </a:cubicBezTo>
                  <a:cubicBezTo>
                    <a:pt x="164" y="103"/>
                    <a:pt x="166" y="105"/>
                    <a:pt x="166" y="105"/>
                  </a:cubicBezTo>
                  <a:cubicBezTo>
                    <a:pt x="166" y="105"/>
                    <a:pt x="168" y="107"/>
                    <a:pt x="169" y="107"/>
                  </a:cubicBezTo>
                  <a:cubicBezTo>
                    <a:pt x="170" y="108"/>
                    <a:pt x="170" y="109"/>
                    <a:pt x="171" y="109"/>
                  </a:cubicBezTo>
                  <a:cubicBezTo>
                    <a:pt x="171" y="108"/>
                    <a:pt x="171" y="107"/>
                    <a:pt x="171" y="106"/>
                  </a:cubicBezTo>
                  <a:cubicBezTo>
                    <a:pt x="171" y="106"/>
                    <a:pt x="170" y="104"/>
                    <a:pt x="169" y="104"/>
                  </a:cubicBezTo>
                  <a:cubicBezTo>
                    <a:pt x="169" y="103"/>
                    <a:pt x="168" y="102"/>
                    <a:pt x="168" y="102"/>
                  </a:cubicBezTo>
                  <a:cubicBezTo>
                    <a:pt x="167" y="102"/>
                    <a:pt x="166" y="101"/>
                    <a:pt x="166" y="101"/>
                  </a:cubicBezTo>
                  <a:cubicBezTo>
                    <a:pt x="167" y="100"/>
                    <a:pt x="168" y="100"/>
                    <a:pt x="169" y="100"/>
                  </a:cubicBezTo>
                  <a:cubicBezTo>
                    <a:pt x="169" y="100"/>
                    <a:pt x="170" y="100"/>
                    <a:pt x="170" y="100"/>
                  </a:cubicBezTo>
                  <a:cubicBezTo>
                    <a:pt x="171" y="100"/>
                    <a:pt x="172" y="100"/>
                    <a:pt x="173" y="99"/>
                  </a:cubicBezTo>
                  <a:cubicBezTo>
                    <a:pt x="173" y="99"/>
                    <a:pt x="173" y="98"/>
                    <a:pt x="173" y="98"/>
                  </a:cubicBezTo>
                  <a:cubicBezTo>
                    <a:pt x="172" y="97"/>
                    <a:pt x="170" y="98"/>
                    <a:pt x="169" y="98"/>
                  </a:cubicBezTo>
                  <a:cubicBezTo>
                    <a:pt x="168" y="98"/>
                    <a:pt x="167" y="98"/>
                    <a:pt x="166" y="98"/>
                  </a:cubicBezTo>
                  <a:cubicBezTo>
                    <a:pt x="165" y="98"/>
                    <a:pt x="164" y="98"/>
                    <a:pt x="163" y="98"/>
                  </a:cubicBezTo>
                  <a:cubicBezTo>
                    <a:pt x="162" y="98"/>
                    <a:pt x="160" y="99"/>
                    <a:pt x="159" y="99"/>
                  </a:cubicBezTo>
                  <a:cubicBezTo>
                    <a:pt x="158" y="99"/>
                    <a:pt x="157" y="97"/>
                    <a:pt x="156" y="97"/>
                  </a:cubicBezTo>
                  <a:cubicBezTo>
                    <a:pt x="156" y="96"/>
                    <a:pt x="154" y="96"/>
                    <a:pt x="154" y="95"/>
                  </a:cubicBezTo>
                  <a:cubicBezTo>
                    <a:pt x="153" y="94"/>
                    <a:pt x="152" y="92"/>
                    <a:pt x="151" y="92"/>
                  </a:cubicBezTo>
                  <a:cubicBezTo>
                    <a:pt x="151" y="91"/>
                    <a:pt x="149" y="90"/>
                    <a:pt x="149" y="90"/>
                  </a:cubicBezTo>
                  <a:cubicBezTo>
                    <a:pt x="149" y="90"/>
                    <a:pt x="148" y="89"/>
                    <a:pt x="148" y="88"/>
                  </a:cubicBezTo>
                  <a:cubicBezTo>
                    <a:pt x="148" y="88"/>
                    <a:pt x="148" y="87"/>
                    <a:pt x="148" y="87"/>
                  </a:cubicBezTo>
                  <a:cubicBezTo>
                    <a:pt x="148" y="86"/>
                    <a:pt x="149" y="86"/>
                    <a:pt x="149" y="85"/>
                  </a:cubicBezTo>
                  <a:cubicBezTo>
                    <a:pt x="149" y="85"/>
                    <a:pt x="149" y="84"/>
                    <a:pt x="149" y="84"/>
                  </a:cubicBezTo>
                  <a:cubicBezTo>
                    <a:pt x="149" y="84"/>
                    <a:pt x="148" y="84"/>
                    <a:pt x="148" y="84"/>
                  </a:cubicBezTo>
                  <a:cubicBezTo>
                    <a:pt x="147" y="84"/>
                    <a:pt x="147" y="85"/>
                    <a:pt x="147" y="85"/>
                  </a:cubicBezTo>
                  <a:cubicBezTo>
                    <a:pt x="146" y="85"/>
                    <a:pt x="146" y="84"/>
                    <a:pt x="146" y="84"/>
                  </a:cubicBezTo>
                  <a:cubicBezTo>
                    <a:pt x="146" y="83"/>
                    <a:pt x="146" y="82"/>
                    <a:pt x="146" y="82"/>
                  </a:cubicBezTo>
                  <a:cubicBezTo>
                    <a:pt x="146" y="82"/>
                    <a:pt x="146" y="82"/>
                    <a:pt x="146" y="82"/>
                  </a:cubicBezTo>
                  <a:cubicBezTo>
                    <a:pt x="145" y="81"/>
                    <a:pt x="144" y="81"/>
                    <a:pt x="144" y="81"/>
                  </a:cubicBezTo>
                  <a:cubicBezTo>
                    <a:pt x="144" y="80"/>
                    <a:pt x="146" y="80"/>
                    <a:pt x="145" y="79"/>
                  </a:cubicBezTo>
                  <a:cubicBezTo>
                    <a:pt x="145" y="79"/>
                    <a:pt x="144" y="78"/>
                    <a:pt x="144" y="78"/>
                  </a:cubicBezTo>
                  <a:cubicBezTo>
                    <a:pt x="143" y="78"/>
                    <a:pt x="143" y="78"/>
                    <a:pt x="142" y="78"/>
                  </a:cubicBezTo>
                  <a:cubicBezTo>
                    <a:pt x="142" y="77"/>
                    <a:pt x="143" y="77"/>
                    <a:pt x="143" y="77"/>
                  </a:cubicBezTo>
                  <a:cubicBezTo>
                    <a:pt x="143" y="76"/>
                    <a:pt x="144" y="76"/>
                    <a:pt x="144" y="76"/>
                  </a:cubicBezTo>
                  <a:cubicBezTo>
                    <a:pt x="145" y="75"/>
                    <a:pt x="145" y="75"/>
                    <a:pt x="145" y="74"/>
                  </a:cubicBezTo>
                  <a:cubicBezTo>
                    <a:pt x="145" y="74"/>
                    <a:pt x="145" y="73"/>
                    <a:pt x="145" y="72"/>
                  </a:cubicBezTo>
                  <a:cubicBezTo>
                    <a:pt x="145" y="72"/>
                    <a:pt x="146" y="70"/>
                    <a:pt x="146" y="70"/>
                  </a:cubicBezTo>
                  <a:cubicBezTo>
                    <a:pt x="146" y="69"/>
                    <a:pt x="148" y="69"/>
                    <a:pt x="148" y="69"/>
                  </a:cubicBezTo>
                  <a:cubicBezTo>
                    <a:pt x="148" y="68"/>
                    <a:pt x="148" y="67"/>
                    <a:pt x="148" y="67"/>
                  </a:cubicBezTo>
                  <a:cubicBezTo>
                    <a:pt x="148" y="66"/>
                    <a:pt x="148" y="65"/>
                    <a:pt x="147" y="65"/>
                  </a:cubicBezTo>
                  <a:cubicBezTo>
                    <a:pt x="147" y="64"/>
                    <a:pt x="147" y="63"/>
                    <a:pt x="148" y="63"/>
                  </a:cubicBezTo>
                  <a:cubicBezTo>
                    <a:pt x="148" y="62"/>
                    <a:pt x="149" y="62"/>
                    <a:pt x="149" y="62"/>
                  </a:cubicBezTo>
                  <a:cubicBezTo>
                    <a:pt x="150" y="62"/>
                    <a:pt x="150" y="63"/>
                    <a:pt x="150" y="64"/>
                  </a:cubicBezTo>
                  <a:cubicBezTo>
                    <a:pt x="151" y="64"/>
                    <a:pt x="151" y="65"/>
                    <a:pt x="151" y="66"/>
                  </a:cubicBezTo>
                  <a:cubicBezTo>
                    <a:pt x="152" y="66"/>
                    <a:pt x="153" y="67"/>
                    <a:pt x="154" y="67"/>
                  </a:cubicBezTo>
                  <a:cubicBezTo>
                    <a:pt x="154" y="67"/>
                    <a:pt x="155" y="67"/>
                    <a:pt x="156" y="67"/>
                  </a:cubicBezTo>
                  <a:cubicBezTo>
                    <a:pt x="156" y="67"/>
                    <a:pt x="157" y="67"/>
                    <a:pt x="157" y="68"/>
                  </a:cubicBezTo>
                  <a:cubicBezTo>
                    <a:pt x="158" y="68"/>
                    <a:pt x="157" y="69"/>
                    <a:pt x="158" y="69"/>
                  </a:cubicBezTo>
                  <a:cubicBezTo>
                    <a:pt x="158" y="70"/>
                    <a:pt x="159" y="70"/>
                    <a:pt x="159" y="70"/>
                  </a:cubicBezTo>
                  <a:cubicBezTo>
                    <a:pt x="159" y="70"/>
                    <a:pt x="160" y="70"/>
                    <a:pt x="160" y="70"/>
                  </a:cubicBezTo>
                  <a:cubicBezTo>
                    <a:pt x="161" y="70"/>
                    <a:pt x="161" y="71"/>
                    <a:pt x="162" y="71"/>
                  </a:cubicBezTo>
                  <a:cubicBezTo>
                    <a:pt x="162" y="71"/>
                    <a:pt x="162" y="69"/>
                    <a:pt x="162" y="69"/>
                  </a:cubicBezTo>
                  <a:cubicBezTo>
                    <a:pt x="161" y="68"/>
                    <a:pt x="161" y="68"/>
                    <a:pt x="161" y="67"/>
                  </a:cubicBezTo>
                  <a:cubicBezTo>
                    <a:pt x="160" y="67"/>
                    <a:pt x="159" y="67"/>
                    <a:pt x="159" y="66"/>
                  </a:cubicBezTo>
                  <a:cubicBezTo>
                    <a:pt x="159" y="66"/>
                    <a:pt x="159" y="65"/>
                    <a:pt x="159" y="64"/>
                  </a:cubicBezTo>
                  <a:cubicBezTo>
                    <a:pt x="159" y="64"/>
                    <a:pt x="159" y="63"/>
                    <a:pt x="159" y="62"/>
                  </a:cubicBezTo>
                  <a:cubicBezTo>
                    <a:pt x="159" y="62"/>
                    <a:pt x="159" y="62"/>
                    <a:pt x="158" y="62"/>
                  </a:cubicBezTo>
                  <a:cubicBezTo>
                    <a:pt x="158" y="62"/>
                    <a:pt x="158" y="63"/>
                    <a:pt x="157" y="64"/>
                  </a:cubicBezTo>
                  <a:cubicBezTo>
                    <a:pt x="157" y="64"/>
                    <a:pt x="156" y="65"/>
                    <a:pt x="155" y="65"/>
                  </a:cubicBezTo>
                  <a:cubicBezTo>
                    <a:pt x="155" y="65"/>
                    <a:pt x="154" y="64"/>
                    <a:pt x="154" y="64"/>
                  </a:cubicBezTo>
                  <a:cubicBezTo>
                    <a:pt x="153" y="64"/>
                    <a:pt x="153" y="63"/>
                    <a:pt x="153" y="62"/>
                  </a:cubicBezTo>
                  <a:cubicBezTo>
                    <a:pt x="153" y="62"/>
                    <a:pt x="154" y="62"/>
                    <a:pt x="154" y="62"/>
                  </a:cubicBezTo>
                  <a:cubicBezTo>
                    <a:pt x="154" y="62"/>
                    <a:pt x="155" y="62"/>
                    <a:pt x="155" y="62"/>
                  </a:cubicBezTo>
                  <a:cubicBezTo>
                    <a:pt x="155" y="62"/>
                    <a:pt x="155" y="61"/>
                    <a:pt x="155" y="61"/>
                  </a:cubicBezTo>
                  <a:cubicBezTo>
                    <a:pt x="155" y="61"/>
                    <a:pt x="154" y="61"/>
                    <a:pt x="154" y="60"/>
                  </a:cubicBezTo>
                  <a:cubicBezTo>
                    <a:pt x="153" y="60"/>
                    <a:pt x="153" y="59"/>
                    <a:pt x="153" y="58"/>
                  </a:cubicBezTo>
                  <a:cubicBezTo>
                    <a:pt x="153" y="58"/>
                    <a:pt x="154" y="57"/>
                    <a:pt x="154" y="57"/>
                  </a:cubicBezTo>
                  <a:cubicBezTo>
                    <a:pt x="154" y="57"/>
                    <a:pt x="155" y="57"/>
                    <a:pt x="156" y="57"/>
                  </a:cubicBezTo>
                  <a:cubicBezTo>
                    <a:pt x="156" y="57"/>
                    <a:pt x="156" y="56"/>
                    <a:pt x="156" y="56"/>
                  </a:cubicBezTo>
                  <a:cubicBezTo>
                    <a:pt x="156" y="55"/>
                    <a:pt x="155" y="55"/>
                    <a:pt x="155" y="55"/>
                  </a:cubicBezTo>
                  <a:cubicBezTo>
                    <a:pt x="155" y="54"/>
                    <a:pt x="156" y="54"/>
                    <a:pt x="157" y="54"/>
                  </a:cubicBezTo>
                  <a:cubicBezTo>
                    <a:pt x="157" y="54"/>
                    <a:pt x="158" y="54"/>
                    <a:pt x="158" y="54"/>
                  </a:cubicBezTo>
                  <a:cubicBezTo>
                    <a:pt x="159" y="54"/>
                    <a:pt x="160" y="54"/>
                    <a:pt x="160" y="54"/>
                  </a:cubicBezTo>
                  <a:cubicBezTo>
                    <a:pt x="160" y="54"/>
                    <a:pt x="161" y="54"/>
                    <a:pt x="162" y="55"/>
                  </a:cubicBezTo>
                  <a:cubicBezTo>
                    <a:pt x="162" y="55"/>
                    <a:pt x="163" y="56"/>
                    <a:pt x="163" y="56"/>
                  </a:cubicBezTo>
                  <a:cubicBezTo>
                    <a:pt x="163" y="56"/>
                    <a:pt x="164" y="57"/>
                    <a:pt x="164" y="57"/>
                  </a:cubicBezTo>
                  <a:cubicBezTo>
                    <a:pt x="164" y="57"/>
                    <a:pt x="164" y="58"/>
                    <a:pt x="165" y="59"/>
                  </a:cubicBezTo>
                  <a:cubicBezTo>
                    <a:pt x="165" y="59"/>
                    <a:pt x="165" y="59"/>
                    <a:pt x="166" y="60"/>
                  </a:cubicBezTo>
                  <a:cubicBezTo>
                    <a:pt x="166" y="60"/>
                    <a:pt x="166" y="60"/>
                    <a:pt x="167" y="60"/>
                  </a:cubicBezTo>
                  <a:cubicBezTo>
                    <a:pt x="167" y="60"/>
                    <a:pt x="167" y="59"/>
                    <a:pt x="167" y="59"/>
                  </a:cubicBezTo>
                  <a:cubicBezTo>
                    <a:pt x="167" y="58"/>
                    <a:pt x="167" y="57"/>
                    <a:pt x="166" y="57"/>
                  </a:cubicBezTo>
                  <a:cubicBezTo>
                    <a:pt x="166" y="56"/>
                    <a:pt x="166" y="56"/>
                    <a:pt x="165" y="56"/>
                  </a:cubicBezTo>
                  <a:cubicBezTo>
                    <a:pt x="165" y="56"/>
                    <a:pt x="165" y="55"/>
                    <a:pt x="165" y="54"/>
                  </a:cubicBezTo>
                  <a:cubicBezTo>
                    <a:pt x="165" y="54"/>
                    <a:pt x="165" y="54"/>
                    <a:pt x="165" y="54"/>
                  </a:cubicBezTo>
                  <a:cubicBezTo>
                    <a:pt x="165" y="53"/>
                    <a:pt x="165" y="53"/>
                    <a:pt x="164" y="53"/>
                  </a:cubicBezTo>
                  <a:cubicBezTo>
                    <a:pt x="164" y="53"/>
                    <a:pt x="163" y="53"/>
                    <a:pt x="162" y="53"/>
                  </a:cubicBezTo>
                  <a:cubicBezTo>
                    <a:pt x="162" y="53"/>
                    <a:pt x="162" y="53"/>
                    <a:pt x="161" y="52"/>
                  </a:cubicBezTo>
                  <a:cubicBezTo>
                    <a:pt x="161" y="52"/>
                    <a:pt x="161" y="52"/>
                    <a:pt x="160" y="52"/>
                  </a:cubicBezTo>
                  <a:cubicBezTo>
                    <a:pt x="160" y="52"/>
                    <a:pt x="159" y="52"/>
                    <a:pt x="159" y="52"/>
                  </a:cubicBezTo>
                  <a:cubicBezTo>
                    <a:pt x="159" y="52"/>
                    <a:pt x="158" y="53"/>
                    <a:pt x="157" y="52"/>
                  </a:cubicBezTo>
                  <a:cubicBezTo>
                    <a:pt x="157" y="52"/>
                    <a:pt x="157" y="51"/>
                    <a:pt x="157" y="51"/>
                  </a:cubicBezTo>
                  <a:cubicBezTo>
                    <a:pt x="157" y="51"/>
                    <a:pt x="158" y="51"/>
                    <a:pt x="158" y="50"/>
                  </a:cubicBezTo>
                  <a:cubicBezTo>
                    <a:pt x="158" y="50"/>
                    <a:pt x="159" y="50"/>
                    <a:pt x="159" y="50"/>
                  </a:cubicBezTo>
                  <a:cubicBezTo>
                    <a:pt x="159" y="50"/>
                    <a:pt x="159" y="49"/>
                    <a:pt x="158" y="49"/>
                  </a:cubicBezTo>
                  <a:cubicBezTo>
                    <a:pt x="158" y="49"/>
                    <a:pt x="157" y="49"/>
                    <a:pt x="156" y="49"/>
                  </a:cubicBezTo>
                  <a:cubicBezTo>
                    <a:pt x="155" y="48"/>
                    <a:pt x="153" y="48"/>
                    <a:pt x="153" y="47"/>
                  </a:cubicBezTo>
                  <a:cubicBezTo>
                    <a:pt x="152" y="47"/>
                    <a:pt x="152" y="46"/>
                    <a:pt x="152" y="45"/>
                  </a:cubicBezTo>
                  <a:cubicBezTo>
                    <a:pt x="152" y="45"/>
                    <a:pt x="152" y="43"/>
                    <a:pt x="152" y="43"/>
                  </a:cubicBezTo>
                  <a:cubicBezTo>
                    <a:pt x="152" y="42"/>
                    <a:pt x="152" y="41"/>
                    <a:pt x="152" y="40"/>
                  </a:cubicBezTo>
                  <a:cubicBezTo>
                    <a:pt x="153" y="39"/>
                    <a:pt x="153" y="37"/>
                    <a:pt x="153" y="36"/>
                  </a:cubicBezTo>
                  <a:cubicBezTo>
                    <a:pt x="154" y="35"/>
                    <a:pt x="155" y="35"/>
                    <a:pt x="155" y="34"/>
                  </a:cubicBezTo>
                  <a:cubicBezTo>
                    <a:pt x="155" y="34"/>
                    <a:pt x="155" y="33"/>
                    <a:pt x="155" y="33"/>
                  </a:cubicBezTo>
                  <a:cubicBezTo>
                    <a:pt x="156" y="33"/>
                    <a:pt x="156" y="32"/>
                    <a:pt x="156" y="32"/>
                  </a:cubicBezTo>
                  <a:cubicBezTo>
                    <a:pt x="157" y="32"/>
                    <a:pt x="157" y="33"/>
                    <a:pt x="158" y="33"/>
                  </a:cubicBezTo>
                  <a:cubicBezTo>
                    <a:pt x="158" y="33"/>
                    <a:pt x="158" y="32"/>
                    <a:pt x="159" y="32"/>
                  </a:cubicBezTo>
                  <a:cubicBezTo>
                    <a:pt x="159" y="32"/>
                    <a:pt x="159" y="33"/>
                    <a:pt x="160" y="33"/>
                  </a:cubicBezTo>
                  <a:cubicBezTo>
                    <a:pt x="160" y="33"/>
                    <a:pt x="160" y="34"/>
                    <a:pt x="160" y="35"/>
                  </a:cubicBezTo>
                  <a:cubicBezTo>
                    <a:pt x="161" y="35"/>
                    <a:pt x="161" y="35"/>
                    <a:pt x="162" y="36"/>
                  </a:cubicBezTo>
                  <a:cubicBezTo>
                    <a:pt x="162" y="36"/>
                    <a:pt x="162" y="37"/>
                    <a:pt x="162" y="37"/>
                  </a:cubicBezTo>
                  <a:cubicBezTo>
                    <a:pt x="163" y="37"/>
                    <a:pt x="162" y="35"/>
                    <a:pt x="162" y="34"/>
                  </a:cubicBezTo>
                  <a:cubicBezTo>
                    <a:pt x="162" y="34"/>
                    <a:pt x="162" y="33"/>
                    <a:pt x="162" y="33"/>
                  </a:cubicBezTo>
                  <a:cubicBezTo>
                    <a:pt x="162" y="32"/>
                    <a:pt x="162" y="31"/>
                    <a:pt x="162" y="31"/>
                  </a:cubicBezTo>
                  <a:cubicBezTo>
                    <a:pt x="162" y="30"/>
                    <a:pt x="162" y="29"/>
                    <a:pt x="162" y="29"/>
                  </a:cubicBezTo>
                  <a:cubicBezTo>
                    <a:pt x="162" y="28"/>
                    <a:pt x="163" y="28"/>
                    <a:pt x="163" y="27"/>
                  </a:cubicBezTo>
                  <a:cubicBezTo>
                    <a:pt x="164" y="27"/>
                    <a:pt x="164" y="26"/>
                    <a:pt x="165" y="25"/>
                  </a:cubicBezTo>
                  <a:cubicBezTo>
                    <a:pt x="165" y="23"/>
                    <a:pt x="165" y="20"/>
                    <a:pt x="165" y="18"/>
                  </a:cubicBezTo>
                  <a:cubicBezTo>
                    <a:pt x="165" y="17"/>
                    <a:pt x="164" y="15"/>
                    <a:pt x="164" y="14"/>
                  </a:cubicBezTo>
                  <a:cubicBezTo>
                    <a:pt x="164" y="13"/>
                    <a:pt x="165" y="12"/>
                    <a:pt x="166" y="12"/>
                  </a:cubicBezTo>
                  <a:cubicBezTo>
                    <a:pt x="166" y="12"/>
                    <a:pt x="168" y="12"/>
                    <a:pt x="168" y="12"/>
                  </a:cubicBezTo>
                  <a:cubicBezTo>
                    <a:pt x="169" y="12"/>
                    <a:pt x="170" y="13"/>
                    <a:pt x="171" y="13"/>
                  </a:cubicBezTo>
                  <a:cubicBezTo>
                    <a:pt x="171" y="14"/>
                    <a:pt x="172" y="15"/>
                    <a:pt x="172" y="15"/>
                  </a:cubicBezTo>
                  <a:cubicBezTo>
                    <a:pt x="172" y="15"/>
                    <a:pt x="173" y="16"/>
                    <a:pt x="173" y="16"/>
                  </a:cubicBezTo>
                  <a:cubicBezTo>
                    <a:pt x="174" y="16"/>
                    <a:pt x="175" y="15"/>
                    <a:pt x="175" y="15"/>
                  </a:cubicBezTo>
                  <a:cubicBezTo>
                    <a:pt x="175" y="15"/>
                    <a:pt x="176" y="14"/>
                    <a:pt x="176" y="14"/>
                  </a:cubicBezTo>
                  <a:cubicBezTo>
                    <a:pt x="177" y="14"/>
                    <a:pt x="177" y="15"/>
                    <a:pt x="178" y="15"/>
                  </a:cubicBezTo>
                  <a:cubicBezTo>
                    <a:pt x="178" y="15"/>
                    <a:pt x="179" y="15"/>
                    <a:pt x="179" y="15"/>
                  </a:cubicBezTo>
                  <a:cubicBezTo>
                    <a:pt x="180" y="15"/>
                    <a:pt x="180" y="14"/>
                    <a:pt x="180" y="15"/>
                  </a:cubicBezTo>
                  <a:cubicBezTo>
                    <a:pt x="181" y="15"/>
                    <a:pt x="182" y="16"/>
                    <a:pt x="182" y="16"/>
                  </a:cubicBezTo>
                  <a:cubicBezTo>
                    <a:pt x="182" y="17"/>
                    <a:pt x="183" y="18"/>
                    <a:pt x="183" y="18"/>
                  </a:cubicBezTo>
                  <a:cubicBezTo>
                    <a:pt x="184" y="19"/>
                    <a:pt x="185" y="19"/>
                    <a:pt x="185" y="20"/>
                  </a:cubicBezTo>
                  <a:cubicBezTo>
                    <a:pt x="186" y="20"/>
                    <a:pt x="187" y="21"/>
                    <a:pt x="187" y="21"/>
                  </a:cubicBezTo>
                  <a:cubicBezTo>
                    <a:pt x="187" y="22"/>
                    <a:pt x="188" y="24"/>
                    <a:pt x="189" y="25"/>
                  </a:cubicBezTo>
                  <a:cubicBezTo>
                    <a:pt x="189" y="25"/>
                    <a:pt x="189" y="26"/>
                    <a:pt x="189" y="27"/>
                  </a:cubicBezTo>
                  <a:cubicBezTo>
                    <a:pt x="189" y="27"/>
                    <a:pt x="188" y="28"/>
                    <a:pt x="188" y="28"/>
                  </a:cubicBezTo>
                  <a:cubicBezTo>
                    <a:pt x="188" y="28"/>
                    <a:pt x="187" y="29"/>
                    <a:pt x="187" y="29"/>
                  </a:cubicBezTo>
                  <a:cubicBezTo>
                    <a:pt x="187" y="29"/>
                    <a:pt x="187" y="31"/>
                    <a:pt x="187" y="31"/>
                  </a:cubicBezTo>
                  <a:cubicBezTo>
                    <a:pt x="187" y="31"/>
                    <a:pt x="188" y="31"/>
                    <a:pt x="189" y="31"/>
                  </a:cubicBezTo>
                  <a:cubicBezTo>
                    <a:pt x="189" y="31"/>
                    <a:pt x="189" y="30"/>
                    <a:pt x="189" y="30"/>
                  </a:cubicBezTo>
                  <a:cubicBezTo>
                    <a:pt x="190" y="30"/>
                    <a:pt x="191" y="30"/>
                    <a:pt x="191" y="31"/>
                  </a:cubicBezTo>
                  <a:cubicBezTo>
                    <a:pt x="191" y="31"/>
                    <a:pt x="191" y="32"/>
                    <a:pt x="190" y="33"/>
                  </a:cubicBezTo>
                  <a:cubicBezTo>
                    <a:pt x="190" y="33"/>
                    <a:pt x="190" y="34"/>
                    <a:pt x="189" y="35"/>
                  </a:cubicBezTo>
                  <a:cubicBezTo>
                    <a:pt x="189" y="35"/>
                    <a:pt x="188" y="36"/>
                    <a:pt x="188" y="36"/>
                  </a:cubicBezTo>
                  <a:cubicBezTo>
                    <a:pt x="188" y="37"/>
                    <a:pt x="187" y="37"/>
                    <a:pt x="187" y="38"/>
                  </a:cubicBezTo>
                  <a:cubicBezTo>
                    <a:pt x="187" y="38"/>
                    <a:pt x="187" y="39"/>
                    <a:pt x="187" y="39"/>
                  </a:cubicBezTo>
                  <a:cubicBezTo>
                    <a:pt x="188" y="39"/>
                    <a:pt x="189" y="39"/>
                    <a:pt x="189" y="39"/>
                  </a:cubicBezTo>
                  <a:cubicBezTo>
                    <a:pt x="189" y="38"/>
                    <a:pt x="190" y="37"/>
                    <a:pt x="191" y="36"/>
                  </a:cubicBezTo>
                  <a:cubicBezTo>
                    <a:pt x="191" y="36"/>
                    <a:pt x="192" y="35"/>
                    <a:pt x="192" y="35"/>
                  </a:cubicBezTo>
                  <a:cubicBezTo>
                    <a:pt x="192" y="34"/>
                    <a:pt x="193" y="32"/>
                    <a:pt x="193" y="31"/>
                  </a:cubicBezTo>
                  <a:cubicBezTo>
                    <a:pt x="193" y="31"/>
                    <a:pt x="192" y="30"/>
                    <a:pt x="192" y="29"/>
                  </a:cubicBezTo>
                  <a:cubicBezTo>
                    <a:pt x="191" y="29"/>
                    <a:pt x="190" y="29"/>
                    <a:pt x="190" y="28"/>
                  </a:cubicBezTo>
                  <a:cubicBezTo>
                    <a:pt x="190" y="28"/>
                    <a:pt x="190" y="26"/>
                    <a:pt x="190" y="25"/>
                  </a:cubicBezTo>
                  <a:cubicBezTo>
                    <a:pt x="190" y="25"/>
                    <a:pt x="191" y="24"/>
                    <a:pt x="191" y="24"/>
                  </a:cubicBezTo>
                  <a:cubicBezTo>
                    <a:pt x="192" y="24"/>
                    <a:pt x="193" y="24"/>
                    <a:pt x="193" y="24"/>
                  </a:cubicBezTo>
                  <a:cubicBezTo>
                    <a:pt x="193" y="24"/>
                    <a:pt x="193" y="23"/>
                    <a:pt x="193" y="23"/>
                  </a:cubicBezTo>
                  <a:cubicBezTo>
                    <a:pt x="193" y="22"/>
                    <a:pt x="192" y="22"/>
                    <a:pt x="192" y="22"/>
                  </a:cubicBezTo>
                  <a:cubicBezTo>
                    <a:pt x="192" y="22"/>
                    <a:pt x="191" y="21"/>
                    <a:pt x="191" y="20"/>
                  </a:cubicBezTo>
                  <a:cubicBezTo>
                    <a:pt x="191" y="20"/>
                    <a:pt x="191" y="19"/>
                    <a:pt x="192" y="19"/>
                  </a:cubicBezTo>
                  <a:cubicBezTo>
                    <a:pt x="192" y="19"/>
                    <a:pt x="193" y="19"/>
                    <a:pt x="193" y="19"/>
                  </a:cubicBezTo>
                  <a:cubicBezTo>
                    <a:pt x="194" y="19"/>
                    <a:pt x="194" y="20"/>
                    <a:pt x="194" y="21"/>
                  </a:cubicBezTo>
                  <a:cubicBezTo>
                    <a:pt x="194" y="21"/>
                    <a:pt x="195" y="22"/>
                    <a:pt x="195" y="22"/>
                  </a:cubicBezTo>
                  <a:cubicBezTo>
                    <a:pt x="196" y="23"/>
                    <a:pt x="196" y="23"/>
                    <a:pt x="197" y="23"/>
                  </a:cubicBezTo>
                  <a:cubicBezTo>
                    <a:pt x="197" y="24"/>
                    <a:pt x="197" y="26"/>
                    <a:pt x="198" y="27"/>
                  </a:cubicBezTo>
                  <a:cubicBezTo>
                    <a:pt x="198" y="27"/>
                    <a:pt x="199" y="27"/>
                    <a:pt x="199" y="27"/>
                  </a:cubicBezTo>
                  <a:cubicBezTo>
                    <a:pt x="199" y="27"/>
                    <a:pt x="200" y="27"/>
                    <a:pt x="200" y="27"/>
                  </a:cubicBezTo>
                  <a:cubicBezTo>
                    <a:pt x="201" y="27"/>
                    <a:pt x="201" y="27"/>
                    <a:pt x="202" y="28"/>
                  </a:cubicBezTo>
                  <a:cubicBezTo>
                    <a:pt x="202" y="28"/>
                    <a:pt x="202" y="29"/>
                    <a:pt x="203" y="29"/>
                  </a:cubicBezTo>
                  <a:cubicBezTo>
                    <a:pt x="203" y="30"/>
                    <a:pt x="204" y="30"/>
                    <a:pt x="204" y="30"/>
                  </a:cubicBezTo>
                  <a:cubicBezTo>
                    <a:pt x="205" y="30"/>
                    <a:pt x="206" y="31"/>
                    <a:pt x="206" y="31"/>
                  </a:cubicBezTo>
                  <a:cubicBezTo>
                    <a:pt x="207" y="31"/>
                    <a:pt x="208" y="31"/>
                    <a:pt x="208" y="31"/>
                  </a:cubicBezTo>
                  <a:cubicBezTo>
                    <a:pt x="208" y="31"/>
                    <a:pt x="209" y="31"/>
                    <a:pt x="209" y="31"/>
                  </a:cubicBezTo>
                  <a:cubicBezTo>
                    <a:pt x="209" y="32"/>
                    <a:pt x="209" y="33"/>
                    <a:pt x="209" y="33"/>
                  </a:cubicBezTo>
                  <a:cubicBezTo>
                    <a:pt x="209" y="33"/>
                    <a:pt x="209" y="34"/>
                    <a:pt x="209" y="35"/>
                  </a:cubicBezTo>
                  <a:cubicBezTo>
                    <a:pt x="209" y="35"/>
                    <a:pt x="209" y="36"/>
                    <a:pt x="208" y="36"/>
                  </a:cubicBezTo>
                  <a:cubicBezTo>
                    <a:pt x="208" y="37"/>
                    <a:pt x="207" y="38"/>
                    <a:pt x="207" y="38"/>
                  </a:cubicBezTo>
                  <a:cubicBezTo>
                    <a:pt x="206" y="39"/>
                    <a:pt x="204" y="41"/>
                    <a:pt x="203" y="42"/>
                  </a:cubicBezTo>
                  <a:cubicBezTo>
                    <a:pt x="203" y="43"/>
                    <a:pt x="201" y="44"/>
                    <a:pt x="200" y="45"/>
                  </a:cubicBezTo>
                  <a:cubicBezTo>
                    <a:pt x="200" y="46"/>
                    <a:pt x="200" y="47"/>
                    <a:pt x="200" y="47"/>
                  </a:cubicBezTo>
                  <a:cubicBezTo>
                    <a:pt x="199" y="48"/>
                    <a:pt x="199" y="49"/>
                    <a:pt x="199" y="50"/>
                  </a:cubicBezTo>
                  <a:cubicBezTo>
                    <a:pt x="198" y="50"/>
                    <a:pt x="197" y="51"/>
                    <a:pt x="197" y="52"/>
                  </a:cubicBezTo>
                  <a:cubicBezTo>
                    <a:pt x="197" y="52"/>
                    <a:pt x="195" y="53"/>
                    <a:pt x="195" y="53"/>
                  </a:cubicBezTo>
                  <a:cubicBezTo>
                    <a:pt x="195" y="54"/>
                    <a:pt x="195" y="55"/>
                    <a:pt x="195" y="55"/>
                  </a:cubicBezTo>
                  <a:cubicBezTo>
                    <a:pt x="195" y="55"/>
                    <a:pt x="195" y="56"/>
                    <a:pt x="196" y="56"/>
                  </a:cubicBezTo>
                  <a:cubicBezTo>
                    <a:pt x="196" y="56"/>
                    <a:pt x="197" y="56"/>
                    <a:pt x="197" y="55"/>
                  </a:cubicBezTo>
                  <a:cubicBezTo>
                    <a:pt x="198" y="55"/>
                    <a:pt x="198" y="54"/>
                    <a:pt x="198" y="54"/>
                  </a:cubicBezTo>
                  <a:cubicBezTo>
                    <a:pt x="199" y="53"/>
                    <a:pt x="200" y="52"/>
                    <a:pt x="200" y="52"/>
                  </a:cubicBezTo>
                  <a:cubicBezTo>
                    <a:pt x="200" y="52"/>
                    <a:pt x="201" y="52"/>
                    <a:pt x="201" y="52"/>
                  </a:cubicBezTo>
                  <a:cubicBezTo>
                    <a:pt x="202" y="51"/>
                    <a:pt x="202" y="50"/>
                    <a:pt x="203" y="50"/>
                  </a:cubicBezTo>
                  <a:cubicBezTo>
                    <a:pt x="203" y="49"/>
                    <a:pt x="203" y="48"/>
                    <a:pt x="203" y="48"/>
                  </a:cubicBezTo>
                  <a:cubicBezTo>
                    <a:pt x="204" y="48"/>
                    <a:pt x="205" y="47"/>
                    <a:pt x="206" y="47"/>
                  </a:cubicBezTo>
                  <a:cubicBezTo>
                    <a:pt x="206" y="47"/>
                    <a:pt x="207" y="48"/>
                    <a:pt x="207" y="47"/>
                  </a:cubicBezTo>
                  <a:cubicBezTo>
                    <a:pt x="208" y="47"/>
                    <a:pt x="208" y="46"/>
                    <a:pt x="208" y="46"/>
                  </a:cubicBezTo>
                  <a:cubicBezTo>
                    <a:pt x="209" y="45"/>
                    <a:pt x="209" y="43"/>
                    <a:pt x="209" y="43"/>
                  </a:cubicBezTo>
                  <a:cubicBezTo>
                    <a:pt x="210" y="42"/>
                    <a:pt x="210" y="41"/>
                    <a:pt x="211" y="40"/>
                  </a:cubicBezTo>
                  <a:cubicBezTo>
                    <a:pt x="211" y="40"/>
                    <a:pt x="212" y="38"/>
                    <a:pt x="213" y="38"/>
                  </a:cubicBezTo>
                  <a:cubicBezTo>
                    <a:pt x="213" y="38"/>
                    <a:pt x="213" y="39"/>
                    <a:pt x="213" y="40"/>
                  </a:cubicBezTo>
                  <a:cubicBezTo>
                    <a:pt x="214" y="40"/>
                    <a:pt x="213" y="41"/>
                    <a:pt x="213" y="42"/>
                  </a:cubicBezTo>
                  <a:cubicBezTo>
                    <a:pt x="213" y="43"/>
                    <a:pt x="213" y="44"/>
                    <a:pt x="213" y="45"/>
                  </a:cubicBezTo>
                  <a:cubicBezTo>
                    <a:pt x="213" y="45"/>
                    <a:pt x="213" y="46"/>
                    <a:pt x="212" y="47"/>
                  </a:cubicBezTo>
                  <a:cubicBezTo>
                    <a:pt x="212" y="47"/>
                    <a:pt x="212" y="49"/>
                    <a:pt x="212" y="50"/>
                  </a:cubicBezTo>
                  <a:cubicBezTo>
                    <a:pt x="212" y="50"/>
                    <a:pt x="211" y="52"/>
                    <a:pt x="210" y="52"/>
                  </a:cubicBezTo>
                  <a:cubicBezTo>
                    <a:pt x="210" y="53"/>
                    <a:pt x="209" y="53"/>
                    <a:pt x="209" y="54"/>
                  </a:cubicBezTo>
                  <a:cubicBezTo>
                    <a:pt x="209" y="54"/>
                    <a:pt x="209" y="55"/>
                    <a:pt x="209" y="56"/>
                  </a:cubicBezTo>
                  <a:cubicBezTo>
                    <a:pt x="209" y="56"/>
                    <a:pt x="209" y="57"/>
                    <a:pt x="210" y="58"/>
                  </a:cubicBezTo>
                  <a:cubicBezTo>
                    <a:pt x="210" y="58"/>
                    <a:pt x="210" y="59"/>
                    <a:pt x="210" y="59"/>
                  </a:cubicBezTo>
                  <a:cubicBezTo>
                    <a:pt x="209" y="60"/>
                    <a:pt x="209" y="61"/>
                    <a:pt x="209" y="61"/>
                  </a:cubicBezTo>
                  <a:cubicBezTo>
                    <a:pt x="209" y="62"/>
                    <a:pt x="209" y="63"/>
                    <a:pt x="209" y="63"/>
                  </a:cubicBezTo>
                  <a:cubicBezTo>
                    <a:pt x="209" y="64"/>
                    <a:pt x="209" y="64"/>
                    <a:pt x="210" y="64"/>
                  </a:cubicBezTo>
                  <a:cubicBezTo>
                    <a:pt x="210" y="65"/>
                    <a:pt x="210" y="64"/>
                    <a:pt x="210" y="64"/>
                  </a:cubicBezTo>
                  <a:cubicBezTo>
                    <a:pt x="211" y="63"/>
                    <a:pt x="211" y="62"/>
                    <a:pt x="212" y="61"/>
                  </a:cubicBezTo>
                  <a:cubicBezTo>
                    <a:pt x="212" y="61"/>
                    <a:pt x="212" y="59"/>
                    <a:pt x="212" y="58"/>
                  </a:cubicBezTo>
                  <a:cubicBezTo>
                    <a:pt x="212" y="58"/>
                    <a:pt x="212" y="57"/>
                    <a:pt x="212" y="57"/>
                  </a:cubicBezTo>
                  <a:cubicBezTo>
                    <a:pt x="212" y="56"/>
                    <a:pt x="213" y="55"/>
                    <a:pt x="213" y="55"/>
                  </a:cubicBezTo>
                  <a:cubicBezTo>
                    <a:pt x="213" y="54"/>
                    <a:pt x="214" y="53"/>
                    <a:pt x="214" y="52"/>
                  </a:cubicBezTo>
                  <a:cubicBezTo>
                    <a:pt x="214" y="52"/>
                    <a:pt x="215" y="50"/>
                    <a:pt x="215" y="49"/>
                  </a:cubicBezTo>
                  <a:cubicBezTo>
                    <a:pt x="215" y="48"/>
                    <a:pt x="214" y="47"/>
                    <a:pt x="214" y="46"/>
                  </a:cubicBezTo>
                  <a:cubicBezTo>
                    <a:pt x="214" y="45"/>
                    <a:pt x="214" y="44"/>
                    <a:pt x="214" y="43"/>
                  </a:cubicBezTo>
                  <a:cubicBezTo>
                    <a:pt x="214" y="42"/>
                    <a:pt x="214" y="41"/>
                    <a:pt x="215" y="40"/>
                  </a:cubicBezTo>
                  <a:cubicBezTo>
                    <a:pt x="215" y="40"/>
                    <a:pt x="216" y="39"/>
                    <a:pt x="216" y="39"/>
                  </a:cubicBezTo>
                  <a:cubicBezTo>
                    <a:pt x="216" y="38"/>
                    <a:pt x="216" y="38"/>
                    <a:pt x="216" y="37"/>
                  </a:cubicBezTo>
                  <a:cubicBezTo>
                    <a:pt x="216" y="37"/>
                    <a:pt x="217" y="36"/>
                    <a:pt x="217" y="35"/>
                  </a:cubicBezTo>
                  <a:cubicBezTo>
                    <a:pt x="217" y="35"/>
                    <a:pt x="217" y="34"/>
                    <a:pt x="217" y="33"/>
                  </a:cubicBezTo>
                  <a:cubicBezTo>
                    <a:pt x="216" y="33"/>
                    <a:pt x="216" y="32"/>
                    <a:pt x="216" y="32"/>
                  </a:cubicBezTo>
                  <a:cubicBezTo>
                    <a:pt x="216" y="31"/>
                    <a:pt x="216" y="30"/>
                    <a:pt x="216" y="30"/>
                  </a:cubicBezTo>
                  <a:cubicBezTo>
                    <a:pt x="216" y="29"/>
                    <a:pt x="216" y="28"/>
                    <a:pt x="216" y="28"/>
                  </a:cubicBezTo>
                  <a:cubicBezTo>
                    <a:pt x="216" y="28"/>
                    <a:pt x="216" y="27"/>
                    <a:pt x="216" y="26"/>
                  </a:cubicBezTo>
                  <a:cubicBezTo>
                    <a:pt x="216" y="26"/>
                    <a:pt x="217" y="25"/>
                    <a:pt x="218" y="25"/>
                  </a:cubicBezTo>
                  <a:cubicBezTo>
                    <a:pt x="218" y="25"/>
                    <a:pt x="219" y="25"/>
                    <a:pt x="219" y="25"/>
                  </a:cubicBezTo>
                  <a:cubicBezTo>
                    <a:pt x="220" y="25"/>
                    <a:pt x="221" y="25"/>
                    <a:pt x="222" y="25"/>
                  </a:cubicBezTo>
                  <a:cubicBezTo>
                    <a:pt x="223" y="25"/>
                    <a:pt x="224" y="25"/>
                    <a:pt x="225" y="26"/>
                  </a:cubicBezTo>
                  <a:cubicBezTo>
                    <a:pt x="226" y="26"/>
                    <a:pt x="228" y="27"/>
                    <a:pt x="228" y="27"/>
                  </a:cubicBezTo>
                  <a:cubicBezTo>
                    <a:pt x="229" y="27"/>
                    <a:pt x="231" y="28"/>
                    <a:pt x="232" y="28"/>
                  </a:cubicBezTo>
                  <a:cubicBezTo>
                    <a:pt x="232" y="29"/>
                    <a:pt x="232" y="30"/>
                    <a:pt x="233" y="30"/>
                  </a:cubicBezTo>
                  <a:cubicBezTo>
                    <a:pt x="233" y="31"/>
                    <a:pt x="233" y="32"/>
                    <a:pt x="233" y="32"/>
                  </a:cubicBezTo>
                  <a:cubicBezTo>
                    <a:pt x="234" y="32"/>
                    <a:pt x="235" y="31"/>
                    <a:pt x="235" y="31"/>
                  </a:cubicBezTo>
                  <a:cubicBezTo>
                    <a:pt x="235" y="31"/>
                    <a:pt x="236" y="31"/>
                    <a:pt x="236" y="31"/>
                  </a:cubicBezTo>
                  <a:cubicBezTo>
                    <a:pt x="236" y="32"/>
                    <a:pt x="236" y="34"/>
                    <a:pt x="236" y="34"/>
                  </a:cubicBezTo>
                  <a:cubicBezTo>
                    <a:pt x="237" y="35"/>
                    <a:pt x="237" y="36"/>
                    <a:pt x="238" y="36"/>
                  </a:cubicBezTo>
                  <a:cubicBezTo>
                    <a:pt x="238" y="37"/>
                    <a:pt x="239" y="38"/>
                    <a:pt x="239" y="39"/>
                  </a:cubicBezTo>
                  <a:cubicBezTo>
                    <a:pt x="239" y="40"/>
                    <a:pt x="238" y="41"/>
                    <a:pt x="238" y="41"/>
                  </a:cubicBezTo>
                  <a:cubicBezTo>
                    <a:pt x="237" y="42"/>
                    <a:pt x="235" y="43"/>
                    <a:pt x="235" y="44"/>
                  </a:cubicBezTo>
                  <a:cubicBezTo>
                    <a:pt x="234" y="44"/>
                    <a:pt x="234" y="46"/>
                    <a:pt x="234" y="47"/>
                  </a:cubicBezTo>
                  <a:cubicBezTo>
                    <a:pt x="233" y="48"/>
                    <a:pt x="233" y="49"/>
                    <a:pt x="233" y="50"/>
                  </a:cubicBezTo>
                  <a:cubicBezTo>
                    <a:pt x="233" y="51"/>
                    <a:pt x="232" y="52"/>
                    <a:pt x="231" y="52"/>
                  </a:cubicBezTo>
                  <a:cubicBezTo>
                    <a:pt x="231" y="53"/>
                    <a:pt x="230" y="53"/>
                    <a:pt x="230" y="54"/>
                  </a:cubicBezTo>
                  <a:cubicBezTo>
                    <a:pt x="230" y="54"/>
                    <a:pt x="230" y="55"/>
                    <a:pt x="231" y="55"/>
                  </a:cubicBezTo>
                  <a:cubicBezTo>
                    <a:pt x="231" y="56"/>
                    <a:pt x="232" y="55"/>
                    <a:pt x="233" y="55"/>
                  </a:cubicBezTo>
                  <a:cubicBezTo>
                    <a:pt x="233" y="54"/>
                    <a:pt x="234" y="53"/>
                    <a:pt x="235" y="52"/>
                  </a:cubicBezTo>
                  <a:cubicBezTo>
                    <a:pt x="235" y="52"/>
                    <a:pt x="236" y="51"/>
                    <a:pt x="236" y="50"/>
                  </a:cubicBezTo>
                  <a:cubicBezTo>
                    <a:pt x="236" y="50"/>
                    <a:pt x="236" y="49"/>
                    <a:pt x="236" y="49"/>
                  </a:cubicBezTo>
                  <a:cubicBezTo>
                    <a:pt x="236" y="48"/>
                    <a:pt x="237" y="48"/>
                    <a:pt x="237" y="47"/>
                  </a:cubicBezTo>
                  <a:cubicBezTo>
                    <a:pt x="238" y="47"/>
                    <a:pt x="238" y="46"/>
                    <a:pt x="238" y="46"/>
                  </a:cubicBezTo>
                  <a:cubicBezTo>
                    <a:pt x="238" y="45"/>
                    <a:pt x="239" y="44"/>
                    <a:pt x="239" y="43"/>
                  </a:cubicBezTo>
                  <a:cubicBezTo>
                    <a:pt x="239" y="43"/>
                    <a:pt x="240" y="41"/>
                    <a:pt x="241" y="41"/>
                  </a:cubicBezTo>
                  <a:cubicBezTo>
                    <a:pt x="241" y="40"/>
                    <a:pt x="243" y="39"/>
                    <a:pt x="243" y="39"/>
                  </a:cubicBezTo>
                  <a:cubicBezTo>
                    <a:pt x="243" y="38"/>
                    <a:pt x="244" y="37"/>
                    <a:pt x="244" y="37"/>
                  </a:cubicBezTo>
                  <a:cubicBezTo>
                    <a:pt x="244" y="36"/>
                    <a:pt x="245" y="35"/>
                    <a:pt x="245" y="35"/>
                  </a:cubicBezTo>
                  <a:cubicBezTo>
                    <a:pt x="246" y="35"/>
                    <a:pt x="248" y="35"/>
                    <a:pt x="249" y="34"/>
                  </a:cubicBezTo>
                  <a:cubicBezTo>
                    <a:pt x="250" y="34"/>
                    <a:pt x="251" y="34"/>
                    <a:pt x="252" y="34"/>
                  </a:cubicBezTo>
                  <a:cubicBezTo>
                    <a:pt x="253" y="34"/>
                    <a:pt x="254" y="35"/>
                    <a:pt x="254" y="35"/>
                  </a:cubicBezTo>
                  <a:cubicBezTo>
                    <a:pt x="255" y="35"/>
                    <a:pt x="256" y="36"/>
                    <a:pt x="256" y="36"/>
                  </a:cubicBezTo>
                  <a:cubicBezTo>
                    <a:pt x="256" y="37"/>
                    <a:pt x="255" y="38"/>
                    <a:pt x="256" y="39"/>
                  </a:cubicBezTo>
                  <a:cubicBezTo>
                    <a:pt x="256" y="39"/>
                    <a:pt x="258" y="38"/>
                    <a:pt x="258" y="38"/>
                  </a:cubicBezTo>
                  <a:cubicBezTo>
                    <a:pt x="258" y="38"/>
                    <a:pt x="259" y="37"/>
                    <a:pt x="259" y="37"/>
                  </a:cubicBezTo>
                  <a:cubicBezTo>
                    <a:pt x="259" y="37"/>
                    <a:pt x="259" y="35"/>
                    <a:pt x="259" y="35"/>
                  </a:cubicBezTo>
                  <a:cubicBezTo>
                    <a:pt x="259" y="35"/>
                    <a:pt x="260" y="35"/>
                    <a:pt x="261" y="35"/>
                  </a:cubicBezTo>
                  <a:cubicBezTo>
                    <a:pt x="261" y="35"/>
                    <a:pt x="261" y="36"/>
                    <a:pt x="261" y="37"/>
                  </a:cubicBezTo>
                  <a:cubicBezTo>
                    <a:pt x="262" y="37"/>
                    <a:pt x="262" y="37"/>
                    <a:pt x="263" y="37"/>
                  </a:cubicBezTo>
                  <a:cubicBezTo>
                    <a:pt x="263" y="37"/>
                    <a:pt x="263" y="36"/>
                    <a:pt x="264" y="36"/>
                  </a:cubicBezTo>
                  <a:cubicBezTo>
                    <a:pt x="264" y="36"/>
                    <a:pt x="263" y="35"/>
                    <a:pt x="263" y="35"/>
                  </a:cubicBezTo>
                  <a:cubicBezTo>
                    <a:pt x="263" y="34"/>
                    <a:pt x="262" y="34"/>
                    <a:pt x="262" y="33"/>
                  </a:cubicBezTo>
                  <a:cubicBezTo>
                    <a:pt x="262" y="33"/>
                    <a:pt x="262" y="31"/>
                    <a:pt x="262" y="31"/>
                  </a:cubicBezTo>
                  <a:cubicBezTo>
                    <a:pt x="262" y="31"/>
                    <a:pt x="263" y="30"/>
                    <a:pt x="263" y="30"/>
                  </a:cubicBezTo>
                  <a:cubicBezTo>
                    <a:pt x="264" y="30"/>
                    <a:pt x="265" y="30"/>
                    <a:pt x="265" y="30"/>
                  </a:cubicBezTo>
                  <a:cubicBezTo>
                    <a:pt x="266" y="31"/>
                    <a:pt x="266" y="32"/>
                    <a:pt x="267" y="33"/>
                  </a:cubicBezTo>
                  <a:cubicBezTo>
                    <a:pt x="267" y="33"/>
                    <a:pt x="268" y="33"/>
                    <a:pt x="268" y="33"/>
                  </a:cubicBezTo>
                  <a:cubicBezTo>
                    <a:pt x="268" y="33"/>
                    <a:pt x="269" y="32"/>
                    <a:pt x="269" y="32"/>
                  </a:cubicBezTo>
                  <a:cubicBezTo>
                    <a:pt x="270" y="31"/>
                    <a:pt x="269" y="30"/>
                    <a:pt x="270" y="29"/>
                  </a:cubicBezTo>
                  <a:cubicBezTo>
                    <a:pt x="270" y="29"/>
                    <a:pt x="270" y="28"/>
                    <a:pt x="271" y="28"/>
                  </a:cubicBezTo>
                  <a:cubicBezTo>
                    <a:pt x="271" y="27"/>
                    <a:pt x="273" y="27"/>
                    <a:pt x="274" y="27"/>
                  </a:cubicBezTo>
                  <a:cubicBezTo>
                    <a:pt x="274" y="27"/>
                    <a:pt x="275" y="28"/>
                    <a:pt x="275" y="29"/>
                  </a:cubicBezTo>
                  <a:cubicBezTo>
                    <a:pt x="275" y="29"/>
                    <a:pt x="276" y="29"/>
                    <a:pt x="276" y="29"/>
                  </a:cubicBezTo>
                  <a:cubicBezTo>
                    <a:pt x="277" y="29"/>
                    <a:pt x="278" y="30"/>
                    <a:pt x="278" y="31"/>
                  </a:cubicBezTo>
                  <a:cubicBezTo>
                    <a:pt x="278" y="31"/>
                    <a:pt x="279" y="31"/>
                    <a:pt x="279" y="31"/>
                  </a:cubicBezTo>
                  <a:cubicBezTo>
                    <a:pt x="280" y="31"/>
                    <a:pt x="280" y="30"/>
                    <a:pt x="280" y="30"/>
                  </a:cubicBezTo>
                  <a:cubicBezTo>
                    <a:pt x="280" y="29"/>
                    <a:pt x="280" y="28"/>
                    <a:pt x="280" y="28"/>
                  </a:cubicBezTo>
                  <a:cubicBezTo>
                    <a:pt x="280" y="28"/>
                    <a:pt x="281" y="27"/>
                    <a:pt x="281" y="27"/>
                  </a:cubicBezTo>
                  <a:cubicBezTo>
                    <a:pt x="281" y="26"/>
                    <a:pt x="281" y="25"/>
                    <a:pt x="281" y="24"/>
                  </a:cubicBezTo>
                  <a:cubicBezTo>
                    <a:pt x="281" y="24"/>
                    <a:pt x="282" y="23"/>
                    <a:pt x="282" y="23"/>
                  </a:cubicBezTo>
                  <a:cubicBezTo>
                    <a:pt x="283" y="23"/>
                    <a:pt x="284" y="23"/>
                    <a:pt x="284" y="22"/>
                  </a:cubicBezTo>
                  <a:cubicBezTo>
                    <a:pt x="284" y="22"/>
                    <a:pt x="284" y="21"/>
                    <a:pt x="284" y="21"/>
                  </a:cubicBezTo>
                  <a:cubicBezTo>
                    <a:pt x="284" y="21"/>
                    <a:pt x="284" y="20"/>
                    <a:pt x="284" y="20"/>
                  </a:cubicBezTo>
                  <a:cubicBezTo>
                    <a:pt x="284" y="20"/>
                    <a:pt x="285" y="19"/>
                    <a:pt x="285" y="19"/>
                  </a:cubicBezTo>
                  <a:cubicBezTo>
                    <a:pt x="285" y="19"/>
                    <a:pt x="286" y="19"/>
                    <a:pt x="286" y="20"/>
                  </a:cubicBezTo>
                  <a:cubicBezTo>
                    <a:pt x="287" y="20"/>
                    <a:pt x="287" y="21"/>
                    <a:pt x="287" y="21"/>
                  </a:cubicBezTo>
                  <a:cubicBezTo>
                    <a:pt x="287" y="21"/>
                    <a:pt x="286" y="22"/>
                    <a:pt x="286" y="22"/>
                  </a:cubicBezTo>
                  <a:cubicBezTo>
                    <a:pt x="286" y="22"/>
                    <a:pt x="286" y="23"/>
                    <a:pt x="287" y="24"/>
                  </a:cubicBezTo>
                  <a:cubicBezTo>
                    <a:pt x="287" y="24"/>
                    <a:pt x="287" y="26"/>
                    <a:pt x="287" y="26"/>
                  </a:cubicBezTo>
                  <a:cubicBezTo>
                    <a:pt x="287" y="27"/>
                    <a:pt x="287" y="28"/>
                    <a:pt x="287" y="28"/>
                  </a:cubicBezTo>
                  <a:cubicBezTo>
                    <a:pt x="287" y="29"/>
                    <a:pt x="288" y="29"/>
                    <a:pt x="288" y="29"/>
                  </a:cubicBezTo>
                  <a:cubicBezTo>
                    <a:pt x="289" y="29"/>
                    <a:pt x="290" y="29"/>
                    <a:pt x="291" y="28"/>
                  </a:cubicBezTo>
                  <a:cubicBezTo>
                    <a:pt x="291" y="28"/>
                    <a:pt x="291" y="27"/>
                    <a:pt x="291" y="27"/>
                  </a:cubicBezTo>
                  <a:cubicBezTo>
                    <a:pt x="292" y="27"/>
                    <a:pt x="292" y="27"/>
                    <a:pt x="293" y="27"/>
                  </a:cubicBezTo>
                  <a:cubicBezTo>
                    <a:pt x="293" y="27"/>
                    <a:pt x="294" y="28"/>
                    <a:pt x="294" y="29"/>
                  </a:cubicBezTo>
                  <a:cubicBezTo>
                    <a:pt x="295" y="29"/>
                    <a:pt x="296" y="29"/>
                    <a:pt x="296" y="29"/>
                  </a:cubicBezTo>
                  <a:cubicBezTo>
                    <a:pt x="297" y="30"/>
                    <a:pt x="298" y="30"/>
                    <a:pt x="299" y="30"/>
                  </a:cubicBezTo>
                  <a:cubicBezTo>
                    <a:pt x="299" y="31"/>
                    <a:pt x="300" y="33"/>
                    <a:pt x="301" y="33"/>
                  </a:cubicBezTo>
                  <a:cubicBezTo>
                    <a:pt x="301" y="33"/>
                    <a:pt x="301" y="32"/>
                    <a:pt x="301" y="32"/>
                  </a:cubicBezTo>
                  <a:cubicBezTo>
                    <a:pt x="302" y="32"/>
                    <a:pt x="302" y="31"/>
                    <a:pt x="302" y="30"/>
                  </a:cubicBezTo>
                  <a:cubicBezTo>
                    <a:pt x="302" y="30"/>
                    <a:pt x="302" y="29"/>
                    <a:pt x="302" y="29"/>
                  </a:cubicBezTo>
                  <a:cubicBezTo>
                    <a:pt x="302" y="28"/>
                    <a:pt x="303" y="27"/>
                    <a:pt x="304" y="27"/>
                  </a:cubicBezTo>
                  <a:cubicBezTo>
                    <a:pt x="304" y="27"/>
                    <a:pt x="306" y="28"/>
                    <a:pt x="306" y="28"/>
                  </a:cubicBezTo>
                  <a:cubicBezTo>
                    <a:pt x="307" y="28"/>
                    <a:pt x="309" y="28"/>
                    <a:pt x="309" y="28"/>
                  </a:cubicBezTo>
                  <a:cubicBezTo>
                    <a:pt x="310" y="28"/>
                    <a:pt x="311" y="27"/>
                    <a:pt x="311" y="27"/>
                  </a:cubicBezTo>
                  <a:cubicBezTo>
                    <a:pt x="312" y="27"/>
                    <a:pt x="313" y="28"/>
                    <a:pt x="313" y="28"/>
                  </a:cubicBezTo>
                  <a:cubicBezTo>
                    <a:pt x="314" y="28"/>
                    <a:pt x="314" y="29"/>
                    <a:pt x="314" y="29"/>
                  </a:cubicBezTo>
                  <a:cubicBezTo>
                    <a:pt x="315" y="29"/>
                    <a:pt x="316" y="29"/>
                    <a:pt x="316" y="29"/>
                  </a:cubicBezTo>
                  <a:cubicBezTo>
                    <a:pt x="317" y="28"/>
                    <a:pt x="316" y="27"/>
                    <a:pt x="316" y="26"/>
                  </a:cubicBezTo>
                  <a:cubicBezTo>
                    <a:pt x="317" y="26"/>
                    <a:pt x="317" y="25"/>
                    <a:pt x="318" y="25"/>
                  </a:cubicBezTo>
                  <a:cubicBezTo>
                    <a:pt x="319" y="24"/>
                    <a:pt x="321" y="24"/>
                    <a:pt x="321" y="24"/>
                  </a:cubicBezTo>
                  <a:cubicBezTo>
                    <a:pt x="322" y="23"/>
                    <a:pt x="322" y="22"/>
                    <a:pt x="322" y="22"/>
                  </a:cubicBezTo>
                  <a:cubicBezTo>
                    <a:pt x="322" y="21"/>
                    <a:pt x="323" y="20"/>
                    <a:pt x="324" y="19"/>
                  </a:cubicBezTo>
                  <a:cubicBezTo>
                    <a:pt x="324" y="19"/>
                    <a:pt x="325" y="19"/>
                    <a:pt x="326" y="18"/>
                  </a:cubicBezTo>
                  <a:cubicBezTo>
                    <a:pt x="326" y="18"/>
                    <a:pt x="327" y="18"/>
                    <a:pt x="328" y="17"/>
                  </a:cubicBezTo>
                  <a:cubicBezTo>
                    <a:pt x="328" y="17"/>
                    <a:pt x="329" y="16"/>
                    <a:pt x="329" y="16"/>
                  </a:cubicBezTo>
                  <a:cubicBezTo>
                    <a:pt x="330" y="16"/>
                    <a:pt x="330" y="14"/>
                    <a:pt x="330" y="14"/>
                  </a:cubicBezTo>
                  <a:cubicBezTo>
                    <a:pt x="330" y="13"/>
                    <a:pt x="331" y="13"/>
                    <a:pt x="332" y="13"/>
                  </a:cubicBezTo>
                  <a:cubicBezTo>
                    <a:pt x="332" y="13"/>
                    <a:pt x="333" y="14"/>
                    <a:pt x="333" y="14"/>
                  </a:cubicBezTo>
                  <a:cubicBezTo>
                    <a:pt x="333" y="14"/>
                    <a:pt x="334" y="15"/>
                    <a:pt x="335" y="15"/>
                  </a:cubicBezTo>
                  <a:cubicBezTo>
                    <a:pt x="335" y="15"/>
                    <a:pt x="337" y="14"/>
                    <a:pt x="338" y="13"/>
                  </a:cubicBezTo>
                  <a:cubicBezTo>
                    <a:pt x="338" y="13"/>
                    <a:pt x="339" y="12"/>
                    <a:pt x="340" y="12"/>
                  </a:cubicBezTo>
                  <a:cubicBezTo>
                    <a:pt x="341" y="11"/>
                    <a:pt x="343" y="11"/>
                    <a:pt x="344" y="11"/>
                  </a:cubicBezTo>
                  <a:cubicBezTo>
                    <a:pt x="344" y="11"/>
                    <a:pt x="345" y="12"/>
                    <a:pt x="345" y="12"/>
                  </a:cubicBezTo>
                  <a:cubicBezTo>
                    <a:pt x="345" y="12"/>
                    <a:pt x="345" y="13"/>
                    <a:pt x="345" y="14"/>
                  </a:cubicBezTo>
                  <a:cubicBezTo>
                    <a:pt x="345" y="14"/>
                    <a:pt x="344" y="15"/>
                    <a:pt x="344" y="16"/>
                  </a:cubicBezTo>
                  <a:cubicBezTo>
                    <a:pt x="344" y="16"/>
                    <a:pt x="345" y="17"/>
                    <a:pt x="346" y="18"/>
                  </a:cubicBezTo>
                  <a:cubicBezTo>
                    <a:pt x="346" y="18"/>
                    <a:pt x="347" y="19"/>
                    <a:pt x="347" y="19"/>
                  </a:cubicBezTo>
                  <a:cubicBezTo>
                    <a:pt x="347" y="19"/>
                    <a:pt x="348" y="19"/>
                    <a:pt x="349" y="19"/>
                  </a:cubicBezTo>
                  <a:cubicBezTo>
                    <a:pt x="349" y="18"/>
                    <a:pt x="350" y="17"/>
                    <a:pt x="351" y="17"/>
                  </a:cubicBezTo>
                  <a:cubicBezTo>
                    <a:pt x="351" y="16"/>
                    <a:pt x="353" y="16"/>
                    <a:pt x="353" y="16"/>
                  </a:cubicBezTo>
                  <a:cubicBezTo>
                    <a:pt x="354" y="15"/>
                    <a:pt x="355" y="14"/>
                    <a:pt x="356" y="15"/>
                  </a:cubicBezTo>
                  <a:cubicBezTo>
                    <a:pt x="357" y="15"/>
                    <a:pt x="358" y="16"/>
                    <a:pt x="358" y="16"/>
                  </a:cubicBezTo>
                  <a:cubicBezTo>
                    <a:pt x="359" y="16"/>
                    <a:pt x="360" y="17"/>
                    <a:pt x="360" y="17"/>
                  </a:cubicBezTo>
                  <a:cubicBezTo>
                    <a:pt x="360" y="17"/>
                    <a:pt x="361" y="17"/>
                    <a:pt x="362" y="17"/>
                  </a:cubicBezTo>
                  <a:cubicBezTo>
                    <a:pt x="362" y="18"/>
                    <a:pt x="362" y="19"/>
                    <a:pt x="363" y="19"/>
                  </a:cubicBezTo>
                  <a:cubicBezTo>
                    <a:pt x="363" y="19"/>
                    <a:pt x="364" y="20"/>
                    <a:pt x="365" y="20"/>
                  </a:cubicBezTo>
                  <a:cubicBezTo>
                    <a:pt x="365" y="20"/>
                    <a:pt x="366" y="19"/>
                    <a:pt x="366" y="19"/>
                  </a:cubicBezTo>
                  <a:cubicBezTo>
                    <a:pt x="367" y="19"/>
                    <a:pt x="367" y="17"/>
                    <a:pt x="367" y="17"/>
                  </a:cubicBezTo>
                  <a:cubicBezTo>
                    <a:pt x="367" y="16"/>
                    <a:pt x="368" y="15"/>
                    <a:pt x="368" y="15"/>
                  </a:cubicBezTo>
                  <a:cubicBezTo>
                    <a:pt x="368" y="14"/>
                    <a:pt x="368" y="14"/>
                    <a:pt x="367" y="14"/>
                  </a:cubicBezTo>
                  <a:cubicBezTo>
                    <a:pt x="367" y="13"/>
                    <a:pt x="366" y="12"/>
                    <a:pt x="365" y="12"/>
                  </a:cubicBezTo>
                  <a:cubicBezTo>
                    <a:pt x="365" y="11"/>
                    <a:pt x="363" y="10"/>
                    <a:pt x="363" y="10"/>
                  </a:cubicBezTo>
                  <a:cubicBezTo>
                    <a:pt x="362" y="9"/>
                    <a:pt x="361" y="8"/>
                    <a:pt x="361" y="7"/>
                  </a:cubicBezTo>
                  <a:cubicBezTo>
                    <a:pt x="361" y="7"/>
                    <a:pt x="360" y="5"/>
                    <a:pt x="360" y="4"/>
                  </a:cubicBezTo>
                  <a:cubicBezTo>
                    <a:pt x="361" y="4"/>
                    <a:pt x="361" y="3"/>
                    <a:pt x="362" y="2"/>
                  </a:cubicBezTo>
                  <a:cubicBezTo>
                    <a:pt x="362" y="2"/>
                    <a:pt x="363" y="1"/>
                    <a:pt x="363" y="1"/>
                  </a:cubicBezTo>
                  <a:cubicBezTo>
                    <a:pt x="363" y="1"/>
                    <a:pt x="364" y="0"/>
                    <a:pt x="365" y="1"/>
                  </a:cubicBezTo>
                  <a:cubicBezTo>
                    <a:pt x="365" y="1"/>
                    <a:pt x="366" y="2"/>
                    <a:pt x="366" y="3"/>
                  </a:cubicBezTo>
                  <a:cubicBezTo>
                    <a:pt x="367" y="3"/>
                    <a:pt x="367" y="5"/>
                    <a:pt x="367" y="6"/>
                  </a:cubicBezTo>
                  <a:cubicBezTo>
                    <a:pt x="367" y="6"/>
                    <a:pt x="368" y="7"/>
                    <a:pt x="368" y="7"/>
                  </a:cubicBezTo>
                  <a:cubicBezTo>
                    <a:pt x="369" y="7"/>
                    <a:pt x="370" y="7"/>
                    <a:pt x="371" y="7"/>
                  </a:cubicBezTo>
                  <a:cubicBezTo>
                    <a:pt x="372" y="7"/>
                    <a:pt x="374" y="7"/>
                    <a:pt x="374" y="6"/>
                  </a:cubicBezTo>
                  <a:cubicBezTo>
                    <a:pt x="375" y="6"/>
                    <a:pt x="376" y="5"/>
                    <a:pt x="377" y="4"/>
                  </a:cubicBezTo>
                  <a:cubicBezTo>
                    <a:pt x="378" y="4"/>
                    <a:pt x="379" y="3"/>
                    <a:pt x="380" y="3"/>
                  </a:cubicBezTo>
                  <a:cubicBezTo>
                    <a:pt x="380" y="2"/>
                    <a:pt x="382" y="3"/>
                    <a:pt x="383" y="2"/>
                  </a:cubicBezTo>
                  <a:cubicBezTo>
                    <a:pt x="383" y="2"/>
                    <a:pt x="385" y="2"/>
                    <a:pt x="386" y="1"/>
                  </a:cubicBezTo>
                  <a:cubicBezTo>
                    <a:pt x="387" y="1"/>
                    <a:pt x="388" y="0"/>
                    <a:pt x="389" y="1"/>
                  </a:cubicBezTo>
                  <a:cubicBezTo>
                    <a:pt x="390" y="1"/>
                    <a:pt x="391" y="1"/>
                    <a:pt x="391" y="2"/>
                  </a:cubicBezTo>
                  <a:cubicBezTo>
                    <a:pt x="391" y="2"/>
                    <a:pt x="390" y="3"/>
                    <a:pt x="390" y="3"/>
                  </a:cubicBezTo>
                  <a:cubicBezTo>
                    <a:pt x="390" y="4"/>
                    <a:pt x="390" y="5"/>
                    <a:pt x="390" y="5"/>
                  </a:cubicBezTo>
                  <a:cubicBezTo>
                    <a:pt x="390" y="6"/>
                    <a:pt x="392" y="6"/>
                    <a:pt x="393" y="7"/>
                  </a:cubicBezTo>
                  <a:cubicBezTo>
                    <a:pt x="393" y="7"/>
                    <a:pt x="395" y="7"/>
                    <a:pt x="396" y="7"/>
                  </a:cubicBezTo>
                  <a:cubicBezTo>
                    <a:pt x="397" y="7"/>
                    <a:pt x="398" y="5"/>
                    <a:pt x="399" y="5"/>
                  </a:cubicBezTo>
                  <a:cubicBezTo>
                    <a:pt x="400" y="5"/>
                    <a:pt x="402" y="5"/>
                    <a:pt x="403" y="5"/>
                  </a:cubicBezTo>
                  <a:cubicBezTo>
                    <a:pt x="404" y="5"/>
                    <a:pt x="405" y="5"/>
                    <a:pt x="405" y="5"/>
                  </a:cubicBezTo>
                  <a:cubicBezTo>
                    <a:pt x="406" y="5"/>
                    <a:pt x="407" y="6"/>
                    <a:pt x="407" y="7"/>
                  </a:cubicBezTo>
                  <a:cubicBezTo>
                    <a:pt x="407" y="7"/>
                    <a:pt x="406" y="9"/>
                    <a:pt x="406" y="10"/>
                  </a:cubicBezTo>
                  <a:cubicBezTo>
                    <a:pt x="406" y="11"/>
                    <a:pt x="406" y="12"/>
                    <a:pt x="406" y="13"/>
                  </a:cubicBezTo>
                  <a:cubicBezTo>
                    <a:pt x="406" y="14"/>
                    <a:pt x="406" y="15"/>
                    <a:pt x="405" y="16"/>
                  </a:cubicBezTo>
                  <a:cubicBezTo>
                    <a:pt x="405" y="17"/>
                    <a:pt x="404" y="18"/>
                    <a:pt x="404" y="18"/>
                  </a:cubicBezTo>
                  <a:cubicBezTo>
                    <a:pt x="403" y="19"/>
                    <a:pt x="403" y="20"/>
                    <a:pt x="403" y="21"/>
                  </a:cubicBezTo>
                  <a:cubicBezTo>
                    <a:pt x="403" y="22"/>
                    <a:pt x="403" y="24"/>
                    <a:pt x="403" y="24"/>
                  </a:cubicBezTo>
                  <a:cubicBezTo>
                    <a:pt x="403" y="25"/>
                    <a:pt x="403" y="27"/>
                    <a:pt x="402" y="28"/>
                  </a:cubicBezTo>
                  <a:cubicBezTo>
                    <a:pt x="402" y="29"/>
                    <a:pt x="401" y="30"/>
                    <a:pt x="400" y="31"/>
                  </a:cubicBezTo>
                  <a:cubicBezTo>
                    <a:pt x="400" y="33"/>
                    <a:pt x="397" y="36"/>
                    <a:pt x="397" y="37"/>
                  </a:cubicBezTo>
                  <a:cubicBezTo>
                    <a:pt x="396" y="38"/>
                    <a:pt x="396" y="40"/>
                    <a:pt x="396" y="41"/>
                  </a:cubicBezTo>
                  <a:cubicBezTo>
                    <a:pt x="396" y="41"/>
                    <a:pt x="396" y="43"/>
                    <a:pt x="396" y="44"/>
                  </a:cubicBezTo>
                  <a:cubicBezTo>
                    <a:pt x="396" y="45"/>
                    <a:pt x="397" y="46"/>
                    <a:pt x="398" y="46"/>
                  </a:cubicBezTo>
                  <a:cubicBezTo>
                    <a:pt x="398" y="47"/>
                    <a:pt x="400" y="47"/>
                    <a:pt x="400" y="47"/>
                  </a:cubicBezTo>
                  <a:cubicBezTo>
                    <a:pt x="401" y="47"/>
                    <a:pt x="402" y="47"/>
                    <a:pt x="403" y="46"/>
                  </a:cubicBezTo>
                  <a:cubicBezTo>
                    <a:pt x="403" y="46"/>
                    <a:pt x="404" y="46"/>
                    <a:pt x="404" y="46"/>
                  </a:cubicBezTo>
                  <a:cubicBezTo>
                    <a:pt x="405" y="46"/>
                    <a:pt x="405" y="46"/>
                    <a:pt x="405" y="47"/>
                  </a:cubicBezTo>
                  <a:cubicBezTo>
                    <a:pt x="405" y="47"/>
                    <a:pt x="405" y="49"/>
                    <a:pt x="405" y="49"/>
                  </a:cubicBezTo>
                  <a:cubicBezTo>
                    <a:pt x="405" y="50"/>
                    <a:pt x="405" y="53"/>
                    <a:pt x="405" y="54"/>
                  </a:cubicBezTo>
                  <a:cubicBezTo>
                    <a:pt x="404" y="54"/>
                    <a:pt x="402" y="55"/>
                    <a:pt x="402" y="56"/>
                  </a:cubicBezTo>
                  <a:cubicBezTo>
                    <a:pt x="402" y="56"/>
                    <a:pt x="403" y="57"/>
                    <a:pt x="404" y="57"/>
                  </a:cubicBezTo>
                  <a:cubicBezTo>
                    <a:pt x="404" y="58"/>
                    <a:pt x="404" y="59"/>
                    <a:pt x="404" y="60"/>
                  </a:cubicBezTo>
                  <a:cubicBezTo>
                    <a:pt x="404" y="60"/>
                    <a:pt x="403" y="61"/>
                    <a:pt x="403" y="62"/>
                  </a:cubicBezTo>
                  <a:cubicBezTo>
                    <a:pt x="402" y="63"/>
                    <a:pt x="402" y="66"/>
                    <a:pt x="402" y="67"/>
                  </a:cubicBezTo>
                  <a:cubicBezTo>
                    <a:pt x="401" y="68"/>
                    <a:pt x="400" y="70"/>
                    <a:pt x="400" y="71"/>
                  </a:cubicBezTo>
                  <a:cubicBezTo>
                    <a:pt x="398" y="74"/>
                    <a:pt x="395" y="78"/>
                    <a:pt x="393" y="80"/>
                  </a:cubicBezTo>
                  <a:cubicBezTo>
                    <a:pt x="392" y="82"/>
                    <a:pt x="389" y="86"/>
                    <a:pt x="388" y="87"/>
                  </a:cubicBezTo>
                  <a:cubicBezTo>
                    <a:pt x="387" y="88"/>
                    <a:pt x="385" y="89"/>
                    <a:pt x="384" y="90"/>
                  </a:cubicBezTo>
                  <a:cubicBezTo>
                    <a:pt x="383" y="90"/>
                    <a:pt x="380" y="90"/>
                    <a:pt x="379" y="91"/>
                  </a:cubicBezTo>
                  <a:cubicBezTo>
                    <a:pt x="377" y="91"/>
                    <a:pt x="375" y="93"/>
                    <a:pt x="374" y="94"/>
                  </a:cubicBezTo>
                  <a:cubicBezTo>
                    <a:pt x="373" y="95"/>
                    <a:pt x="370" y="95"/>
                    <a:pt x="368" y="96"/>
                  </a:cubicBezTo>
                  <a:cubicBezTo>
                    <a:pt x="367" y="97"/>
                    <a:pt x="365" y="99"/>
                    <a:pt x="364" y="100"/>
                  </a:cubicBezTo>
                  <a:cubicBezTo>
                    <a:pt x="363" y="101"/>
                    <a:pt x="361" y="103"/>
                    <a:pt x="361" y="104"/>
                  </a:cubicBezTo>
                  <a:cubicBezTo>
                    <a:pt x="359" y="106"/>
                    <a:pt x="358" y="110"/>
                    <a:pt x="357" y="112"/>
                  </a:cubicBezTo>
                  <a:cubicBezTo>
                    <a:pt x="355" y="114"/>
                    <a:pt x="352" y="119"/>
                    <a:pt x="350" y="121"/>
                  </a:cubicBezTo>
                  <a:cubicBezTo>
                    <a:pt x="349" y="123"/>
                    <a:pt x="345" y="126"/>
                    <a:pt x="343" y="127"/>
                  </a:cubicBezTo>
                  <a:cubicBezTo>
                    <a:pt x="340" y="129"/>
                    <a:pt x="335" y="133"/>
                    <a:pt x="333" y="135"/>
                  </a:cubicBezTo>
                  <a:cubicBezTo>
                    <a:pt x="331" y="137"/>
                    <a:pt x="327" y="141"/>
                    <a:pt x="325" y="143"/>
                  </a:cubicBezTo>
                  <a:cubicBezTo>
                    <a:pt x="325" y="143"/>
                    <a:pt x="323" y="145"/>
                    <a:pt x="322" y="145"/>
                  </a:cubicBezTo>
                  <a:cubicBezTo>
                    <a:pt x="321" y="146"/>
                    <a:pt x="320" y="147"/>
                    <a:pt x="319" y="148"/>
                  </a:cubicBezTo>
                  <a:cubicBezTo>
                    <a:pt x="318" y="148"/>
                    <a:pt x="317" y="148"/>
                    <a:pt x="316" y="148"/>
                  </a:cubicBezTo>
                  <a:cubicBezTo>
                    <a:pt x="316" y="149"/>
                    <a:pt x="315" y="150"/>
                    <a:pt x="314" y="150"/>
                  </a:cubicBezTo>
                  <a:cubicBezTo>
                    <a:pt x="314" y="151"/>
                    <a:pt x="313" y="153"/>
                    <a:pt x="312" y="153"/>
                  </a:cubicBezTo>
                  <a:cubicBezTo>
                    <a:pt x="312" y="155"/>
                    <a:pt x="312" y="157"/>
                    <a:pt x="312" y="158"/>
                  </a:cubicBezTo>
                  <a:cubicBezTo>
                    <a:pt x="311" y="159"/>
                    <a:pt x="310" y="162"/>
                    <a:pt x="309" y="163"/>
                  </a:cubicBezTo>
                  <a:cubicBezTo>
                    <a:pt x="309" y="164"/>
                    <a:pt x="308" y="166"/>
                    <a:pt x="307" y="166"/>
                  </a:cubicBezTo>
                  <a:cubicBezTo>
                    <a:pt x="306" y="167"/>
                    <a:pt x="304" y="168"/>
                    <a:pt x="303" y="168"/>
                  </a:cubicBezTo>
                  <a:cubicBezTo>
                    <a:pt x="302" y="169"/>
                    <a:pt x="300" y="168"/>
                    <a:pt x="299" y="168"/>
                  </a:cubicBezTo>
                  <a:cubicBezTo>
                    <a:pt x="298" y="168"/>
                    <a:pt x="295" y="168"/>
                    <a:pt x="294" y="169"/>
                  </a:cubicBezTo>
                  <a:cubicBezTo>
                    <a:pt x="293" y="169"/>
                    <a:pt x="291" y="170"/>
                    <a:pt x="290" y="171"/>
                  </a:cubicBezTo>
                  <a:cubicBezTo>
                    <a:pt x="289" y="172"/>
                    <a:pt x="289" y="175"/>
                    <a:pt x="289" y="176"/>
                  </a:cubicBezTo>
                  <a:cubicBezTo>
                    <a:pt x="288" y="177"/>
                    <a:pt x="288" y="178"/>
                    <a:pt x="287" y="179"/>
                  </a:cubicBezTo>
                  <a:cubicBezTo>
                    <a:pt x="287" y="179"/>
                    <a:pt x="286" y="180"/>
                    <a:pt x="286" y="180"/>
                  </a:cubicBezTo>
                  <a:cubicBezTo>
                    <a:pt x="286" y="180"/>
                    <a:pt x="285" y="180"/>
                    <a:pt x="285" y="180"/>
                  </a:cubicBezTo>
                  <a:cubicBezTo>
                    <a:pt x="284" y="179"/>
                    <a:pt x="284" y="178"/>
                    <a:pt x="284" y="178"/>
                  </a:cubicBezTo>
                  <a:cubicBezTo>
                    <a:pt x="284" y="177"/>
                    <a:pt x="285" y="176"/>
                    <a:pt x="285" y="176"/>
                  </a:cubicBezTo>
                  <a:cubicBezTo>
                    <a:pt x="285" y="176"/>
                    <a:pt x="285" y="175"/>
                    <a:pt x="285" y="175"/>
                  </a:cubicBezTo>
                  <a:cubicBezTo>
                    <a:pt x="284" y="175"/>
                    <a:pt x="283" y="176"/>
                    <a:pt x="283" y="176"/>
                  </a:cubicBezTo>
                  <a:cubicBezTo>
                    <a:pt x="282" y="176"/>
                    <a:pt x="282" y="175"/>
                    <a:pt x="282" y="175"/>
                  </a:cubicBezTo>
                  <a:cubicBezTo>
                    <a:pt x="281" y="175"/>
                    <a:pt x="281" y="174"/>
                    <a:pt x="280" y="175"/>
                  </a:cubicBezTo>
                  <a:cubicBezTo>
                    <a:pt x="280" y="175"/>
                    <a:pt x="280" y="176"/>
                    <a:pt x="280" y="176"/>
                  </a:cubicBezTo>
                  <a:cubicBezTo>
                    <a:pt x="280" y="177"/>
                    <a:pt x="281" y="178"/>
                    <a:pt x="281" y="178"/>
                  </a:cubicBezTo>
                  <a:cubicBezTo>
                    <a:pt x="281" y="179"/>
                    <a:pt x="282" y="180"/>
                    <a:pt x="283" y="180"/>
                  </a:cubicBezTo>
                  <a:cubicBezTo>
                    <a:pt x="283" y="181"/>
                    <a:pt x="285" y="181"/>
                    <a:pt x="285" y="182"/>
                  </a:cubicBezTo>
                  <a:cubicBezTo>
                    <a:pt x="286" y="182"/>
                    <a:pt x="287" y="183"/>
                    <a:pt x="287" y="183"/>
                  </a:cubicBezTo>
                  <a:cubicBezTo>
                    <a:pt x="288" y="184"/>
                    <a:pt x="288" y="185"/>
                    <a:pt x="289" y="185"/>
                  </a:cubicBezTo>
                  <a:cubicBezTo>
                    <a:pt x="289" y="186"/>
                    <a:pt x="289" y="187"/>
                    <a:pt x="288" y="188"/>
                  </a:cubicBezTo>
                  <a:cubicBezTo>
                    <a:pt x="288" y="188"/>
                    <a:pt x="287" y="189"/>
                    <a:pt x="287" y="189"/>
                  </a:cubicBezTo>
                  <a:cubicBezTo>
                    <a:pt x="286" y="190"/>
                    <a:pt x="286" y="192"/>
                    <a:pt x="286" y="193"/>
                  </a:cubicBezTo>
                  <a:cubicBezTo>
                    <a:pt x="285" y="194"/>
                    <a:pt x="285" y="195"/>
                    <a:pt x="285" y="195"/>
                  </a:cubicBezTo>
                  <a:cubicBezTo>
                    <a:pt x="284" y="196"/>
                    <a:pt x="283" y="196"/>
                    <a:pt x="283" y="196"/>
                  </a:cubicBezTo>
                  <a:cubicBezTo>
                    <a:pt x="282" y="196"/>
                    <a:pt x="281" y="195"/>
                    <a:pt x="280" y="195"/>
                  </a:cubicBezTo>
                  <a:cubicBezTo>
                    <a:pt x="280" y="195"/>
                    <a:pt x="278" y="195"/>
                    <a:pt x="277" y="196"/>
                  </a:cubicBezTo>
                  <a:cubicBezTo>
                    <a:pt x="276" y="196"/>
                    <a:pt x="275" y="197"/>
                    <a:pt x="275" y="198"/>
                  </a:cubicBezTo>
                  <a:cubicBezTo>
                    <a:pt x="274" y="198"/>
                    <a:pt x="272" y="198"/>
                    <a:pt x="271" y="197"/>
                  </a:cubicBezTo>
                  <a:cubicBezTo>
                    <a:pt x="271" y="197"/>
                    <a:pt x="271" y="197"/>
                    <a:pt x="271" y="196"/>
                  </a:cubicBezTo>
                  <a:cubicBezTo>
                    <a:pt x="271" y="196"/>
                    <a:pt x="271" y="196"/>
                    <a:pt x="272" y="196"/>
                  </a:cubicBezTo>
                  <a:cubicBezTo>
                    <a:pt x="272" y="195"/>
                    <a:pt x="272" y="195"/>
                    <a:pt x="272" y="195"/>
                  </a:cubicBezTo>
                  <a:cubicBezTo>
                    <a:pt x="272" y="194"/>
                    <a:pt x="272" y="194"/>
                    <a:pt x="271" y="194"/>
                  </a:cubicBezTo>
                  <a:cubicBezTo>
                    <a:pt x="271" y="194"/>
                    <a:pt x="270" y="194"/>
                    <a:pt x="270" y="194"/>
                  </a:cubicBezTo>
                  <a:cubicBezTo>
                    <a:pt x="269" y="195"/>
                    <a:pt x="268" y="195"/>
                    <a:pt x="267" y="195"/>
                  </a:cubicBezTo>
                  <a:cubicBezTo>
                    <a:pt x="266" y="195"/>
                    <a:pt x="265" y="194"/>
                    <a:pt x="265" y="193"/>
                  </a:cubicBezTo>
                  <a:cubicBezTo>
                    <a:pt x="264" y="193"/>
                    <a:pt x="263" y="193"/>
                    <a:pt x="262" y="193"/>
                  </a:cubicBezTo>
                  <a:cubicBezTo>
                    <a:pt x="261" y="193"/>
                    <a:pt x="259" y="193"/>
                    <a:pt x="258" y="193"/>
                  </a:cubicBezTo>
                  <a:cubicBezTo>
                    <a:pt x="257" y="194"/>
                    <a:pt x="256" y="195"/>
                    <a:pt x="255" y="195"/>
                  </a:cubicBezTo>
                  <a:cubicBezTo>
                    <a:pt x="255" y="195"/>
                    <a:pt x="254" y="195"/>
                    <a:pt x="253" y="195"/>
                  </a:cubicBezTo>
                  <a:cubicBezTo>
                    <a:pt x="253" y="195"/>
                    <a:pt x="251" y="195"/>
                    <a:pt x="251" y="194"/>
                  </a:cubicBezTo>
                  <a:cubicBezTo>
                    <a:pt x="251" y="194"/>
                    <a:pt x="250" y="193"/>
                    <a:pt x="250" y="193"/>
                  </a:cubicBezTo>
                  <a:cubicBezTo>
                    <a:pt x="249" y="192"/>
                    <a:pt x="248" y="192"/>
                    <a:pt x="248" y="192"/>
                  </a:cubicBezTo>
                  <a:cubicBezTo>
                    <a:pt x="248" y="191"/>
                    <a:pt x="247" y="190"/>
                    <a:pt x="246" y="189"/>
                  </a:cubicBezTo>
                  <a:cubicBezTo>
                    <a:pt x="246" y="189"/>
                    <a:pt x="245" y="188"/>
                    <a:pt x="245" y="188"/>
                  </a:cubicBezTo>
                  <a:cubicBezTo>
                    <a:pt x="244" y="188"/>
                    <a:pt x="243" y="187"/>
                    <a:pt x="243" y="186"/>
                  </a:cubicBezTo>
                  <a:cubicBezTo>
                    <a:pt x="242" y="186"/>
                    <a:pt x="242" y="185"/>
                    <a:pt x="241" y="184"/>
                  </a:cubicBezTo>
                  <a:cubicBezTo>
                    <a:pt x="241" y="184"/>
                    <a:pt x="240" y="183"/>
                    <a:pt x="240" y="183"/>
                  </a:cubicBezTo>
                  <a:cubicBezTo>
                    <a:pt x="239" y="183"/>
                    <a:pt x="239" y="184"/>
                    <a:pt x="239" y="184"/>
                  </a:cubicBezTo>
                  <a:cubicBezTo>
                    <a:pt x="239" y="184"/>
                    <a:pt x="239" y="185"/>
                    <a:pt x="240" y="186"/>
                  </a:cubicBezTo>
                  <a:cubicBezTo>
                    <a:pt x="240" y="186"/>
                    <a:pt x="241" y="187"/>
                    <a:pt x="241" y="187"/>
                  </a:cubicBezTo>
                  <a:cubicBezTo>
                    <a:pt x="242" y="188"/>
                    <a:pt x="243" y="189"/>
                    <a:pt x="243" y="189"/>
                  </a:cubicBezTo>
                  <a:cubicBezTo>
                    <a:pt x="244" y="189"/>
                    <a:pt x="245" y="190"/>
                    <a:pt x="245" y="190"/>
                  </a:cubicBezTo>
                  <a:cubicBezTo>
                    <a:pt x="245" y="191"/>
                    <a:pt x="246" y="192"/>
                    <a:pt x="246" y="192"/>
                  </a:cubicBezTo>
                  <a:cubicBezTo>
                    <a:pt x="247" y="193"/>
                    <a:pt x="248" y="194"/>
                    <a:pt x="248" y="194"/>
                  </a:cubicBezTo>
                  <a:cubicBezTo>
                    <a:pt x="249" y="195"/>
                    <a:pt x="250" y="196"/>
                    <a:pt x="250" y="196"/>
                  </a:cubicBezTo>
                  <a:cubicBezTo>
                    <a:pt x="250" y="197"/>
                    <a:pt x="252" y="197"/>
                    <a:pt x="252" y="197"/>
                  </a:cubicBezTo>
                  <a:cubicBezTo>
                    <a:pt x="253" y="198"/>
                    <a:pt x="255" y="198"/>
                    <a:pt x="255" y="197"/>
                  </a:cubicBezTo>
                  <a:cubicBezTo>
                    <a:pt x="256" y="197"/>
                    <a:pt x="257" y="196"/>
                    <a:pt x="257" y="196"/>
                  </a:cubicBezTo>
                  <a:cubicBezTo>
                    <a:pt x="258" y="196"/>
                    <a:pt x="260" y="196"/>
                    <a:pt x="261" y="196"/>
                  </a:cubicBezTo>
                  <a:cubicBezTo>
                    <a:pt x="262" y="196"/>
                    <a:pt x="263" y="196"/>
                    <a:pt x="264" y="196"/>
                  </a:cubicBezTo>
                  <a:cubicBezTo>
                    <a:pt x="265" y="197"/>
                    <a:pt x="266" y="198"/>
                    <a:pt x="266" y="199"/>
                  </a:cubicBezTo>
                  <a:cubicBezTo>
                    <a:pt x="267" y="199"/>
                    <a:pt x="267" y="200"/>
                    <a:pt x="268" y="200"/>
                  </a:cubicBezTo>
                  <a:cubicBezTo>
                    <a:pt x="268" y="200"/>
                    <a:pt x="269" y="199"/>
                    <a:pt x="269" y="199"/>
                  </a:cubicBezTo>
                  <a:cubicBezTo>
                    <a:pt x="270" y="199"/>
                    <a:pt x="270" y="198"/>
                    <a:pt x="271" y="198"/>
                  </a:cubicBezTo>
                  <a:cubicBezTo>
                    <a:pt x="271" y="198"/>
                    <a:pt x="272" y="199"/>
                    <a:pt x="273" y="199"/>
                  </a:cubicBezTo>
                  <a:cubicBezTo>
                    <a:pt x="274" y="199"/>
                    <a:pt x="276" y="200"/>
                    <a:pt x="276" y="201"/>
                  </a:cubicBezTo>
                  <a:cubicBezTo>
                    <a:pt x="277" y="202"/>
                    <a:pt x="278" y="204"/>
                    <a:pt x="279" y="205"/>
                  </a:cubicBezTo>
                  <a:cubicBezTo>
                    <a:pt x="280" y="205"/>
                    <a:pt x="281" y="205"/>
                    <a:pt x="282" y="205"/>
                  </a:cubicBezTo>
                  <a:cubicBezTo>
                    <a:pt x="282" y="205"/>
                    <a:pt x="283" y="204"/>
                    <a:pt x="284" y="204"/>
                  </a:cubicBezTo>
                  <a:cubicBezTo>
                    <a:pt x="284" y="204"/>
                    <a:pt x="285" y="202"/>
                    <a:pt x="285" y="202"/>
                  </a:cubicBezTo>
                  <a:cubicBezTo>
                    <a:pt x="286" y="201"/>
                    <a:pt x="289" y="200"/>
                    <a:pt x="290" y="199"/>
                  </a:cubicBezTo>
                  <a:cubicBezTo>
                    <a:pt x="290" y="199"/>
                    <a:pt x="291" y="199"/>
                    <a:pt x="292" y="199"/>
                  </a:cubicBezTo>
                  <a:cubicBezTo>
                    <a:pt x="292" y="199"/>
                    <a:pt x="293" y="200"/>
                    <a:pt x="294" y="201"/>
                  </a:cubicBezTo>
                  <a:cubicBezTo>
                    <a:pt x="294" y="201"/>
                    <a:pt x="295" y="201"/>
                    <a:pt x="295" y="202"/>
                  </a:cubicBezTo>
                  <a:cubicBezTo>
                    <a:pt x="296" y="202"/>
                    <a:pt x="295" y="203"/>
                    <a:pt x="295" y="203"/>
                  </a:cubicBezTo>
                  <a:cubicBezTo>
                    <a:pt x="295" y="203"/>
                    <a:pt x="294" y="204"/>
                    <a:pt x="294" y="204"/>
                  </a:cubicBezTo>
                  <a:cubicBezTo>
                    <a:pt x="293" y="204"/>
                    <a:pt x="293" y="205"/>
                    <a:pt x="293" y="206"/>
                  </a:cubicBezTo>
                  <a:cubicBezTo>
                    <a:pt x="293" y="206"/>
                    <a:pt x="294" y="206"/>
                    <a:pt x="294" y="206"/>
                  </a:cubicBezTo>
                  <a:cubicBezTo>
                    <a:pt x="294" y="206"/>
                    <a:pt x="295" y="205"/>
                    <a:pt x="296" y="205"/>
                  </a:cubicBezTo>
                  <a:cubicBezTo>
                    <a:pt x="296" y="204"/>
                    <a:pt x="298" y="204"/>
                    <a:pt x="298" y="203"/>
                  </a:cubicBezTo>
                  <a:cubicBezTo>
                    <a:pt x="299" y="203"/>
                    <a:pt x="300" y="203"/>
                    <a:pt x="301" y="203"/>
                  </a:cubicBezTo>
                  <a:cubicBezTo>
                    <a:pt x="302" y="203"/>
                    <a:pt x="304" y="203"/>
                    <a:pt x="305" y="203"/>
                  </a:cubicBezTo>
                  <a:cubicBezTo>
                    <a:pt x="306" y="202"/>
                    <a:pt x="308" y="201"/>
                    <a:pt x="309" y="200"/>
                  </a:cubicBezTo>
                  <a:cubicBezTo>
                    <a:pt x="310" y="199"/>
                    <a:pt x="311" y="198"/>
                    <a:pt x="312" y="197"/>
                  </a:cubicBezTo>
                  <a:cubicBezTo>
                    <a:pt x="312" y="197"/>
                    <a:pt x="313" y="195"/>
                    <a:pt x="314" y="194"/>
                  </a:cubicBezTo>
                  <a:cubicBezTo>
                    <a:pt x="314" y="194"/>
                    <a:pt x="315" y="194"/>
                    <a:pt x="316" y="194"/>
                  </a:cubicBezTo>
                  <a:cubicBezTo>
                    <a:pt x="316" y="195"/>
                    <a:pt x="317" y="195"/>
                    <a:pt x="317" y="195"/>
                  </a:cubicBezTo>
                  <a:cubicBezTo>
                    <a:pt x="317" y="196"/>
                    <a:pt x="316" y="197"/>
                    <a:pt x="316" y="197"/>
                  </a:cubicBezTo>
                  <a:cubicBezTo>
                    <a:pt x="315" y="199"/>
                    <a:pt x="314" y="201"/>
                    <a:pt x="313" y="202"/>
                  </a:cubicBezTo>
                  <a:cubicBezTo>
                    <a:pt x="313" y="203"/>
                    <a:pt x="312" y="205"/>
                    <a:pt x="311" y="207"/>
                  </a:cubicBezTo>
                  <a:cubicBezTo>
                    <a:pt x="310" y="208"/>
                    <a:pt x="309" y="212"/>
                    <a:pt x="309" y="213"/>
                  </a:cubicBezTo>
                  <a:cubicBezTo>
                    <a:pt x="308" y="215"/>
                    <a:pt x="307" y="217"/>
                    <a:pt x="306" y="218"/>
                  </a:cubicBezTo>
                  <a:cubicBezTo>
                    <a:pt x="304" y="220"/>
                    <a:pt x="301" y="222"/>
                    <a:pt x="300" y="223"/>
                  </a:cubicBezTo>
                  <a:cubicBezTo>
                    <a:pt x="299" y="224"/>
                    <a:pt x="297" y="224"/>
                    <a:pt x="296" y="225"/>
                  </a:cubicBezTo>
                  <a:cubicBezTo>
                    <a:pt x="295" y="226"/>
                    <a:pt x="295" y="229"/>
                    <a:pt x="294" y="230"/>
                  </a:cubicBezTo>
                  <a:cubicBezTo>
                    <a:pt x="293" y="231"/>
                    <a:pt x="292" y="234"/>
                    <a:pt x="291" y="234"/>
                  </a:cubicBezTo>
                  <a:cubicBezTo>
                    <a:pt x="291" y="235"/>
                    <a:pt x="289" y="235"/>
                    <a:pt x="288" y="235"/>
                  </a:cubicBezTo>
                  <a:cubicBezTo>
                    <a:pt x="288" y="235"/>
                    <a:pt x="287" y="235"/>
                    <a:pt x="287" y="234"/>
                  </a:cubicBezTo>
                  <a:cubicBezTo>
                    <a:pt x="286" y="234"/>
                    <a:pt x="285" y="234"/>
                    <a:pt x="285" y="233"/>
                  </a:cubicBezTo>
                  <a:cubicBezTo>
                    <a:pt x="284" y="233"/>
                    <a:pt x="284" y="231"/>
                    <a:pt x="284" y="231"/>
                  </a:cubicBezTo>
                  <a:cubicBezTo>
                    <a:pt x="284" y="230"/>
                    <a:pt x="284" y="229"/>
                    <a:pt x="285" y="228"/>
                  </a:cubicBezTo>
                  <a:cubicBezTo>
                    <a:pt x="285" y="228"/>
                    <a:pt x="285" y="227"/>
                    <a:pt x="285" y="227"/>
                  </a:cubicBezTo>
                  <a:cubicBezTo>
                    <a:pt x="285" y="226"/>
                    <a:pt x="284" y="225"/>
                    <a:pt x="284" y="225"/>
                  </a:cubicBezTo>
                  <a:cubicBezTo>
                    <a:pt x="283" y="225"/>
                    <a:pt x="283" y="226"/>
                    <a:pt x="282" y="226"/>
                  </a:cubicBezTo>
                  <a:cubicBezTo>
                    <a:pt x="282" y="227"/>
                    <a:pt x="281" y="227"/>
                    <a:pt x="280" y="228"/>
                  </a:cubicBezTo>
                  <a:cubicBezTo>
                    <a:pt x="279" y="228"/>
                    <a:pt x="278" y="228"/>
                    <a:pt x="277" y="228"/>
                  </a:cubicBezTo>
                  <a:cubicBezTo>
                    <a:pt x="277" y="229"/>
                    <a:pt x="276" y="230"/>
                    <a:pt x="275" y="230"/>
                  </a:cubicBezTo>
                  <a:cubicBezTo>
                    <a:pt x="274" y="231"/>
                    <a:pt x="273" y="233"/>
                    <a:pt x="272" y="233"/>
                  </a:cubicBezTo>
                  <a:cubicBezTo>
                    <a:pt x="271" y="234"/>
                    <a:pt x="269" y="235"/>
                    <a:pt x="269" y="235"/>
                  </a:cubicBezTo>
                  <a:cubicBezTo>
                    <a:pt x="268" y="235"/>
                    <a:pt x="266" y="235"/>
                    <a:pt x="265" y="235"/>
                  </a:cubicBezTo>
                  <a:cubicBezTo>
                    <a:pt x="265" y="235"/>
                    <a:pt x="264" y="234"/>
                    <a:pt x="263" y="234"/>
                  </a:cubicBezTo>
                  <a:cubicBezTo>
                    <a:pt x="263" y="234"/>
                    <a:pt x="262" y="235"/>
                    <a:pt x="262" y="235"/>
                  </a:cubicBezTo>
                  <a:cubicBezTo>
                    <a:pt x="261" y="235"/>
                    <a:pt x="259" y="236"/>
                    <a:pt x="258" y="236"/>
                  </a:cubicBezTo>
                  <a:cubicBezTo>
                    <a:pt x="257" y="236"/>
                    <a:pt x="256" y="236"/>
                    <a:pt x="255" y="236"/>
                  </a:cubicBezTo>
                  <a:cubicBezTo>
                    <a:pt x="254" y="236"/>
                    <a:pt x="253" y="237"/>
                    <a:pt x="253" y="238"/>
                  </a:cubicBezTo>
                  <a:cubicBezTo>
                    <a:pt x="252" y="239"/>
                    <a:pt x="251" y="241"/>
                    <a:pt x="251" y="242"/>
                  </a:cubicBezTo>
                  <a:cubicBezTo>
                    <a:pt x="250" y="242"/>
                    <a:pt x="250" y="243"/>
                    <a:pt x="249" y="244"/>
                  </a:cubicBezTo>
                  <a:cubicBezTo>
                    <a:pt x="249" y="244"/>
                    <a:pt x="247" y="244"/>
                    <a:pt x="247" y="245"/>
                  </a:cubicBezTo>
                  <a:cubicBezTo>
                    <a:pt x="246" y="245"/>
                    <a:pt x="246" y="246"/>
                    <a:pt x="246" y="247"/>
                  </a:cubicBezTo>
                  <a:cubicBezTo>
                    <a:pt x="246" y="247"/>
                    <a:pt x="245" y="248"/>
                    <a:pt x="245" y="248"/>
                  </a:cubicBezTo>
                  <a:cubicBezTo>
                    <a:pt x="244" y="249"/>
                    <a:pt x="243" y="250"/>
                    <a:pt x="242" y="250"/>
                  </a:cubicBezTo>
                  <a:cubicBezTo>
                    <a:pt x="241" y="251"/>
                    <a:pt x="240" y="252"/>
                    <a:pt x="240" y="253"/>
                  </a:cubicBezTo>
                  <a:cubicBezTo>
                    <a:pt x="239" y="253"/>
                    <a:pt x="239" y="255"/>
                    <a:pt x="239" y="256"/>
                  </a:cubicBezTo>
                  <a:cubicBezTo>
                    <a:pt x="239" y="257"/>
                    <a:pt x="238" y="258"/>
                    <a:pt x="238" y="259"/>
                  </a:cubicBezTo>
                  <a:cubicBezTo>
                    <a:pt x="238" y="259"/>
                    <a:pt x="236" y="261"/>
                    <a:pt x="236" y="261"/>
                  </a:cubicBezTo>
                  <a:cubicBezTo>
                    <a:pt x="236" y="262"/>
                    <a:pt x="236" y="262"/>
                    <a:pt x="236" y="262"/>
                  </a:cubicBezTo>
                  <a:cubicBezTo>
                    <a:pt x="237" y="262"/>
                    <a:pt x="237" y="262"/>
                    <a:pt x="238" y="262"/>
                  </a:cubicBezTo>
                  <a:cubicBezTo>
                    <a:pt x="238" y="261"/>
                    <a:pt x="240" y="260"/>
                    <a:pt x="240" y="260"/>
                  </a:cubicBezTo>
                  <a:cubicBezTo>
                    <a:pt x="241" y="259"/>
                    <a:pt x="242" y="258"/>
                    <a:pt x="242" y="257"/>
                  </a:cubicBezTo>
                  <a:cubicBezTo>
                    <a:pt x="242" y="257"/>
                    <a:pt x="243" y="255"/>
                    <a:pt x="243" y="255"/>
                  </a:cubicBezTo>
                  <a:cubicBezTo>
                    <a:pt x="243" y="255"/>
                    <a:pt x="244" y="254"/>
                    <a:pt x="245" y="254"/>
                  </a:cubicBezTo>
                  <a:cubicBezTo>
                    <a:pt x="245" y="253"/>
                    <a:pt x="246" y="252"/>
                    <a:pt x="246" y="251"/>
                  </a:cubicBezTo>
                  <a:cubicBezTo>
                    <a:pt x="248" y="250"/>
                    <a:pt x="252" y="247"/>
                    <a:pt x="253" y="246"/>
                  </a:cubicBezTo>
                  <a:cubicBezTo>
                    <a:pt x="255" y="244"/>
                    <a:pt x="257" y="242"/>
                    <a:pt x="259" y="241"/>
                  </a:cubicBezTo>
                  <a:cubicBezTo>
                    <a:pt x="259" y="240"/>
                    <a:pt x="261" y="239"/>
                    <a:pt x="262" y="239"/>
                  </a:cubicBezTo>
                  <a:cubicBezTo>
                    <a:pt x="262" y="239"/>
                    <a:pt x="263" y="239"/>
                    <a:pt x="264" y="240"/>
                  </a:cubicBezTo>
                  <a:cubicBezTo>
                    <a:pt x="264" y="240"/>
                    <a:pt x="264" y="241"/>
                    <a:pt x="264" y="241"/>
                  </a:cubicBezTo>
                  <a:cubicBezTo>
                    <a:pt x="264" y="242"/>
                    <a:pt x="264" y="243"/>
                    <a:pt x="264" y="243"/>
                  </a:cubicBezTo>
                  <a:cubicBezTo>
                    <a:pt x="265" y="244"/>
                    <a:pt x="266" y="244"/>
                    <a:pt x="266" y="244"/>
                  </a:cubicBezTo>
                  <a:cubicBezTo>
                    <a:pt x="267" y="244"/>
                    <a:pt x="268" y="244"/>
                    <a:pt x="269" y="244"/>
                  </a:cubicBezTo>
                  <a:cubicBezTo>
                    <a:pt x="269" y="243"/>
                    <a:pt x="271" y="243"/>
                    <a:pt x="272" y="243"/>
                  </a:cubicBezTo>
                  <a:cubicBezTo>
                    <a:pt x="272" y="243"/>
                    <a:pt x="274" y="243"/>
                    <a:pt x="274" y="243"/>
                  </a:cubicBezTo>
                  <a:cubicBezTo>
                    <a:pt x="275" y="242"/>
                    <a:pt x="277" y="242"/>
                    <a:pt x="277" y="241"/>
                  </a:cubicBezTo>
                  <a:cubicBezTo>
                    <a:pt x="278" y="241"/>
                    <a:pt x="280" y="239"/>
                    <a:pt x="281" y="239"/>
                  </a:cubicBezTo>
                  <a:cubicBezTo>
                    <a:pt x="282" y="238"/>
                    <a:pt x="283" y="238"/>
                    <a:pt x="284" y="237"/>
                  </a:cubicBezTo>
                  <a:cubicBezTo>
                    <a:pt x="284" y="237"/>
                    <a:pt x="285" y="237"/>
                    <a:pt x="286" y="237"/>
                  </a:cubicBezTo>
                  <a:cubicBezTo>
                    <a:pt x="286" y="236"/>
                    <a:pt x="287" y="236"/>
                    <a:pt x="288" y="237"/>
                  </a:cubicBezTo>
                  <a:cubicBezTo>
                    <a:pt x="288" y="237"/>
                    <a:pt x="289" y="237"/>
                    <a:pt x="289" y="238"/>
                  </a:cubicBezTo>
                  <a:cubicBezTo>
                    <a:pt x="289" y="238"/>
                    <a:pt x="289" y="239"/>
                    <a:pt x="289" y="240"/>
                  </a:cubicBezTo>
                  <a:cubicBezTo>
                    <a:pt x="288" y="241"/>
                    <a:pt x="287" y="242"/>
                    <a:pt x="287" y="242"/>
                  </a:cubicBezTo>
                  <a:cubicBezTo>
                    <a:pt x="286" y="243"/>
                    <a:pt x="285" y="245"/>
                    <a:pt x="284" y="245"/>
                  </a:cubicBezTo>
                  <a:cubicBezTo>
                    <a:pt x="283" y="246"/>
                    <a:pt x="282" y="248"/>
                    <a:pt x="281" y="249"/>
                  </a:cubicBezTo>
                  <a:cubicBezTo>
                    <a:pt x="280" y="251"/>
                    <a:pt x="278" y="253"/>
                    <a:pt x="277" y="254"/>
                  </a:cubicBezTo>
                  <a:cubicBezTo>
                    <a:pt x="277" y="256"/>
                    <a:pt x="275" y="258"/>
                    <a:pt x="275" y="260"/>
                  </a:cubicBezTo>
                  <a:cubicBezTo>
                    <a:pt x="275" y="260"/>
                    <a:pt x="275" y="262"/>
                    <a:pt x="275" y="262"/>
                  </a:cubicBezTo>
                  <a:cubicBezTo>
                    <a:pt x="276" y="263"/>
                    <a:pt x="276" y="264"/>
                    <a:pt x="276" y="265"/>
                  </a:cubicBezTo>
                  <a:cubicBezTo>
                    <a:pt x="275" y="265"/>
                    <a:pt x="274" y="265"/>
                    <a:pt x="274" y="265"/>
                  </a:cubicBezTo>
                  <a:cubicBezTo>
                    <a:pt x="273" y="265"/>
                    <a:pt x="273" y="264"/>
                    <a:pt x="273" y="264"/>
                  </a:cubicBezTo>
                  <a:cubicBezTo>
                    <a:pt x="272" y="264"/>
                    <a:pt x="271" y="264"/>
                    <a:pt x="270" y="264"/>
                  </a:cubicBezTo>
                  <a:cubicBezTo>
                    <a:pt x="269" y="264"/>
                    <a:pt x="268" y="265"/>
                    <a:pt x="268" y="266"/>
                  </a:cubicBezTo>
                  <a:cubicBezTo>
                    <a:pt x="267" y="266"/>
                    <a:pt x="267" y="267"/>
                    <a:pt x="266" y="267"/>
                  </a:cubicBezTo>
                  <a:cubicBezTo>
                    <a:pt x="265" y="268"/>
                    <a:pt x="263" y="267"/>
                    <a:pt x="262" y="267"/>
                  </a:cubicBezTo>
                  <a:cubicBezTo>
                    <a:pt x="262" y="267"/>
                    <a:pt x="261" y="266"/>
                    <a:pt x="261" y="266"/>
                  </a:cubicBezTo>
                  <a:cubicBezTo>
                    <a:pt x="260" y="266"/>
                    <a:pt x="260" y="266"/>
                    <a:pt x="259" y="266"/>
                  </a:cubicBezTo>
                  <a:cubicBezTo>
                    <a:pt x="259" y="266"/>
                    <a:pt x="258" y="267"/>
                    <a:pt x="258" y="267"/>
                  </a:cubicBezTo>
                  <a:cubicBezTo>
                    <a:pt x="258" y="267"/>
                    <a:pt x="258" y="268"/>
                    <a:pt x="258" y="268"/>
                  </a:cubicBezTo>
                  <a:cubicBezTo>
                    <a:pt x="259" y="268"/>
                    <a:pt x="260" y="268"/>
                    <a:pt x="260" y="269"/>
                  </a:cubicBezTo>
                  <a:cubicBezTo>
                    <a:pt x="260" y="269"/>
                    <a:pt x="261" y="269"/>
                    <a:pt x="261" y="269"/>
                  </a:cubicBezTo>
                  <a:cubicBezTo>
                    <a:pt x="262" y="270"/>
                    <a:pt x="263" y="271"/>
                    <a:pt x="263" y="271"/>
                  </a:cubicBezTo>
                  <a:cubicBezTo>
                    <a:pt x="263" y="272"/>
                    <a:pt x="263" y="273"/>
                    <a:pt x="263" y="273"/>
                  </a:cubicBezTo>
                  <a:cubicBezTo>
                    <a:pt x="263" y="274"/>
                    <a:pt x="262" y="274"/>
                    <a:pt x="262" y="275"/>
                  </a:cubicBezTo>
                  <a:cubicBezTo>
                    <a:pt x="261" y="275"/>
                    <a:pt x="260" y="276"/>
                    <a:pt x="260" y="277"/>
                  </a:cubicBezTo>
                  <a:cubicBezTo>
                    <a:pt x="259" y="277"/>
                    <a:pt x="258" y="277"/>
                    <a:pt x="257" y="277"/>
                  </a:cubicBezTo>
                  <a:cubicBezTo>
                    <a:pt x="256" y="277"/>
                    <a:pt x="254" y="277"/>
                    <a:pt x="253" y="277"/>
                  </a:cubicBezTo>
                  <a:cubicBezTo>
                    <a:pt x="252" y="278"/>
                    <a:pt x="250" y="278"/>
                    <a:pt x="249" y="278"/>
                  </a:cubicBezTo>
                  <a:cubicBezTo>
                    <a:pt x="248" y="278"/>
                    <a:pt x="247" y="278"/>
                    <a:pt x="246" y="277"/>
                  </a:cubicBezTo>
                  <a:cubicBezTo>
                    <a:pt x="246" y="277"/>
                    <a:pt x="244" y="277"/>
                    <a:pt x="244" y="277"/>
                  </a:cubicBezTo>
                  <a:cubicBezTo>
                    <a:pt x="243" y="276"/>
                    <a:pt x="242" y="275"/>
                    <a:pt x="242" y="275"/>
                  </a:cubicBezTo>
                  <a:cubicBezTo>
                    <a:pt x="241" y="275"/>
                    <a:pt x="240" y="275"/>
                    <a:pt x="240" y="275"/>
                  </a:cubicBezTo>
                  <a:cubicBezTo>
                    <a:pt x="239" y="275"/>
                    <a:pt x="238" y="276"/>
                    <a:pt x="237" y="276"/>
                  </a:cubicBezTo>
                  <a:cubicBezTo>
                    <a:pt x="237" y="276"/>
                    <a:pt x="235" y="277"/>
                    <a:pt x="235" y="278"/>
                  </a:cubicBezTo>
                  <a:cubicBezTo>
                    <a:pt x="234" y="278"/>
                    <a:pt x="232" y="279"/>
                    <a:pt x="232" y="280"/>
                  </a:cubicBezTo>
                  <a:cubicBezTo>
                    <a:pt x="231" y="280"/>
                    <a:pt x="231" y="281"/>
                    <a:pt x="231" y="282"/>
                  </a:cubicBezTo>
                  <a:cubicBezTo>
                    <a:pt x="231" y="282"/>
                    <a:pt x="230" y="283"/>
                    <a:pt x="231" y="283"/>
                  </a:cubicBezTo>
                  <a:cubicBezTo>
                    <a:pt x="231" y="284"/>
                    <a:pt x="232" y="282"/>
                    <a:pt x="232" y="282"/>
                  </a:cubicBezTo>
                  <a:cubicBezTo>
                    <a:pt x="232" y="282"/>
                    <a:pt x="233" y="281"/>
                    <a:pt x="233" y="281"/>
                  </a:cubicBezTo>
                  <a:cubicBezTo>
                    <a:pt x="234" y="280"/>
                    <a:pt x="235" y="280"/>
                    <a:pt x="235" y="279"/>
                  </a:cubicBezTo>
                  <a:cubicBezTo>
                    <a:pt x="236" y="279"/>
                    <a:pt x="237" y="278"/>
                    <a:pt x="238" y="278"/>
                  </a:cubicBezTo>
                  <a:cubicBezTo>
                    <a:pt x="238" y="278"/>
                    <a:pt x="239" y="279"/>
                    <a:pt x="239" y="279"/>
                  </a:cubicBezTo>
                  <a:cubicBezTo>
                    <a:pt x="239" y="279"/>
                    <a:pt x="240" y="280"/>
                    <a:pt x="241" y="280"/>
                  </a:cubicBezTo>
                  <a:cubicBezTo>
                    <a:pt x="241" y="281"/>
                    <a:pt x="242" y="281"/>
                    <a:pt x="243" y="281"/>
                  </a:cubicBezTo>
                  <a:cubicBezTo>
                    <a:pt x="244" y="281"/>
                    <a:pt x="245" y="280"/>
                    <a:pt x="246" y="280"/>
                  </a:cubicBezTo>
                  <a:cubicBezTo>
                    <a:pt x="246" y="280"/>
                    <a:pt x="248" y="280"/>
                    <a:pt x="248" y="280"/>
                  </a:cubicBezTo>
                  <a:cubicBezTo>
                    <a:pt x="249" y="280"/>
                    <a:pt x="250" y="281"/>
                    <a:pt x="251" y="281"/>
                  </a:cubicBezTo>
                  <a:cubicBezTo>
                    <a:pt x="252" y="281"/>
                    <a:pt x="254" y="281"/>
                    <a:pt x="255" y="281"/>
                  </a:cubicBezTo>
                  <a:cubicBezTo>
                    <a:pt x="256" y="281"/>
                    <a:pt x="257" y="279"/>
                    <a:pt x="258" y="279"/>
                  </a:cubicBezTo>
                  <a:cubicBezTo>
                    <a:pt x="259" y="279"/>
                    <a:pt x="261" y="279"/>
                    <a:pt x="261" y="279"/>
                  </a:cubicBezTo>
                  <a:cubicBezTo>
                    <a:pt x="262" y="279"/>
                    <a:pt x="264" y="279"/>
                    <a:pt x="264" y="279"/>
                  </a:cubicBezTo>
                  <a:cubicBezTo>
                    <a:pt x="265" y="279"/>
                    <a:pt x="266" y="279"/>
                    <a:pt x="266" y="278"/>
                  </a:cubicBezTo>
                  <a:cubicBezTo>
                    <a:pt x="267" y="278"/>
                    <a:pt x="268" y="277"/>
                    <a:pt x="268" y="276"/>
                  </a:cubicBezTo>
                  <a:cubicBezTo>
                    <a:pt x="269" y="276"/>
                    <a:pt x="270" y="276"/>
                    <a:pt x="271" y="276"/>
                  </a:cubicBezTo>
                  <a:cubicBezTo>
                    <a:pt x="271" y="276"/>
                    <a:pt x="272" y="275"/>
                    <a:pt x="273" y="275"/>
                  </a:cubicBezTo>
                  <a:cubicBezTo>
                    <a:pt x="273" y="275"/>
                    <a:pt x="274" y="273"/>
                    <a:pt x="275" y="273"/>
                  </a:cubicBezTo>
                  <a:cubicBezTo>
                    <a:pt x="275" y="272"/>
                    <a:pt x="276" y="271"/>
                    <a:pt x="276" y="270"/>
                  </a:cubicBezTo>
                  <a:cubicBezTo>
                    <a:pt x="277" y="270"/>
                    <a:pt x="278" y="268"/>
                    <a:pt x="279" y="268"/>
                  </a:cubicBezTo>
                  <a:cubicBezTo>
                    <a:pt x="279" y="267"/>
                    <a:pt x="280" y="265"/>
                    <a:pt x="281" y="264"/>
                  </a:cubicBezTo>
                  <a:cubicBezTo>
                    <a:pt x="281" y="264"/>
                    <a:pt x="281" y="263"/>
                    <a:pt x="281" y="263"/>
                  </a:cubicBezTo>
                  <a:cubicBezTo>
                    <a:pt x="281" y="263"/>
                    <a:pt x="280" y="262"/>
                    <a:pt x="280" y="262"/>
                  </a:cubicBezTo>
                  <a:cubicBezTo>
                    <a:pt x="279" y="261"/>
                    <a:pt x="278" y="260"/>
                    <a:pt x="278" y="260"/>
                  </a:cubicBezTo>
                  <a:cubicBezTo>
                    <a:pt x="278" y="259"/>
                    <a:pt x="278" y="259"/>
                    <a:pt x="278" y="258"/>
                  </a:cubicBezTo>
                  <a:cubicBezTo>
                    <a:pt x="278" y="258"/>
                    <a:pt x="279" y="258"/>
                    <a:pt x="279" y="258"/>
                  </a:cubicBezTo>
                  <a:cubicBezTo>
                    <a:pt x="280" y="257"/>
                    <a:pt x="281" y="258"/>
                    <a:pt x="282" y="257"/>
                  </a:cubicBezTo>
                  <a:cubicBezTo>
                    <a:pt x="283" y="257"/>
                    <a:pt x="284" y="256"/>
                    <a:pt x="285" y="256"/>
                  </a:cubicBezTo>
                  <a:cubicBezTo>
                    <a:pt x="286" y="255"/>
                    <a:pt x="287" y="255"/>
                    <a:pt x="288" y="255"/>
                  </a:cubicBezTo>
                  <a:cubicBezTo>
                    <a:pt x="289" y="256"/>
                    <a:pt x="290" y="257"/>
                    <a:pt x="291" y="257"/>
                  </a:cubicBezTo>
                  <a:cubicBezTo>
                    <a:pt x="292" y="258"/>
                    <a:pt x="294" y="259"/>
                    <a:pt x="295" y="259"/>
                  </a:cubicBezTo>
                  <a:cubicBezTo>
                    <a:pt x="297" y="260"/>
                    <a:pt x="301" y="260"/>
                    <a:pt x="302" y="260"/>
                  </a:cubicBezTo>
                  <a:cubicBezTo>
                    <a:pt x="304" y="259"/>
                    <a:pt x="306" y="258"/>
                    <a:pt x="308" y="257"/>
                  </a:cubicBezTo>
                  <a:cubicBezTo>
                    <a:pt x="308" y="257"/>
                    <a:pt x="310" y="255"/>
                    <a:pt x="310" y="255"/>
                  </a:cubicBezTo>
                  <a:cubicBezTo>
                    <a:pt x="311" y="254"/>
                    <a:pt x="313" y="252"/>
                    <a:pt x="314" y="251"/>
                  </a:cubicBezTo>
                  <a:cubicBezTo>
                    <a:pt x="315" y="250"/>
                    <a:pt x="317" y="249"/>
                    <a:pt x="319" y="248"/>
                  </a:cubicBezTo>
                  <a:cubicBezTo>
                    <a:pt x="319" y="248"/>
                    <a:pt x="319" y="249"/>
                    <a:pt x="320" y="250"/>
                  </a:cubicBezTo>
                  <a:cubicBezTo>
                    <a:pt x="320" y="251"/>
                    <a:pt x="320" y="253"/>
                    <a:pt x="320" y="255"/>
                  </a:cubicBezTo>
                  <a:cubicBezTo>
                    <a:pt x="320" y="255"/>
                    <a:pt x="319" y="257"/>
                    <a:pt x="320" y="258"/>
                  </a:cubicBezTo>
                  <a:cubicBezTo>
                    <a:pt x="320" y="258"/>
                    <a:pt x="321" y="259"/>
                    <a:pt x="322" y="259"/>
                  </a:cubicBezTo>
                  <a:cubicBezTo>
                    <a:pt x="322" y="260"/>
                    <a:pt x="324" y="260"/>
                    <a:pt x="324" y="261"/>
                  </a:cubicBezTo>
                  <a:cubicBezTo>
                    <a:pt x="324" y="261"/>
                    <a:pt x="325" y="263"/>
                    <a:pt x="324" y="264"/>
                  </a:cubicBezTo>
                  <a:cubicBezTo>
                    <a:pt x="324" y="265"/>
                    <a:pt x="323" y="265"/>
                    <a:pt x="323" y="266"/>
                  </a:cubicBezTo>
                  <a:cubicBezTo>
                    <a:pt x="323" y="267"/>
                    <a:pt x="325" y="268"/>
                    <a:pt x="325" y="268"/>
                  </a:cubicBezTo>
                  <a:cubicBezTo>
                    <a:pt x="326" y="269"/>
                    <a:pt x="327" y="270"/>
                    <a:pt x="328" y="271"/>
                  </a:cubicBezTo>
                  <a:cubicBezTo>
                    <a:pt x="328" y="272"/>
                    <a:pt x="326" y="273"/>
                    <a:pt x="326" y="274"/>
                  </a:cubicBezTo>
                  <a:cubicBezTo>
                    <a:pt x="326" y="275"/>
                    <a:pt x="327" y="275"/>
                    <a:pt x="328" y="276"/>
                  </a:cubicBezTo>
                  <a:cubicBezTo>
                    <a:pt x="328" y="277"/>
                    <a:pt x="327" y="279"/>
                    <a:pt x="327" y="280"/>
                  </a:cubicBezTo>
                  <a:cubicBezTo>
                    <a:pt x="327" y="282"/>
                    <a:pt x="327" y="285"/>
                    <a:pt x="327" y="286"/>
                  </a:cubicBezTo>
                  <a:cubicBezTo>
                    <a:pt x="327" y="287"/>
                    <a:pt x="327" y="290"/>
                    <a:pt x="327" y="291"/>
                  </a:cubicBezTo>
                  <a:cubicBezTo>
                    <a:pt x="327" y="291"/>
                    <a:pt x="327" y="293"/>
                    <a:pt x="326" y="294"/>
                  </a:cubicBezTo>
                  <a:cubicBezTo>
                    <a:pt x="326" y="294"/>
                    <a:pt x="325" y="294"/>
                    <a:pt x="325" y="295"/>
                  </a:cubicBezTo>
                  <a:cubicBezTo>
                    <a:pt x="324" y="295"/>
                    <a:pt x="323" y="296"/>
                    <a:pt x="323" y="296"/>
                  </a:cubicBezTo>
                  <a:cubicBezTo>
                    <a:pt x="322" y="297"/>
                    <a:pt x="322" y="298"/>
                    <a:pt x="322" y="299"/>
                  </a:cubicBezTo>
                  <a:cubicBezTo>
                    <a:pt x="322" y="300"/>
                    <a:pt x="321" y="301"/>
                    <a:pt x="322" y="301"/>
                  </a:cubicBezTo>
                  <a:cubicBezTo>
                    <a:pt x="322" y="302"/>
                    <a:pt x="323" y="302"/>
                    <a:pt x="324" y="301"/>
                  </a:cubicBezTo>
                  <a:cubicBezTo>
                    <a:pt x="324" y="301"/>
                    <a:pt x="325" y="301"/>
                    <a:pt x="325" y="300"/>
                  </a:cubicBezTo>
                  <a:cubicBezTo>
                    <a:pt x="325" y="300"/>
                    <a:pt x="326" y="299"/>
                    <a:pt x="327" y="298"/>
                  </a:cubicBezTo>
                  <a:cubicBezTo>
                    <a:pt x="327" y="298"/>
                    <a:pt x="329" y="297"/>
                    <a:pt x="329" y="297"/>
                  </a:cubicBezTo>
                  <a:cubicBezTo>
                    <a:pt x="330" y="297"/>
                    <a:pt x="331" y="296"/>
                    <a:pt x="331" y="296"/>
                  </a:cubicBezTo>
                  <a:cubicBezTo>
                    <a:pt x="332" y="296"/>
                    <a:pt x="333" y="295"/>
                    <a:pt x="334" y="295"/>
                  </a:cubicBezTo>
                  <a:cubicBezTo>
                    <a:pt x="335" y="295"/>
                    <a:pt x="336" y="295"/>
                    <a:pt x="336" y="294"/>
                  </a:cubicBezTo>
                  <a:cubicBezTo>
                    <a:pt x="337" y="294"/>
                    <a:pt x="337" y="293"/>
                    <a:pt x="338" y="292"/>
                  </a:cubicBezTo>
                  <a:cubicBezTo>
                    <a:pt x="338" y="292"/>
                    <a:pt x="339" y="292"/>
                    <a:pt x="340" y="292"/>
                  </a:cubicBezTo>
                  <a:cubicBezTo>
                    <a:pt x="340" y="292"/>
                    <a:pt x="342" y="292"/>
                    <a:pt x="342" y="292"/>
                  </a:cubicBezTo>
                  <a:cubicBezTo>
                    <a:pt x="343" y="292"/>
                    <a:pt x="345" y="291"/>
                    <a:pt x="345" y="291"/>
                  </a:cubicBezTo>
                  <a:cubicBezTo>
                    <a:pt x="346" y="291"/>
                    <a:pt x="346" y="290"/>
                    <a:pt x="346" y="290"/>
                  </a:cubicBezTo>
                  <a:cubicBezTo>
                    <a:pt x="347" y="289"/>
                    <a:pt x="347" y="289"/>
                    <a:pt x="347" y="288"/>
                  </a:cubicBezTo>
                  <a:cubicBezTo>
                    <a:pt x="347" y="288"/>
                    <a:pt x="348" y="288"/>
                    <a:pt x="348" y="288"/>
                  </a:cubicBezTo>
                  <a:cubicBezTo>
                    <a:pt x="349" y="288"/>
                    <a:pt x="350" y="288"/>
                    <a:pt x="351" y="288"/>
                  </a:cubicBezTo>
                  <a:cubicBezTo>
                    <a:pt x="351" y="289"/>
                    <a:pt x="352" y="289"/>
                    <a:pt x="352" y="290"/>
                  </a:cubicBezTo>
                  <a:cubicBezTo>
                    <a:pt x="352" y="290"/>
                    <a:pt x="353" y="292"/>
                    <a:pt x="353" y="292"/>
                  </a:cubicBezTo>
                  <a:cubicBezTo>
                    <a:pt x="353" y="292"/>
                    <a:pt x="355" y="293"/>
                    <a:pt x="355" y="293"/>
                  </a:cubicBezTo>
                  <a:cubicBezTo>
                    <a:pt x="356" y="293"/>
                    <a:pt x="358" y="294"/>
                    <a:pt x="358" y="295"/>
                  </a:cubicBezTo>
                  <a:cubicBezTo>
                    <a:pt x="359" y="296"/>
                    <a:pt x="360" y="297"/>
                    <a:pt x="361" y="298"/>
                  </a:cubicBezTo>
                  <a:cubicBezTo>
                    <a:pt x="361" y="299"/>
                    <a:pt x="362" y="301"/>
                    <a:pt x="362" y="301"/>
                  </a:cubicBezTo>
                  <a:cubicBezTo>
                    <a:pt x="363" y="302"/>
                    <a:pt x="363" y="303"/>
                    <a:pt x="364" y="304"/>
                  </a:cubicBezTo>
                  <a:cubicBezTo>
                    <a:pt x="364" y="305"/>
                    <a:pt x="364" y="305"/>
                    <a:pt x="364" y="306"/>
                  </a:cubicBezTo>
                  <a:cubicBezTo>
                    <a:pt x="364" y="306"/>
                    <a:pt x="364" y="307"/>
                    <a:pt x="364" y="308"/>
                  </a:cubicBezTo>
                  <a:cubicBezTo>
                    <a:pt x="364" y="308"/>
                    <a:pt x="365" y="309"/>
                    <a:pt x="365" y="309"/>
                  </a:cubicBezTo>
                  <a:cubicBezTo>
                    <a:pt x="365" y="310"/>
                    <a:pt x="365" y="311"/>
                    <a:pt x="364" y="312"/>
                  </a:cubicBezTo>
                  <a:cubicBezTo>
                    <a:pt x="364" y="312"/>
                    <a:pt x="362" y="313"/>
                    <a:pt x="362" y="313"/>
                  </a:cubicBezTo>
                  <a:cubicBezTo>
                    <a:pt x="362" y="314"/>
                    <a:pt x="361" y="315"/>
                    <a:pt x="360" y="316"/>
                  </a:cubicBezTo>
                  <a:cubicBezTo>
                    <a:pt x="360" y="316"/>
                    <a:pt x="358" y="316"/>
                    <a:pt x="358" y="316"/>
                  </a:cubicBezTo>
                  <a:cubicBezTo>
                    <a:pt x="357" y="317"/>
                    <a:pt x="356" y="318"/>
                    <a:pt x="355" y="319"/>
                  </a:cubicBezTo>
                  <a:cubicBezTo>
                    <a:pt x="355" y="319"/>
                    <a:pt x="354" y="321"/>
                    <a:pt x="354" y="322"/>
                  </a:cubicBezTo>
                  <a:cubicBezTo>
                    <a:pt x="354" y="323"/>
                    <a:pt x="356" y="324"/>
                    <a:pt x="356" y="324"/>
                  </a:cubicBezTo>
                  <a:cubicBezTo>
                    <a:pt x="356" y="325"/>
                    <a:pt x="357" y="327"/>
                    <a:pt x="357" y="328"/>
                  </a:cubicBezTo>
                  <a:cubicBezTo>
                    <a:pt x="357" y="329"/>
                    <a:pt x="357" y="330"/>
                    <a:pt x="357" y="331"/>
                  </a:cubicBezTo>
                  <a:cubicBezTo>
                    <a:pt x="357" y="332"/>
                    <a:pt x="358" y="333"/>
                    <a:pt x="358" y="334"/>
                  </a:cubicBezTo>
                  <a:cubicBezTo>
                    <a:pt x="358" y="335"/>
                    <a:pt x="358" y="336"/>
                    <a:pt x="358" y="337"/>
                  </a:cubicBezTo>
                  <a:cubicBezTo>
                    <a:pt x="358" y="338"/>
                    <a:pt x="357" y="340"/>
                    <a:pt x="357" y="340"/>
                  </a:cubicBezTo>
                  <a:cubicBezTo>
                    <a:pt x="357" y="341"/>
                    <a:pt x="358" y="342"/>
                    <a:pt x="359" y="343"/>
                  </a:cubicBezTo>
                  <a:cubicBezTo>
                    <a:pt x="359" y="343"/>
                    <a:pt x="361" y="344"/>
                    <a:pt x="361" y="345"/>
                  </a:cubicBezTo>
                  <a:cubicBezTo>
                    <a:pt x="361" y="346"/>
                    <a:pt x="361" y="347"/>
                    <a:pt x="361" y="348"/>
                  </a:cubicBezTo>
                  <a:cubicBezTo>
                    <a:pt x="360" y="349"/>
                    <a:pt x="360" y="350"/>
                    <a:pt x="359" y="351"/>
                  </a:cubicBezTo>
                  <a:cubicBezTo>
                    <a:pt x="359" y="352"/>
                    <a:pt x="357" y="353"/>
                    <a:pt x="357" y="353"/>
                  </a:cubicBezTo>
                  <a:cubicBezTo>
                    <a:pt x="357" y="353"/>
                    <a:pt x="354" y="354"/>
                    <a:pt x="353" y="354"/>
                  </a:cubicBezTo>
                  <a:cubicBezTo>
                    <a:pt x="352" y="354"/>
                    <a:pt x="351" y="354"/>
                    <a:pt x="351" y="355"/>
                  </a:cubicBezTo>
                  <a:cubicBezTo>
                    <a:pt x="350" y="355"/>
                    <a:pt x="349" y="357"/>
                    <a:pt x="349" y="357"/>
                  </a:cubicBezTo>
                  <a:cubicBezTo>
                    <a:pt x="348" y="358"/>
                    <a:pt x="347" y="359"/>
                    <a:pt x="347" y="360"/>
                  </a:cubicBezTo>
                  <a:cubicBezTo>
                    <a:pt x="346" y="360"/>
                    <a:pt x="344" y="361"/>
                    <a:pt x="343" y="362"/>
                  </a:cubicBezTo>
                  <a:cubicBezTo>
                    <a:pt x="343" y="362"/>
                    <a:pt x="342" y="363"/>
                    <a:pt x="341" y="363"/>
                  </a:cubicBezTo>
                  <a:cubicBezTo>
                    <a:pt x="341" y="363"/>
                    <a:pt x="340" y="365"/>
                    <a:pt x="340" y="366"/>
                  </a:cubicBezTo>
                  <a:cubicBezTo>
                    <a:pt x="339" y="366"/>
                    <a:pt x="339" y="368"/>
                    <a:pt x="338" y="368"/>
                  </a:cubicBezTo>
                  <a:cubicBezTo>
                    <a:pt x="338" y="369"/>
                    <a:pt x="336" y="369"/>
                    <a:pt x="336" y="369"/>
                  </a:cubicBezTo>
                  <a:cubicBezTo>
                    <a:pt x="336" y="369"/>
                    <a:pt x="335" y="368"/>
                    <a:pt x="335" y="368"/>
                  </a:cubicBezTo>
                  <a:cubicBezTo>
                    <a:pt x="334" y="367"/>
                    <a:pt x="333" y="367"/>
                    <a:pt x="333" y="368"/>
                  </a:cubicBezTo>
                  <a:cubicBezTo>
                    <a:pt x="332" y="368"/>
                    <a:pt x="332" y="370"/>
                    <a:pt x="332" y="371"/>
                  </a:cubicBezTo>
                  <a:cubicBezTo>
                    <a:pt x="331" y="372"/>
                    <a:pt x="330" y="373"/>
                    <a:pt x="329" y="374"/>
                  </a:cubicBezTo>
                  <a:cubicBezTo>
                    <a:pt x="329" y="374"/>
                    <a:pt x="329" y="374"/>
                    <a:pt x="328" y="374"/>
                  </a:cubicBezTo>
                  <a:cubicBezTo>
                    <a:pt x="327" y="375"/>
                    <a:pt x="327" y="375"/>
                    <a:pt x="326" y="375"/>
                  </a:cubicBezTo>
                  <a:cubicBezTo>
                    <a:pt x="326" y="375"/>
                    <a:pt x="324" y="377"/>
                    <a:pt x="324" y="378"/>
                  </a:cubicBezTo>
                  <a:cubicBezTo>
                    <a:pt x="323" y="378"/>
                    <a:pt x="321" y="378"/>
                    <a:pt x="321" y="379"/>
                  </a:cubicBezTo>
                  <a:cubicBezTo>
                    <a:pt x="320" y="379"/>
                    <a:pt x="320" y="380"/>
                    <a:pt x="319" y="380"/>
                  </a:cubicBezTo>
                  <a:cubicBezTo>
                    <a:pt x="319" y="380"/>
                    <a:pt x="319" y="381"/>
                    <a:pt x="319" y="382"/>
                  </a:cubicBezTo>
                  <a:cubicBezTo>
                    <a:pt x="319" y="382"/>
                    <a:pt x="320" y="384"/>
                    <a:pt x="320" y="384"/>
                  </a:cubicBezTo>
                  <a:cubicBezTo>
                    <a:pt x="320" y="385"/>
                    <a:pt x="321" y="386"/>
                    <a:pt x="321" y="386"/>
                  </a:cubicBezTo>
                  <a:cubicBezTo>
                    <a:pt x="321" y="387"/>
                    <a:pt x="320" y="389"/>
                    <a:pt x="320" y="390"/>
                  </a:cubicBezTo>
                  <a:cubicBezTo>
                    <a:pt x="320" y="390"/>
                    <a:pt x="320" y="392"/>
                    <a:pt x="320" y="393"/>
                  </a:cubicBezTo>
                  <a:cubicBezTo>
                    <a:pt x="320" y="394"/>
                    <a:pt x="320" y="396"/>
                    <a:pt x="320" y="397"/>
                  </a:cubicBezTo>
                  <a:cubicBezTo>
                    <a:pt x="320" y="397"/>
                    <a:pt x="320" y="399"/>
                    <a:pt x="319" y="400"/>
                  </a:cubicBezTo>
                  <a:cubicBezTo>
                    <a:pt x="319" y="400"/>
                    <a:pt x="319" y="402"/>
                    <a:pt x="318" y="403"/>
                  </a:cubicBezTo>
                  <a:cubicBezTo>
                    <a:pt x="318" y="403"/>
                    <a:pt x="317" y="404"/>
                    <a:pt x="316" y="405"/>
                  </a:cubicBezTo>
                  <a:cubicBezTo>
                    <a:pt x="316" y="405"/>
                    <a:pt x="315" y="406"/>
                    <a:pt x="314" y="407"/>
                  </a:cubicBezTo>
                  <a:cubicBezTo>
                    <a:pt x="314" y="408"/>
                    <a:pt x="314" y="409"/>
                    <a:pt x="314" y="410"/>
                  </a:cubicBezTo>
                  <a:cubicBezTo>
                    <a:pt x="313" y="410"/>
                    <a:pt x="313" y="411"/>
                    <a:pt x="314" y="411"/>
                  </a:cubicBezTo>
                  <a:cubicBezTo>
                    <a:pt x="314" y="411"/>
                    <a:pt x="313" y="411"/>
                    <a:pt x="313" y="41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9" name="Freeform 216">
              <a:extLst>
                <a:ext uri="{FF2B5EF4-FFF2-40B4-BE49-F238E27FC236}">
                  <a16:creationId xmlns:a16="http://schemas.microsoft.com/office/drawing/2014/main" id="{F738BE67-B642-43F2-8B56-50599D5B344E}"/>
                </a:ext>
              </a:extLst>
            </p:cNvPr>
            <p:cNvSpPr>
              <a:spLocks/>
            </p:cNvSpPr>
            <p:nvPr/>
          </p:nvSpPr>
          <p:spPr bwMode="auto">
            <a:xfrm>
              <a:off x="6291467" y="721565"/>
              <a:ext cx="9981" cy="9981"/>
            </a:xfrm>
            <a:custGeom>
              <a:avLst/>
              <a:gdLst/>
              <a:ahLst/>
              <a:cxnLst>
                <a:cxn ang="0">
                  <a:pos x="3" y="1"/>
                </a:cxn>
                <a:cxn ang="0">
                  <a:pos x="1" y="3"/>
                </a:cxn>
                <a:cxn ang="0">
                  <a:pos x="0" y="2"/>
                </a:cxn>
                <a:cxn ang="0">
                  <a:pos x="0" y="1"/>
                </a:cxn>
                <a:cxn ang="0">
                  <a:pos x="2" y="0"/>
                </a:cxn>
                <a:cxn ang="0">
                  <a:pos x="3" y="0"/>
                </a:cxn>
                <a:cxn ang="0">
                  <a:pos x="3" y="1"/>
                </a:cxn>
              </a:cxnLst>
              <a:rect l="0" t="0" r="r" b="b"/>
              <a:pathLst>
                <a:path w="3" h="3">
                  <a:moveTo>
                    <a:pt x="3" y="1"/>
                  </a:moveTo>
                  <a:cubicBezTo>
                    <a:pt x="3" y="2"/>
                    <a:pt x="2" y="3"/>
                    <a:pt x="1" y="3"/>
                  </a:cubicBezTo>
                  <a:cubicBezTo>
                    <a:pt x="1" y="3"/>
                    <a:pt x="0" y="2"/>
                    <a:pt x="0" y="2"/>
                  </a:cubicBezTo>
                  <a:cubicBezTo>
                    <a:pt x="0" y="2"/>
                    <a:pt x="0" y="1"/>
                    <a:pt x="0" y="1"/>
                  </a:cubicBezTo>
                  <a:cubicBezTo>
                    <a:pt x="0" y="0"/>
                    <a:pt x="1" y="0"/>
                    <a:pt x="2" y="0"/>
                  </a:cubicBezTo>
                  <a:cubicBezTo>
                    <a:pt x="2" y="0"/>
                    <a:pt x="3" y="0"/>
                    <a:pt x="3" y="0"/>
                  </a:cubicBezTo>
                  <a:cubicBezTo>
                    <a:pt x="3" y="1"/>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0" name="Freeform 217">
              <a:extLst>
                <a:ext uri="{FF2B5EF4-FFF2-40B4-BE49-F238E27FC236}">
                  <a16:creationId xmlns:a16="http://schemas.microsoft.com/office/drawing/2014/main" id="{1F677AF2-139C-4FDD-BC1A-983687F1ED46}"/>
                </a:ext>
              </a:extLst>
            </p:cNvPr>
            <p:cNvSpPr>
              <a:spLocks/>
            </p:cNvSpPr>
            <p:nvPr/>
          </p:nvSpPr>
          <p:spPr bwMode="auto">
            <a:xfrm>
              <a:off x="6274001" y="719071"/>
              <a:ext cx="12477" cy="7487"/>
            </a:xfrm>
            <a:custGeom>
              <a:avLst/>
              <a:gdLst/>
              <a:ahLst/>
              <a:cxnLst>
                <a:cxn ang="0">
                  <a:pos x="3" y="3"/>
                </a:cxn>
                <a:cxn ang="0">
                  <a:pos x="2" y="3"/>
                </a:cxn>
                <a:cxn ang="0">
                  <a:pos x="1" y="3"/>
                </a:cxn>
                <a:cxn ang="0">
                  <a:pos x="1" y="1"/>
                </a:cxn>
                <a:cxn ang="0">
                  <a:pos x="1" y="0"/>
                </a:cxn>
                <a:cxn ang="0">
                  <a:pos x="2" y="0"/>
                </a:cxn>
                <a:cxn ang="0">
                  <a:pos x="3" y="0"/>
                </a:cxn>
                <a:cxn ang="0">
                  <a:pos x="4" y="2"/>
                </a:cxn>
                <a:cxn ang="0">
                  <a:pos x="3" y="3"/>
                </a:cxn>
              </a:cxnLst>
              <a:rect l="0" t="0" r="r" b="b"/>
              <a:pathLst>
                <a:path w="4" h="3">
                  <a:moveTo>
                    <a:pt x="3" y="3"/>
                  </a:moveTo>
                  <a:cubicBezTo>
                    <a:pt x="3" y="3"/>
                    <a:pt x="2" y="3"/>
                    <a:pt x="2" y="3"/>
                  </a:cubicBezTo>
                  <a:cubicBezTo>
                    <a:pt x="1" y="3"/>
                    <a:pt x="1" y="3"/>
                    <a:pt x="1" y="3"/>
                  </a:cubicBezTo>
                  <a:cubicBezTo>
                    <a:pt x="0" y="2"/>
                    <a:pt x="0" y="2"/>
                    <a:pt x="1" y="1"/>
                  </a:cubicBezTo>
                  <a:cubicBezTo>
                    <a:pt x="1" y="1"/>
                    <a:pt x="1" y="0"/>
                    <a:pt x="1" y="0"/>
                  </a:cubicBezTo>
                  <a:cubicBezTo>
                    <a:pt x="1" y="0"/>
                    <a:pt x="2" y="0"/>
                    <a:pt x="2" y="0"/>
                  </a:cubicBezTo>
                  <a:cubicBezTo>
                    <a:pt x="2" y="0"/>
                    <a:pt x="3" y="0"/>
                    <a:pt x="3" y="0"/>
                  </a:cubicBezTo>
                  <a:cubicBezTo>
                    <a:pt x="4" y="1"/>
                    <a:pt x="4" y="1"/>
                    <a:pt x="4" y="2"/>
                  </a:cubicBezTo>
                  <a:cubicBezTo>
                    <a:pt x="4" y="2"/>
                    <a:pt x="3"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1" name="Freeform 218">
              <a:extLst>
                <a:ext uri="{FF2B5EF4-FFF2-40B4-BE49-F238E27FC236}">
                  <a16:creationId xmlns:a16="http://schemas.microsoft.com/office/drawing/2014/main" id="{01F07988-24E3-404B-9E95-7027442A63C5}"/>
                </a:ext>
              </a:extLst>
            </p:cNvPr>
            <p:cNvSpPr>
              <a:spLocks/>
            </p:cNvSpPr>
            <p:nvPr/>
          </p:nvSpPr>
          <p:spPr bwMode="auto">
            <a:xfrm>
              <a:off x="6256533" y="726556"/>
              <a:ext cx="9981" cy="12477"/>
            </a:xfrm>
            <a:custGeom>
              <a:avLst/>
              <a:gdLst/>
              <a:ahLst/>
              <a:cxnLst>
                <a:cxn ang="0">
                  <a:pos x="3" y="1"/>
                </a:cxn>
                <a:cxn ang="0">
                  <a:pos x="2" y="3"/>
                </a:cxn>
                <a:cxn ang="0">
                  <a:pos x="1" y="4"/>
                </a:cxn>
                <a:cxn ang="0">
                  <a:pos x="0" y="3"/>
                </a:cxn>
                <a:cxn ang="0">
                  <a:pos x="0" y="1"/>
                </a:cxn>
                <a:cxn ang="0">
                  <a:pos x="2" y="0"/>
                </a:cxn>
                <a:cxn ang="0">
                  <a:pos x="3" y="1"/>
                </a:cxn>
              </a:cxnLst>
              <a:rect l="0" t="0" r="r" b="b"/>
              <a:pathLst>
                <a:path w="3" h="4">
                  <a:moveTo>
                    <a:pt x="3" y="1"/>
                  </a:moveTo>
                  <a:cubicBezTo>
                    <a:pt x="3" y="1"/>
                    <a:pt x="2" y="3"/>
                    <a:pt x="2" y="3"/>
                  </a:cubicBezTo>
                  <a:cubicBezTo>
                    <a:pt x="2" y="3"/>
                    <a:pt x="1" y="4"/>
                    <a:pt x="1" y="4"/>
                  </a:cubicBezTo>
                  <a:cubicBezTo>
                    <a:pt x="1" y="4"/>
                    <a:pt x="0" y="3"/>
                    <a:pt x="0" y="3"/>
                  </a:cubicBezTo>
                  <a:cubicBezTo>
                    <a:pt x="0" y="2"/>
                    <a:pt x="0" y="1"/>
                    <a:pt x="0" y="1"/>
                  </a:cubicBezTo>
                  <a:cubicBezTo>
                    <a:pt x="1" y="1"/>
                    <a:pt x="2" y="0"/>
                    <a:pt x="2" y="0"/>
                  </a:cubicBezTo>
                  <a:cubicBezTo>
                    <a:pt x="2" y="0"/>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2" name="Freeform 219">
              <a:extLst>
                <a:ext uri="{FF2B5EF4-FFF2-40B4-BE49-F238E27FC236}">
                  <a16:creationId xmlns:a16="http://schemas.microsoft.com/office/drawing/2014/main" id="{0A5417D1-27FB-4178-851E-66AFDDB57E39}"/>
                </a:ext>
              </a:extLst>
            </p:cNvPr>
            <p:cNvSpPr>
              <a:spLocks/>
            </p:cNvSpPr>
            <p:nvPr/>
          </p:nvSpPr>
          <p:spPr bwMode="auto">
            <a:xfrm>
              <a:off x="5959589" y="828865"/>
              <a:ext cx="14972" cy="14972"/>
            </a:xfrm>
            <a:custGeom>
              <a:avLst/>
              <a:gdLst/>
              <a:ahLst/>
              <a:cxnLst>
                <a:cxn ang="0">
                  <a:pos x="5" y="2"/>
                </a:cxn>
                <a:cxn ang="0">
                  <a:pos x="4" y="0"/>
                </a:cxn>
                <a:cxn ang="0">
                  <a:pos x="2" y="0"/>
                </a:cxn>
                <a:cxn ang="0">
                  <a:pos x="1" y="0"/>
                </a:cxn>
                <a:cxn ang="0">
                  <a:pos x="0" y="2"/>
                </a:cxn>
                <a:cxn ang="0">
                  <a:pos x="1" y="4"/>
                </a:cxn>
                <a:cxn ang="0">
                  <a:pos x="2" y="4"/>
                </a:cxn>
                <a:cxn ang="0">
                  <a:pos x="3" y="4"/>
                </a:cxn>
                <a:cxn ang="0">
                  <a:pos x="4" y="4"/>
                </a:cxn>
                <a:cxn ang="0">
                  <a:pos x="5" y="3"/>
                </a:cxn>
                <a:cxn ang="0">
                  <a:pos x="5" y="2"/>
                </a:cxn>
              </a:cxnLst>
              <a:rect l="0" t="0" r="r" b="b"/>
              <a:pathLst>
                <a:path w="5" h="5">
                  <a:moveTo>
                    <a:pt x="5" y="2"/>
                  </a:moveTo>
                  <a:cubicBezTo>
                    <a:pt x="5" y="1"/>
                    <a:pt x="4" y="0"/>
                    <a:pt x="4" y="0"/>
                  </a:cubicBezTo>
                  <a:cubicBezTo>
                    <a:pt x="3" y="0"/>
                    <a:pt x="2" y="0"/>
                    <a:pt x="2" y="0"/>
                  </a:cubicBezTo>
                  <a:cubicBezTo>
                    <a:pt x="1" y="0"/>
                    <a:pt x="1" y="0"/>
                    <a:pt x="1" y="0"/>
                  </a:cubicBezTo>
                  <a:cubicBezTo>
                    <a:pt x="0" y="1"/>
                    <a:pt x="0" y="2"/>
                    <a:pt x="0" y="2"/>
                  </a:cubicBezTo>
                  <a:cubicBezTo>
                    <a:pt x="0" y="2"/>
                    <a:pt x="0" y="3"/>
                    <a:pt x="1" y="4"/>
                  </a:cubicBezTo>
                  <a:cubicBezTo>
                    <a:pt x="1" y="4"/>
                    <a:pt x="1" y="4"/>
                    <a:pt x="2" y="4"/>
                  </a:cubicBezTo>
                  <a:cubicBezTo>
                    <a:pt x="2" y="4"/>
                    <a:pt x="3" y="4"/>
                    <a:pt x="3" y="4"/>
                  </a:cubicBezTo>
                  <a:cubicBezTo>
                    <a:pt x="3" y="4"/>
                    <a:pt x="3" y="5"/>
                    <a:pt x="4" y="4"/>
                  </a:cubicBezTo>
                  <a:cubicBezTo>
                    <a:pt x="4" y="4"/>
                    <a:pt x="5" y="3"/>
                    <a:pt x="5" y="3"/>
                  </a:cubicBezTo>
                  <a:cubicBezTo>
                    <a:pt x="5" y="3"/>
                    <a:pt x="5" y="2"/>
                    <a:pt x="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3" name="Freeform 220">
              <a:extLst>
                <a:ext uri="{FF2B5EF4-FFF2-40B4-BE49-F238E27FC236}">
                  <a16:creationId xmlns:a16="http://schemas.microsoft.com/office/drawing/2014/main" id="{D59D3626-08C2-4059-BDD2-C944D126DF26}"/>
                </a:ext>
              </a:extLst>
            </p:cNvPr>
            <p:cNvSpPr>
              <a:spLocks/>
            </p:cNvSpPr>
            <p:nvPr/>
          </p:nvSpPr>
          <p:spPr bwMode="auto">
            <a:xfrm>
              <a:off x="5929645" y="911210"/>
              <a:ext cx="12477" cy="12477"/>
            </a:xfrm>
            <a:custGeom>
              <a:avLst/>
              <a:gdLst/>
              <a:ahLst/>
              <a:cxnLst>
                <a:cxn ang="0">
                  <a:pos x="4" y="2"/>
                </a:cxn>
                <a:cxn ang="0">
                  <a:pos x="3" y="4"/>
                </a:cxn>
                <a:cxn ang="0">
                  <a:pos x="2" y="3"/>
                </a:cxn>
                <a:cxn ang="0">
                  <a:pos x="0" y="2"/>
                </a:cxn>
                <a:cxn ang="0">
                  <a:pos x="1" y="1"/>
                </a:cxn>
                <a:cxn ang="0">
                  <a:pos x="2" y="0"/>
                </a:cxn>
                <a:cxn ang="0">
                  <a:pos x="3" y="1"/>
                </a:cxn>
                <a:cxn ang="0">
                  <a:pos x="4" y="1"/>
                </a:cxn>
                <a:cxn ang="0">
                  <a:pos x="4" y="2"/>
                </a:cxn>
              </a:cxnLst>
              <a:rect l="0" t="0" r="r" b="b"/>
              <a:pathLst>
                <a:path w="4" h="4">
                  <a:moveTo>
                    <a:pt x="4" y="2"/>
                  </a:moveTo>
                  <a:cubicBezTo>
                    <a:pt x="4" y="2"/>
                    <a:pt x="4" y="4"/>
                    <a:pt x="3" y="4"/>
                  </a:cubicBezTo>
                  <a:cubicBezTo>
                    <a:pt x="3" y="4"/>
                    <a:pt x="2" y="3"/>
                    <a:pt x="2" y="3"/>
                  </a:cubicBezTo>
                  <a:cubicBezTo>
                    <a:pt x="1" y="3"/>
                    <a:pt x="0" y="2"/>
                    <a:pt x="0" y="2"/>
                  </a:cubicBezTo>
                  <a:cubicBezTo>
                    <a:pt x="0" y="2"/>
                    <a:pt x="1" y="1"/>
                    <a:pt x="1" y="1"/>
                  </a:cubicBezTo>
                  <a:cubicBezTo>
                    <a:pt x="1" y="0"/>
                    <a:pt x="2" y="0"/>
                    <a:pt x="2" y="0"/>
                  </a:cubicBezTo>
                  <a:cubicBezTo>
                    <a:pt x="3" y="0"/>
                    <a:pt x="2" y="1"/>
                    <a:pt x="3" y="1"/>
                  </a:cubicBezTo>
                  <a:cubicBezTo>
                    <a:pt x="3" y="1"/>
                    <a:pt x="4" y="1"/>
                    <a:pt x="4" y="1"/>
                  </a:cubicBezTo>
                  <a:cubicBezTo>
                    <a:pt x="4" y="1"/>
                    <a:pt x="4" y="2"/>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221">
              <a:extLst>
                <a:ext uri="{FF2B5EF4-FFF2-40B4-BE49-F238E27FC236}">
                  <a16:creationId xmlns:a16="http://schemas.microsoft.com/office/drawing/2014/main" id="{CA171E1B-538D-4087-9034-15ADAEBAACF1}"/>
                </a:ext>
              </a:extLst>
            </p:cNvPr>
            <p:cNvSpPr>
              <a:spLocks/>
            </p:cNvSpPr>
            <p:nvPr/>
          </p:nvSpPr>
          <p:spPr bwMode="auto">
            <a:xfrm>
              <a:off x="5874748" y="1085884"/>
              <a:ext cx="14972" cy="17468"/>
            </a:xfrm>
            <a:custGeom>
              <a:avLst/>
              <a:gdLst/>
              <a:ahLst/>
              <a:cxnLst>
                <a:cxn ang="0">
                  <a:pos x="3" y="3"/>
                </a:cxn>
                <a:cxn ang="0">
                  <a:pos x="4" y="1"/>
                </a:cxn>
                <a:cxn ang="0">
                  <a:pos x="3" y="0"/>
                </a:cxn>
                <a:cxn ang="0">
                  <a:pos x="1" y="0"/>
                </a:cxn>
                <a:cxn ang="0">
                  <a:pos x="0" y="1"/>
                </a:cxn>
                <a:cxn ang="0">
                  <a:pos x="1" y="3"/>
                </a:cxn>
                <a:cxn ang="0">
                  <a:pos x="2" y="5"/>
                </a:cxn>
                <a:cxn ang="0">
                  <a:pos x="3" y="6"/>
                </a:cxn>
                <a:cxn ang="0">
                  <a:pos x="5" y="5"/>
                </a:cxn>
                <a:cxn ang="0">
                  <a:pos x="5" y="4"/>
                </a:cxn>
                <a:cxn ang="0">
                  <a:pos x="4" y="3"/>
                </a:cxn>
                <a:cxn ang="0">
                  <a:pos x="3" y="3"/>
                </a:cxn>
              </a:cxnLst>
              <a:rect l="0" t="0" r="r" b="b"/>
              <a:pathLst>
                <a:path w="5" h="6">
                  <a:moveTo>
                    <a:pt x="3" y="3"/>
                  </a:moveTo>
                  <a:cubicBezTo>
                    <a:pt x="3" y="2"/>
                    <a:pt x="4" y="2"/>
                    <a:pt x="4" y="1"/>
                  </a:cubicBezTo>
                  <a:cubicBezTo>
                    <a:pt x="4" y="1"/>
                    <a:pt x="3" y="0"/>
                    <a:pt x="3" y="0"/>
                  </a:cubicBezTo>
                  <a:cubicBezTo>
                    <a:pt x="2" y="0"/>
                    <a:pt x="2" y="0"/>
                    <a:pt x="1" y="0"/>
                  </a:cubicBezTo>
                  <a:cubicBezTo>
                    <a:pt x="1" y="0"/>
                    <a:pt x="1" y="1"/>
                    <a:pt x="0" y="1"/>
                  </a:cubicBezTo>
                  <a:cubicBezTo>
                    <a:pt x="0" y="2"/>
                    <a:pt x="0" y="3"/>
                    <a:pt x="1" y="3"/>
                  </a:cubicBezTo>
                  <a:cubicBezTo>
                    <a:pt x="1" y="4"/>
                    <a:pt x="1" y="4"/>
                    <a:pt x="2" y="5"/>
                  </a:cubicBezTo>
                  <a:cubicBezTo>
                    <a:pt x="2" y="5"/>
                    <a:pt x="3" y="6"/>
                    <a:pt x="3" y="6"/>
                  </a:cubicBezTo>
                  <a:cubicBezTo>
                    <a:pt x="4" y="6"/>
                    <a:pt x="5" y="6"/>
                    <a:pt x="5" y="5"/>
                  </a:cubicBezTo>
                  <a:cubicBezTo>
                    <a:pt x="5" y="5"/>
                    <a:pt x="5" y="4"/>
                    <a:pt x="5" y="4"/>
                  </a:cubicBezTo>
                  <a:cubicBezTo>
                    <a:pt x="5" y="4"/>
                    <a:pt x="5" y="3"/>
                    <a:pt x="4" y="3"/>
                  </a:cubicBezTo>
                  <a:cubicBezTo>
                    <a:pt x="4" y="3"/>
                    <a:pt x="3" y="3"/>
                    <a:pt x="3"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5" name="Freeform 222">
              <a:extLst>
                <a:ext uri="{FF2B5EF4-FFF2-40B4-BE49-F238E27FC236}">
                  <a16:creationId xmlns:a16="http://schemas.microsoft.com/office/drawing/2014/main" id="{095037EE-2F31-460F-8ADF-305B2818E00C}"/>
                </a:ext>
              </a:extLst>
            </p:cNvPr>
            <p:cNvSpPr>
              <a:spLocks/>
            </p:cNvSpPr>
            <p:nvPr/>
          </p:nvSpPr>
          <p:spPr bwMode="auto">
            <a:xfrm>
              <a:off x="5859776" y="1090874"/>
              <a:ext cx="7487" cy="9981"/>
            </a:xfrm>
            <a:custGeom>
              <a:avLst/>
              <a:gdLst/>
              <a:ahLst/>
              <a:cxnLst>
                <a:cxn ang="0">
                  <a:pos x="3" y="1"/>
                </a:cxn>
                <a:cxn ang="0">
                  <a:pos x="3" y="2"/>
                </a:cxn>
                <a:cxn ang="0">
                  <a:pos x="2" y="3"/>
                </a:cxn>
                <a:cxn ang="0">
                  <a:pos x="0" y="2"/>
                </a:cxn>
                <a:cxn ang="0">
                  <a:pos x="0" y="1"/>
                </a:cxn>
                <a:cxn ang="0">
                  <a:pos x="1" y="0"/>
                </a:cxn>
                <a:cxn ang="0">
                  <a:pos x="3" y="1"/>
                </a:cxn>
              </a:cxnLst>
              <a:rect l="0" t="0" r="r" b="b"/>
              <a:pathLst>
                <a:path w="3" h="3">
                  <a:moveTo>
                    <a:pt x="3" y="1"/>
                  </a:moveTo>
                  <a:cubicBezTo>
                    <a:pt x="3" y="1"/>
                    <a:pt x="3" y="2"/>
                    <a:pt x="3" y="2"/>
                  </a:cubicBezTo>
                  <a:cubicBezTo>
                    <a:pt x="3" y="3"/>
                    <a:pt x="2" y="3"/>
                    <a:pt x="2" y="3"/>
                  </a:cubicBezTo>
                  <a:cubicBezTo>
                    <a:pt x="1" y="3"/>
                    <a:pt x="0" y="2"/>
                    <a:pt x="0" y="2"/>
                  </a:cubicBezTo>
                  <a:cubicBezTo>
                    <a:pt x="0" y="2"/>
                    <a:pt x="0" y="1"/>
                    <a:pt x="0" y="1"/>
                  </a:cubicBezTo>
                  <a:cubicBezTo>
                    <a:pt x="0" y="0"/>
                    <a:pt x="1" y="0"/>
                    <a:pt x="1" y="0"/>
                  </a:cubicBezTo>
                  <a:cubicBezTo>
                    <a:pt x="2" y="0"/>
                    <a:pt x="3" y="0"/>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6" name="Freeform 223">
              <a:extLst>
                <a:ext uri="{FF2B5EF4-FFF2-40B4-BE49-F238E27FC236}">
                  <a16:creationId xmlns:a16="http://schemas.microsoft.com/office/drawing/2014/main" id="{6735CE80-E22B-4C64-B9C7-6E55097230A8}"/>
                </a:ext>
              </a:extLst>
            </p:cNvPr>
            <p:cNvSpPr>
              <a:spLocks/>
            </p:cNvSpPr>
            <p:nvPr/>
          </p:nvSpPr>
          <p:spPr bwMode="auto">
            <a:xfrm>
              <a:off x="5854785" y="1073408"/>
              <a:ext cx="4991" cy="9981"/>
            </a:xfrm>
            <a:custGeom>
              <a:avLst/>
              <a:gdLst/>
              <a:ahLst/>
              <a:cxnLst>
                <a:cxn ang="0">
                  <a:pos x="2" y="3"/>
                </a:cxn>
                <a:cxn ang="0">
                  <a:pos x="2" y="3"/>
                </a:cxn>
                <a:cxn ang="0">
                  <a:pos x="0" y="3"/>
                </a:cxn>
                <a:cxn ang="0">
                  <a:pos x="0" y="1"/>
                </a:cxn>
                <a:cxn ang="0">
                  <a:pos x="0" y="0"/>
                </a:cxn>
                <a:cxn ang="0">
                  <a:pos x="2" y="0"/>
                </a:cxn>
                <a:cxn ang="0">
                  <a:pos x="2" y="2"/>
                </a:cxn>
                <a:cxn ang="0">
                  <a:pos x="2" y="3"/>
                </a:cxn>
              </a:cxnLst>
              <a:rect l="0" t="0" r="r" b="b"/>
              <a:pathLst>
                <a:path w="2" h="3">
                  <a:moveTo>
                    <a:pt x="2" y="3"/>
                  </a:moveTo>
                  <a:cubicBezTo>
                    <a:pt x="2" y="3"/>
                    <a:pt x="2" y="3"/>
                    <a:pt x="2" y="3"/>
                  </a:cubicBezTo>
                  <a:cubicBezTo>
                    <a:pt x="1" y="3"/>
                    <a:pt x="0" y="3"/>
                    <a:pt x="0" y="3"/>
                  </a:cubicBezTo>
                  <a:cubicBezTo>
                    <a:pt x="0" y="2"/>
                    <a:pt x="0" y="1"/>
                    <a:pt x="0" y="1"/>
                  </a:cubicBezTo>
                  <a:cubicBezTo>
                    <a:pt x="0" y="1"/>
                    <a:pt x="0" y="0"/>
                    <a:pt x="0" y="0"/>
                  </a:cubicBezTo>
                  <a:cubicBezTo>
                    <a:pt x="1" y="0"/>
                    <a:pt x="1" y="0"/>
                    <a:pt x="2" y="0"/>
                  </a:cubicBezTo>
                  <a:cubicBezTo>
                    <a:pt x="2" y="1"/>
                    <a:pt x="2" y="1"/>
                    <a:pt x="2" y="2"/>
                  </a:cubicBezTo>
                  <a:cubicBezTo>
                    <a:pt x="2" y="2"/>
                    <a:pt x="2" y="3"/>
                    <a:pt x="2"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7" name="Freeform 224">
              <a:extLst>
                <a:ext uri="{FF2B5EF4-FFF2-40B4-BE49-F238E27FC236}">
                  <a16:creationId xmlns:a16="http://schemas.microsoft.com/office/drawing/2014/main" id="{37BFDB4F-522D-4EC9-A1A6-85CD79B0AFEF}"/>
                </a:ext>
              </a:extLst>
            </p:cNvPr>
            <p:cNvSpPr>
              <a:spLocks/>
            </p:cNvSpPr>
            <p:nvPr/>
          </p:nvSpPr>
          <p:spPr bwMode="auto">
            <a:xfrm>
              <a:off x="5857280" y="1058436"/>
              <a:ext cx="7487" cy="12477"/>
            </a:xfrm>
            <a:custGeom>
              <a:avLst/>
              <a:gdLst/>
              <a:ahLst/>
              <a:cxnLst>
                <a:cxn ang="0">
                  <a:pos x="2" y="2"/>
                </a:cxn>
                <a:cxn ang="0">
                  <a:pos x="1" y="4"/>
                </a:cxn>
                <a:cxn ang="0">
                  <a:pos x="0" y="2"/>
                </a:cxn>
                <a:cxn ang="0">
                  <a:pos x="0" y="1"/>
                </a:cxn>
                <a:cxn ang="0">
                  <a:pos x="2" y="0"/>
                </a:cxn>
                <a:cxn ang="0">
                  <a:pos x="2" y="1"/>
                </a:cxn>
                <a:cxn ang="0">
                  <a:pos x="2" y="2"/>
                </a:cxn>
                <a:cxn ang="0">
                  <a:pos x="2" y="2"/>
                </a:cxn>
              </a:cxnLst>
              <a:rect l="0" t="0" r="r" b="b"/>
              <a:pathLst>
                <a:path w="3" h="4">
                  <a:moveTo>
                    <a:pt x="2" y="2"/>
                  </a:moveTo>
                  <a:cubicBezTo>
                    <a:pt x="2" y="3"/>
                    <a:pt x="2" y="4"/>
                    <a:pt x="1" y="4"/>
                  </a:cubicBezTo>
                  <a:cubicBezTo>
                    <a:pt x="1" y="4"/>
                    <a:pt x="0" y="3"/>
                    <a:pt x="0" y="2"/>
                  </a:cubicBezTo>
                  <a:cubicBezTo>
                    <a:pt x="0" y="2"/>
                    <a:pt x="0" y="1"/>
                    <a:pt x="0" y="1"/>
                  </a:cubicBezTo>
                  <a:cubicBezTo>
                    <a:pt x="1" y="0"/>
                    <a:pt x="1" y="0"/>
                    <a:pt x="2" y="0"/>
                  </a:cubicBezTo>
                  <a:cubicBezTo>
                    <a:pt x="2" y="0"/>
                    <a:pt x="2" y="0"/>
                    <a:pt x="2" y="1"/>
                  </a:cubicBezTo>
                  <a:cubicBezTo>
                    <a:pt x="3" y="1"/>
                    <a:pt x="2" y="1"/>
                    <a:pt x="2" y="2"/>
                  </a:cubicBezTo>
                  <a:cubicBezTo>
                    <a:pt x="2" y="2"/>
                    <a:pt x="2" y="2"/>
                    <a:pt x="2"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8" name="Freeform 225">
              <a:extLst>
                <a:ext uri="{FF2B5EF4-FFF2-40B4-BE49-F238E27FC236}">
                  <a16:creationId xmlns:a16="http://schemas.microsoft.com/office/drawing/2014/main" id="{AA1A0CA9-157A-4423-AB32-CD392E75DD9F}"/>
                </a:ext>
              </a:extLst>
            </p:cNvPr>
            <p:cNvSpPr>
              <a:spLocks/>
            </p:cNvSpPr>
            <p:nvPr/>
          </p:nvSpPr>
          <p:spPr bwMode="auto">
            <a:xfrm>
              <a:off x="5897205" y="1105846"/>
              <a:ext cx="7487" cy="12477"/>
            </a:xfrm>
            <a:custGeom>
              <a:avLst/>
              <a:gdLst/>
              <a:ahLst/>
              <a:cxnLst>
                <a:cxn ang="0">
                  <a:pos x="2" y="1"/>
                </a:cxn>
                <a:cxn ang="0">
                  <a:pos x="2" y="2"/>
                </a:cxn>
                <a:cxn ang="0">
                  <a:pos x="2" y="4"/>
                </a:cxn>
                <a:cxn ang="0">
                  <a:pos x="1" y="4"/>
                </a:cxn>
                <a:cxn ang="0">
                  <a:pos x="0" y="2"/>
                </a:cxn>
                <a:cxn ang="0">
                  <a:pos x="0" y="0"/>
                </a:cxn>
                <a:cxn ang="0">
                  <a:pos x="2" y="0"/>
                </a:cxn>
                <a:cxn ang="0">
                  <a:pos x="2" y="1"/>
                </a:cxn>
              </a:cxnLst>
              <a:rect l="0" t="0" r="r" b="b"/>
              <a:pathLst>
                <a:path w="2" h="4">
                  <a:moveTo>
                    <a:pt x="2" y="1"/>
                  </a:moveTo>
                  <a:cubicBezTo>
                    <a:pt x="2" y="2"/>
                    <a:pt x="2" y="2"/>
                    <a:pt x="2" y="2"/>
                  </a:cubicBezTo>
                  <a:cubicBezTo>
                    <a:pt x="2" y="3"/>
                    <a:pt x="2" y="4"/>
                    <a:pt x="2" y="4"/>
                  </a:cubicBezTo>
                  <a:cubicBezTo>
                    <a:pt x="2" y="4"/>
                    <a:pt x="1" y="4"/>
                    <a:pt x="1" y="4"/>
                  </a:cubicBezTo>
                  <a:cubicBezTo>
                    <a:pt x="0" y="3"/>
                    <a:pt x="0" y="2"/>
                    <a:pt x="0" y="2"/>
                  </a:cubicBezTo>
                  <a:cubicBezTo>
                    <a:pt x="0" y="1"/>
                    <a:pt x="0" y="0"/>
                    <a:pt x="0" y="0"/>
                  </a:cubicBezTo>
                  <a:cubicBezTo>
                    <a:pt x="0" y="0"/>
                    <a:pt x="1" y="0"/>
                    <a:pt x="2" y="0"/>
                  </a:cubicBezTo>
                  <a:cubicBezTo>
                    <a:pt x="2" y="0"/>
                    <a:pt x="2" y="1"/>
                    <a:pt x="2"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9" name="Freeform 226">
              <a:extLst>
                <a:ext uri="{FF2B5EF4-FFF2-40B4-BE49-F238E27FC236}">
                  <a16:creationId xmlns:a16="http://schemas.microsoft.com/office/drawing/2014/main" id="{A0726B98-03B5-420F-92BD-07088A1497A2}"/>
                </a:ext>
              </a:extLst>
            </p:cNvPr>
            <p:cNvSpPr>
              <a:spLocks/>
            </p:cNvSpPr>
            <p:nvPr/>
          </p:nvSpPr>
          <p:spPr bwMode="auto">
            <a:xfrm>
              <a:off x="5939627" y="1135790"/>
              <a:ext cx="12477" cy="12477"/>
            </a:xfrm>
            <a:custGeom>
              <a:avLst/>
              <a:gdLst/>
              <a:ahLst/>
              <a:cxnLst>
                <a:cxn ang="0">
                  <a:pos x="4" y="3"/>
                </a:cxn>
                <a:cxn ang="0">
                  <a:pos x="3" y="4"/>
                </a:cxn>
                <a:cxn ang="0">
                  <a:pos x="2" y="3"/>
                </a:cxn>
                <a:cxn ang="0">
                  <a:pos x="0" y="2"/>
                </a:cxn>
                <a:cxn ang="0">
                  <a:pos x="2" y="1"/>
                </a:cxn>
                <a:cxn ang="0">
                  <a:pos x="3" y="1"/>
                </a:cxn>
                <a:cxn ang="0">
                  <a:pos x="4" y="1"/>
                </a:cxn>
                <a:cxn ang="0">
                  <a:pos x="4" y="2"/>
                </a:cxn>
                <a:cxn ang="0">
                  <a:pos x="4" y="3"/>
                </a:cxn>
              </a:cxnLst>
              <a:rect l="0" t="0" r="r" b="b"/>
              <a:pathLst>
                <a:path w="4" h="4">
                  <a:moveTo>
                    <a:pt x="4" y="3"/>
                  </a:moveTo>
                  <a:cubicBezTo>
                    <a:pt x="3" y="3"/>
                    <a:pt x="3" y="4"/>
                    <a:pt x="3" y="4"/>
                  </a:cubicBezTo>
                  <a:cubicBezTo>
                    <a:pt x="3" y="4"/>
                    <a:pt x="2" y="3"/>
                    <a:pt x="2" y="3"/>
                  </a:cubicBezTo>
                  <a:cubicBezTo>
                    <a:pt x="1" y="2"/>
                    <a:pt x="0" y="2"/>
                    <a:pt x="0" y="2"/>
                  </a:cubicBezTo>
                  <a:cubicBezTo>
                    <a:pt x="0" y="1"/>
                    <a:pt x="1" y="1"/>
                    <a:pt x="2" y="1"/>
                  </a:cubicBezTo>
                  <a:cubicBezTo>
                    <a:pt x="2" y="1"/>
                    <a:pt x="3" y="1"/>
                    <a:pt x="3" y="1"/>
                  </a:cubicBezTo>
                  <a:cubicBezTo>
                    <a:pt x="3" y="1"/>
                    <a:pt x="4" y="0"/>
                    <a:pt x="4" y="1"/>
                  </a:cubicBezTo>
                  <a:cubicBezTo>
                    <a:pt x="4" y="1"/>
                    <a:pt x="4" y="1"/>
                    <a:pt x="4" y="2"/>
                  </a:cubicBezTo>
                  <a:cubicBezTo>
                    <a:pt x="4" y="2"/>
                    <a:pt x="4" y="2"/>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0" name="Freeform 227">
              <a:extLst>
                <a:ext uri="{FF2B5EF4-FFF2-40B4-BE49-F238E27FC236}">
                  <a16:creationId xmlns:a16="http://schemas.microsoft.com/office/drawing/2014/main" id="{D6FFC2C1-705C-47CE-B656-E333AC7D90AA}"/>
                </a:ext>
              </a:extLst>
            </p:cNvPr>
            <p:cNvSpPr>
              <a:spLocks/>
            </p:cNvSpPr>
            <p:nvPr/>
          </p:nvSpPr>
          <p:spPr bwMode="auto">
            <a:xfrm>
              <a:off x="5849795" y="1170725"/>
              <a:ext cx="9981" cy="14972"/>
            </a:xfrm>
            <a:custGeom>
              <a:avLst/>
              <a:gdLst/>
              <a:ahLst/>
              <a:cxnLst>
                <a:cxn ang="0">
                  <a:pos x="3" y="2"/>
                </a:cxn>
                <a:cxn ang="0">
                  <a:pos x="2" y="0"/>
                </a:cxn>
                <a:cxn ang="0">
                  <a:pos x="1" y="0"/>
                </a:cxn>
                <a:cxn ang="0">
                  <a:pos x="0" y="1"/>
                </a:cxn>
                <a:cxn ang="0">
                  <a:pos x="0" y="2"/>
                </a:cxn>
                <a:cxn ang="0">
                  <a:pos x="0" y="4"/>
                </a:cxn>
                <a:cxn ang="0">
                  <a:pos x="1" y="5"/>
                </a:cxn>
                <a:cxn ang="0">
                  <a:pos x="3" y="4"/>
                </a:cxn>
                <a:cxn ang="0">
                  <a:pos x="3" y="2"/>
                </a:cxn>
              </a:cxnLst>
              <a:rect l="0" t="0" r="r" b="b"/>
              <a:pathLst>
                <a:path w="3" h="5">
                  <a:moveTo>
                    <a:pt x="3" y="2"/>
                  </a:moveTo>
                  <a:cubicBezTo>
                    <a:pt x="3" y="2"/>
                    <a:pt x="3" y="1"/>
                    <a:pt x="2" y="0"/>
                  </a:cubicBezTo>
                  <a:cubicBezTo>
                    <a:pt x="2" y="0"/>
                    <a:pt x="1" y="0"/>
                    <a:pt x="1" y="0"/>
                  </a:cubicBezTo>
                  <a:cubicBezTo>
                    <a:pt x="0" y="0"/>
                    <a:pt x="0" y="1"/>
                    <a:pt x="0" y="1"/>
                  </a:cubicBezTo>
                  <a:cubicBezTo>
                    <a:pt x="0" y="1"/>
                    <a:pt x="0" y="2"/>
                    <a:pt x="0" y="2"/>
                  </a:cubicBezTo>
                  <a:cubicBezTo>
                    <a:pt x="0" y="3"/>
                    <a:pt x="0" y="4"/>
                    <a:pt x="0" y="4"/>
                  </a:cubicBezTo>
                  <a:cubicBezTo>
                    <a:pt x="1" y="4"/>
                    <a:pt x="1" y="5"/>
                    <a:pt x="1" y="5"/>
                  </a:cubicBezTo>
                  <a:cubicBezTo>
                    <a:pt x="2" y="5"/>
                    <a:pt x="3" y="5"/>
                    <a:pt x="3" y="4"/>
                  </a:cubicBezTo>
                  <a:cubicBezTo>
                    <a:pt x="3" y="4"/>
                    <a:pt x="3" y="3"/>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1" name="Freeform 228">
              <a:extLst>
                <a:ext uri="{FF2B5EF4-FFF2-40B4-BE49-F238E27FC236}">
                  <a16:creationId xmlns:a16="http://schemas.microsoft.com/office/drawing/2014/main" id="{F6A18F20-382E-41F3-B00B-3D330266EEF9}"/>
                </a:ext>
              </a:extLst>
            </p:cNvPr>
            <p:cNvSpPr>
              <a:spLocks/>
            </p:cNvSpPr>
            <p:nvPr/>
          </p:nvSpPr>
          <p:spPr bwMode="auto">
            <a:xfrm>
              <a:off x="5787411" y="1205659"/>
              <a:ext cx="19963" cy="17468"/>
            </a:xfrm>
            <a:custGeom>
              <a:avLst/>
              <a:gdLst/>
              <a:ahLst/>
              <a:cxnLst>
                <a:cxn ang="0">
                  <a:pos x="5" y="6"/>
                </a:cxn>
                <a:cxn ang="0">
                  <a:pos x="6" y="4"/>
                </a:cxn>
                <a:cxn ang="0">
                  <a:pos x="5" y="3"/>
                </a:cxn>
                <a:cxn ang="0">
                  <a:pos x="4" y="2"/>
                </a:cxn>
                <a:cxn ang="0">
                  <a:pos x="2" y="0"/>
                </a:cxn>
                <a:cxn ang="0">
                  <a:pos x="1" y="0"/>
                </a:cxn>
                <a:cxn ang="0">
                  <a:pos x="0" y="1"/>
                </a:cxn>
                <a:cxn ang="0">
                  <a:pos x="0" y="3"/>
                </a:cxn>
                <a:cxn ang="0">
                  <a:pos x="1" y="3"/>
                </a:cxn>
                <a:cxn ang="0">
                  <a:pos x="2" y="5"/>
                </a:cxn>
                <a:cxn ang="0">
                  <a:pos x="4" y="6"/>
                </a:cxn>
                <a:cxn ang="0">
                  <a:pos x="5" y="6"/>
                </a:cxn>
              </a:cxnLst>
              <a:rect l="0" t="0" r="r" b="b"/>
              <a:pathLst>
                <a:path w="6" h="6">
                  <a:moveTo>
                    <a:pt x="5" y="6"/>
                  </a:moveTo>
                  <a:cubicBezTo>
                    <a:pt x="5" y="6"/>
                    <a:pt x="6" y="5"/>
                    <a:pt x="6" y="4"/>
                  </a:cubicBezTo>
                  <a:cubicBezTo>
                    <a:pt x="6" y="4"/>
                    <a:pt x="5" y="3"/>
                    <a:pt x="5" y="3"/>
                  </a:cubicBezTo>
                  <a:cubicBezTo>
                    <a:pt x="4" y="2"/>
                    <a:pt x="4" y="2"/>
                    <a:pt x="4" y="2"/>
                  </a:cubicBezTo>
                  <a:cubicBezTo>
                    <a:pt x="3" y="1"/>
                    <a:pt x="3" y="0"/>
                    <a:pt x="2" y="0"/>
                  </a:cubicBezTo>
                  <a:cubicBezTo>
                    <a:pt x="2" y="0"/>
                    <a:pt x="1" y="0"/>
                    <a:pt x="1" y="0"/>
                  </a:cubicBezTo>
                  <a:cubicBezTo>
                    <a:pt x="1" y="0"/>
                    <a:pt x="0" y="0"/>
                    <a:pt x="0" y="1"/>
                  </a:cubicBezTo>
                  <a:cubicBezTo>
                    <a:pt x="0" y="1"/>
                    <a:pt x="0" y="2"/>
                    <a:pt x="0" y="3"/>
                  </a:cubicBezTo>
                  <a:cubicBezTo>
                    <a:pt x="0" y="3"/>
                    <a:pt x="1" y="3"/>
                    <a:pt x="1" y="3"/>
                  </a:cubicBezTo>
                  <a:cubicBezTo>
                    <a:pt x="1" y="4"/>
                    <a:pt x="2" y="5"/>
                    <a:pt x="2" y="5"/>
                  </a:cubicBezTo>
                  <a:cubicBezTo>
                    <a:pt x="3" y="5"/>
                    <a:pt x="3" y="6"/>
                    <a:pt x="4" y="6"/>
                  </a:cubicBezTo>
                  <a:cubicBezTo>
                    <a:pt x="4" y="6"/>
                    <a:pt x="5" y="6"/>
                    <a:pt x="5"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229">
              <a:extLst>
                <a:ext uri="{FF2B5EF4-FFF2-40B4-BE49-F238E27FC236}">
                  <a16:creationId xmlns:a16="http://schemas.microsoft.com/office/drawing/2014/main" id="{10663716-8FE1-40DA-9DD9-4ED4B82EFC61}"/>
                </a:ext>
              </a:extLst>
            </p:cNvPr>
            <p:cNvSpPr>
              <a:spLocks/>
            </p:cNvSpPr>
            <p:nvPr/>
          </p:nvSpPr>
          <p:spPr bwMode="auto">
            <a:xfrm>
              <a:off x="5705065" y="1547520"/>
              <a:ext cx="12477" cy="14972"/>
            </a:xfrm>
            <a:custGeom>
              <a:avLst/>
              <a:gdLst/>
              <a:ahLst/>
              <a:cxnLst>
                <a:cxn ang="0">
                  <a:pos x="4" y="3"/>
                </a:cxn>
                <a:cxn ang="0">
                  <a:pos x="3" y="2"/>
                </a:cxn>
                <a:cxn ang="0">
                  <a:pos x="3" y="1"/>
                </a:cxn>
                <a:cxn ang="0">
                  <a:pos x="1" y="1"/>
                </a:cxn>
                <a:cxn ang="0">
                  <a:pos x="1" y="3"/>
                </a:cxn>
                <a:cxn ang="0">
                  <a:pos x="0" y="5"/>
                </a:cxn>
                <a:cxn ang="0">
                  <a:pos x="1" y="5"/>
                </a:cxn>
                <a:cxn ang="0">
                  <a:pos x="3" y="5"/>
                </a:cxn>
                <a:cxn ang="0">
                  <a:pos x="4" y="5"/>
                </a:cxn>
                <a:cxn ang="0">
                  <a:pos x="4" y="3"/>
                </a:cxn>
              </a:cxnLst>
              <a:rect l="0" t="0" r="r" b="b"/>
              <a:pathLst>
                <a:path w="4" h="5">
                  <a:moveTo>
                    <a:pt x="4" y="3"/>
                  </a:moveTo>
                  <a:cubicBezTo>
                    <a:pt x="4" y="3"/>
                    <a:pt x="3" y="2"/>
                    <a:pt x="3" y="2"/>
                  </a:cubicBezTo>
                  <a:cubicBezTo>
                    <a:pt x="3" y="1"/>
                    <a:pt x="3" y="1"/>
                    <a:pt x="3" y="1"/>
                  </a:cubicBezTo>
                  <a:cubicBezTo>
                    <a:pt x="2" y="0"/>
                    <a:pt x="1" y="1"/>
                    <a:pt x="1" y="1"/>
                  </a:cubicBezTo>
                  <a:cubicBezTo>
                    <a:pt x="1" y="2"/>
                    <a:pt x="1" y="3"/>
                    <a:pt x="1" y="3"/>
                  </a:cubicBezTo>
                  <a:cubicBezTo>
                    <a:pt x="1" y="3"/>
                    <a:pt x="0" y="4"/>
                    <a:pt x="0" y="5"/>
                  </a:cubicBezTo>
                  <a:cubicBezTo>
                    <a:pt x="0" y="5"/>
                    <a:pt x="1" y="5"/>
                    <a:pt x="1" y="5"/>
                  </a:cubicBezTo>
                  <a:cubicBezTo>
                    <a:pt x="2" y="5"/>
                    <a:pt x="3" y="5"/>
                    <a:pt x="3" y="5"/>
                  </a:cubicBezTo>
                  <a:cubicBezTo>
                    <a:pt x="3" y="5"/>
                    <a:pt x="4" y="5"/>
                    <a:pt x="4" y="5"/>
                  </a:cubicBezTo>
                  <a:cubicBezTo>
                    <a:pt x="4" y="4"/>
                    <a:pt x="4" y="4"/>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230">
              <a:extLst>
                <a:ext uri="{FF2B5EF4-FFF2-40B4-BE49-F238E27FC236}">
                  <a16:creationId xmlns:a16="http://schemas.microsoft.com/office/drawing/2014/main" id="{980B572D-DE32-40E5-8D4F-CF5E029BDC73}"/>
                </a:ext>
              </a:extLst>
            </p:cNvPr>
            <p:cNvSpPr>
              <a:spLocks/>
            </p:cNvSpPr>
            <p:nvPr/>
          </p:nvSpPr>
          <p:spPr bwMode="auto">
            <a:xfrm>
              <a:off x="6710683" y="619258"/>
              <a:ext cx="7487" cy="14972"/>
            </a:xfrm>
            <a:custGeom>
              <a:avLst/>
              <a:gdLst/>
              <a:ahLst/>
              <a:cxnLst>
                <a:cxn ang="0">
                  <a:pos x="3" y="4"/>
                </a:cxn>
                <a:cxn ang="0">
                  <a:pos x="2" y="4"/>
                </a:cxn>
                <a:cxn ang="0">
                  <a:pos x="1" y="5"/>
                </a:cxn>
                <a:cxn ang="0">
                  <a:pos x="0" y="4"/>
                </a:cxn>
                <a:cxn ang="0">
                  <a:pos x="0" y="2"/>
                </a:cxn>
                <a:cxn ang="0">
                  <a:pos x="0" y="1"/>
                </a:cxn>
                <a:cxn ang="0">
                  <a:pos x="2" y="0"/>
                </a:cxn>
                <a:cxn ang="0">
                  <a:pos x="2" y="0"/>
                </a:cxn>
                <a:cxn ang="0">
                  <a:pos x="2" y="2"/>
                </a:cxn>
                <a:cxn ang="0">
                  <a:pos x="3" y="4"/>
                </a:cxn>
              </a:cxnLst>
              <a:rect l="0" t="0" r="r" b="b"/>
              <a:pathLst>
                <a:path w="3" h="5">
                  <a:moveTo>
                    <a:pt x="3" y="4"/>
                  </a:moveTo>
                  <a:cubicBezTo>
                    <a:pt x="3" y="4"/>
                    <a:pt x="2" y="4"/>
                    <a:pt x="2" y="4"/>
                  </a:cubicBezTo>
                  <a:cubicBezTo>
                    <a:pt x="1" y="4"/>
                    <a:pt x="1" y="5"/>
                    <a:pt x="1" y="5"/>
                  </a:cubicBezTo>
                  <a:cubicBezTo>
                    <a:pt x="0" y="5"/>
                    <a:pt x="0" y="4"/>
                    <a:pt x="0" y="4"/>
                  </a:cubicBezTo>
                  <a:cubicBezTo>
                    <a:pt x="0" y="3"/>
                    <a:pt x="0" y="3"/>
                    <a:pt x="0" y="2"/>
                  </a:cubicBezTo>
                  <a:cubicBezTo>
                    <a:pt x="0" y="2"/>
                    <a:pt x="0" y="1"/>
                    <a:pt x="0" y="1"/>
                  </a:cubicBezTo>
                  <a:cubicBezTo>
                    <a:pt x="1" y="0"/>
                    <a:pt x="1" y="0"/>
                    <a:pt x="2" y="0"/>
                  </a:cubicBezTo>
                  <a:cubicBezTo>
                    <a:pt x="2" y="0"/>
                    <a:pt x="2" y="0"/>
                    <a:pt x="2" y="0"/>
                  </a:cubicBezTo>
                  <a:cubicBezTo>
                    <a:pt x="2" y="1"/>
                    <a:pt x="2" y="1"/>
                    <a:pt x="2" y="2"/>
                  </a:cubicBezTo>
                  <a:cubicBezTo>
                    <a:pt x="2" y="2"/>
                    <a:pt x="3" y="3"/>
                    <a:pt x="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231">
              <a:extLst>
                <a:ext uri="{FF2B5EF4-FFF2-40B4-BE49-F238E27FC236}">
                  <a16:creationId xmlns:a16="http://schemas.microsoft.com/office/drawing/2014/main" id="{72E73FAB-2789-494B-BCAE-26FEEEA228EA}"/>
                </a:ext>
              </a:extLst>
            </p:cNvPr>
            <p:cNvSpPr>
              <a:spLocks/>
            </p:cNvSpPr>
            <p:nvPr/>
          </p:nvSpPr>
          <p:spPr bwMode="auto">
            <a:xfrm>
              <a:off x="5655159" y="1385323"/>
              <a:ext cx="14972" cy="47412"/>
            </a:xfrm>
            <a:custGeom>
              <a:avLst/>
              <a:gdLst/>
              <a:ahLst/>
              <a:cxnLst>
                <a:cxn ang="0">
                  <a:pos x="3" y="15"/>
                </a:cxn>
                <a:cxn ang="0">
                  <a:pos x="4" y="13"/>
                </a:cxn>
                <a:cxn ang="0">
                  <a:pos x="5" y="9"/>
                </a:cxn>
                <a:cxn ang="0">
                  <a:pos x="4" y="6"/>
                </a:cxn>
                <a:cxn ang="0">
                  <a:pos x="5" y="3"/>
                </a:cxn>
                <a:cxn ang="0">
                  <a:pos x="5" y="0"/>
                </a:cxn>
                <a:cxn ang="0">
                  <a:pos x="4" y="0"/>
                </a:cxn>
                <a:cxn ang="0">
                  <a:pos x="3" y="1"/>
                </a:cxn>
                <a:cxn ang="0">
                  <a:pos x="1" y="2"/>
                </a:cxn>
                <a:cxn ang="0">
                  <a:pos x="1" y="3"/>
                </a:cxn>
                <a:cxn ang="0">
                  <a:pos x="1" y="4"/>
                </a:cxn>
                <a:cxn ang="0">
                  <a:pos x="2" y="6"/>
                </a:cxn>
                <a:cxn ang="0">
                  <a:pos x="2" y="7"/>
                </a:cxn>
                <a:cxn ang="0">
                  <a:pos x="1" y="8"/>
                </a:cxn>
                <a:cxn ang="0">
                  <a:pos x="0" y="7"/>
                </a:cxn>
                <a:cxn ang="0">
                  <a:pos x="0" y="8"/>
                </a:cxn>
                <a:cxn ang="0">
                  <a:pos x="0" y="9"/>
                </a:cxn>
                <a:cxn ang="0">
                  <a:pos x="1" y="11"/>
                </a:cxn>
                <a:cxn ang="0">
                  <a:pos x="1" y="11"/>
                </a:cxn>
                <a:cxn ang="0">
                  <a:pos x="2" y="13"/>
                </a:cxn>
                <a:cxn ang="0">
                  <a:pos x="1" y="15"/>
                </a:cxn>
                <a:cxn ang="0">
                  <a:pos x="2" y="15"/>
                </a:cxn>
                <a:cxn ang="0">
                  <a:pos x="3" y="15"/>
                </a:cxn>
              </a:cxnLst>
              <a:rect l="0" t="0" r="r" b="b"/>
              <a:pathLst>
                <a:path w="5" h="16">
                  <a:moveTo>
                    <a:pt x="3" y="15"/>
                  </a:moveTo>
                  <a:cubicBezTo>
                    <a:pt x="4" y="15"/>
                    <a:pt x="4" y="13"/>
                    <a:pt x="4" y="13"/>
                  </a:cubicBezTo>
                  <a:cubicBezTo>
                    <a:pt x="4" y="12"/>
                    <a:pt x="4" y="10"/>
                    <a:pt x="5" y="9"/>
                  </a:cubicBezTo>
                  <a:cubicBezTo>
                    <a:pt x="5" y="8"/>
                    <a:pt x="4" y="6"/>
                    <a:pt x="4" y="6"/>
                  </a:cubicBezTo>
                  <a:cubicBezTo>
                    <a:pt x="4" y="5"/>
                    <a:pt x="5" y="4"/>
                    <a:pt x="5" y="3"/>
                  </a:cubicBezTo>
                  <a:cubicBezTo>
                    <a:pt x="5" y="2"/>
                    <a:pt x="5" y="1"/>
                    <a:pt x="5" y="0"/>
                  </a:cubicBezTo>
                  <a:cubicBezTo>
                    <a:pt x="5" y="0"/>
                    <a:pt x="4" y="0"/>
                    <a:pt x="4" y="0"/>
                  </a:cubicBezTo>
                  <a:cubicBezTo>
                    <a:pt x="3" y="0"/>
                    <a:pt x="3" y="1"/>
                    <a:pt x="3" y="1"/>
                  </a:cubicBezTo>
                  <a:cubicBezTo>
                    <a:pt x="2" y="1"/>
                    <a:pt x="2" y="2"/>
                    <a:pt x="1" y="2"/>
                  </a:cubicBezTo>
                  <a:cubicBezTo>
                    <a:pt x="1" y="2"/>
                    <a:pt x="1" y="3"/>
                    <a:pt x="1" y="3"/>
                  </a:cubicBezTo>
                  <a:cubicBezTo>
                    <a:pt x="1" y="3"/>
                    <a:pt x="1" y="4"/>
                    <a:pt x="1" y="4"/>
                  </a:cubicBezTo>
                  <a:cubicBezTo>
                    <a:pt x="2" y="5"/>
                    <a:pt x="2" y="5"/>
                    <a:pt x="2" y="6"/>
                  </a:cubicBezTo>
                  <a:cubicBezTo>
                    <a:pt x="2" y="6"/>
                    <a:pt x="2" y="7"/>
                    <a:pt x="2" y="7"/>
                  </a:cubicBezTo>
                  <a:cubicBezTo>
                    <a:pt x="2" y="8"/>
                    <a:pt x="1" y="8"/>
                    <a:pt x="1" y="8"/>
                  </a:cubicBezTo>
                  <a:cubicBezTo>
                    <a:pt x="1" y="8"/>
                    <a:pt x="1" y="6"/>
                    <a:pt x="0" y="7"/>
                  </a:cubicBezTo>
                  <a:cubicBezTo>
                    <a:pt x="0" y="7"/>
                    <a:pt x="0" y="7"/>
                    <a:pt x="0" y="8"/>
                  </a:cubicBezTo>
                  <a:cubicBezTo>
                    <a:pt x="0" y="8"/>
                    <a:pt x="0" y="9"/>
                    <a:pt x="0" y="9"/>
                  </a:cubicBezTo>
                  <a:cubicBezTo>
                    <a:pt x="0" y="10"/>
                    <a:pt x="0" y="11"/>
                    <a:pt x="1" y="11"/>
                  </a:cubicBezTo>
                  <a:cubicBezTo>
                    <a:pt x="1" y="11"/>
                    <a:pt x="1" y="11"/>
                    <a:pt x="1" y="11"/>
                  </a:cubicBezTo>
                  <a:cubicBezTo>
                    <a:pt x="2" y="12"/>
                    <a:pt x="2" y="13"/>
                    <a:pt x="2" y="13"/>
                  </a:cubicBezTo>
                  <a:cubicBezTo>
                    <a:pt x="2" y="13"/>
                    <a:pt x="1" y="14"/>
                    <a:pt x="1" y="15"/>
                  </a:cubicBezTo>
                  <a:cubicBezTo>
                    <a:pt x="2" y="15"/>
                    <a:pt x="2" y="15"/>
                    <a:pt x="2" y="15"/>
                  </a:cubicBezTo>
                  <a:cubicBezTo>
                    <a:pt x="2" y="15"/>
                    <a:pt x="3" y="16"/>
                    <a:pt x="3"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232">
              <a:extLst>
                <a:ext uri="{FF2B5EF4-FFF2-40B4-BE49-F238E27FC236}">
                  <a16:creationId xmlns:a16="http://schemas.microsoft.com/office/drawing/2014/main" id="{043414C7-99CE-46EE-800E-ADD246211529}"/>
                </a:ext>
              </a:extLst>
            </p:cNvPr>
            <p:cNvSpPr>
              <a:spLocks/>
            </p:cNvSpPr>
            <p:nvPr/>
          </p:nvSpPr>
          <p:spPr bwMode="auto">
            <a:xfrm>
              <a:off x="5650168" y="1427745"/>
              <a:ext cx="7487" cy="4991"/>
            </a:xfrm>
            <a:custGeom>
              <a:avLst/>
              <a:gdLst/>
              <a:ahLst/>
              <a:cxnLst>
                <a:cxn ang="0">
                  <a:pos x="3" y="2"/>
                </a:cxn>
                <a:cxn ang="0">
                  <a:pos x="1" y="2"/>
                </a:cxn>
                <a:cxn ang="0">
                  <a:pos x="0" y="1"/>
                </a:cxn>
                <a:cxn ang="0">
                  <a:pos x="1" y="0"/>
                </a:cxn>
                <a:cxn ang="0">
                  <a:pos x="2" y="0"/>
                </a:cxn>
                <a:cxn ang="0">
                  <a:pos x="3" y="1"/>
                </a:cxn>
                <a:cxn ang="0">
                  <a:pos x="3" y="2"/>
                </a:cxn>
              </a:cxnLst>
              <a:rect l="0" t="0" r="r" b="b"/>
              <a:pathLst>
                <a:path w="3" h="2">
                  <a:moveTo>
                    <a:pt x="3" y="2"/>
                  </a:moveTo>
                  <a:cubicBezTo>
                    <a:pt x="2" y="2"/>
                    <a:pt x="1" y="2"/>
                    <a:pt x="1" y="2"/>
                  </a:cubicBezTo>
                  <a:cubicBezTo>
                    <a:pt x="1" y="2"/>
                    <a:pt x="0" y="2"/>
                    <a:pt x="0" y="1"/>
                  </a:cubicBezTo>
                  <a:cubicBezTo>
                    <a:pt x="0" y="1"/>
                    <a:pt x="1" y="1"/>
                    <a:pt x="1" y="0"/>
                  </a:cubicBezTo>
                  <a:cubicBezTo>
                    <a:pt x="1" y="0"/>
                    <a:pt x="2" y="0"/>
                    <a:pt x="2" y="0"/>
                  </a:cubicBezTo>
                  <a:cubicBezTo>
                    <a:pt x="2" y="1"/>
                    <a:pt x="3" y="1"/>
                    <a:pt x="3" y="1"/>
                  </a:cubicBezTo>
                  <a:cubicBezTo>
                    <a:pt x="3"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233">
              <a:extLst>
                <a:ext uri="{FF2B5EF4-FFF2-40B4-BE49-F238E27FC236}">
                  <a16:creationId xmlns:a16="http://schemas.microsoft.com/office/drawing/2014/main" id="{364B7295-0581-4EB7-A8D8-00A93B6CD64D}"/>
                </a:ext>
              </a:extLst>
            </p:cNvPr>
            <p:cNvSpPr>
              <a:spLocks/>
            </p:cNvSpPr>
            <p:nvPr/>
          </p:nvSpPr>
          <p:spPr bwMode="auto">
            <a:xfrm>
              <a:off x="5640187" y="1445211"/>
              <a:ext cx="9981" cy="14972"/>
            </a:xfrm>
            <a:custGeom>
              <a:avLst/>
              <a:gdLst/>
              <a:ahLst/>
              <a:cxnLst>
                <a:cxn ang="0">
                  <a:pos x="3" y="1"/>
                </a:cxn>
                <a:cxn ang="0">
                  <a:pos x="1" y="0"/>
                </a:cxn>
                <a:cxn ang="0">
                  <a:pos x="0" y="1"/>
                </a:cxn>
                <a:cxn ang="0">
                  <a:pos x="0" y="3"/>
                </a:cxn>
                <a:cxn ang="0">
                  <a:pos x="0" y="4"/>
                </a:cxn>
                <a:cxn ang="0">
                  <a:pos x="2" y="4"/>
                </a:cxn>
                <a:cxn ang="0">
                  <a:pos x="2" y="2"/>
                </a:cxn>
                <a:cxn ang="0">
                  <a:pos x="3" y="1"/>
                </a:cxn>
              </a:cxnLst>
              <a:rect l="0" t="0" r="r" b="b"/>
              <a:pathLst>
                <a:path w="3" h="5">
                  <a:moveTo>
                    <a:pt x="3" y="1"/>
                  </a:moveTo>
                  <a:cubicBezTo>
                    <a:pt x="2" y="0"/>
                    <a:pt x="2" y="0"/>
                    <a:pt x="1" y="0"/>
                  </a:cubicBezTo>
                  <a:cubicBezTo>
                    <a:pt x="1" y="0"/>
                    <a:pt x="0" y="1"/>
                    <a:pt x="0" y="1"/>
                  </a:cubicBezTo>
                  <a:cubicBezTo>
                    <a:pt x="0" y="2"/>
                    <a:pt x="0" y="3"/>
                    <a:pt x="0" y="3"/>
                  </a:cubicBezTo>
                  <a:cubicBezTo>
                    <a:pt x="0" y="3"/>
                    <a:pt x="0" y="4"/>
                    <a:pt x="0" y="4"/>
                  </a:cubicBezTo>
                  <a:cubicBezTo>
                    <a:pt x="1" y="5"/>
                    <a:pt x="2" y="4"/>
                    <a:pt x="2" y="4"/>
                  </a:cubicBezTo>
                  <a:cubicBezTo>
                    <a:pt x="2" y="4"/>
                    <a:pt x="2" y="3"/>
                    <a:pt x="2" y="2"/>
                  </a:cubicBezTo>
                  <a:cubicBezTo>
                    <a:pt x="2" y="2"/>
                    <a:pt x="3" y="1"/>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234">
              <a:extLst>
                <a:ext uri="{FF2B5EF4-FFF2-40B4-BE49-F238E27FC236}">
                  <a16:creationId xmlns:a16="http://schemas.microsoft.com/office/drawing/2014/main" id="{A7F0C03C-EBD7-4A88-A03E-19198213EEEF}"/>
                </a:ext>
              </a:extLst>
            </p:cNvPr>
            <p:cNvSpPr>
              <a:spLocks/>
            </p:cNvSpPr>
            <p:nvPr/>
          </p:nvSpPr>
          <p:spPr bwMode="auto">
            <a:xfrm>
              <a:off x="5620224" y="1435230"/>
              <a:ext cx="44916" cy="127263"/>
            </a:xfrm>
            <a:custGeom>
              <a:avLst/>
              <a:gdLst/>
              <a:ahLst/>
              <a:cxnLst>
                <a:cxn ang="0">
                  <a:pos x="14" y="0"/>
                </a:cxn>
                <a:cxn ang="0">
                  <a:pos x="13" y="2"/>
                </a:cxn>
                <a:cxn ang="0">
                  <a:pos x="13" y="4"/>
                </a:cxn>
                <a:cxn ang="0">
                  <a:pos x="11" y="7"/>
                </a:cxn>
                <a:cxn ang="0">
                  <a:pos x="10" y="8"/>
                </a:cxn>
                <a:cxn ang="0">
                  <a:pos x="9" y="9"/>
                </a:cxn>
                <a:cxn ang="0">
                  <a:pos x="8" y="10"/>
                </a:cxn>
                <a:cxn ang="0">
                  <a:pos x="9" y="11"/>
                </a:cxn>
                <a:cxn ang="0">
                  <a:pos x="9" y="12"/>
                </a:cxn>
                <a:cxn ang="0">
                  <a:pos x="8" y="13"/>
                </a:cxn>
                <a:cxn ang="0">
                  <a:pos x="6" y="12"/>
                </a:cxn>
                <a:cxn ang="0">
                  <a:pos x="4" y="12"/>
                </a:cxn>
                <a:cxn ang="0">
                  <a:pos x="3" y="14"/>
                </a:cxn>
                <a:cxn ang="0">
                  <a:pos x="2" y="17"/>
                </a:cxn>
                <a:cxn ang="0">
                  <a:pos x="1" y="22"/>
                </a:cxn>
                <a:cxn ang="0">
                  <a:pos x="1" y="28"/>
                </a:cxn>
                <a:cxn ang="0">
                  <a:pos x="1" y="32"/>
                </a:cxn>
                <a:cxn ang="0">
                  <a:pos x="1" y="35"/>
                </a:cxn>
                <a:cxn ang="0">
                  <a:pos x="1" y="37"/>
                </a:cxn>
                <a:cxn ang="0">
                  <a:pos x="2" y="39"/>
                </a:cxn>
                <a:cxn ang="0">
                  <a:pos x="2" y="41"/>
                </a:cxn>
                <a:cxn ang="0">
                  <a:pos x="3" y="42"/>
                </a:cxn>
                <a:cxn ang="0">
                  <a:pos x="5" y="43"/>
                </a:cxn>
                <a:cxn ang="0">
                  <a:pos x="8" y="41"/>
                </a:cxn>
                <a:cxn ang="0">
                  <a:pos x="9" y="39"/>
                </a:cxn>
                <a:cxn ang="0">
                  <a:pos x="11" y="38"/>
                </a:cxn>
                <a:cxn ang="0">
                  <a:pos x="11" y="35"/>
                </a:cxn>
                <a:cxn ang="0">
                  <a:pos x="11" y="33"/>
                </a:cxn>
                <a:cxn ang="0">
                  <a:pos x="10" y="30"/>
                </a:cxn>
                <a:cxn ang="0">
                  <a:pos x="9" y="26"/>
                </a:cxn>
                <a:cxn ang="0">
                  <a:pos x="8" y="23"/>
                </a:cxn>
                <a:cxn ang="0">
                  <a:pos x="7" y="20"/>
                </a:cxn>
                <a:cxn ang="0">
                  <a:pos x="7" y="17"/>
                </a:cxn>
                <a:cxn ang="0">
                  <a:pos x="8" y="15"/>
                </a:cxn>
                <a:cxn ang="0">
                  <a:pos x="10" y="13"/>
                </a:cxn>
                <a:cxn ang="0">
                  <a:pos x="12" y="11"/>
                </a:cxn>
                <a:cxn ang="0">
                  <a:pos x="14" y="9"/>
                </a:cxn>
                <a:cxn ang="0">
                  <a:pos x="14" y="6"/>
                </a:cxn>
                <a:cxn ang="0">
                  <a:pos x="15" y="3"/>
                </a:cxn>
                <a:cxn ang="0">
                  <a:pos x="15" y="1"/>
                </a:cxn>
                <a:cxn ang="0">
                  <a:pos x="14" y="0"/>
                </a:cxn>
              </a:cxnLst>
              <a:rect l="0" t="0" r="r" b="b"/>
              <a:pathLst>
                <a:path w="15" h="43">
                  <a:moveTo>
                    <a:pt x="14" y="0"/>
                  </a:moveTo>
                  <a:cubicBezTo>
                    <a:pt x="14" y="0"/>
                    <a:pt x="13" y="1"/>
                    <a:pt x="13" y="2"/>
                  </a:cubicBezTo>
                  <a:cubicBezTo>
                    <a:pt x="13" y="2"/>
                    <a:pt x="13" y="4"/>
                    <a:pt x="13" y="4"/>
                  </a:cubicBezTo>
                  <a:cubicBezTo>
                    <a:pt x="12" y="5"/>
                    <a:pt x="12" y="6"/>
                    <a:pt x="11" y="7"/>
                  </a:cubicBezTo>
                  <a:cubicBezTo>
                    <a:pt x="11" y="7"/>
                    <a:pt x="11" y="7"/>
                    <a:pt x="10" y="8"/>
                  </a:cubicBezTo>
                  <a:cubicBezTo>
                    <a:pt x="10" y="8"/>
                    <a:pt x="9" y="9"/>
                    <a:pt x="9" y="9"/>
                  </a:cubicBezTo>
                  <a:cubicBezTo>
                    <a:pt x="8" y="9"/>
                    <a:pt x="8" y="10"/>
                    <a:pt x="8" y="10"/>
                  </a:cubicBezTo>
                  <a:cubicBezTo>
                    <a:pt x="8" y="10"/>
                    <a:pt x="9" y="11"/>
                    <a:pt x="9" y="11"/>
                  </a:cubicBezTo>
                  <a:cubicBezTo>
                    <a:pt x="9" y="11"/>
                    <a:pt x="9" y="12"/>
                    <a:pt x="9" y="12"/>
                  </a:cubicBezTo>
                  <a:cubicBezTo>
                    <a:pt x="9" y="12"/>
                    <a:pt x="8" y="13"/>
                    <a:pt x="8" y="13"/>
                  </a:cubicBezTo>
                  <a:cubicBezTo>
                    <a:pt x="7" y="13"/>
                    <a:pt x="7" y="12"/>
                    <a:pt x="6" y="12"/>
                  </a:cubicBezTo>
                  <a:cubicBezTo>
                    <a:pt x="6" y="12"/>
                    <a:pt x="5" y="12"/>
                    <a:pt x="4" y="12"/>
                  </a:cubicBezTo>
                  <a:cubicBezTo>
                    <a:pt x="4" y="12"/>
                    <a:pt x="3" y="14"/>
                    <a:pt x="3" y="14"/>
                  </a:cubicBezTo>
                  <a:cubicBezTo>
                    <a:pt x="2" y="15"/>
                    <a:pt x="2" y="17"/>
                    <a:pt x="2" y="17"/>
                  </a:cubicBezTo>
                  <a:cubicBezTo>
                    <a:pt x="1" y="18"/>
                    <a:pt x="1" y="21"/>
                    <a:pt x="1" y="22"/>
                  </a:cubicBezTo>
                  <a:cubicBezTo>
                    <a:pt x="1" y="23"/>
                    <a:pt x="1" y="26"/>
                    <a:pt x="1" y="28"/>
                  </a:cubicBezTo>
                  <a:cubicBezTo>
                    <a:pt x="1" y="29"/>
                    <a:pt x="1" y="31"/>
                    <a:pt x="1" y="32"/>
                  </a:cubicBezTo>
                  <a:cubicBezTo>
                    <a:pt x="1" y="33"/>
                    <a:pt x="0" y="34"/>
                    <a:pt x="1" y="35"/>
                  </a:cubicBezTo>
                  <a:cubicBezTo>
                    <a:pt x="1" y="36"/>
                    <a:pt x="1" y="37"/>
                    <a:pt x="1" y="37"/>
                  </a:cubicBezTo>
                  <a:cubicBezTo>
                    <a:pt x="1" y="38"/>
                    <a:pt x="2" y="38"/>
                    <a:pt x="2" y="39"/>
                  </a:cubicBezTo>
                  <a:cubicBezTo>
                    <a:pt x="2" y="39"/>
                    <a:pt x="2" y="40"/>
                    <a:pt x="2" y="41"/>
                  </a:cubicBezTo>
                  <a:cubicBezTo>
                    <a:pt x="2" y="41"/>
                    <a:pt x="3" y="42"/>
                    <a:pt x="3" y="42"/>
                  </a:cubicBezTo>
                  <a:cubicBezTo>
                    <a:pt x="4" y="42"/>
                    <a:pt x="5" y="43"/>
                    <a:pt x="5" y="43"/>
                  </a:cubicBezTo>
                  <a:cubicBezTo>
                    <a:pt x="6" y="43"/>
                    <a:pt x="7" y="42"/>
                    <a:pt x="8" y="41"/>
                  </a:cubicBezTo>
                  <a:cubicBezTo>
                    <a:pt x="8" y="41"/>
                    <a:pt x="9" y="39"/>
                    <a:pt x="9" y="39"/>
                  </a:cubicBezTo>
                  <a:cubicBezTo>
                    <a:pt x="10" y="38"/>
                    <a:pt x="10" y="38"/>
                    <a:pt x="11" y="38"/>
                  </a:cubicBezTo>
                  <a:cubicBezTo>
                    <a:pt x="11" y="37"/>
                    <a:pt x="11" y="36"/>
                    <a:pt x="11" y="35"/>
                  </a:cubicBezTo>
                  <a:cubicBezTo>
                    <a:pt x="11" y="35"/>
                    <a:pt x="11" y="33"/>
                    <a:pt x="11" y="33"/>
                  </a:cubicBezTo>
                  <a:cubicBezTo>
                    <a:pt x="11" y="32"/>
                    <a:pt x="10" y="31"/>
                    <a:pt x="10" y="30"/>
                  </a:cubicBezTo>
                  <a:cubicBezTo>
                    <a:pt x="9" y="29"/>
                    <a:pt x="9" y="27"/>
                    <a:pt x="9" y="26"/>
                  </a:cubicBezTo>
                  <a:cubicBezTo>
                    <a:pt x="9" y="25"/>
                    <a:pt x="9" y="24"/>
                    <a:pt x="8" y="23"/>
                  </a:cubicBezTo>
                  <a:cubicBezTo>
                    <a:pt x="8" y="22"/>
                    <a:pt x="7" y="21"/>
                    <a:pt x="7" y="20"/>
                  </a:cubicBezTo>
                  <a:cubicBezTo>
                    <a:pt x="7" y="19"/>
                    <a:pt x="7" y="18"/>
                    <a:pt x="7" y="17"/>
                  </a:cubicBezTo>
                  <a:cubicBezTo>
                    <a:pt x="7" y="17"/>
                    <a:pt x="8" y="16"/>
                    <a:pt x="8" y="15"/>
                  </a:cubicBezTo>
                  <a:cubicBezTo>
                    <a:pt x="9" y="15"/>
                    <a:pt x="10" y="14"/>
                    <a:pt x="10" y="13"/>
                  </a:cubicBezTo>
                  <a:cubicBezTo>
                    <a:pt x="11" y="13"/>
                    <a:pt x="12" y="12"/>
                    <a:pt x="12" y="11"/>
                  </a:cubicBezTo>
                  <a:cubicBezTo>
                    <a:pt x="13" y="11"/>
                    <a:pt x="14" y="10"/>
                    <a:pt x="14" y="9"/>
                  </a:cubicBezTo>
                  <a:cubicBezTo>
                    <a:pt x="14" y="8"/>
                    <a:pt x="14" y="7"/>
                    <a:pt x="14" y="6"/>
                  </a:cubicBezTo>
                  <a:cubicBezTo>
                    <a:pt x="15" y="5"/>
                    <a:pt x="15" y="4"/>
                    <a:pt x="15" y="3"/>
                  </a:cubicBezTo>
                  <a:cubicBezTo>
                    <a:pt x="15" y="3"/>
                    <a:pt x="15" y="1"/>
                    <a:pt x="15" y="1"/>
                  </a:cubicBezTo>
                  <a:cubicBezTo>
                    <a:pt x="15" y="0"/>
                    <a:pt x="14" y="0"/>
                    <a:pt x="1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235">
              <a:extLst>
                <a:ext uri="{FF2B5EF4-FFF2-40B4-BE49-F238E27FC236}">
                  <a16:creationId xmlns:a16="http://schemas.microsoft.com/office/drawing/2014/main" id="{1C5AD264-2069-4183-AC99-49F28F1C5353}"/>
                </a:ext>
              </a:extLst>
            </p:cNvPr>
            <p:cNvSpPr>
              <a:spLocks/>
            </p:cNvSpPr>
            <p:nvPr/>
          </p:nvSpPr>
          <p:spPr bwMode="auto">
            <a:xfrm>
              <a:off x="5640187" y="1564987"/>
              <a:ext cx="42421" cy="37431"/>
            </a:xfrm>
            <a:custGeom>
              <a:avLst/>
              <a:gdLst/>
              <a:ahLst/>
              <a:cxnLst>
                <a:cxn ang="0">
                  <a:pos x="12" y="8"/>
                </a:cxn>
                <a:cxn ang="0">
                  <a:pos x="13" y="9"/>
                </a:cxn>
                <a:cxn ang="0">
                  <a:pos x="14" y="8"/>
                </a:cxn>
                <a:cxn ang="0">
                  <a:pos x="13" y="6"/>
                </a:cxn>
                <a:cxn ang="0">
                  <a:pos x="11" y="3"/>
                </a:cxn>
                <a:cxn ang="0">
                  <a:pos x="8" y="1"/>
                </a:cxn>
                <a:cxn ang="0">
                  <a:pos x="6" y="0"/>
                </a:cxn>
                <a:cxn ang="0">
                  <a:pos x="4" y="0"/>
                </a:cxn>
                <a:cxn ang="0">
                  <a:pos x="2" y="1"/>
                </a:cxn>
                <a:cxn ang="0">
                  <a:pos x="1" y="2"/>
                </a:cxn>
                <a:cxn ang="0">
                  <a:pos x="0" y="4"/>
                </a:cxn>
                <a:cxn ang="0">
                  <a:pos x="1" y="6"/>
                </a:cxn>
                <a:cxn ang="0">
                  <a:pos x="2" y="7"/>
                </a:cxn>
                <a:cxn ang="0">
                  <a:pos x="3" y="9"/>
                </a:cxn>
                <a:cxn ang="0">
                  <a:pos x="5" y="11"/>
                </a:cxn>
                <a:cxn ang="0">
                  <a:pos x="6" y="12"/>
                </a:cxn>
                <a:cxn ang="0">
                  <a:pos x="8" y="12"/>
                </a:cxn>
                <a:cxn ang="0">
                  <a:pos x="10" y="12"/>
                </a:cxn>
                <a:cxn ang="0">
                  <a:pos x="11" y="11"/>
                </a:cxn>
                <a:cxn ang="0">
                  <a:pos x="11" y="9"/>
                </a:cxn>
                <a:cxn ang="0">
                  <a:pos x="12" y="8"/>
                </a:cxn>
              </a:cxnLst>
              <a:rect l="0" t="0" r="r" b="b"/>
              <a:pathLst>
                <a:path w="14" h="12">
                  <a:moveTo>
                    <a:pt x="12" y="8"/>
                  </a:moveTo>
                  <a:cubicBezTo>
                    <a:pt x="12" y="8"/>
                    <a:pt x="13" y="9"/>
                    <a:pt x="13" y="9"/>
                  </a:cubicBezTo>
                  <a:cubicBezTo>
                    <a:pt x="13" y="9"/>
                    <a:pt x="14" y="8"/>
                    <a:pt x="14" y="8"/>
                  </a:cubicBezTo>
                  <a:cubicBezTo>
                    <a:pt x="14" y="7"/>
                    <a:pt x="14" y="6"/>
                    <a:pt x="13" y="6"/>
                  </a:cubicBezTo>
                  <a:cubicBezTo>
                    <a:pt x="13" y="5"/>
                    <a:pt x="11" y="3"/>
                    <a:pt x="11" y="3"/>
                  </a:cubicBezTo>
                  <a:cubicBezTo>
                    <a:pt x="10" y="2"/>
                    <a:pt x="8" y="2"/>
                    <a:pt x="8" y="1"/>
                  </a:cubicBezTo>
                  <a:cubicBezTo>
                    <a:pt x="7" y="1"/>
                    <a:pt x="6" y="0"/>
                    <a:pt x="6" y="0"/>
                  </a:cubicBezTo>
                  <a:cubicBezTo>
                    <a:pt x="5" y="0"/>
                    <a:pt x="4" y="0"/>
                    <a:pt x="4" y="0"/>
                  </a:cubicBezTo>
                  <a:cubicBezTo>
                    <a:pt x="3" y="0"/>
                    <a:pt x="2" y="0"/>
                    <a:pt x="2" y="1"/>
                  </a:cubicBezTo>
                  <a:cubicBezTo>
                    <a:pt x="1" y="1"/>
                    <a:pt x="1" y="2"/>
                    <a:pt x="1" y="2"/>
                  </a:cubicBezTo>
                  <a:cubicBezTo>
                    <a:pt x="0" y="3"/>
                    <a:pt x="0" y="3"/>
                    <a:pt x="0" y="4"/>
                  </a:cubicBezTo>
                  <a:cubicBezTo>
                    <a:pt x="0" y="4"/>
                    <a:pt x="1" y="5"/>
                    <a:pt x="1" y="6"/>
                  </a:cubicBezTo>
                  <a:cubicBezTo>
                    <a:pt x="1" y="6"/>
                    <a:pt x="2" y="7"/>
                    <a:pt x="2" y="7"/>
                  </a:cubicBezTo>
                  <a:cubicBezTo>
                    <a:pt x="3" y="7"/>
                    <a:pt x="3" y="9"/>
                    <a:pt x="3" y="9"/>
                  </a:cubicBezTo>
                  <a:cubicBezTo>
                    <a:pt x="4" y="9"/>
                    <a:pt x="5" y="10"/>
                    <a:pt x="5" y="11"/>
                  </a:cubicBezTo>
                  <a:cubicBezTo>
                    <a:pt x="5" y="11"/>
                    <a:pt x="6" y="12"/>
                    <a:pt x="6" y="12"/>
                  </a:cubicBezTo>
                  <a:cubicBezTo>
                    <a:pt x="7" y="12"/>
                    <a:pt x="8" y="12"/>
                    <a:pt x="8" y="12"/>
                  </a:cubicBezTo>
                  <a:cubicBezTo>
                    <a:pt x="9" y="12"/>
                    <a:pt x="10" y="12"/>
                    <a:pt x="10" y="12"/>
                  </a:cubicBezTo>
                  <a:cubicBezTo>
                    <a:pt x="10" y="12"/>
                    <a:pt x="11" y="11"/>
                    <a:pt x="11" y="11"/>
                  </a:cubicBezTo>
                  <a:cubicBezTo>
                    <a:pt x="11" y="10"/>
                    <a:pt x="11" y="9"/>
                    <a:pt x="11" y="9"/>
                  </a:cubicBezTo>
                  <a:cubicBezTo>
                    <a:pt x="11" y="8"/>
                    <a:pt x="11" y="8"/>
                    <a:pt x="12"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236">
              <a:extLst>
                <a:ext uri="{FF2B5EF4-FFF2-40B4-BE49-F238E27FC236}">
                  <a16:creationId xmlns:a16="http://schemas.microsoft.com/office/drawing/2014/main" id="{B9623CB0-5C1A-40E4-9BF9-E2F9C55E10C7}"/>
                </a:ext>
              </a:extLst>
            </p:cNvPr>
            <p:cNvSpPr>
              <a:spLocks/>
            </p:cNvSpPr>
            <p:nvPr/>
          </p:nvSpPr>
          <p:spPr bwMode="auto">
            <a:xfrm>
              <a:off x="5677616" y="1916829"/>
              <a:ext cx="27449" cy="19963"/>
            </a:xfrm>
            <a:custGeom>
              <a:avLst/>
              <a:gdLst/>
              <a:ahLst/>
              <a:cxnLst>
                <a:cxn ang="0">
                  <a:pos x="7" y="5"/>
                </a:cxn>
                <a:cxn ang="0">
                  <a:pos x="6" y="5"/>
                </a:cxn>
                <a:cxn ang="0">
                  <a:pos x="4" y="5"/>
                </a:cxn>
                <a:cxn ang="0">
                  <a:pos x="2" y="4"/>
                </a:cxn>
                <a:cxn ang="0">
                  <a:pos x="1" y="3"/>
                </a:cxn>
                <a:cxn ang="0">
                  <a:pos x="1" y="1"/>
                </a:cxn>
                <a:cxn ang="0">
                  <a:pos x="3" y="0"/>
                </a:cxn>
                <a:cxn ang="0">
                  <a:pos x="4" y="1"/>
                </a:cxn>
                <a:cxn ang="0">
                  <a:pos x="5" y="2"/>
                </a:cxn>
                <a:cxn ang="0">
                  <a:pos x="7" y="2"/>
                </a:cxn>
                <a:cxn ang="0">
                  <a:pos x="9" y="3"/>
                </a:cxn>
                <a:cxn ang="0">
                  <a:pos x="9" y="4"/>
                </a:cxn>
                <a:cxn ang="0">
                  <a:pos x="8" y="5"/>
                </a:cxn>
                <a:cxn ang="0">
                  <a:pos x="7" y="5"/>
                </a:cxn>
              </a:cxnLst>
              <a:rect l="0" t="0" r="r" b="b"/>
              <a:pathLst>
                <a:path w="9" h="6">
                  <a:moveTo>
                    <a:pt x="7" y="5"/>
                  </a:moveTo>
                  <a:cubicBezTo>
                    <a:pt x="6" y="5"/>
                    <a:pt x="6" y="5"/>
                    <a:pt x="6" y="5"/>
                  </a:cubicBezTo>
                  <a:cubicBezTo>
                    <a:pt x="5" y="6"/>
                    <a:pt x="4" y="5"/>
                    <a:pt x="4" y="5"/>
                  </a:cubicBezTo>
                  <a:cubicBezTo>
                    <a:pt x="3" y="5"/>
                    <a:pt x="2" y="4"/>
                    <a:pt x="2" y="4"/>
                  </a:cubicBezTo>
                  <a:cubicBezTo>
                    <a:pt x="1" y="4"/>
                    <a:pt x="1" y="4"/>
                    <a:pt x="1" y="3"/>
                  </a:cubicBezTo>
                  <a:cubicBezTo>
                    <a:pt x="0" y="3"/>
                    <a:pt x="1" y="1"/>
                    <a:pt x="1" y="1"/>
                  </a:cubicBezTo>
                  <a:cubicBezTo>
                    <a:pt x="2" y="1"/>
                    <a:pt x="3" y="0"/>
                    <a:pt x="3" y="0"/>
                  </a:cubicBezTo>
                  <a:cubicBezTo>
                    <a:pt x="4" y="0"/>
                    <a:pt x="4" y="1"/>
                    <a:pt x="4" y="1"/>
                  </a:cubicBezTo>
                  <a:cubicBezTo>
                    <a:pt x="5" y="1"/>
                    <a:pt x="5" y="2"/>
                    <a:pt x="5" y="2"/>
                  </a:cubicBezTo>
                  <a:cubicBezTo>
                    <a:pt x="6" y="2"/>
                    <a:pt x="7" y="2"/>
                    <a:pt x="7" y="2"/>
                  </a:cubicBezTo>
                  <a:cubicBezTo>
                    <a:pt x="8" y="3"/>
                    <a:pt x="8" y="3"/>
                    <a:pt x="9" y="3"/>
                  </a:cubicBezTo>
                  <a:cubicBezTo>
                    <a:pt x="9" y="3"/>
                    <a:pt x="9" y="4"/>
                    <a:pt x="9" y="4"/>
                  </a:cubicBezTo>
                  <a:cubicBezTo>
                    <a:pt x="9" y="4"/>
                    <a:pt x="8" y="5"/>
                    <a:pt x="8" y="5"/>
                  </a:cubicBezTo>
                  <a:cubicBezTo>
                    <a:pt x="8" y="5"/>
                    <a:pt x="7" y="5"/>
                    <a:pt x="7"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237">
              <a:extLst>
                <a:ext uri="{FF2B5EF4-FFF2-40B4-BE49-F238E27FC236}">
                  <a16:creationId xmlns:a16="http://schemas.microsoft.com/office/drawing/2014/main" id="{F146E84E-B05E-44B8-8AAC-3B8E438BDCB0}"/>
                </a:ext>
              </a:extLst>
            </p:cNvPr>
            <p:cNvSpPr>
              <a:spLocks/>
            </p:cNvSpPr>
            <p:nvPr/>
          </p:nvSpPr>
          <p:spPr bwMode="auto">
            <a:xfrm>
              <a:off x="5650168" y="2016643"/>
              <a:ext cx="14972" cy="9981"/>
            </a:xfrm>
            <a:custGeom>
              <a:avLst/>
              <a:gdLst/>
              <a:ahLst/>
              <a:cxnLst>
                <a:cxn ang="0">
                  <a:pos x="5" y="3"/>
                </a:cxn>
                <a:cxn ang="0">
                  <a:pos x="3" y="4"/>
                </a:cxn>
                <a:cxn ang="0">
                  <a:pos x="1" y="3"/>
                </a:cxn>
                <a:cxn ang="0">
                  <a:pos x="1" y="2"/>
                </a:cxn>
                <a:cxn ang="0">
                  <a:pos x="1" y="1"/>
                </a:cxn>
                <a:cxn ang="0">
                  <a:pos x="2" y="0"/>
                </a:cxn>
                <a:cxn ang="0">
                  <a:pos x="3" y="1"/>
                </a:cxn>
                <a:cxn ang="0">
                  <a:pos x="4" y="1"/>
                </a:cxn>
                <a:cxn ang="0">
                  <a:pos x="5" y="2"/>
                </a:cxn>
                <a:cxn ang="0">
                  <a:pos x="5" y="3"/>
                </a:cxn>
              </a:cxnLst>
              <a:rect l="0" t="0" r="r" b="b"/>
              <a:pathLst>
                <a:path w="5" h="4">
                  <a:moveTo>
                    <a:pt x="5" y="3"/>
                  </a:moveTo>
                  <a:cubicBezTo>
                    <a:pt x="4" y="4"/>
                    <a:pt x="3" y="4"/>
                    <a:pt x="3" y="4"/>
                  </a:cubicBezTo>
                  <a:cubicBezTo>
                    <a:pt x="2" y="4"/>
                    <a:pt x="2" y="4"/>
                    <a:pt x="1" y="3"/>
                  </a:cubicBezTo>
                  <a:cubicBezTo>
                    <a:pt x="1" y="3"/>
                    <a:pt x="1" y="2"/>
                    <a:pt x="1" y="2"/>
                  </a:cubicBezTo>
                  <a:cubicBezTo>
                    <a:pt x="0" y="2"/>
                    <a:pt x="1" y="1"/>
                    <a:pt x="1" y="1"/>
                  </a:cubicBezTo>
                  <a:cubicBezTo>
                    <a:pt x="1" y="0"/>
                    <a:pt x="2" y="0"/>
                    <a:pt x="2" y="0"/>
                  </a:cubicBezTo>
                  <a:cubicBezTo>
                    <a:pt x="2" y="0"/>
                    <a:pt x="2" y="1"/>
                    <a:pt x="3" y="1"/>
                  </a:cubicBezTo>
                  <a:cubicBezTo>
                    <a:pt x="3" y="1"/>
                    <a:pt x="4" y="1"/>
                    <a:pt x="4" y="1"/>
                  </a:cubicBezTo>
                  <a:cubicBezTo>
                    <a:pt x="5" y="2"/>
                    <a:pt x="5" y="2"/>
                    <a:pt x="5" y="2"/>
                  </a:cubicBezTo>
                  <a:cubicBezTo>
                    <a:pt x="5" y="3"/>
                    <a:pt x="5" y="3"/>
                    <a:pt x="5"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238">
              <a:extLst>
                <a:ext uri="{FF2B5EF4-FFF2-40B4-BE49-F238E27FC236}">
                  <a16:creationId xmlns:a16="http://schemas.microsoft.com/office/drawing/2014/main" id="{DE8DDF92-640C-486A-9203-96E300E7B4FD}"/>
                </a:ext>
              </a:extLst>
            </p:cNvPr>
            <p:cNvSpPr>
              <a:spLocks/>
            </p:cNvSpPr>
            <p:nvPr/>
          </p:nvSpPr>
          <p:spPr bwMode="auto">
            <a:xfrm>
              <a:off x="6785543" y="611771"/>
              <a:ext cx="7487" cy="9981"/>
            </a:xfrm>
            <a:custGeom>
              <a:avLst/>
              <a:gdLst/>
              <a:ahLst/>
              <a:cxnLst>
                <a:cxn ang="0">
                  <a:pos x="2" y="0"/>
                </a:cxn>
                <a:cxn ang="0">
                  <a:pos x="0" y="0"/>
                </a:cxn>
                <a:cxn ang="0">
                  <a:pos x="0" y="1"/>
                </a:cxn>
                <a:cxn ang="0">
                  <a:pos x="1" y="3"/>
                </a:cxn>
                <a:cxn ang="0">
                  <a:pos x="2" y="2"/>
                </a:cxn>
                <a:cxn ang="0">
                  <a:pos x="3" y="1"/>
                </a:cxn>
                <a:cxn ang="0">
                  <a:pos x="2" y="0"/>
                </a:cxn>
              </a:cxnLst>
              <a:rect l="0" t="0" r="r" b="b"/>
              <a:pathLst>
                <a:path w="3" h="3">
                  <a:moveTo>
                    <a:pt x="2" y="0"/>
                  </a:moveTo>
                  <a:cubicBezTo>
                    <a:pt x="2" y="0"/>
                    <a:pt x="1" y="0"/>
                    <a:pt x="0" y="0"/>
                  </a:cubicBezTo>
                  <a:cubicBezTo>
                    <a:pt x="0" y="0"/>
                    <a:pt x="0" y="1"/>
                    <a:pt x="0" y="1"/>
                  </a:cubicBezTo>
                  <a:cubicBezTo>
                    <a:pt x="0" y="2"/>
                    <a:pt x="1" y="3"/>
                    <a:pt x="1" y="3"/>
                  </a:cubicBezTo>
                  <a:cubicBezTo>
                    <a:pt x="2" y="3"/>
                    <a:pt x="2" y="3"/>
                    <a:pt x="2" y="2"/>
                  </a:cubicBezTo>
                  <a:cubicBezTo>
                    <a:pt x="3" y="2"/>
                    <a:pt x="3" y="1"/>
                    <a:pt x="3" y="1"/>
                  </a:cubicBezTo>
                  <a:cubicBezTo>
                    <a:pt x="3" y="0"/>
                    <a:pt x="2" y="0"/>
                    <a:pt x="2"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239">
              <a:extLst>
                <a:ext uri="{FF2B5EF4-FFF2-40B4-BE49-F238E27FC236}">
                  <a16:creationId xmlns:a16="http://schemas.microsoft.com/office/drawing/2014/main" id="{52E3CB88-6CA7-45E9-9F54-B0F10D5669A0}"/>
                </a:ext>
              </a:extLst>
            </p:cNvPr>
            <p:cNvSpPr>
              <a:spLocks/>
            </p:cNvSpPr>
            <p:nvPr/>
          </p:nvSpPr>
          <p:spPr bwMode="auto">
            <a:xfrm>
              <a:off x="6733141" y="574342"/>
              <a:ext cx="12477" cy="12477"/>
            </a:xfrm>
            <a:custGeom>
              <a:avLst/>
              <a:gdLst/>
              <a:ahLst/>
              <a:cxnLst>
                <a:cxn ang="0">
                  <a:pos x="4" y="3"/>
                </a:cxn>
                <a:cxn ang="0">
                  <a:pos x="3" y="3"/>
                </a:cxn>
                <a:cxn ang="0">
                  <a:pos x="2" y="4"/>
                </a:cxn>
                <a:cxn ang="0">
                  <a:pos x="1" y="4"/>
                </a:cxn>
                <a:cxn ang="0">
                  <a:pos x="1" y="3"/>
                </a:cxn>
                <a:cxn ang="0">
                  <a:pos x="1" y="2"/>
                </a:cxn>
                <a:cxn ang="0">
                  <a:pos x="2" y="1"/>
                </a:cxn>
                <a:cxn ang="0">
                  <a:pos x="3" y="1"/>
                </a:cxn>
                <a:cxn ang="0">
                  <a:pos x="4" y="3"/>
                </a:cxn>
              </a:cxnLst>
              <a:rect l="0" t="0" r="r" b="b"/>
              <a:pathLst>
                <a:path w="4" h="4">
                  <a:moveTo>
                    <a:pt x="4" y="3"/>
                  </a:moveTo>
                  <a:cubicBezTo>
                    <a:pt x="4" y="3"/>
                    <a:pt x="3" y="3"/>
                    <a:pt x="3" y="3"/>
                  </a:cubicBezTo>
                  <a:cubicBezTo>
                    <a:pt x="3" y="3"/>
                    <a:pt x="3" y="4"/>
                    <a:pt x="2" y="4"/>
                  </a:cubicBezTo>
                  <a:cubicBezTo>
                    <a:pt x="2" y="4"/>
                    <a:pt x="1" y="4"/>
                    <a:pt x="1" y="4"/>
                  </a:cubicBezTo>
                  <a:cubicBezTo>
                    <a:pt x="1" y="4"/>
                    <a:pt x="1" y="4"/>
                    <a:pt x="1" y="3"/>
                  </a:cubicBezTo>
                  <a:cubicBezTo>
                    <a:pt x="0" y="3"/>
                    <a:pt x="1" y="2"/>
                    <a:pt x="1" y="2"/>
                  </a:cubicBezTo>
                  <a:cubicBezTo>
                    <a:pt x="1" y="2"/>
                    <a:pt x="1" y="1"/>
                    <a:pt x="2" y="1"/>
                  </a:cubicBezTo>
                  <a:cubicBezTo>
                    <a:pt x="2" y="0"/>
                    <a:pt x="3" y="0"/>
                    <a:pt x="3" y="1"/>
                  </a:cubicBezTo>
                  <a:cubicBezTo>
                    <a:pt x="4" y="1"/>
                    <a:pt x="4" y="2"/>
                    <a:pt x="4"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40">
              <a:extLst>
                <a:ext uri="{FF2B5EF4-FFF2-40B4-BE49-F238E27FC236}">
                  <a16:creationId xmlns:a16="http://schemas.microsoft.com/office/drawing/2014/main" id="{22B2182B-1B1C-4C1F-817A-4FB6C1E6DA6B}"/>
                </a:ext>
              </a:extLst>
            </p:cNvPr>
            <p:cNvSpPr>
              <a:spLocks/>
            </p:cNvSpPr>
            <p:nvPr/>
          </p:nvSpPr>
          <p:spPr bwMode="auto">
            <a:xfrm>
              <a:off x="6698207" y="509463"/>
              <a:ext cx="12477" cy="14972"/>
            </a:xfrm>
            <a:custGeom>
              <a:avLst/>
              <a:gdLst/>
              <a:ahLst/>
              <a:cxnLst>
                <a:cxn ang="0">
                  <a:pos x="4" y="5"/>
                </a:cxn>
                <a:cxn ang="0">
                  <a:pos x="2" y="5"/>
                </a:cxn>
                <a:cxn ang="0">
                  <a:pos x="1" y="3"/>
                </a:cxn>
                <a:cxn ang="0">
                  <a:pos x="1" y="2"/>
                </a:cxn>
                <a:cxn ang="0">
                  <a:pos x="1" y="0"/>
                </a:cxn>
                <a:cxn ang="0">
                  <a:pos x="3" y="0"/>
                </a:cxn>
                <a:cxn ang="0">
                  <a:pos x="3" y="2"/>
                </a:cxn>
                <a:cxn ang="0">
                  <a:pos x="4" y="2"/>
                </a:cxn>
                <a:cxn ang="0">
                  <a:pos x="4" y="5"/>
                </a:cxn>
              </a:cxnLst>
              <a:rect l="0" t="0" r="r" b="b"/>
              <a:pathLst>
                <a:path w="4" h="5">
                  <a:moveTo>
                    <a:pt x="4" y="5"/>
                  </a:moveTo>
                  <a:cubicBezTo>
                    <a:pt x="4" y="5"/>
                    <a:pt x="2" y="5"/>
                    <a:pt x="2" y="5"/>
                  </a:cubicBezTo>
                  <a:cubicBezTo>
                    <a:pt x="1" y="5"/>
                    <a:pt x="1" y="4"/>
                    <a:pt x="1" y="3"/>
                  </a:cubicBezTo>
                  <a:cubicBezTo>
                    <a:pt x="0" y="3"/>
                    <a:pt x="1" y="2"/>
                    <a:pt x="1" y="2"/>
                  </a:cubicBezTo>
                  <a:cubicBezTo>
                    <a:pt x="1" y="1"/>
                    <a:pt x="1" y="0"/>
                    <a:pt x="1" y="0"/>
                  </a:cubicBezTo>
                  <a:cubicBezTo>
                    <a:pt x="2" y="0"/>
                    <a:pt x="2" y="0"/>
                    <a:pt x="3" y="0"/>
                  </a:cubicBezTo>
                  <a:cubicBezTo>
                    <a:pt x="3" y="1"/>
                    <a:pt x="3" y="1"/>
                    <a:pt x="3" y="2"/>
                  </a:cubicBezTo>
                  <a:cubicBezTo>
                    <a:pt x="3" y="2"/>
                    <a:pt x="4" y="2"/>
                    <a:pt x="4" y="2"/>
                  </a:cubicBezTo>
                  <a:cubicBezTo>
                    <a:pt x="4" y="3"/>
                    <a:pt x="4" y="4"/>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241">
              <a:extLst>
                <a:ext uri="{FF2B5EF4-FFF2-40B4-BE49-F238E27FC236}">
                  <a16:creationId xmlns:a16="http://schemas.microsoft.com/office/drawing/2014/main" id="{E09268DB-28E1-4DAC-94A8-9F710636E0C9}"/>
                </a:ext>
              </a:extLst>
            </p:cNvPr>
            <p:cNvSpPr>
              <a:spLocks/>
            </p:cNvSpPr>
            <p:nvPr/>
          </p:nvSpPr>
          <p:spPr bwMode="auto">
            <a:xfrm>
              <a:off x="6715673" y="511958"/>
              <a:ext cx="27449" cy="27449"/>
            </a:xfrm>
            <a:custGeom>
              <a:avLst/>
              <a:gdLst/>
              <a:ahLst/>
              <a:cxnLst>
                <a:cxn ang="0">
                  <a:pos x="1" y="8"/>
                </a:cxn>
                <a:cxn ang="0">
                  <a:pos x="0" y="7"/>
                </a:cxn>
                <a:cxn ang="0">
                  <a:pos x="0" y="5"/>
                </a:cxn>
                <a:cxn ang="0">
                  <a:pos x="1" y="2"/>
                </a:cxn>
                <a:cxn ang="0">
                  <a:pos x="3" y="1"/>
                </a:cxn>
                <a:cxn ang="0">
                  <a:pos x="6" y="0"/>
                </a:cxn>
                <a:cxn ang="0">
                  <a:pos x="8" y="0"/>
                </a:cxn>
                <a:cxn ang="0">
                  <a:pos x="9" y="1"/>
                </a:cxn>
                <a:cxn ang="0">
                  <a:pos x="7" y="2"/>
                </a:cxn>
                <a:cxn ang="0">
                  <a:pos x="5" y="2"/>
                </a:cxn>
                <a:cxn ang="0">
                  <a:pos x="4" y="3"/>
                </a:cxn>
                <a:cxn ang="0">
                  <a:pos x="4" y="5"/>
                </a:cxn>
                <a:cxn ang="0">
                  <a:pos x="5" y="5"/>
                </a:cxn>
                <a:cxn ang="0">
                  <a:pos x="7" y="5"/>
                </a:cxn>
                <a:cxn ang="0">
                  <a:pos x="7" y="6"/>
                </a:cxn>
                <a:cxn ang="0">
                  <a:pos x="6" y="7"/>
                </a:cxn>
                <a:cxn ang="0">
                  <a:pos x="4" y="8"/>
                </a:cxn>
                <a:cxn ang="0">
                  <a:pos x="3" y="9"/>
                </a:cxn>
                <a:cxn ang="0">
                  <a:pos x="1" y="8"/>
                </a:cxn>
              </a:cxnLst>
              <a:rect l="0" t="0" r="r" b="b"/>
              <a:pathLst>
                <a:path w="9" h="9">
                  <a:moveTo>
                    <a:pt x="1" y="8"/>
                  </a:moveTo>
                  <a:cubicBezTo>
                    <a:pt x="1" y="8"/>
                    <a:pt x="0" y="7"/>
                    <a:pt x="0" y="7"/>
                  </a:cubicBezTo>
                  <a:cubicBezTo>
                    <a:pt x="0" y="6"/>
                    <a:pt x="0" y="5"/>
                    <a:pt x="0" y="5"/>
                  </a:cubicBezTo>
                  <a:cubicBezTo>
                    <a:pt x="0" y="4"/>
                    <a:pt x="0" y="2"/>
                    <a:pt x="1" y="2"/>
                  </a:cubicBezTo>
                  <a:cubicBezTo>
                    <a:pt x="1" y="1"/>
                    <a:pt x="2" y="1"/>
                    <a:pt x="3" y="1"/>
                  </a:cubicBezTo>
                  <a:cubicBezTo>
                    <a:pt x="3" y="0"/>
                    <a:pt x="5" y="0"/>
                    <a:pt x="6" y="0"/>
                  </a:cubicBezTo>
                  <a:cubicBezTo>
                    <a:pt x="6" y="0"/>
                    <a:pt x="8" y="0"/>
                    <a:pt x="8" y="0"/>
                  </a:cubicBezTo>
                  <a:cubicBezTo>
                    <a:pt x="8" y="0"/>
                    <a:pt x="9" y="1"/>
                    <a:pt x="9" y="1"/>
                  </a:cubicBezTo>
                  <a:cubicBezTo>
                    <a:pt x="8" y="2"/>
                    <a:pt x="8" y="2"/>
                    <a:pt x="7" y="2"/>
                  </a:cubicBezTo>
                  <a:cubicBezTo>
                    <a:pt x="7" y="2"/>
                    <a:pt x="6" y="2"/>
                    <a:pt x="5" y="2"/>
                  </a:cubicBezTo>
                  <a:cubicBezTo>
                    <a:pt x="5" y="2"/>
                    <a:pt x="4" y="3"/>
                    <a:pt x="4" y="3"/>
                  </a:cubicBezTo>
                  <a:cubicBezTo>
                    <a:pt x="3" y="4"/>
                    <a:pt x="3" y="5"/>
                    <a:pt x="4" y="5"/>
                  </a:cubicBezTo>
                  <a:cubicBezTo>
                    <a:pt x="4" y="5"/>
                    <a:pt x="5" y="5"/>
                    <a:pt x="5" y="5"/>
                  </a:cubicBezTo>
                  <a:cubicBezTo>
                    <a:pt x="5" y="5"/>
                    <a:pt x="6" y="5"/>
                    <a:pt x="7" y="5"/>
                  </a:cubicBezTo>
                  <a:cubicBezTo>
                    <a:pt x="7" y="5"/>
                    <a:pt x="7" y="6"/>
                    <a:pt x="7" y="6"/>
                  </a:cubicBezTo>
                  <a:cubicBezTo>
                    <a:pt x="7" y="6"/>
                    <a:pt x="6" y="7"/>
                    <a:pt x="6" y="7"/>
                  </a:cubicBezTo>
                  <a:cubicBezTo>
                    <a:pt x="6" y="7"/>
                    <a:pt x="5" y="8"/>
                    <a:pt x="4" y="8"/>
                  </a:cubicBezTo>
                  <a:cubicBezTo>
                    <a:pt x="4" y="8"/>
                    <a:pt x="3" y="8"/>
                    <a:pt x="3" y="9"/>
                  </a:cubicBezTo>
                  <a:cubicBezTo>
                    <a:pt x="2" y="9"/>
                    <a:pt x="1" y="9"/>
                    <a:pt x="1"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242">
              <a:extLst>
                <a:ext uri="{FF2B5EF4-FFF2-40B4-BE49-F238E27FC236}">
                  <a16:creationId xmlns:a16="http://schemas.microsoft.com/office/drawing/2014/main" id="{F351628E-EA31-46F1-AA7D-E3E1DE6C09F4}"/>
                </a:ext>
              </a:extLst>
            </p:cNvPr>
            <p:cNvSpPr>
              <a:spLocks/>
            </p:cNvSpPr>
            <p:nvPr/>
          </p:nvSpPr>
          <p:spPr bwMode="auto">
            <a:xfrm>
              <a:off x="6650795" y="447079"/>
              <a:ext cx="17468" cy="12477"/>
            </a:xfrm>
            <a:custGeom>
              <a:avLst/>
              <a:gdLst/>
              <a:ahLst/>
              <a:cxnLst>
                <a:cxn ang="0">
                  <a:pos x="6" y="3"/>
                </a:cxn>
                <a:cxn ang="0">
                  <a:pos x="6" y="2"/>
                </a:cxn>
                <a:cxn ang="0">
                  <a:pos x="4" y="1"/>
                </a:cxn>
                <a:cxn ang="0">
                  <a:pos x="3" y="1"/>
                </a:cxn>
                <a:cxn ang="0">
                  <a:pos x="2" y="0"/>
                </a:cxn>
                <a:cxn ang="0">
                  <a:pos x="1" y="0"/>
                </a:cxn>
                <a:cxn ang="0">
                  <a:pos x="0" y="2"/>
                </a:cxn>
                <a:cxn ang="0">
                  <a:pos x="1" y="3"/>
                </a:cxn>
                <a:cxn ang="0">
                  <a:pos x="3" y="4"/>
                </a:cxn>
                <a:cxn ang="0">
                  <a:pos x="4" y="4"/>
                </a:cxn>
                <a:cxn ang="0">
                  <a:pos x="6" y="3"/>
                </a:cxn>
              </a:cxnLst>
              <a:rect l="0" t="0" r="r" b="b"/>
              <a:pathLst>
                <a:path w="6" h="4">
                  <a:moveTo>
                    <a:pt x="6" y="3"/>
                  </a:moveTo>
                  <a:cubicBezTo>
                    <a:pt x="6" y="3"/>
                    <a:pt x="6" y="2"/>
                    <a:pt x="6" y="2"/>
                  </a:cubicBezTo>
                  <a:cubicBezTo>
                    <a:pt x="5" y="1"/>
                    <a:pt x="5" y="1"/>
                    <a:pt x="4" y="1"/>
                  </a:cubicBezTo>
                  <a:cubicBezTo>
                    <a:pt x="4" y="1"/>
                    <a:pt x="3" y="2"/>
                    <a:pt x="3" y="1"/>
                  </a:cubicBezTo>
                  <a:cubicBezTo>
                    <a:pt x="3" y="1"/>
                    <a:pt x="2" y="0"/>
                    <a:pt x="2" y="0"/>
                  </a:cubicBezTo>
                  <a:cubicBezTo>
                    <a:pt x="1" y="0"/>
                    <a:pt x="1" y="0"/>
                    <a:pt x="1" y="0"/>
                  </a:cubicBezTo>
                  <a:cubicBezTo>
                    <a:pt x="0" y="0"/>
                    <a:pt x="0" y="1"/>
                    <a:pt x="0" y="2"/>
                  </a:cubicBezTo>
                  <a:cubicBezTo>
                    <a:pt x="0" y="2"/>
                    <a:pt x="1" y="3"/>
                    <a:pt x="1" y="3"/>
                  </a:cubicBezTo>
                  <a:cubicBezTo>
                    <a:pt x="2" y="4"/>
                    <a:pt x="2" y="4"/>
                    <a:pt x="3" y="4"/>
                  </a:cubicBezTo>
                  <a:cubicBezTo>
                    <a:pt x="3" y="4"/>
                    <a:pt x="4" y="4"/>
                    <a:pt x="4" y="4"/>
                  </a:cubicBezTo>
                  <a:cubicBezTo>
                    <a:pt x="5" y="4"/>
                    <a:pt x="5" y="3"/>
                    <a:pt x="6"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243">
              <a:extLst>
                <a:ext uri="{FF2B5EF4-FFF2-40B4-BE49-F238E27FC236}">
                  <a16:creationId xmlns:a16="http://schemas.microsoft.com/office/drawing/2014/main" id="{75C4CBE1-0EF0-4C97-9E48-CE14B407C488}"/>
                </a:ext>
              </a:extLst>
            </p:cNvPr>
            <p:cNvSpPr>
              <a:spLocks/>
            </p:cNvSpPr>
            <p:nvPr/>
          </p:nvSpPr>
          <p:spPr bwMode="auto">
            <a:xfrm>
              <a:off x="6605879" y="454566"/>
              <a:ext cx="109795" cy="107300"/>
            </a:xfrm>
            <a:custGeom>
              <a:avLst/>
              <a:gdLst/>
              <a:ahLst/>
              <a:cxnLst>
                <a:cxn ang="0">
                  <a:pos x="35" y="34"/>
                </a:cxn>
                <a:cxn ang="0">
                  <a:pos x="28" y="33"/>
                </a:cxn>
                <a:cxn ang="0">
                  <a:pos x="26" y="35"/>
                </a:cxn>
                <a:cxn ang="0">
                  <a:pos x="22" y="35"/>
                </a:cxn>
                <a:cxn ang="0">
                  <a:pos x="20" y="35"/>
                </a:cxn>
                <a:cxn ang="0">
                  <a:pos x="17" y="33"/>
                </a:cxn>
                <a:cxn ang="0">
                  <a:pos x="14" y="33"/>
                </a:cxn>
                <a:cxn ang="0">
                  <a:pos x="12" y="34"/>
                </a:cxn>
                <a:cxn ang="0">
                  <a:pos x="14" y="30"/>
                </a:cxn>
                <a:cxn ang="0">
                  <a:pos x="12" y="26"/>
                </a:cxn>
                <a:cxn ang="0">
                  <a:pos x="7" y="19"/>
                </a:cxn>
                <a:cxn ang="0">
                  <a:pos x="5" y="15"/>
                </a:cxn>
                <a:cxn ang="0">
                  <a:pos x="1" y="14"/>
                </a:cxn>
                <a:cxn ang="0">
                  <a:pos x="1" y="9"/>
                </a:cxn>
                <a:cxn ang="0">
                  <a:pos x="3" y="4"/>
                </a:cxn>
                <a:cxn ang="0">
                  <a:pos x="6" y="1"/>
                </a:cxn>
                <a:cxn ang="0">
                  <a:pos x="10" y="0"/>
                </a:cxn>
                <a:cxn ang="0">
                  <a:pos x="12" y="0"/>
                </a:cxn>
                <a:cxn ang="0">
                  <a:pos x="18" y="6"/>
                </a:cxn>
                <a:cxn ang="0">
                  <a:pos x="23" y="10"/>
                </a:cxn>
                <a:cxn ang="0">
                  <a:pos x="28" y="13"/>
                </a:cxn>
                <a:cxn ang="0">
                  <a:pos x="28" y="16"/>
                </a:cxn>
                <a:cxn ang="0">
                  <a:pos x="29" y="19"/>
                </a:cxn>
                <a:cxn ang="0">
                  <a:pos x="28" y="22"/>
                </a:cxn>
                <a:cxn ang="0">
                  <a:pos x="29" y="25"/>
                </a:cxn>
                <a:cxn ang="0">
                  <a:pos x="32" y="25"/>
                </a:cxn>
                <a:cxn ang="0">
                  <a:pos x="30" y="28"/>
                </a:cxn>
                <a:cxn ang="0">
                  <a:pos x="25" y="28"/>
                </a:cxn>
                <a:cxn ang="0">
                  <a:pos x="23" y="31"/>
                </a:cxn>
                <a:cxn ang="0">
                  <a:pos x="24" y="33"/>
                </a:cxn>
                <a:cxn ang="0">
                  <a:pos x="27" y="30"/>
                </a:cxn>
                <a:cxn ang="0">
                  <a:pos x="32" y="30"/>
                </a:cxn>
                <a:cxn ang="0">
                  <a:pos x="35" y="28"/>
                </a:cxn>
                <a:cxn ang="0">
                  <a:pos x="36" y="30"/>
                </a:cxn>
                <a:cxn ang="0">
                  <a:pos x="35" y="32"/>
                </a:cxn>
                <a:cxn ang="0">
                  <a:pos x="37" y="33"/>
                </a:cxn>
              </a:cxnLst>
              <a:rect l="0" t="0" r="r" b="b"/>
              <a:pathLst>
                <a:path w="37" h="36">
                  <a:moveTo>
                    <a:pt x="37" y="33"/>
                  </a:moveTo>
                  <a:cubicBezTo>
                    <a:pt x="36" y="33"/>
                    <a:pt x="35" y="34"/>
                    <a:pt x="35" y="34"/>
                  </a:cubicBezTo>
                  <a:cubicBezTo>
                    <a:pt x="34" y="34"/>
                    <a:pt x="32" y="34"/>
                    <a:pt x="31" y="34"/>
                  </a:cubicBezTo>
                  <a:cubicBezTo>
                    <a:pt x="30" y="34"/>
                    <a:pt x="29" y="33"/>
                    <a:pt x="28" y="33"/>
                  </a:cubicBezTo>
                  <a:cubicBezTo>
                    <a:pt x="27" y="33"/>
                    <a:pt x="27" y="33"/>
                    <a:pt x="26" y="33"/>
                  </a:cubicBezTo>
                  <a:cubicBezTo>
                    <a:pt x="26" y="34"/>
                    <a:pt x="26" y="35"/>
                    <a:pt x="26" y="35"/>
                  </a:cubicBezTo>
                  <a:cubicBezTo>
                    <a:pt x="25" y="35"/>
                    <a:pt x="24" y="36"/>
                    <a:pt x="24" y="36"/>
                  </a:cubicBezTo>
                  <a:cubicBezTo>
                    <a:pt x="24" y="36"/>
                    <a:pt x="23" y="36"/>
                    <a:pt x="22" y="35"/>
                  </a:cubicBezTo>
                  <a:cubicBezTo>
                    <a:pt x="22" y="35"/>
                    <a:pt x="22" y="35"/>
                    <a:pt x="22" y="35"/>
                  </a:cubicBezTo>
                  <a:cubicBezTo>
                    <a:pt x="21" y="34"/>
                    <a:pt x="20" y="35"/>
                    <a:pt x="20" y="35"/>
                  </a:cubicBezTo>
                  <a:cubicBezTo>
                    <a:pt x="19" y="35"/>
                    <a:pt x="18" y="35"/>
                    <a:pt x="17" y="35"/>
                  </a:cubicBezTo>
                  <a:cubicBezTo>
                    <a:pt x="17" y="35"/>
                    <a:pt x="17" y="34"/>
                    <a:pt x="17" y="33"/>
                  </a:cubicBezTo>
                  <a:cubicBezTo>
                    <a:pt x="16" y="33"/>
                    <a:pt x="16" y="33"/>
                    <a:pt x="15" y="33"/>
                  </a:cubicBezTo>
                  <a:cubicBezTo>
                    <a:pt x="15" y="33"/>
                    <a:pt x="14" y="33"/>
                    <a:pt x="14" y="33"/>
                  </a:cubicBezTo>
                  <a:cubicBezTo>
                    <a:pt x="14" y="34"/>
                    <a:pt x="14" y="34"/>
                    <a:pt x="13" y="34"/>
                  </a:cubicBezTo>
                  <a:cubicBezTo>
                    <a:pt x="13" y="34"/>
                    <a:pt x="12" y="34"/>
                    <a:pt x="12" y="34"/>
                  </a:cubicBezTo>
                  <a:cubicBezTo>
                    <a:pt x="12" y="33"/>
                    <a:pt x="12" y="32"/>
                    <a:pt x="13" y="31"/>
                  </a:cubicBezTo>
                  <a:cubicBezTo>
                    <a:pt x="13" y="31"/>
                    <a:pt x="14" y="31"/>
                    <a:pt x="14" y="30"/>
                  </a:cubicBezTo>
                  <a:cubicBezTo>
                    <a:pt x="14" y="30"/>
                    <a:pt x="14" y="28"/>
                    <a:pt x="14" y="28"/>
                  </a:cubicBezTo>
                  <a:cubicBezTo>
                    <a:pt x="14" y="27"/>
                    <a:pt x="13" y="26"/>
                    <a:pt x="12" y="26"/>
                  </a:cubicBezTo>
                  <a:cubicBezTo>
                    <a:pt x="11" y="25"/>
                    <a:pt x="10" y="23"/>
                    <a:pt x="9" y="22"/>
                  </a:cubicBezTo>
                  <a:cubicBezTo>
                    <a:pt x="8" y="21"/>
                    <a:pt x="7" y="20"/>
                    <a:pt x="7" y="19"/>
                  </a:cubicBezTo>
                  <a:cubicBezTo>
                    <a:pt x="7" y="19"/>
                    <a:pt x="7" y="17"/>
                    <a:pt x="6" y="17"/>
                  </a:cubicBezTo>
                  <a:cubicBezTo>
                    <a:pt x="6" y="16"/>
                    <a:pt x="6" y="15"/>
                    <a:pt x="5" y="15"/>
                  </a:cubicBezTo>
                  <a:cubicBezTo>
                    <a:pt x="5" y="15"/>
                    <a:pt x="4" y="14"/>
                    <a:pt x="4" y="14"/>
                  </a:cubicBezTo>
                  <a:cubicBezTo>
                    <a:pt x="3" y="14"/>
                    <a:pt x="1" y="14"/>
                    <a:pt x="1" y="14"/>
                  </a:cubicBezTo>
                  <a:cubicBezTo>
                    <a:pt x="0" y="14"/>
                    <a:pt x="0" y="13"/>
                    <a:pt x="0" y="12"/>
                  </a:cubicBezTo>
                  <a:cubicBezTo>
                    <a:pt x="0" y="11"/>
                    <a:pt x="1" y="10"/>
                    <a:pt x="1" y="9"/>
                  </a:cubicBezTo>
                  <a:cubicBezTo>
                    <a:pt x="2" y="8"/>
                    <a:pt x="2" y="7"/>
                    <a:pt x="3" y="7"/>
                  </a:cubicBezTo>
                  <a:cubicBezTo>
                    <a:pt x="3" y="6"/>
                    <a:pt x="3" y="5"/>
                    <a:pt x="3" y="4"/>
                  </a:cubicBezTo>
                  <a:cubicBezTo>
                    <a:pt x="3" y="4"/>
                    <a:pt x="4" y="2"/>
                    <a:pt x="4" y="2"/>
                  </a:cubicBezTo>
                  <a:cubicBezTo>
                    <a:pt x="4" y="2"/>
                    <a:pt x="5" y="1"/>
                    <a:pt x="6" y="1"/>
                  </a:cubicBezTo>
                  <a:cubicBezTo>
                    <a:pt x="6" y="1"/>
                    <a:pt x="7" y="1"/>
                    <a:pt x="7" y="1"/>
                  </a:cubicBezTo>
                  <a:cubicBezTo>
                    <a:pt x="8" y="1"/>
                    <a:pt x="9" y="0"/>
                    <a:pt x="10" y="0"/>
                  </a:cubicBezTo>
                  <a:cubicBezTo>
                    <a:pt x="10" y="0"/>
                    <a:pt x="11" y="0"/>
                    <a:pt x="11" y="0"/>
                  </a:cubicBezTo>
                  <a:cubicBezTo>
                    <a:pt x="11" y="0"/>
                    <a:pt x="12" y="0"/>
                    <a:pt x="12" y="0"/>
                  </a:cubicBezTo>
                  <a:cubicBezTo>
                    <a:pt x="13" y="1"/>
                    <a:pt x="14" y="3"/>
                    <a:pt x="14" y="3"/>
                  </a:cubicBezTo>
                  <a:cubicBezTo>
                    <a:pt x="15" y="4"/>
                    <a:pt x="17" y="5"/>
                    <a:pt x="18" y="6"/>
                  </a:cubicBezTo>
                  <a:cubicBezTo>
                    <a:pt x="19" y="6"/>
                    <a:pt x="20" y="7"/>
                    <a:pt x="21" y="8"/>
                  </a:cubicBezTo>
                  <a:cubicBezTo>
                    <a:pt x="22" y="8"/>
                    <a:pt x="23" y="9"/>
                    <a:pt x="23" y="10"/>
                  </a:cubicBezTo>
                  <a:cubicBezTo>
                    <a:pt x="24" y="10"/>
                    <a:pt x="26" y="11"/>
                    <a:pt x="27" y="12"/>
                  </a:cubicBezTo>
                  <a:cubicBezTo>
                    <a:pt x="27" y="12"/>
                    <a:pt x="28" y="13"/>
                    <a:pt x="28" y="13"/>
                  </a:cubicBezTo>
                  <a:cubicBezTo>
                    <a:pt x="28" y="13"/>
                    <a:pt x="27" y="14"/>
                    <a:pt x="27" y="14"/>
                  </a:cubicBezTo>
                  <a:cubicBezTo>
                    <a:pt x="27" y="15"/>
                    <a:pt x="27" y="16"/>
                    <a:pt x="28" y="16"/>
                  </a:cubicBezTo>
                  <a:cubicBezTo>
                    <a:pt x="28" y="17"/>
                    <a:pt x="29" y="17"/>
                    <a:pt x="29" y="18"/>
                  </a:cubicBezTo>
                  <a:cubicBezTo>
                    <a:pt x="29" y="18"/>
                    <a:pt x="29" y="19"/>
                    <a:pt x="29" y="19"/>
                  </a:cubicBezTo>
                  <a:cubicBezTo>
                    <a:pt x="29" y="19"/>
                    <a:pt x="28" y="20"/>
                    <a:pt x="28" y="20"/>
                  </a:cubicBezTo>
                  <a:cubicBezTo>
                    <a:pt x="28" y="21"/>
                    <a:pt x="28" y="21"/>
                    <a:pt x="28" y="22"/>
                  </a:cubicBezTo>
                  <a:cubicBezTo>
                    <a:pt x="28" y="22"/>
                    <a:pt x="29" y="22"/>
                    <a:pt x="29" y="23"/>
                  </a:cubicBezTo>
                  <a:cubicBezTo>
                    <a:pt x="29" y="23"/>
                    <a:pt x="28" y="24"/>
                    <a:pt x="29" y="25"/>
                  </a:cubicBezTo>
                  <a:cubicBezTo>
                    <a:pt x="29" y="25"/>
                    <a:pt x="30" y="25"/>
                    <a:pt x="30" y="26"/>
                  </a:cubicBezTo>
                  <a:cubicBezTo>
                    <a:pt x="31" y="26"/>
                    <a:pt x="32" y="25"/>
                    <a:pt x="32" y="25"/>
                  </a:cubicBezTo>
                  <a:cubicBezTo>
                    <a:pt x="32" y="26"/>
                    <a:pt x="32" y="27"/>
                    <a:pt x="32" y="27"/>
                  </a:cubicBezTo>
                  <a:cubicBezTo>
                    <a:pt x="32" y="27"/>
                    <a:pt x="31" y="28"/>
                    <a:pt x="30" y="28"/>
                  </a:cubicBezTo>
                  <a:cubicBezTo>
                    <a:pt x="30" y="28"/>
                    <a:pt x="29" y="28"/>
                    <a:pt x="28" y="28"/>
                  </a:cubicBezTo>
                  <a:cubicBezTo>
                    <a:pt x="27" y="28"/>
                    <a:pt x="26" y="28"/>
                    <a:pt x="25" y="28"/>
                  </a:cubicBezTo>
                  <a:cubicBezTo>
                    <a:pt x="25" y="29"/>
                    <a:pt x="24" y="29"/>
                    <a:pt x="23" y="29"/>
                  </a:cubicBezTo>
                  <a:cubicBezTo>
                    <a:pt x="23" y="30"/>
                    <a:pt x="23" y="30"/>
                    <a:pt x="23" y="31"/>
                  </a:cubicBezTo>
                  <a:cubicBezTo>
                    <a:pt x="23" y="31"/>
                    <a:pt x="23" y="32"/>
                    <a:pt x="23" y="32"/>
                  </a:cubicBezTo>
                  <a:cubicBezTo>
                    <a:pt x="23" y="32"/>
                    <a:pt x="24" y="33"/>
                    <a:pt x="24" y="33"/>
                  </a:cubicBezTo>
                  <a:cubicBezTo>
                    <a:pt x="25" y="33"/>
                    <a:pt x="25" y="32"/>
                    <a:pt x="26" y="32"/>
                  </a:cubicBezTo>
                  <a:cubicBezTo>
                    <a:pt x="26" y="31"/>
                    <a:pt x="27" y="30"/>
                    <a:pt x="27" y="30"/>
                  </a:cubicBezTo>
                  <a:cubicBezTo>
                    <a:pt x="27" y="30"/>
                    <a:pt x="28" y="30"/>
                    <a:pt x="29" y="29"/>
                  </a:cubicBezTo>
                  <a:cubicBezTo>
                    <a:pt x="29" y="29"/>
                    <a:pt x="31" y="30"/>
                    <a:pt x="32" y="30"/>
                  </a:cubicBezTo>
                  <a:cubicBezTo>
                    <a:pt x="32" y="29"/>
                    <a:pt x="33" y="28"/>
                    <a:pt x="34" y="28"/>
                  </a:cubicBezTo>
                  <a:cubicBezTo>
                    <a:pt x="34" y="28"/>
                    <a:pt x="35" y="28"/>
                    <a:pt x="35" y="28"/>
                  </a:cubicBezTo>
                  <a:cubicBezTo>
                    <a:pt x="35" y="28"/>
                    <a:pt x="36" y="29"/>
                    <a:pt x="36" y="29"/>
                  </a:cubicBezTo>
                  <a:cubicBezTo>
                    <a:pt x="36" y="29"/>
                    <a:pt x="36" y="30"/>
                    <a:pt x="36" y="30"/>
                  </a:cubicBezTo>
                  <a:cubicBezTo>
                    <a:pt x="36" y="30"/>
                    <a:pt x="35" y="30"/>
                    <a:pt x="35" y="31"/>
                  </a:cubicBezTo>
                  <a:cubicBezTo>
                    <a:pt x="35" y="31"/>
                    <a:pt x="35" y="31"/>
                    <a:pt x="35" y="32"/>
                  </a:cubicBezTo>
                  <a:cubicBezTo>
                    <a:pt x="35" y="32"/>
                    <a:pt x="36" y="32"/>
                    <a:pt x="36" y="32"/>
                  </a:cubicBezTo>
                  <a:cubicBezTo>
                    <a:pt x="36" y="32"/>
                    <a:pt x="37" y="32"/>
                    <a:pt x="37" y="3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7" name="Freeform 244">
              <a:extLst>
                <a:ext uri="{FF2B5EF4-FFF2-40B4-BE49-F238E27FC236}">
                  <a16:creationId xmlns:a16="http://schemas.microsoft.com/office/drawing/2014/main" id="{58C3DA66-B66C-4830-AAD8-549863E8C91E}"/>
                </a:ext>
              </a:extLst>
            </p:cNvPr>
            <p:cNvSpPr>
              <a:spLocks/>
            </p:cNvSpPr>
            <p:nvPr/>
          </p:nvSpPr>
          <p:spPr bwMode="auto">
            <a:xfrm>
              <a:off x="6698207" y="484510"/>
              <a:ext cx="9981" cy="9981"/>
            </a:xfrm>
            <a:custGeom>
              <a:avLst/>
              <a:gdLst/>
              <a:ahLst/>
              <a:cxnLst>
                <a:cxn ang="0">
                  <a:pos x="3" y="2"/>
                </a:cxn>
                <a:cxn ang="0">
                  <a:pos x="2" y="2"/>
                </a:cxn>
                <a:cxn ang="0">
                  <a:pos x="0" y="2"/>
                </a:cxn>
                <a:cxn ang="0">
                  <a:pos x="0" y="0"/>
                </a:cxn>
                <a:cxn ang="0">
                  <a:pos x="1" y="0"/>
                </a:cxn>
                <a:cxn ang="0">
                  <a:pos x="2" y="0"/>
                </a:cxn>
                <a:cxn ang="0">
                  <a:pos x="3" y="2"/>
                </a:cxn>
              </a:cxnLst>
              <a:rect l="0" t="0" r="r" b="b"/>
              <a:pathLst>
                <a:path w="3" h="3">
                  <a:moveTo>
                    <a:pt x="3" y="2"/>
                  </a:moveTo>
                  <a:cubicBezTo>
                    <a:pt x="3" y="2"/>
                    <a:pt x="2" y="2"/>
                    <a:pt x="2" y="2"/>
                  </a:cubicBezTo>
                  <a:cubicBezTo>
                    <a:pt x="1" y="3"/>
                    <a:pt x="0" y="2"/>
                    <a:pt x="0" y="2"/>
                  </a:cubicBezTo>
                  <a:cubicBezTo>
                    <a:pt x="0" y="2"/>
                    <a:pt x="0" y="1"/>
                    <a:pt x="0" y="0"/>
                  </a:cubicBezTo>
                  <a:cubicBezTo>
                    <a:pt x="0" y="0"/>
                    <a:pt x="0" y="0"/>
                    <a:pt x="1" y="0"/>
                  </a:cubicBezTo>
                  <a:cubicBezTo>
                    <a:pt x="1" y="0"/>
                    <a:pt x="2" y="0"/>
                    <a:pt x="2" y="0"/>
                  </a:cubicBezTo>
                  <a:cubicBezTo>
                    <a:pt x="3" y="0"/>
                    <a:pt x="3" y="1"/>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8" name="Freeform 245">
              <a:extLst>
                <a:ext uri="{FF2B5EF4-FFF2-40B4-BE49-F238E27FC236}">
                  <a16:creationId xmlns:a16="http://schemas.microsoft.com/office/drawing/2014/main" id="{B39D2AB9-05A8-4B7A-9BA7-CD2910E2862E}"/>
                </a:ext>
              </a:extLst>
            </p:cNvPr>
            <p:cNvSpPr>
              <a:spLocks/>
            </p:cNvSpPr>
            <p:nvPr/>
          </p:nvSpPr>
          <p:spPr bwMode="auto">
            <a:xfrm>
              <a:off x="6748113" y="519444"/>
              <a:ext cx="57393" cy="72365"/>
            </a:xfrm>
            <a:custGeom>
              <a:avLst/>
              <a:gdLst/>
              <a:ahLst/>
              <a:cxnLst>
                <a:cxn ang="0">
                  <a:pos x="14" y="23"/>
                </a:cxn>
                <a:cxn ang="0">
                  <a:pos x="12" y="23"/>
                </a:cxn>
                <a:cxn ang="0">
                  <a:pos x="11" y="23"/>
                </a:cxn>
                <a:cxn ang="0">
                  <a:pos x="10" y="24"/>
                </a:cxn>
                <a:cxn ang="0">
                  <a:pos x="8" y="23"/>
                </a:cxn>
                <a:cxn ang="0">
                  <a:pos x="8" y="20"/>
                </a:cxn>
                <a:cxn ang="0">
                  <a:pos x="6" y="20"/>
                </a:cxn>
                <a:cxn ang="0">
                  <a:pos x="5" y="17"/>
                </a:cxn>
                <a:cxn ang="0">
                  <a:pos x="7" y="16"/>
                </a:cxn>
                <a:cxn ang="0">
                  <a:pos x="7" y="14"/>
                </a:cxn>
                <a:cxn ang="0">
                  <a:pos x="6" y="11"/>
                </a:cxn>
                <a:cxn ang="0">
                  <a:pos x="4" y="10"/>
                </a:cxn>
                <a:cxn ang="0">
                  <a:pos x="2" y="10"/>
                </a:cxn>
                <a:cxn ang="0">
                  <a:pos x="0" y="8"/>
                </a:cxn>
                <a:cxn ang="0">
                  <a:pos x="0" y="6"/>
                </a:cxn>
                <a:cxn ang="0">
                  <a:pos x="1" y="5"/>
                </a:cxn>
                <a:cxn ang="0">
                  <a:pos x="2" y="5"/>
                </a:cxn>
                <a:cxn ang="0">
                  <a:pos x="3" y="6"/>
                </a:cxn>
                <a:cxn ang="0">
                  <a:pos x="5" y="7"/>
                </a:cxn>
                <a:cxn ang="0">
                  <a:pos x="6" y="6"/>
                </a:cxn>
                <a:cxn ang="0">
                  <a:pos x="7" y="5"/>
                </a:cxn>
                <a:cxn ang="0">
                  <a:pos x="6" y="4"/>
                </a:cxn>
                <a:cxn ang="0">
                  <a:pos x="4" y="4"/>
                </a:cxn>
                <a:cxn ang="0">
                  <a:pos x="3" y="3"/>
                </a:cxn>
                <a:cxn ang="0">
                  <a:pos x="3" y="1"/>
                </a:cxn>
                <a:cxn ang="0">
                  <a:pos x="4" y="0"/>
                </a:cxn>
                <a:cxn ang="0">
                  <a:pos x="4" y="2"/>
                </a:cxn>
                <a:cxn ang="0">
                  <a:pos x="6" y="2"/>
                </a:cxn>
                <a:cxn ang="0">
                  <a:pos x="8" y="1"/>
                </a:cxn>
                <a:cxn ang="0">
                  <a:pos x="9" y="1"/>
                </a:cxn>
                <a:cxn ang="0">
                  <a:pos x="10" y="2"/>
                </a:cxn>
                <a:cxn ang="0">
                  <a:pos x="12" y="2"/>
                </a:cxn>
                <a:cxn ang="0">
                  <a:pos x="14" y="0"/>
                </a:cxn>
                <a:cxn ang="0">
                  <a:pos x="16" y="0"/>
                </a:cxn>
                <a:cxn ang="0">
                  <a:pos x="18" y="1"/>
                </a:cxn>
                <a:cxn ang="0">
                  <a:pos x="19" y="4"/>
                </a:cxn>
                <a:cxn ang="0">
                  <a:pos x="18" y="5"/>
                </a:cxn>
                <a:cxn ang="0">
                  <a:pos x="15" y="6"/>
                </a:cxn>
                <a:cxn ang="0">
                  <a:pos x="14" y="8"/>
                </a:cxn>
                <a:cxn ang="0">
                  <a:pos x="14" y="10"/>
                </a:cxn>
                <a:cxn ang="0">
                  <a:pos x="13" y="11"/>
                </a:cxn>
                <a:cxn ang="0">
                  <a:pos x="12" y="13"/>
                </a:cxn>
                <a:cxn ang="0">
                  <a:pos x="13" y="15"/>
                </a:cxn>
                <a:cxn ang="0">
                  <a:pos x="15" y="15"/>
                </a:cxn>
                <a:cxn ang="0">
                  <a:pos x="17" y="17"/>
                </a:cxn>
                <a:cxn ang="0">
                  <a:pos x="17" y="18"/>
                </a:cxn>
                <a:cxn ang="0">
                  <a:pos x="16" y="19"/>
                </a:cxn>
                <a:cxn ang="0">
                  <a:pos x="16" y="22"/>
                </a:cxn>
                <a:cxn ang="0">
                  <a:pos x="14" y="23"/>
                </a:cxn>
              </a:cxnLst>
              <a:rect l="0" t="0" r="r" b="b"/>
              <a:pathLst>
                <a:path w="19" h="24">
                  <a:moveTo>
                    <a:pt x="14" y="23"/>
                  </a:moveTo>
                  <a:cubicBezTo>
                    <a:pt x="14" y="23"/>
                    <a:pt x="13" y="23"/>
                    <a:pt x="12" y="23"/>
                  </a:cubicBezTo>
                  <a:cubicBezTo>
                    <a:pt x="12" y="23"/>
                    <a:pt x="11" y="23"/>
                    <a:pt x="11" y="23"/>
                  </a:cubicBezTo>
                  <a:cubicBezTo>
                    <a:pt x="11" y="23"/>
                    <a:pt x="10" y="24"/>
                    <a:pt x="10" y="24"/>
                  </a:cubicBezTo>
                  <a:cubicBezTo>
                    <a:pt x="9" y="24"/>
                    <a:pt x="9" y="23"/>
                    <a:pt x="8" y="23"/>
                  </a:cubicBezTo>
                  <a:cubicBezTo>
                    <a:pt x="8" y="22"/>
                    <a:pt x="8" y="21"/>
                    <a:pt x="8" y="20"/>
                  </a:cubicBezTo>
                  <a:cubicBezTo>
                    <a:pt x="7" y="20"/>
                    <a:pt x="6" y="20"/>
                    <a:pt x="6" y="20"/>
                  </a:cubicBezTo>
                  <a:cubicBezTo>
                    <a:pt x="5" y="19"/>
                    <a:pt x="5" y="18"/>
                    <a:pt x="5" y="17"/>
                  </a:cubicBezTo>
                  <a:cubicBezTo>
                    <a:pt x="5" y="17"/>
                    <a:pt x="6" y="17"/>
                    <a:pt x="7" y="16"/>
                  </a:cubicBezTo>
                  <a:cubicBezTo>
                    <a:pt x="7" y="16"/>
                    <a:pt x="7" y="15"/>
                    <a:pt x="7" y="14"/>
                  </a:cubicBezTo>
                  <a:cubicBezTo>
                    <a:pt x="7" y="13"/>
                    <a:pt x="6" y="11"/>
                    <a:pt x="6" y="11"/>
                  </a:cubicBezTo>
                  <a:cubicBezTo>
                    <a:pt x="6" y="10"/>
                    <a:pt x="4" y="10"/>
                    <a:pt x="4" y="10"/>
                  </a:cubicBezTo>
                  <a:cubicBezTo>
                    <a:pt x="4" y="10"/>
                    <a:pt x="3" y="10"/>
                    <a:pt x="2" y="10"/>
                  </a:cubicBezTo>
                  <a:cubicBezTo>
                    <a:pt x="2" y="9"/>
                    <a:pt x="1" y="8"/>
                    <a:pt x="0" y="8"/>
                  </a:cubicBezTo>
                  <a:cubicBezTo>
                    <a:pt x="0" y="8"/>
                    <a:pt x="0" y="7"/>
                    <a:pt x="0" y="6"/>
                  </a:cubicBezTo>
                  <a:cubicBezTo>
                    <a:pt x="0" y="6"/>
                    <a:pt x="0" y="5"/>
                    <a:pt x="1" y="5"/>
                  </a:cubicBezTo>
                  <a:cubicBezTo>
                    <a:pt x="1" y="5"/>
                    <a:pt x="2" y="5"/>
                    <a:pt x="2" y="5"/>
                  </a:cubicBezTo>
                  <a:cubicBezTo>
                    <a:pt x="3" y="5"/>
                    <a:pt x="3" y="6"/>
                    <a:pt x="3" y="6"/>
                  </a:cubicBezTo>
                  <a:cubicBezTo>
                    <a:pt x="3" y="7"/>
                    <a:pt x="4" y="7"/>
                    <a:pt x="5" y="7"/>
                  </a:cubicBezTo>
                  <a:cubicBezTo>
                    <a:pt x="5" y="7"/>
                    <a:pt x="5" y="6"/>
                    <a:pt x="6" y="6"/>
                  </a:cubicBezTo>
                  <a:cubicBezTo>
                    <a:pt x="6" y="6"/>
                    <a:pt x="7" y="5"/>
                    <a:pt x="7" y="5"/>
                  </a:cubicBezTo>
                  <a:cubicBezTo>
                    <a:pt x="7" y="4"/>
                    <a:pt x="6" y="4"/>
                    <a:pt x="6" y="4"/>
                  </a:cubicBezTo>
                  <a:cubicBezTo>
                    <a:pt x="6" y="4"/>
                    <a:pt x="5" y="4"/>
                    <a:pt x="4" y="4"/>
                  </a:cubicBezTo>
                  <a:cubicBezTo>
                    <a:pt x="4" y="4"/>
                    <a:pt x="4" y="3"/>
                    <a:pt x="3" y="3"/>
                  </a:cubicBezTo>
                  <a:cubicBezTo>
                    <a:pt x="3" y="3"/>
                    <a:pt x="3" y="2"/>
                    <a:pt x="3" y="1"/>
                  </a:cubicBezTo>
                  <a:cubicBezTo>
                    <a:pt x="3" y="1"/>
                    <a:pt x="3" y="0"/>
                    <a:pt x="4" y="0"/>
                  </a:cubicBezTo>
                  <a:cubicBezTo>
                    <a:pt x="4" y="0"/>
                    <a:pt x="4" y="1"/>
                    <a:pt x="4" y="2"/>
                  </a:cubicBezTo>
                  <a:cubicBezTo>
                    <a:pt x="5" y="2"/>
                    <a:pt x="6" y="2"/>
                    <a:pt x="6" y="2"/>
                  </a:cubicBezTo>
                  <a:cubicBezTo>
                    <a:pt x="6" y="2"/>
                    <a:pt x="7" y="1"/>
                    <a:pt x="8" y="1"/>
                  </a:cubicBezTo>
                  <a:cubicBezTo>
                    <a:pt x="8" y="1"/>
                    <a:pt x="9" y="1"/>
                    <a:pt x="9" y="1"/>
                  </a:cubicBezTo>
                  <a:cubicBezTo>
                    <a:pt x="10" y="1"/>
                    <a:pt x="10" y="2"/>
                    <a:pt x="10" y="2"/>
                  </a:cubicBezTo>
                  <a:cubicBezTo>
                    <a:pt x="11" y="2"/>
                    <a:pt x="12" y="2"/>
                    <a:pt x="12" y="2"/>
                  </a:cubicBezTo>
                  <a:cubicBezTo>
                    <a:pt x="12" y="1"/>
                    <a:pt x="13" y="1"/>
                    <a:pt x="14" y="0"/>
                  </a:cubicBezTo>
                  <a:cubicBezTo>
                    <a:pt x="14" y="0"/>
                    <a:pt x="15" y="0"/>
                    <a:pt x="16" y="0"/>
                  </a:cubicBezTo>
                  <a:cubicBezTo>
                    <a:pt x="17" y="0"/>
                    <a:pt x="18" y="1"/>
                    <a:pt x="18" y="1"/>
                  </a:cubicBezTo>
                  <a:cubicBezTo>
                    <a:pt x="19" y="2"/>
                    <a:pt x="19" y="3"/>
                    <a:pt x="19" y="4"/>
                  </a:cubicBezTo>
                  <a:cubicBezTo>
                    <a:pt x="19" y="4"/>
                    <a:pt x="18" y="4"/>
                    <a:pt x="18" y="5"/>
                  </a:cubicBezTo>
                  <a:cubicBezTo>
                    <a:pt x="17" y="5"/>
                    <a:pt x="16" y="6"/>
                    <a:pt x="15" y="6"/>
                  </a:cubicBezTo>
                  <a:cubicBezTo>
                    <a:pt x="15" y="7"/>
                    <a:pt x="14" y="7"/>
                    <a:pt x="14" y="8"/>
                  </a:cubicBezTo>
                  <a:cubicBezTo>
                    <a:pt x="14" y="8"/>
                    <a:pt x="14" y="9"/>
                    <a:pt x="14" y="10"/>
                  </a:cubicBezTo>
                  <a:cubicBezTo>
                    <a:pt x="14" y="10"/>
                    <a:pt x="13" y="11"/>
                    <a:pt x="13" y="11"/>
                  </a:cubicBezTo>
                  <a:cubicBezTo>
                    <a:pt x="13" y="11"/>
                    <a:pt x="12" y="12"/>
                    <a:pt x="12" y="13"/>
                  </a:cubicBezTo>
                  <a:cubicBezTo>
                    <a:pt x="12" y="14"/>
                    <a:pt x="13" y="15"/>
                    <a:pt x="13" y="15"/>
                  </a:cubicBezTo>
                  <a:cubicBezTo>
                    <a:pt x="13" y="15"/>
                    <a:pt x="14" y="15"/>
                    <a:pt x="15" y="15"/>
                  </a:cubicBezTo>
                  <a:cubicBezTo>
                    <a:pt x="15" y="16"/>
                    <a:pt x="17" y="16"/>
                    <a:pt x="17" y="17"/>
                  </a:cubicBezTo>
                  <a:cubicBezTo>
                    <a:pt x="17" y="17"/>
                    <a:pt x="17" y="18"/>
                    <a:pt x="17" y="18"/>
                  </a:cubicBezTo>
                  <a:cubicBezTo>
                    <a:pt x="17" y="18"/>
                    <a:pt x="16" y="19"/>
                    <a:pt x="16" y="19"/>
                  </a:cubicBezTo>
                  <a:cubicBezTo>
                    <a:pt x="16" y="20"/>
                    <a:pt x="16" y="21"/>
                    <a:pt x="16" y="22"/>
                  </a:cubicBezTo>
                  <a:cubicBezTo>
                    <a:pt x="16" y="22"/>
                    <a:pt x="15" y="23"/>
                    <a:pt x="14"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9" name="Freeform 246">
              <a:extLst>
                <a:ext uri="{FF2B5EF4-FFF2-40B4-BE49-F238E27FC236}">
                  <a16:creationId xmlns:a16="http://schemas.microsoft.com/office/drawing/2014/main" id="{003D6361-A005-4D04-AF60-74EC1009F1AD}"/>
                </a:ext>
              </a:extLst>
            </p:cNvPr>
            <p:cNvSpPr>
              <a:spLocks/>
            </p:cNvSpPr>
            <p:nvPr/>
          </p:nvSpPr>
          <p:spPr bwMode="auto">
            <a:xfrm>
              <a:off x="6780552" y="494491"/>
              <a:ext cx="37431" cy="22459"/>
            </a:xfrm>
            <a:custGeom>
              <a:avLst/>
              <a:gdLst/>
              <a:ahLst/>
              <a:cxnLst>
                <a:cxn ang="0">
                  <a:pos x="11" y="7"/>
                </a:cxn>
                <a:cxn ang="0">
                  <a:pos x="11" y="5"/>
                </a:cxn>
                <a:cxn ang="0">
                  <a:pos x="10" y="5"/>
                </a:cxn>
                <a:cxn ang="0">
                  <a:pos x="8" y="5"/>
                </a:cxn>
                <a:cxn ang="0">
                  <a:pos x="8" y="4"/>
                </a:cxn>
                <a:cxn ang="0">
                  <a:pos x="9" y="2"/>
                </a:cxn>
                <a:cxn ang="0">
                  <a:pos x="8" y="0"/>
                </a:cxn>
                <a:cxn ang="0">
                  <a:pos x="6" y="1"/>
                </a:cxn>
                <a:cxn ang="0">
                  <a:pos x="5" y="2"/>
                </a:cxn>
                <a:cxn ang="0">
                  <a:pos x="4" y="3"/>
                </a:cxn>
                <a:cxn ang="0">
                  <a:pos x="3" y="4"/>
                </a:cxn>
                <a:cxn ang="0">
                  <a:pos x="1" y="4"/>
                </a:cxn>
                <a:cxn ang="0">
                  <a:pos x="0" y="5"/>
                </a:cxn>
                <a:cxn ang="0">
                  <a:pos x="0" y="6"/>
                </a:cxn>
                <a:cxn ang="0">
                  <a:pos x="0" y="7"/>
                </a:cxn>
                <a:cxn ang="0">
                  <a:pos x="2" y="7"/>
                </a:cxn>
                <a:cxn ang="0">
                  <a:pos x="4" y="7"/>
                </a:cxn>
                <a:cxn ang="0">
                  <a:pos x="6" y="8"/>
                </a:cxn>
                <a:cxn ang="0">
                  <a:pos x="8" y="8"/>
                </a:cxn>
                <a:cxn ang="0">
                  <a:pos x="10" y="8"/>
                </a:cxn>
                <a:cxn ang="0">
                  <a:pos x="11" y="7"/>
                </a:cxn>
              </a:cxnLst>
              <a:rect l="0" t="0" r="r" b="b"/>
              <a:pathLst>
                <a:path w="12" h="8">
                  <a:moveTo>
                    <a:pt x="11" y="7"/>
                  </a:moveTo>
                  <a:cubicBezTo>
                    <a:pt x="11" y="7"/>
                    <a:pt x="12" y="5"/>
                    <a:pt x="11" y="5"/>
                  </a:cubicBezTo>
                  <a:cubicBezTo>
                    <a:pt x="11" y="5"/>
                    <a:pt x="10" y="5"/>
                    <a:pt x="10" y="5"/>
                  </a:cubicBezTo>
                  <a:cubicBezTo>
                    <a:pt x="9" y="5"/>
                    <a:pt x="9" y="6"/>
                    <a:pt x="8" y="5"/>
                  </a:cubicBezTo>
                  <a:cubicBezTo>
                    <a:pt x="8" y="5"/>
                    <a:pt x="8" y="4"/>
                    <a:pt x="8" y="4"/>
                  </a:cubicBezTo>
                  <a:cubicBezTo>
                    <a:pt x="8" y="3"/>
                    <a:pt x="9" y="2"/>
                    <a:pt x="9" y="2"/>
                  </a:cubicBezTo>
                  <a:cubicBezTo>
                    <a:pt x="9" y="1"/>
                    <a:pt x="9" y="0"/>
                    <a:pt x="8" y="0"/>
                  </a:cubicBezTo>
                  <a:cubicBezTo>
                    <a:pt x="8" y="0"/>
                    <a:pt x="7" y="1"/>
                    <a:pt x="6" y="1"/>
                  </a:cubicBezTo>
                  <a:cubicBezTo>
                    <a:pt x="6" y="1"/>
                    <a:pt x="6" y="2"/>
                    <a:pt x="5" y="2"/>
                  </a:cubicBezTo>
                  <a:cubicBezTo>
                    <a:pt x="5" y="2"/>
                    <a:pt x="4" y="2"/>
                    <a:pt x="4" y="3"/>
                  </a:cubicBezTo>
                  <a:cubicBezTo>
                    <a:pt x="4" y="3"/>
                    <a:pt x="4" y="4"/>
                    <a:pt x="3" y="4"/>
                  </a:cubicBezTo>
                  <a:cubicBezTo>
                    <a:pt x="3" y="4"/>
                    <a:pt x="2" y="4"/>
                    <a:pt x="1" y="4"/>
                  </a:cubicBezTo>
                  <a:cubicBezTo>
                    <a:pt x="1" y="4"/>
                    <a:pt x="0" y="4"/>
                    <a:pt x="0" y="5"/>
                  </a:cubicBezTo>
                  <a:cubicBezTo>
                    <a:pt x="0" y="5"/>
                    <a:pt x="0" y="6"/>
                    <a:pt x="0" y="6"/>
                  </a:cubicBezTo>
                  <a:cubicBezTo>
                    <a:pt x="0" y="6"/>
                    <a:pt x="0" y="7"/>
                    <a:pt x="0" y="7"/>
                  </a:cubicBezTo>
                  <a:cubicBezTo>
                    <a:pt x="1" y="7"/>
                    <a:pt x="2" y="7"/>
                    <a:pt x="2" y="7"/>
                  </a:cubicBezTo>
                  <a:cubicBezTo>
                    <a:pt x="3" y="7"/>
                    <a:pt x="4" y="7"/>
                    <a:pt x="4" y="7"/>
                  </a:cubicBezTo>
                  <a:cubicBezTo>
                    <a:pt x="5" y="7"/>
                    <a:pt x="6" y="8"/>
                    <a:pt x="6" y="8"/>
                  </a:cubicBezTo>
                  <a:cubicBezTo>
                    <a:pt x="7" y="8"/>
                    <a:pt x="8" y="8"/>
                    <a:pt x="8" y="8"/>
                  </a:cubicBezTo>
                  <a:cubicBezTo>
                    <a:pt x="9" y="8"/>
                    <a:pt x="10" y="8"/>
                    <a:pt x="10" y="8"/>
                  </a:cubicBezTo>
                  <a:cubicBezTo>
                    <a:pt x="10" y="7"/>
                    <a:pt x="11" y="7"/>
                    <a:pt x="11"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47">
              <a:extLst>
                <a:ext uri="{FF2B5EF4-FFF2-40B4-BE49-F238E27FC236}">
                  <a16:creationId xmlns:a16="http://schemas.microsoft.com/office/drawing/2014/main" id="{548EB90A-C13C-46D2-BE04-6222D8AAFA55}"/>
                </a:ext>
              </a:extLst>
            </p:cNvPr>
            <p:cNvSpPr>
              <a:spLocks/>
            </p:cNvSpPr>
            <p:nvPr/>
          </p:nvSpPr>
          <p:spPr bwMode="auto">
            <a:xfrm>
              <a:off x="6760589" y="501976"/>
              <a:ext cx="12477" cy="12477"/>
            </a:xfrm>
            <a:custGeom>
              <a:avLst/>
              <a:gdLst/>
              <a:ahLst/>
              <a:cxnLst>
                <a:cxn ang="0">
                  <a:pos x="3" y="2"/>
                </a:cxn>
                <a:cxn ang="0">
                  <a:pos x="1" y="4"/>
                </a:cxn>
                <a:cxn ang="0">
                  <a:pos x="0" y="3"/>
                </a:cxn>
                <a:cxn ang="0">
                  <a:pos x="0" y="2"/>
                </a:cxn>
                <a:cxn ang="0">
                  <a:pos x="1" y="2"/>
                </a:cxn>
                <a:cxn ang="0">
                  <a:pos x="2" y="1"/>
                </a:cxn>
                <a:cxn ang="0">
                  <a:pos x="3" y="1"/>
                </a:cxn>
                <a:cxn ang="0">
                  <a:pos x="4" y="1"/>
                </a:cxn>
                <a:cxn ang="0">
                  <a:pos x="3" y="2"/>
                </a:cxn>
              </a:cxnLst>
              <a:rect l="0" t="0" r="r" b="b"/>
              <a:pathLst>
                <a:path w="4" h="4">
                  <a:moveTo>
                    <a:pt x="3" y="2"/>
                  </a:moveTo>
                  <a:cubicBezTo>
                    <a:pt x="3" y="3"/>
                    <a:pt x="2" y="3"/>
                    <a:pt x="1" y="4"/>
                  </a:cubicBezTo>
                  <a:cubicBezTo>
                    <a:pt x="1" y="4"/>
                    <a:pt x="0" y="4"/>
                    <a:pt x="0" y="3"/>
                  </a:cubicBezTo>
                  <a:cubicBezTo>
                    <a:pt x="0" y="3"/>
                    <a:pt x="0" y="2"/>
                    <a:pt x="0" y="2"/>
                  </a:cubicBezTo>
                  <a:cubicBezTo>
                    <a:pt x="0" y="2"/>
                    <a:pt x="1" y="2"/>
                    <a:pt x="1" y="2"/>
                  </a:cubicBezTo>
                  <a:cubicBezTo>
                    <a:pt x="2" y="1"/>
                    <a:pt x="2" y="1"/>
                    <a:pt x="2" y="1"/>
                  </a:cubicBezTo>
                  <a:cubicBezTo>
                    <a:pt x="2" y="0"/>
                    <a:pt x="3" y="0"/>
                    <a:pt x="3" y="1"/>
                  </a:cubicBezTo>
                  <a:cubicBezTo>
                    <a:pt x="4" y="1"/>
                    <a:pt x="4" y="1"/>
                    <a:pt x="4" y="1"/>
                  </a:cubicBezTo>
                  <a:cubicBezTo>
                    <a:pt x="4" y="2"/>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48">
              <a:extLst>
                <a:ext uri="{FF2B5EF4-FFF2-40B4-BE49-F238E27FC236}">
                  <a16:creationId xmlns:a16="http://schemas.microsoft.com/office/drawing/2014/main" id="{50D062A9-5B21-45B5-A5EE-666801CA4F8D}"/>
                </a:ext>
              </a:extLst>
            </p:cNvPr>
            <p:cNvSpPr>
              <a:spLocks/>
            </p:cNvSpPr>
            <p:nvPr/>
          </p:nvSpPr>
          <p:spPr bwMode="auto">
            <a:xfrm>
              <a:off x="6870384" y="472032"/>
              <a:ext cx="12477" cy="12477"/>
            </a:xfrm>
            <a:custGeom>
              <a:avLst/>
              <a:gdLst/>
              <a:ahLst/>
              <a:cxnLst>
                <a:cxn ang="0">
                  <a:pos x="4" y="1"/>
                </a:cxn>
                <a:cxn ang="0">
                  <a:pos x="2" y="2"/>
                </a:cxn>
                <a:cxn ang="0">
                  <a:pos x="2" y="3"/>
                </a:cxn>
                <a:cxn ang="0">
                  <a:pos x="0" y="4"/>
                </a:cxn>
                <a:cxn ang="0">
                  <a:pos x="0" y="2"/>
                </a:cxn>
                <a:cxn ang="0">
                  <a:pos x="1" y="1"/>
                </a:cxn>
                <a:cxn ang="0">
                  <a:pos x="3" y="0"/>
                </a:cxn>
                <a:cxn ang="0">
                  <a:pos x="4" y="1"/>
                </a:cxn>
              </a:cxnLst>
              <a:rect l="0" t="0" r="r" b="b"/>
              <a:pathLst>
                <a:path w="4" h="4">
                  <a:moveTo>
                    <a:pt x="4" y="1"/>
                  </a:moveTo>
                  <a:cubicBezTo>
                    <a:pt x="4" y="2"/>
                    <a:pt x="3" y="2"/>
                    <a:pt x="2" y="2"/>
                  </a:cubicBezTo>
                  <a:cubicBezTo>
                    <a:pt x="2" y="2"/>
                    <a:pt x="2" y="3"/>
                    <a:pt x="2" y="3"/>
                  </a:cubicBezTo>
                  <a:cubicBezTo>
                    <a:pt x="2" y="4"/>
                    <a:pt x="1" y="4"/>
                    <a:pt x="0" y="4"/>
                  </a:cubicBezTo>
                  <a:cubicBezTo>
                    <a:pt x="0" y="4"/>
                    <a:pt x="0" y="3"/>
                    <a:pt x="0" y="2"/>
                  </a:cubicBezTo>
                  <a:cubicBezTo>
                    <a:pt x="0" y="2"/>
                    <a:pt x="1" y="1"/>
                    <a:pt x="1" y="1"/>
                  </a:cubicBezTo>
                  <a:cubicBezTo>
                    <a:pt x="1" y="1"/>
                    <a:pt x="2" y="0"/>
                    <a:pt x="3" y="0"/>
                  </a:cubicBezTo>
                  <a:cubicBezTo>
                    <a:pt x="3" y="0"/>
                    <a:pt x="4" y="1"/>
                    <a:pt x="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49">
              <a:extLst>
                <a:ext uri="{FF2B5EF4-FFF2-40B4-BE49-F238E27FC236}">
                  <a16:creationId xmlns:a16="http://schemas.microsoft.com/office/drawing/2014/main" id="{C41DA160-E8F5-4D9A-B86A-9827912C9B70}"/>
                </a:ext>
              </a:extLst>
            </p:cNvPr>
            <p:cNvSpPr>
              <a:spLocks/>
            </p:cNvSpPr>
            <p:nvPr/>
          </p:nvSpPr>
          <p:spPr bwMode="auto">
            <a:xfrm>
              <a:off x="6628338" y="294865"/>
              <a:ext cx="244542" cy="199626"/>
            </a:xfrm>
            <a:custGeom>
              <a:avLst/>
              <a:gdLst/>
              <a:ahLst/>
              <a:cxnLst>
                <a:cxn ang="0">
                  <a:pos x="82" y="45"/>
                </a:cxn>
                <a:cxn ang="0">
                  <a:pos x="75" y="46"/>
                </a:cxn>
                <a:cxn ang="0">
                  <a:pos x="69" y="49"/>
                </a:cxn>
                <a:cxn ang="0">
                  <a:pos x="71" y="52"/>
                </a:cxn>
                <a:cxn ang="0">
                  <a:pos x="68" y="54"/>
                </a:cxn>
                <a:cxn ang="0">
                  <a:pos x="64" y="49"/>
                </a:cxn>
                <a:cxn ang="0">
                  <a:pos x="69" y="45"/>
                </a:cxn>
                <a:cxn ang="0">
                  <a:pos x="67" y="42"/>
                </a:cxn>
                <a:cxn ang="0">
                  <a:pos x="62" y="43"/>
                </a:cxn>
                <a:cxn ang="0">
                  <a:pos x="56" y="44"/>
                </a:cxn>
                <a:cxn ang="0">
                  <a:pos x="56" y="38"/>
                </a:cxn>
                <a:cxn ang="0">
                  <a:pos x="56" y="34"/>
                </a:cxn>
                <a:cxn ang="0">
                  <a:pos x="51" y="37"/>
                </a:cxn>
                <a:cxn ang="0">
                  <a:pos x="46" y="36"/>
                </a:cxn>
                <a:cxn ang="0">
                  <a:pos x="38" y="37"/>
                </a:cxn>
                <a:cxn ang="0">
                  <a:pos x="33" y="34"/>
                </a:cxn>
                <a:cxn ang="0">
                  <a:pos x="38" y="28"/>
                </a:cxn>
                <a:cxn ang="0">
                  <a:pos x="40" y="27"/>
                </a:cxn>
                <a:cxn ang="0">
                  <a:pos x="44" y="25"/>
                </a:cxn>
                <a:cxn ang="0">
                  <a:pos x="45" y="20"/>
                </a:cxn>
                <a:cxn ang="0">
                  <a:pos x="38" y="15"/>
                </a:cxn>
                <a:cxn ang="0">
                  <a:pos x="36" y="7"/>
                </a:cxn>
                <a:cxn ang="0">
                  <a:pos x="28" y="5"/>
                </a:cxn>
                <a:cxn ang="0">
                  <a:pos x="17" y="0"/>
                </a:cxn>
                <a:cxn ang="0">
                  <a:pos x="7" y="3"/>
                </a:cxn>
                <a:cxn ang="0">
                  <a:pos x="3" y="11"/>
                </a:cxn>
                <a:cxn ang="0">
                  <a:pos x="2" y="20"/>
                </a:cxn>
                <a:cxn ang="0">
                  <a:pos x="2" y="25"/>
                </a:cxn>
                <a:cxn ang="0">
                  <a:pos x="1" y="40"/>
                </a:cxn>
                <a:cxn ang="0">
                  <a:pos x="6" y="47"/>
                </a:cxn>
                <a:cxn ang="0">
                  <a:pos x="9" y="46"/>
                </a:cxn>
                <a:cxn ang="0">
                  <a:pos x="12" y="46"/>
                </a:cxn>
                <a:cxn ang="0">
                  <a:pos x="14" y="39"/>
                </a:cxn>
                <a:cxn ang="0">
                  <a:pos x="11" y="35"/>
                </a:cxn>
                <a:cxn ang="0">
                  <a:pos x="13" y="33"/>
                </a:cxn>
                <a:cxn ang="0">
                  <a:pos x="16" y="36"/>
                </a:cxn>
                <a:cxn ang="0">
                  <a:pos x="15" y="32"/>
                </a:cxn>
                <a:cxn ang="0">
                  <a:pos x="12" y="28"/>
                </a:cxn>
                <a:cxn ang="0">
                  <a:pos x="16" y="25"/>
                </a:cxn>
                <a:cxn ang="0">
                  <a:pos x="18" y="28"/>
                </a:cxn>
                <a:cxn ang="0">
                  <a:pos x="21" y="38"/>
                </a:cxn>
                <a:cxn ang="0">
                  <a:pos x="16" y="42"/>
                </a:cxn>
                <a:cxn ang="0">
                  <a:pos x="17" y="50"/>
                </a:cxn>
                <a:cxn ang="0">
                  <a:pos x="20" y="58"/>
                </a:cxn>
                <a:cxn ang="0">
                  <a:pos x="23" y="57"/>
                </a:cxn>
                <a:cxn ang="0">
                  <a:pos x="26" y="57"/>
                </a:cxn>
                <a:cxn ang="0">
                  <a:pos x="31" y="55"/>
                </a:cxn>
                <a:cxn ang="0">
                  <a:pos x="36" y="53"/>
                </a:cxn>
                <a:cxn ang="0">
                  <a:pos x="46" y="49"/>
                </a:cxn>
                <a:cxn ang="0">
                  <a:pos x="48" y="51"/>
                </a:cxn>
                <a:cxn ang="0">
                  <a:pos x="57" y="62"/>
                </a:cxn>
                <a:cxn ang="0">
                  <a:pos x="64" y="65"/>
                </a:cxn>
                <a:cxn ang="0">
                  <a:pos x="70" y="61"/>
                </a:cxn>
                <a:cxn ang="0">
                  <a:pos x="76" y="56"/>
                </a:cxn>
              </a:cxnLst>
              <a:rect l="0" t="0" r="r" b="b"/>
              <a:pathLst>
                <a:path w="83" h="67">
                  <a:moveTo>
                    <a:pt x="81" y="55"/>
                  </a:moveTo>
                  <a:cubicBezTo>
                    <a:pt x="81" y="55"/>
                    <a:pt x="82" y="53"/>
                    <a:pt x="82" y="52"/>
                  </a:cubicBezTo>
                  <a:cubicBezTo>
                    <a:pt x="83" y="51"/>
                    <a:pt x="82" y="49"/>
                    <a:pt x="82" y="48"/>
                  </a:cubicBezTo>
                  <a:cubicBezTo>
                    <a:pt x="82" y="47"/>
                    <a:pt x="82" y="46"/>
                    <a:pt x="82" y="45"/>
                  </a:cubicBezTo>
                  <a:cubicBezTo>
                    <a:pt x="82" y="45"/>
                    <a:pt x="81" y="44"/>
                    <a:pt x="80" y="44"/>
                  </a:cubicBezTo>
                  <a:cubicBezTo>
                    <a:pt x="80" y="44"/>
                    <a:pt x="79" y="45"/>
                    <a:pt x="79" y="45"/>
                  </a:cubicBezTo>
                  <a:cubicBezTo>
                    <a:pt x="78" y="45"/>
                    <a:pt x="77" y="45"/>
                    <a:pt x="76" y="45"/>
                  </a:cubicBezTo>
                  <a:cubicBezTo>
                    <a:pt x="76" y="45"/>
                    <a:pt x="76" y="46"/>
                    <a:pt x="75" y="46"/>
                  </a:cubicBezTo>
                  <a:cubicBezTo>
                    <a:pt x="75" y="46"/>
                    <a:pt x="74" y="47"/>
                    <a:pt x="73" y="47"/>
                  </a:cubicBezTo>
                  <a:cubicBezTo>
                    <a:pt x="73" y="47"/>
                    <a:pt x="72" y="48"/>
                    <a:pt x="71" y="48"/>
                  </a:cubicBezTo>
                  <a:cubicBezTo>
                    <a:pt x="71" y="48"/>
                    <a:pt x="70" y="48"/>
                    <a:pt x="69" y="48"/>
                  </a:cubicBezTo>
                  <a:cubicBezTo>
                    <a:pt x="69" y="49"/>
                    <a:pt x="69" y="49"/>
                    <a:pt x="69" y="49"/>
                  </a:cubicBezTo>
                  <a:cubicBezTo>
                    <a:pt x="68" y="49"/>
                    <a:pt x="69" y="50"/>
                    <a:pt x="69" y="51"/>
                  </a:cubicBezTo>
                  <a:cubicBezTo>
                    <a:pt x="69" y="51"/>
                    <a:pt x="70" y="50"/>
                    <a:pt x="71" y="51"/>
                  </a:cubicBezTo>
                  <a:cubicBezTo>
                    <a:pt x="71" y="51"/>
                    <a:pt x="71" y="51"/>
                    <a:pt x="72" y="51"/>
                  </a:cubicBezTo>
                  <a:cubicBezTo>
                    <a:pt x="72" y="52"/>
                    <a:pt x="71" y="52"/>
                    <a:pt x="71" y="52"/>
                  </a:cubicBezTo>
                  <a:cubicBezTo>
                    <a:pt x="71" y="53"/>
                    <a:pt x="72" y="53"/>
                    <a:pt x="72" y="54"/>
                  </a:cubicBezTo>
                  <a:cubicBezTo>
                    <a:pt x="71" y="54"/>
                    <a:pt x="71" y="56"/>
                    <a:pt x="71" y="56"/>
                  </a:cubicBezTo>
                  <a:cubicBezTo>
                    <a:pt x="71" y="56"/>
                    <a:pt x="70" y="55"/>
                    <a:pt x="69" y="55"/>
                  </a:cubicBezTo>
                  <a:cubicBezTo>
                    <a:pt x="69" y="54"/>
                    <a:pt x="69" y="54"/>
                    <a:pt x="68" y="54"/>
                  </a:cubicBezTo>
                  <a:cubicBezTo>
                    <a:pt x="68" y="53"/>
                    <a:pt x="67" y="54"/>
                    <a:pt x="67" y="54"/>
                  </a:cubicBezTo>
                  <a:cubicBezTo>
                    <a:pt x="66" y="54"/>
                    <a:pt x="66" y="54"/>
                    <a:pt x="66" y="53"/>
                  </a:cubicBezTo>
                  <a:cubicBezTo>
                    <a:pt x="66" y="52"/>
                    <a:pt x="66" y="51"/>
                    <a:pt x="66" y="50"/>
                  </a:cubicBezTo>
                  <a:cubicBezTo>
                    <a:pt x="66" y="49"/>
                    <a:pt x="64" y="49"/>
                    <a:pt x="64" y="49"/>
                  </a:cubicBezTo>
                  <a:cubicBezTo>
                    <a:pt x="64" y="48"/>
                    <a:pt x="64" y="47"/>
                    <a:pt x="64" y="47"/>
                  </a:cubicBezTo>
                  <a:cubicBezTo>
                    <a:pt x="65" y="46"/>
                    <a:pt x="66" y="47"/>
                    <a:pt x="66" y="46"/>
                  </a:cubicBezTo>
                  <a:cubicBezTo>
                    <a:pt x="67" y="46"/>
                    <a:pt x="67" y="45"/>
                    <a:pt x="67" y="45"/>
                  </a:cubicBezTo>
                  <a:cubicBezTo>
                    <a:pt x="68" y="45"/>
                    <a:pt x="68" y="45"/>
                    <a:pt x="69" y="45"/>
                  </a:cubicBezTo>
                  <a:cubicBezTo>
                    <a:pt x="69" y="45"/>
                    <a:pt x="70" y="44"/>
                    <a:pt x="70" y="44"/>
                  </a:cubicBezTo>
                  <a:cubicBezTo>
                    <a:pt x="70" y="43"/>
                    <a:pt x="70" y="42"/>
                    <a:pt x="70" y="41"/>
                  </a:cubicBezTo>
                  <a:cubicBezTo>
                    <a:pt x="70" y="41"/>
                    <a:pt x="69" y="41"/>
                    <a:pt x="69" y="41"/>
                  </a:cubicBezTo>
                  <a:cubicBezTo>
                    <a:pt x="68" y="41"/>
                    <a:pt x="68" y="42"/>
                    <a:pt x="67" y="42"/>
                  </a:cubicBezTo>
                  <a:cubicBezTo>
                    <a:pt x="67" y="42"/>
                    <a:pt x="66" y="42"/>
                    <a:pt x="66" y="42"/>
                  </a:cubicBezTo>
                  <a:cubicBezTo>
                    <a:pt x="66" y="42"/>
                    <a:pt x="65" y="41"/>
                    <a:pt x="65" y="41"/>
                  </a:cubicBezTo>
                  <a:cubicBezTo>
                    <a:pt x="64" y="41"/>
                    <a:pt x="63" y="41"/>
                    <a:pt x="63" y="41"/>
                  </a:cubicBezTo>
                  <a:cubicBezTo>
                    <a:pt x="62" y="41"/>
                    <a:pt x="62" y="43"/>
                    <a:pt x="62" y="43"/>
                  </a:cubicBezTo>
                  <a:cubicBezTo>
                    <a:pt x="62" y="43"/>
                    <a:pt x="61" y="44"/>
                    <a:pt x="61" y="44"/>
                  </a:cubicBezTo>
                  <a:cubicBezTo>
                    <a:pt x="60" y="45"/>
                    <a:pt x="60" y="46"/>
                    <a:pt x="59" y="46"/>
                  </a:cubicBezTo>
                  <a:cubicBezTo>
                    <a:pt x="59" y="46"/>
                    <a:pt x="57" y="46"/>
                    <a:pt x="57" y="46"/>
                  </a:cubicBezTo>
                  <a:cubicBezTo>
                    <a:pt x="56" y="46"/>
                    <a:pt x="56" y="45"/>
                    <a:pt x="56" y="44"/>
                  </a:cubicBezTo>
                  <a:cubicBezTo>
                    <a:pt x="55" y="44"/>
                    <a:pt x="55" y="43"/>
                    <a:pt x="55" y="42"/>
                  </a:cubicBezTo>
                  <a:cubicBezTo>
                    <a:pt x="56" y="42"/>
                    <a:pt x="57" y="42"/>
                    <a:pt x="58" y="41"/>
                  </a:cubicBezTo>
                  <a:cubicBezTo>
                    <a:pt x="58" y="41"/>
                    <a:pt x="58" y="40"/>
                    <a:pt x="58" y="39"/>
                  </a:cubicBezTo>
                  <a:cubicBezTo>
                    <a:pt x="57" y="39"/>
                    <a:pt x="56" y="39"/>
                    <a:pt x="56" y="38"/>
                  </a:cubicBezTo>
                  <a:cubicBezTo>
                    <a:pt x="56" y="38"/>
                    <a:pt x="56" y="37"/>
                    <a:pt x="56" y="37"/>
                  </a:cubicBezTo>
                  <a:cubicBezTo>
                    <a:pt x="56" y="37"/>
                    <a:pt x="57" y="36"/>
                    <a:pt x="57" y="36"/>
                  </a:cubicBezTo>
                  <a:cubicBezTo>
                    <a:pt x="57" y="35"/>
                    <a:pt x="58" y="35"/>
                    <a:pt x="58" y="34"/>
                  </a:cubicBezTo>
                  <a:cubicBezTo>
                    <a:pt x="57" y="34"/>
                    <a:pt x="57" y="34"/>
                    <a:pt x="56" y="34"/>
                  </a:cubicBezTo>
                  <a:cubicBezTo>
                    <a:pt x="56" y="34"/>
                    <a:pt x="55" y="34"/>
                    <a:pt x="55" y="35"/>
                  </a:cubicBezTo>
                  <a:cubicBezTo>
                    <a:pt x="55" y="35"/>
                    <a:pt x="54" y="34"/>
                    <a:pt x="53" y="34"/>
                  </a:cubicBezTo>
                  <a:cubicBezTo>
                    <a:pt x="53" y="34"/>
                    <a:pt x="52" y="34"/>
                    <a:pt x="52" y="35"/>
                  </a:cubicBezTo>
                  <a:cubicBezTo>
                    <a:pt x="52" y="35"/>
                    <a:pt x="52" y="36"/>
                    <a:pt x="51" y="37"/>
                  </a:cubicBezTo>
                  <a:cubicBezTo>
                    <a:pt x="51" y="37"/>
                    <a:pt x="51" y="38"/>
                    <a:pt x="51" y="38"/>
                  </a:cubicBezTo>
                  <a:cubicBezTo>
                    <a:pt x="51" y="39"/>
                    <a:pt x="50" y="40"/>
                    <a:pt x="50" y="40"/>
                  </a:cubicBezTo>
                  <a:cubicBezTo>
                    <a:pt x="49" y="40"/>
                    <a:pt x="48" y="39"/>
                    <a:pt x="48" y="38"/>
                  </a:cubicBezTo>
                  <a:cubicBezTo>
                    <a:pt x="47" y="38"/>
                    <a:pt x="46" y="36"/>
                    <a:pt x="46" y="36"/>
                  </a:cubicBezTo>
                  <a:cubicBezTo>
                    <a:pt x="45" y="35"/>
                    <a:pt x="44" y="34"/>
                    <a:pt x="43" y="34"/>
                  </a:cubicBezTo>
                  <a:cubicBezTo>
                    <a:pt x="43" y="34"/>
                    <a:pt x="42" y="34"/>
                    <a:pt x="41" y="34"/>
                  </a:cubicBezTo>
                  <a:cubicBezTo>
                    <a:pt x="41" y="34"/>
                    <a:pt x="40" y="34"/>
                    <a:pt x="40" y="35"/>
                  </a:cubicBezTo>
                  <a:cubicBezTo>
                    <a:pt x="39" y="35"/>
                    <a:pt x="39" y="36"/>
                    <a:pt x="38" y="37"/>
                  </a:cubicBezTo>
                  <a:cubicBezTo>
                    <a:pt x="38" y="37"/>
                    <a:pt x="38" y="37"/>
                    <a:pt x="38" y="37"/>
                  </a:cubicBezTo>
                  <a:cubicBezTo>
                    <a:pt x="37" y="38"/>
                    <a:pt x="36" y="37"/>
                    <a:pt x="35" y="37"/>
                  </a:cubicBezTo>
                  <a:cubicBezTo>
                    <a:pt x="35" y="37"/>
                    <a:pt x="33" y="36"/>
                    <a:pt x="33" y="36"/>
                  </a:cubicBezTo>
                  <a:cubicBezTo>
                    <a:pt x="33" y="35"/>
                    <a:pt x="33" y="34"/>
                    <a:pt x="33" y="34"/>
                  </a:cubicBezTo>
                  <a:cubicBezTo>
                    <a:pt x="33" y="34"/>
                    <a:pt x="34" y="33"/>
                    <a:pt x="34" y="32"/>
                  </a:cubicBezTo>
                  <a:cubicBezTo>
                    <a:pt x="34" y="32"/>
                    <a:pt x="35" y="31"/>
                    <a:pt x="36" y="31"/>
                  </a:cubicBezTo>
                  <a:cubicBezTo>
                    <a:pt x="36" y="31"/>
                    <a:pt x="37" y="30"/>
                    <a:pt x="38" y="30"/>
                  </a:cubicBezTo>
                  <a:cubicBezTo>
                    <a:pt x="38" y="30"/>
                    <a:pt x="38" y="29"/>
                    <a:pt x="38" y="28"/>
                  </a:cubicBezTo>
                  <a:cubicBezTo>
                    <a:pt x="38" y="28"/>
                    <a:pt x="38" y="27"/>
                    <a:pt x="38" y="27"/>
                  </a:cubicBezTo>
                  <a:cubicBezTo>
                    <a:pt x="38" y="26"/>
                    <a:pt x="39" y="25"/>
                    <a:pt x="39" y="25"/>
                  </a:cubicBezTo>
                  <a:cubicBezTo>
                    <a:pt x="40" y="25"/>
                    <a:pt x="40" y="26"/>
                    <a:pt x="40" y="26"/>
                  </a:cubicBezTo>
                  <a:cubicBezTo>
                    <a:pt x="41" y="26"/>
                    <a:pt x="40" y="27"/>
                    <a:pt x="40" y="27"/>
                  </a:cubicBezTo>
                  <a:cubicBezTo>
                    <a:pt x="40" y="28"/>
                    <a:pt x="40" y="28"/>
                    <a:pt x="41" y="29"/>
                  </a:cubicBezTo>
                  <a:cubicBezTo>
                    <a:pt x="41" y="29"/>
                    <a:pt x="42" y="29"/>
                    <a:pt x="42" y="29"/>
                  </a:cubicBezTo>
                  <a:cubicBezTo>
                    <a:pt x="43" y="28"/>
                    <a:pt x="43" y="28"/>
                    <a:pt x="43" y="27"/>
                  </a:cubicBezTo>
                  <a:cubicBezTo>
                    <a:pt x="44" y="27"/>
                    <a:pt x="44" y="26"/>
                    <a:pt x="44" y="25"/>
                  </a:cubicBezTo>
                  <a:cubicBezTo>
                    <a:pt x="44" y="25"/>
                    <a:pt x="45" y="25"/>
                    <a:pt x="45" y="24"/>
                  </a:cubicBezTo>
                  <a:cubicBezTo>
                    <a:pt x="45" y="24"/>
                    <a:pt x="45" y="23"/>
                    <a:pt x="45" y="23"/>
                  </a:cubicBezTo>
                  <a:cubicBezTo>
                    <a:pt x="45" y="23"/>
                    <a:pt x="45" y="22"/>
                    <a:pt x="45" y="21"/>
                  </a:cubicBezTo>
                  <a:cubicBezTo>
                    <a:pt x="45" y="21"/>
                    <a:pt x="45" y="20"/>
                    <a:pt x="45" y="20"/>
                  </a:cubicBezTo>
                  <a:cubicBezTo>
                    <a:pt x="44" y="19"/>
                    <a:pt x="43" y="18"/>
                    <a:pt x="43" y="18"/>
                  </a:cubicBezTo>
                  <a:cubicBezTo>
                    <a:pt x="42" y="17"/>
                    <a:pt x="41" y="17"/>
                    <a:pt x="40" y="16"/>
                  </a:cubicBezTo>
                  <a:cubicBezTo>
                    <a:pt x="40" y="16"/>
                    <a:pt x="39" y="16"/>
                    <a:pt x="39" y="16"/>
                  </a:cubicBezTo>
                  <a:cubicBezTo>
                    <a:pt x="39" y="16"/>
                    <a:pt x="38" y="15"/>
                    <a:pt x="38" y="15"/>
                  </a:cubicBezTo>
                  <a:cubicBezTo>
                    <a:pt x="38" y="15"/>
                    <a:pt x="38" y="14"/>
                    <a:pt x="38" y="13"/>
                  </a:cubicBezTo>
                  <a:cubicBezTo>
                    <a:pt x="38" y="13"/>
                    <a:pt x="38" y="12"/>
                    <a:pt x="38" y="12"/>
                  </a:cubicBezTo>
                  <a:cubicBezTo>
                    <a:pt x="38" y="11"/>
                    <a:pt x="37" y="10"/>
                    <a:pt x="37" y="9"/>
                  </a:cubicBezTo>
                  <a:cubicBezTo>
                    <a:pt x="37" y="9"/>
                    <a:pt x="36" y="8"/>
                    <a:pt x="36" y="7"/>
                  </a:cubicBezTo>
                  <a:cubicBezTo>
                    <a:pt x="36" y="7"/>
                    <a:pt x="35" y="7"/>
                    <a:pt x="35" y="7"/>
                  </a:cubicBezTo>
                  <a:cubicBezTo>
                    <a:pt x="34" y="7"/>
                    <a:pt x="33" y="8"/>
                    <a:pt x="33" y="8"/>
                  </a:cubicBezTo>
                  <a:cubicBezTo>
                    <a:pt x="32" y="8"/>
                    <a:pt x="32" y="7"/>
                    <a:pt x="31" y="7"/>
                  </a:cubicBezTo>
                  <a:cubicBezTo>
                    <a:pt x="30" y="7"/>
                    <a:pt x="29" y="6"/>
                    <a:pt x="28" y="5"/>
                  </a:cubicBezTo>
                  <a:cubicBezTo>
                    <a:pt x="27" y="5"/>
                    <a:pt x="26" y="4"/>
                    <a:pt x="25" y="3"/>
                  </a:cubicBezTo>
                  <a:cubicBezTo>
                    <a:pt x="24" y="3"/>
                    <a:pt x="23" y="2"/>
                    <a:pt x="23" y="1"/>
                  </a:cubicBezTo>
                  <a:cubicBezTo>
                    <a:pt x="22" y="1"/>
                    <a:pt x="20" y="0"/>
                    <a:pt x="20" y="0"/>
                  </a:cubicBezTo>
                  <a:cubicBezTo>
                    <a:pt x="19" y="0"/>
                    <a:pt x="18" y="0"/>
                    <a:pt x="17" y="0"/>
                  </a:cubicBezTo>
                  <a:cubicBezTo>
                    <a:pt x="16" y="1"/>
                    <a:pt x="14" y="1"/>
                    <a:pt x="13" y="2"/>
                  </a:cubicBezTo>
                  <a:cubicBezTo>
                    <a:pt x="13" y="2"/>
                    <a:pt x="12" y="3"/>
                    <a:pt x="11" y="3"/>
                  </a:cubicBezTo>
                  <a:cubicBezTo>
                    <a:pt x="10" y="3"/>
                    <a:pt x="9" y="3"/>
                    <a:pt x="9" y="3"/>
                  </a:cubicBezTo>
                  <a:cubicBezTo>
                    <a:pt x="8" y="3"/>
                    <a:pt x="7" y="3"/>
                    <a:pt x="7" y="3"/>
                  </a:cubicBezTo>
                  <a:cubicBezTo>
                    <a:pt x="6" y="3"/>
                    <a:pt x="6" y="4"/>
                    <a:pt x="6" y="5"/>
                  </a:cubicBezTo>
                  <a:cubicBezTo>
                    <a:pt x="6" y="5"/>
                    <a:pt x="5" y="6"/>
                    <a:pt x="5" y="7"/>
                  </a:cubicBezTo>
                  <a:cubicBezTo>
                    <a:pt x="5" y="7"/>
                    <a:pt x="5" y="8"/>
                    <a:pt x="4" y="9"/>
                  </a:cubicBezTo>
                  <a:cubicBezTo>
                    <a:pt x="4" y="9"/>
                    <a:pt x="3" y="10"/>
                    <a:pt x="3" y="11"/>
                  </a:cubicBezTo>
                  <a:cubicBezTo>
                    <a:pt x="3" y="11"/>
                    <a:pt x="2" y="12"/>
                    <a:pt x="2" y="12"/>
                  </a:cubicBezTo>
                  <a:cubicBezTo>
                    <a:pt x="2" y="13"/>
                    <a:pt x="2" y="13"/>
                    <a:pt x="2" y="14"/>
                  </a:cubicBezTo>
                  <a:cubicBezTo>
                    <a:pt x="2" y="15"/>
                    <a:pt x="2" y="16"/>
                    <a:pt x="2" y="17"/>
                  </a:cubicBezTo>
                  <a:cubicBezTo>
                    <a:pt x="2" y="17"/>
                    <a:pt x="2" y="19"/>
                    <a:pt x="2" y="20"/>
                  </a:cubicBezTo>
                  <a:cubicBezTo>
                    <a:pt x="2" y="20"/>
                    <a:pt x="2" y="21"/>
                    <a:pt x="2" y="21"/>
                  </a:cubicBezTo>
                  <a:cubicBezTo>
                    <a:pt x="2" y="22"/>
                    <a:pt x="3" y="22"/>
                    <a:pt x="3" y="23"/>
                  </a:cubicBezTo>
                  <a:cubicBezTo>
                    <a:pt x="3" y="23"/>
                    <a:pt x="3" y="24"/>
                    <a:pt x="3" y="24"/>
                  </a:cubicBezTo>
                  <a:cubicBezTo>
                    <a:pt x="3" y="24"/>
                    <a:pt x="2" y="25"/>
                    <a:pt x="2" y="25"/>
                  </a:cubicBezTo>
                  <a:cubicBezTo>
                    <a:pt x="2" y="25"/>
                    <a:pt x="1" y="26"/>
                    <a:pt x="1" y="26"/>
                  </a:cubicBezTo>
                  <a:cubicBezTo>
                    <a:pt x="1" y="27"/>
                    <a:pt x="1" y="28"/>
                    <a:pt x="1" y="29"/>
                  </a:cubicBezTo>
                  <a:cubicBezTo>
                    <a:pt x="0" y="31"/>
                    <a:pt x="1" y="34"/>
                    <a:pt x="1" y="35"/>
                  </a:cubicBezTo>
                  <a:cubicBezTo>
                    <a:pt x="1" y="36"/>
                    <a:pt x="1" y="39"/>
                    <a:pt x="1" y="40"/>
                  </a:cubicBezTo>
                  <a:cubicBezTo>
                    <a:pt x="1" y="41"/>
                    <a:pt x="1" y="42"/>
                    <a:pt x="2" y="43"/>
                  </a:cubicBezTo>
                  <a:cubicBezTo>
                    <a:pt x="2" y="43"/>
                    <a:pt x="2" y="44"/>
                    <a:pt x="2" y="45"/>
                  </a:cubicBezTo>
                  <a:cubicBezTo>
                    <a:pt x="2" y="45"/>
                    <a:pt x="3" y="45"/>
                    <a:pt x="3" y="46"/>
                  </a:cubicBezTo>
                  <a:cubicBezTo>
                    <a:pt x="4" y="46"/>
                    <a:pt x="5" y="47"/>
                    <a:pt x="6" y="47"/>
                  </a:cubicBezTo>
                  <a:cubicBezTo>
                    <a:pt x="6" y="47"/>
                    <a:pt x="7" y="48"/>
                    <a:pt x="8" y="49"/>
                  </a:cubicBezTo>
                  <a:cubicBezTo>
                    <a:pt x="8" y="49"/>
                    <a:pt x="9" y="49"/>
                    <a:pt x="9" y="49"/>
                  </a:cubicBezTo>
                  <a:cubicBezTo>
                    <a:pt x="10" y="48"/>
                    <a:pt x="9" y="48"/>
                    <a:pt x="9" y="47"/>
                  </a:cubicBezTo>
                  <a:cubicBezTo>
                    <a:pt x="9" y="47"/>
                    <a:pt x="9" y="47"/>
                    <a:pt x="9" y="46"/>
                  </a:cubicBezTo>
                  <a:cubicBezTo>
                    <a:pt x="9" y="46"/>
                    <a:pt x="9" y="45"/>
                    <a:pt x="9" y="45"/>
                  </a:cubicBezTo>
                  <a:cubicBezTo>
                    <a:pt x="9" y="45"/>
                    <a:pt x="10" y="45"/>
                    <a:pt x="10" y="45"/>
                  </a:cubicBezTo>
                  <a:cubicBezTo>
                    <a:pt x="10" y="46"/>
                    <a:pt x="10" y="46"/>
                    <a:pt x="11" y="47"/>
                  </a:cubicBezTo>
                  <a:cubicBezTo>
                    <a:pt x="11" y="47"/>
                    <a:pt x="12" y="46"/>
                    <a:pt x="12" y="46"/>
                  </a:cubicBezTo>
                  <a:cubicBezTo>
                    <a:pt x="13" y="46"/>
                    <a:pt x="13" y="45"/>
                    <a:pt x="13" y="45"/>
                  </a:cubicBezTo>
                  <a:cubicBezTo>
                    <a:pt x="14" y="44"/>
                    <a:pt x="14" y="43"/>
                    <a:pt x="14" y="43"/>
                  </a:cubicBezTo>
                  <a:cubicBezTo>
                    <a:pt x="14" y="42"/>
                    <a:pt x="15" y="41"/>
                    <a:pt x="15" y="41"/>
                  </a:cubicBezTo>
                  <a:cubicBezTo>
                    <a:pt x="15" y="40"/>
                    <a:pt x="15" y="40"/>
                    <a:pt x="14" y="39"/>
                  </a:cubicBezTo>
                  <a:cubicBezTo>
                    <a:pt x="14" y="39"/>
                    <a:pt x="13" y="40"/>
                    <a:pt x="13" y="39"/>
                  </a:cubicBezTo>
                  <a:cubicBezTo>
                    <a:pt x="13" y="39"/>
                    <a:pt x="13" y="38"/>
                    <a:pt x="13" y="38"/>
                  </a:cubicBezTo>
                  <a:cubicBezTo>
                    <a:pt x="13" y="37"/>
                    <a:pt x="13" y="36"/>
                    <a:pt x="12" y="36"/>
                  </a:cubicBezTo>
                  <a:cubicBezTo>
                    <a:pt x="12" y="35"/>
                    <a:pt x="11" y="35"/>
                    <a:pt x="11" y="35"/>
                  </a:cubicBezTo>
                  <a:cubicBezTo>
                    <a:pt x="10" y="35"/>
                    <a:pt x="10" y="34"/>
                    <a:pt x="10" y="34"/>
                  </a:cubicBezTo>
                  <a:cubicBezTo>
                    <a:pt x="10" y="33"/>
                    <a:pt x="10" y="33"/>
                    <a:pt x="10" y="33"/>
                  </a:cubicBezTo>
                  <a:cubicBezTo>
                    <a:pt x="10" y="32"/>
                    <a:pt x="11" y="32"/>
                    <a:pt x="11" y="32"/>
                  </a:cubicBezTo>
                  <a:cubicBezTo>
                    <a:pt x="12" y="32"/>
                    <a:pt x="12" y="32"/>
                    <a:pt x="13" y="33"/>
                  </a:cubicBezTo>
                  <a:cubicBezTo>
                    <a:pt x="13" y="33"/>
                    <a:pt x="13" y="34"/>
                    <a:pt x="13" y="34"/>
                  </a:cubicBezTo>
                  <a:cubicBezTo>
                    <a:pt x="13" y="34"/>
                    <a:pt x="14" y="35"/>
                    <a:pt x="14" y="35"/>
                  </a:cubicBezTo>
                  <a:cubicBezTo>
                    <a:pt x="14" y="36"/>
                    <a:pt x="15" y="36"/>
                    <a:pt x="15" y="37"/>
                  </a:cubicBezTo>
                  <a:cubicBezTo>
                    <a:pt x="15" y="37"/>
                    <a:pt x="16" y="37"/>
                    <a:pt x="16" y="36"/>
                  </a:cubicBezTo>
                  <a:cubicBezTo>
                    <a:pt x="17" y="36"/>
                    <a:pt x="17" y="35"/>
                    <a:pt x="17" y="35"/>
                  </a:cubicBezTo>
                  <a:cubicBezTo>
                    <a:pt x="17" y="35"/>
                    <a:pt x="17" y="34"/>
                    <a:pt x="16" y="34"/>
                  </a:cubicBezTo>
                  <a:cubicBezTo>
                    <a:pt x="16" y="34"/>
                    <a:pt x="16" y="33"/>
                    <a:pt x="15" y="33"/>
                  </a:cubicBezTo>
                  <a:cubicBezTo>
                    <a:pt x="15" y="33"/>
                    <a:pt x="15" y="32"/>
                    <a:pt x="15" y="32"/>
                  </a:cubicBezTo>
                  <a:cubicBezTo>
                    <a:pt x="16" y="31"/>
                    <a:pt x="17" y="31"/>
                    <a:pt x="17" y="31"/>
                  </a:cubicBezTo>
                  <a:cubicBezTo>
                    <a:pt x="17" y="30"/>
                    <a:pt x="15" y="30"/>
                    <a:pt x="15" y="29"/>
                  </a:cubicBezTo>
                  <a:cubicBezTo>
                    <a:pt x="14" y="29"/>
                    <a:pt x="13" y="29"/>
                    <a:pt x="13" y="29"/>
                  </a:cubicBezTo>
                  <a:cubicBezTo>
                    <a:pt x="13" y="29"/>
                    <a:pt x="12" y="28"/>
                    <a:pt x="12" y="28"/>
                  </a:cubicBezTo>
                  <a:cubicBezTo>
                    <a:pt x="12" y="27"/>
                    <a:pt x="12" y="26"/>
                    <a:pt x="12" y="26"/>
                  </a:cubicBezTo>
                  <a:cubicBezTo>
                    <a:pt x="12" y="26"/>
                    <a:pt x="13" y="25"/>
                    <a:pt x="13" y="25"/>
                  </a:cubicBezTo>
                  <a:cubicBezTo>
                    <a:pt x="13" y="26"/>
                    <a:pt x="14" y="26"/>
                    <a:pt x="14" y="26"/>
                  </a:cubicBezTo>
                  <a:cubicBezTo>
                    <a:pt x="15" y="26"/>
                    <a:pt x="15" y="26"/>
                    <a:pt x="16" y="25"/>
                  </a:cubicBezTo>
                  <a:cubicBezTo>
                    <a:pt x="16" y="25"/>
                    <a:pt x="15" y="24"/>
                    <a:pt x="16" y="24"/>
                  </a:cubicBezTo>
                  <a:cubicBezTo>
                    <a:pt x="16" y="23"/>
                    <a:pt x="17" y="23"/>
                    <a:pt x="17" y="23"/>
                  </a:cubicBezTo>
                  <a:cubicBezTo>
                    <a:pt x="18" y="23"/>
                    <a:pt x="18" y="25"/>
                    <a:pt x="18" y="25"/>
                  </a:cubicBezTo>
                  <a:cubicBezTo>
                    <a:pt x="18" y="26"/>
                    <a:pt x="18" y="27"/>
                    <a:pt x="18" y="28"/>
                  </a:cubicBezTo>
                  <a:cubicBezTo>
                    <a:pt x="18" y="28"/>
                    <a:pt x="18" y="30"/>
                    <a:pt x="18" y="31"/>
                  </a:cubicBezTo>
                  <a:cubicBezTo>
                    <a:pt x="19" y="31"/>
                    <a:pt x="20" y="32"/>
                    <a:pt x="20" y="33"/>
                  </a:cubicBezTo>
                  <a:cubicBezTo>
                    <a:pt x="21" y="34"/>
                    <a:pt x="21" y="35"/>
                    <a:pt x="21" y="36"/>
                  </a:cubicBezTo>
                  <a:cubicBezTo>
                    <a:pt x="21" y="36"/>
                    <a:pt x="21" y="38"/>
                    <a:pt x="21" y="38"/>
                  </a:cubicBezTo>
                  <a:cubicBezTo>
                    <a:pt x="21" y="38"/>
                    <a:pt x="20" y="39"/>
                    <a:pt x="20" y="40"/>
                  </a:cubicBezTo>
                  <a:cubicBezTo>
                    <a:pt x="20" y="40"/>
                    <a:pt x="19" y="40"/>
                    <a:pt x="19" y="40"/>
                  </a:cubicBezTo>
                  <a:cubicBezTo>
                    <a:pt x="18" y="41"/>
                    <a:pt x="17" y="41"/>
                    <a:pt x="17" y="41"/>
                  </a:cubicBezTo>
                  <a:cubicBezTo>
                    <a:pt x="16" y="41"/>
                    <a:pt x="16" y="41"/>
                    <a:pt x="16" y="42"/>
                  </a:cubicBezTo>
                  <a:cubicBezTo>
                    <a:pt x="15" y="42"/>
                    <a:pt x="16" y="43"/>
                    <a:pt x="16" y="44"/>
                  </a:cubicBezTo>
                  <a:cubicBezTo>
                    <a:pt x="16" y="44"/>
                    <a:pt x="17" y="45"/>
                    <a:pt x="17" y="46"/>
                  </a:cubicBezTo>
                  <a:cubicBezTo>
                    <a:pt x="17" y="46"/>
                    <a:pt x="17" y="47"/>
                    <a:pt x="17" y="48"/>
                  </a:cubicBezTo>
                  <a:cubicBezTo>
                    <a:pt x="17" y="48"/>
                    <a:pt x="17" y="49"/>
                    <a:pt x="17" y="50"/>
                  </a:cubicBezTo>
                  <a:cubicBezTo>
                    <a:pt x="17" y="51"/>
                    <a:pt x="17" y="53"/>
                    <a:pt x="17" y="54"/>
                  </a:cubicBezTo>
                  <a:cubicBezTo>
                    <a:pt x="18" y="54"/>
                    <a:pt x="18" y="55"/>
                    <a:pt x="18" y="56"/>
                  </a:cubicBezTo>
                  <a:cubicBezTo>
                    <a:pt x="19" y="56"/>
                    <a:pt x="19" y="57"/>
                    <a:pt x="19" y="57"/>
                  </a:cubicBezTo>
                  <a:cubicBezTo>
                    <a:pt x="19" y="58"/>
                    <a:pt x="19" y="58"/>
                    <a:pt x="20" y="58"/>
                  </a:cubicBezTo>
                  <a:cubicBezTo>
                    <a:pt x="20" y="59"/>
                    <a:pt x="21" y="59"/>
                    <a:pt x="21" y="58"/>
                  </a:cubicBezTo>
                  <a:cubicBezTo>
                    <a:pt x="21" y="58"/>
                    <a:pt x="21" y="58"/>
                    <a:pt x="21" y="57"/>
                  </a:cubicBezTo>
                  <a:cubicBezTo>
                    <a:pt x="21" y="57"/>
                    <a:pt x="22" y="57"/>
                    <a:pt x="22" y="57"/>
                  </a:cubicBezTo>
                  <a:cubicBezTo>
                    <a:pt x="22" y="57"/>
                    <a:pt x="23" y="57"/>
                    <a:pt x="23" y="57"/>
                  </a:cubicBezTo>
                  <a:cubicBezTo>
                    <a:pt x="23" y="58"/>
                    <a:pt x="23" y="58"/>
                    <a:pt x="23" y="58"/>
                  </a:cubicBezTo>
                  <a:cubicBezTo>
                    <a:pt x="23" y="59"/>
                    <a:pt x="23" y="59"/>
                    <a:pt x="24" y="59"/>
                  </a:cubicBezTo>
                  <a:cubicBezTo>
                    <a:pt x="24" y="59"/>
                    <a:pt x="25" y="58"/>
                    <a:pt x="25" y="58"/>
                  </a:cubicBezTo>
                  <a:cubicBezTo>
                    <a:pt x="25" y="58"/>
                    <a:pt x="25" y="57"/>
                    <a:pt x="26" y="57"/>
                  </a:cubicBezTo>
                  <a:cubicBezTo>
                    <a:pt x="26" y="57"/>
                    <a:pt x="27" y="57"/>
                    <a:pt x="27" y="57"/>
                  </a:cubicBezTo>
                  <a:cubicBezTo>
                    <a:pt x="27" y="57"/>
                    <a:pt x="28" y="58"/>
                    <a:pt x="28" y="58"/>
                  </a:cubicBezTo>
                  <a:cubicBezTo>
                    <a:pt x="29" y="58"/>
                    <a:pt x="30" y="58"/>
                    <a:pt x="31" y="57"/>
                  </a:cubicBezTo>
                  <a:cubicBezTo>
                    <a:pt x="31" y="57"/>
                    <a:pt x="31" y="56"/>
                    <a:pt x="31" y="55"/>
                  </a:cubicBezTo>
                  <a:cubicBezTo>
                    <a:pt x="31" y="55"/>
                    <a:pt x="32" y="55"/>
                    <a:pt x="32" y="55"/>
                  </a:cubicBezTo>
                  <a:cubicBezTo>
                    <a:pt x="33" y="55"/>
                    <a:pt x="34" y="56"/>
                    <a:pt x="35" y="56"/>
                  </a:cubicBezTo>
                  <a:cubicBezTo>
                    <a:pt x="35" y="56"/>
                    <a:pt x="36" y="55"/>
                    <a:pt x="36" y="55"/>
                  </a:cubicBezTo>
                  <a:cubicBezTo>
                    <a:pt x="36" y="55"/>
                    <a:pt x="36" y="53"/>
                    <a:pt x="36" y="53"/>
                  </a:cubicBezTo>
                  <a:cubicBezTo>
                    <a:pt x="36" y="53"/>
                    <a:pt x="37" y="52"/>
                    <a:pt x="38" y="52"/>
                  </a:cubicBezTo>
                  <a:cubicBezTo>
                    <a:pt x="38" y="52"/>
                    <a:pt x="39" y="52"/>
                    <a:pt x="40" y="52"/>
                  </a:cubicBezTo>
                  <a:cubicBezTo>
                    <a:pt x="41" y="52"/>
                    <a:pt x="44" y="51"/>
                    <a:pt x="44" y="51"/>
                  </a:cubicBezTo>
                  <a:cubicBezTo>
                    <a:pt x="44" y="50"/>
                    <a:pt x="46" y="49"/>
                    <a:pt x="46" y="49"/>
                  </a:cubicBezTo>
                  <a:cubicBezTo>
                    <a:pt x="46" y="49"/>
                    <a:pt x="47" y="47"/>
                    <a:pt x="48" y="47"/>
                  </a:cubicBezTo>
                  <a:cubicBezTo>
                    <a:pt x="48" y="47"/>
                    <a:pt x="49" y="47"/>
                    <a:pt x="49" y="47"/>
                  </a:cubicBezTo>
                  <a:cubicBezTo>
                    <a:pt x="49" y="47"/>
                    <a:pt x="49" y="49"/>
                    <a:pt x="49" y="49"/>
                  </a:cubicBezTo>
                  <a:cubicBezTo>
                    <a:pt x="49" y="50"/>
                    <a:pt x="48" y="51"/>
                    <a:pt x="48" y="51"/>
                  </a:cubicBezTo>
                  <a:cubicBezTo>
                    <a:pt x="48" y="52"/>
                    <a:pt x="50" y="54"/>
                    <a:pt x="50" y="55"/>
                  </a:cubicBezTo>
                  <a:cubicBezTo>
                    <a:pt x="51" y="57"/>
                    <a:pt x="52" y="59"/>
                    <a:pt x="53" y="60"/>
                  </a:cubicBezTo>
                  <a:cubicBezTo>
                    <a:pt x="53" y="61"/>
                    <a:pt x="54" y="62"/>
                    <a:pt x="55" y="63"/>
                  </a:cubicBezTo>
                  <a:cubicBezTo>
                    <a:pt x="55" y="63"/>
                    <a:pt x="56" y="63"/>
                    <a:pt x="57" y="62"/>
                  </a:cubicBezTo>
                  <a:cubicBezTo>
                    <a:pt x="57" y="62"/>
                    <a:pt x="58" y="62"/>
                    <a:pt x="59" y="62"/>
                  </a:cubicBezTo>
                  <a:cubicBezTo>
                    <a:pt x="59" y="62"/>
                    <a:pt x="60" y="62"/>
                    <a:pt x="61" y="62"/>
                  </a:cubicBezTo>
                  <a:cubicBezTo>
                    <a:pt x="61" y="63"/>
                    <a:pt x="62" y="63"/>
                    <a:pt x="62" y="63"/>
                  </a:cubicBezTo>
                  <a:cubicBezTo>
                    <a:pt x="63" y="64"/>
                    <a:pt x="64" y="65"/>
                    <a:pt x="64" y="65"/>
                  </a:cubicBezTo>
                  <a:cubicBezTo>
                    <a:pt x="65" y="66"/>
                    <a:pt x="65" y="67"/>
                    <a:pt x="66" y="67"/>
                  </a:cubicBezTo>
                  <a:cubicBezTo>
                    <a:pt x="66" y="67"/>
                    <a:pt x="67" y="67"/>
                    <a:pt x="67" y="66"/>
                  </a:cubicBezTo>
                  <a:cubicBezTo>
                    <a:pt x="68" y="66"/>
                    <a:pt x="68" y="64"/>
                    <a:pt x="68" y="63"/>
                  </a:cubicBezTo>
                  <a:cubicBezTo>
                    <a:pt x="68" y="63"/>
                    <a:pt x="70" y="61"/>
                    <a:pt x="70" y="61"/>
                  </a:cubicBezTo>
                  <a:cubicBezTo>
                    <a:pt x="71" y="60"/>
                    <a:pt x="71" y="59"/>
                    <a:pt x="72" y="58"/>
                  </a:cubicBezTo>
                  <a:cubicBezTo>
                    <a:pt x="72" y="58"/>
                    <a:pt x="74" y="58"/>
                    <a:pt x="74" y="58"/>
                  </a:cubicBezTo>
                  <a:cubicBezTo>
                    <a:pt x="74" y="58"/>
                    <a:pt x="75" y="57"/>
                    <a:pt x="75" y="56"/>
                  </a:cubicBezTo>
                  <a:cubicBezTo>
                    <a:pt x="75" y="56"/>
                    <a:pt x="76" y="56"/>
                    <a:pt x="76" y="56"/>
                  </a:cubicBezTo>
                  <a:cubicBezTo>
                    <a:pt x="77" y="55"/>
                    <a:pt x="78" y="55"/>
                    <a:pt x="78" y="55"/>
                  </a:cubicBezTo>
                  <a:cubicBezTo>
                    <a:pt x="79" y="55"/>
                    <a:pt x="80" y="55"/>
                    <a:pt x="81" y="5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50">
              <a:extLst>
                <a:ext uri="{FF2B5EF4-FFF2-40B4-BE49-F238E27FC236}">
                  <a16:creationId xmlns:a16="http://schemas.microsoft.com/office/drawing/2014/main" id="{6271E424-918D-4A27-BC9E-3A9DD09A0706}"/>
                </a:ext>
              </a:extLst>
            </p:cNvPr>
            <p:cNvSpPr>
              <a:spLocks/>
            </p:cNvSpPr>
            <p:nvPr/>
          </p:nvSpPr>
          <p:spPr bwMode="auto">
            <a:xfrm>
              <a:off x="6785543" y="342275"/>
              <a:ext cx="47412" cy="47412"/>
            </a:xfrm>
            <a:custGeom>
              <a:avLst/>
              <a:gdLst/>
              <a:ahLst/>
              <a:cxnLst>
                <a:cxn ang="0">
                  <a:pos x="12" y="16"/>
                </a:cxn>
                <a:cxn ang="0">
                  <a:pos x="10" y="14"/>
                </a:cxn>
                <a:cxn ang="0">
                  <a:pos x="8" y="13"/>
                </a:cxn>
                <a:cxn ang="0">
                  <a:pos x="5" y="13"/>
                </a:cxn>
                <a:cxn ang="0">
                  <a:pos x="2" y="13"/>
                </a:cxn>
                <a:cxn ang="0">
                  <a:pos x="1" y="13"/>
                </a:cxn>
                <a:cxn ang="0">
                  <a:pos x="1" y="11"/>
                </a:cxn>
                <a:cxn ang="0">
                  <a:pos x="2" y="8"/>
                </a:cxn>
                <a:cxn ang="0">
                  <a:pos x="2" y="6"/>
                </a:cxn>
                <a:cxn ang="0">
                  <a:pos x="3" y="3"/>
                </a:cxn>
                <a:cxn ang="0">
                  <a:pos x="4" y="2"/>
                </a:cxn>
                <a:cxn ang="0">
                  <a:pos x="5" y="4"/>
                </a:cxn>
                <a:cxn ang="0">
                  <a:pos x="5" y="5"/>
                </a:cxn>
                <a:cxn ang="0">
                  <a:pos x="8" y="7"/>
                </a:cxn>
                <a:cxn ang="0">
                  <a:pos x="9" y="6"/>
                </a:cxn>
                <a:cxn ang="0">
                  <a:pos x="11" y="4"/>
                </a:cxn>
                <a:cxn ang="0">
                  <a:pos x="11" y="2"/>
                </a:cxn>
                <a:cxn ang="0">
                  <a:pos x="14" y="1"/>
                </a:cxn>
                <a:cxn ang="0">
                  <a:pos x="15" y="0"/>
                </a:cxn>
                <a:cxn ang="0">
                  <a:pos x="16" y="2"/>
                </a:cxn>
                <a:cxn ang="0">
                  <a:pos x="15" y="3"/>
                </a:cxn>
                <a:cxn ang="0">
                  <a:pos x="14" y="6"/>
                </a:cxn>
                <a:cxn ang="0">
                  <a:pos x="14" y="8"/>
                </a:cxn>
                <a:cxn ang="0">
                  <a:pos x="15" y="11"/>
                </a:cxn>
                <a:cxn ang="0">
                  <a:pos x="16" y="12"/>
                </a:cxn>
                <a:cxn ang="0">
                  <a:pos x="15" y="14"/>
                </a:cxn>
                <a:cxn ang="0">
                  <a:pos x="14" y="14"/>
                </a:cxn>
                <a:cxn ang="0">
                  <a:pos x="13" y="15"/>
                </a:cxn>
                <a:cxn ang="0">
                  <a:pos x="12" y="16"/>
                </a:cxn>
              </a:cxnLst>
              <a:rect l="0" t="0" r="r" b="b"/>
              <a:pathLst>
                <a:path w="16" h="16">
                  <a:moveTo>
                    <a:pt x="12" y="16"/>
                  </a:moveTo>
                  <a:cubicBezTo>
                    <a:pt x="11" y="16"/>
                    <a:pt x="11" y="14"/>
                    <a:pt x="10" y="14"/>
                  </a:cubicBezTo>
                  <a:cubicBezTo>
                    <a:pt x="10" y="14"/>
                    <a:pt x="8" y="13"/>
                    <a:pt x="8" y="13"/>
                  </a:cubicBezTo>
                  <a:cubicBezTo>
                    <a:pt x="7" y="13"/>
                    <a:pt x="6" y="13"/>
                    <a:pt x="5" y="13"/>
                  </a:cubicBezTo>
                  <a:cubicBezTo>
                    <a:pt x="5" y="13"/>
                    <a:pt x="3" y="13"/>
                    <a:pt x="2" y="13"/>
                  </a:cubicBezTo>
                  <a:cubicBezTo>
                    <a:pt x="2" y="13"/>
                    <a:pt x="1" y="13"/>
                    <a:pt x="1" y="13"/>
                  </a:cubicBezTo>
                  <a:cubicBezTo>
                    <a:pt x="0" y="13"/>
                    <a:pt x="0" y="11"/>
                    <a:pt x="1" y="11"/>
                  </a:cubicBezTo>
                  <a:cubicBezTo>
                    <a:pt x="1" y="10"/>
                    <a:pt x="2" y="9"/>
                    <a:pt x="2" y="8"/>
                  </a:cubicBezTo>
                  <a:cubicBezTo>
                    <a:pt x="2" y="7"/>
                    <a:pt x="2" y="6"/>
                    <a:pt x="2" y="6"/>
                  </a:cubicBezTo>
                  <a:cubicBezTo>
                    <a:pt x="2" y="5"/>
                    <a:pt x="3" y="4"/>
                    <a:pt x="3" y="3"/>
                  </a:cubicBezTo>
                  <a:cubicBezTo>
                    <a:pt x="3" y="3"/>
                    <a:pt x="3" y="2"/>
                    <a:pt x="4" y="2"/>
                  </a:cubicBezTo>
                  <a:cubicBezTo>
                    <a:pt x="4" y="2"/>
                    <a:pt x="5" y="3"/>
                    <a:pt x="5" y="4"/>
                  </a:cubicBezTo>
                  <a:cubicBezTo>
                    <a:pt x="5" y="4"/>
                    <a:pt x="5" y="5"/>
                    <a:pt x="5" y="5"/>
                  </a:cubicBezTo>
                  <a:cubicBezTo>
                    <a:pt x="6" y="6"/>
                    <a:pt x="7" y="7"/>
                    <a:pt x="8" y="7"/>
                  </a:cubicBezTo>
                  <a:cubicBezTo>
                    <a:pt x="8" y="7"/>
                    <a:pt x="9" y="6"/>
                    <a:pt x="9" y="6"/>
                  </a:cubicBezTo>
                  <a:cubicBezTo>
                    <a:pt x="10" y="6"/>
                    <a:pt x="10" y="5"/>
                    <a:pt x="11" y="4"/>
                  </a:cubicBezTo>
                  <a:cubicBezTo>
                    <a:pt x="11" y="4"/>
                    <a:pt x="11" y="3"/>
                    <a:pt x="11" y="2"/>
                  </a:cubicBezTo>
                  <a:cubicBezTo>
                    <a:pt x="12" y="2"/>
                    <a:pt x="13" y="1"/>
                    <a:pt x="14" y="1"/>
                  </a:cubicBezTo>
                  <a:cubicBezTo>
                    <a:pt x="14" y="1"/>
                    <a:pt x="15" y="0"/>
                    <a:pt x="15" y="0"/>
                  </a:cubicBezTo>
                  <a:cubicBezTo>
                    <a:pt x="15" y="0"/>
                    <a:pt x="16" y="1"/>
                    <a:pt x="16" y="2"/>
                  </a:cubicBezTo>
                  <a:cubicBezTo>
                    <a:pt x="16" y="2"/>
                    <a:pt x="15" y="3"/>
                    <a:pt x="15" y="3"/>
                  </a:cubicBezTo>
                  <a:cubicBezTo>
                    <a:pt x="15" y="4"/>
                    <a:pt x="14" y="5"/>
                    <a:pt x="14" y="6"/>
                  </a:cubicBezTo>
                  <a:cubicBezTo>
                    <a:pt x="14" y="7"/>
                    <a:pt x="14" y="8"/>
                    <a:pt x="14" y="8"/>
                  </a:cubicBezTo>
                  <a:cubicBezTo>
                    <a:pt x="14" y="9"/>
                    <a:pt x="14" y="11"/>
                    <a:pt x="15" y="11"/>
                  </a:cubicBezTo>
                  <a:cubicBezTo>
                    <a:pt x="15" y="12"/>
                    <a:pt x="16" y="12"/>
                    <a:pt x="16" y="12"/>
                  </a:cubicBezTo>
                  <a:cubicBezTo>
                    <a:pt x="16" y="13"/>
                    <a:pt x="16" y="14"/>
                    <a:pt x="15" y="14"/>
                  </a:cubicBezTo>
                  <a:cubicBezTo>
                    <a:pt x="15" y="14"/>
                    <a:pt x="14" y="14"/>
                    <a:pt x="14" y="14"/>
                  </a:cubicBezTo>
                  <a:cubicBezTo>
                    <a:pt x="14" y="14"/>
                    <a:pt x="13" y="15"/>
                    <a:pt x="13" y="15"/>
                  </a:cubicBezTo>
                  <a:cubicBezTo>
                    <a:pt x="13" y="16"/>
                    <a:pt x="12" y="16"/>
                    <a:pt x="12" y="1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51">
              <a:extLst>
                <a:ext uri="{FF2B5EF4-FFF2-40B4-BE49-F238E27FC236}">
                  <a16:creationId xmlns:a16="http://schemas.microsoft.com/office/drawing/2014/main" id="{2FF60D42-FE3A-4364-87D8-DC7946EEAD7C}"/>
                </a:ext>
              </a:extLst>
            </p:cNvPr>
            <p:cNvSpPr>
              <a:spLocks/>
            </p:cNvSpPr>
            <p:nvPr/>
          </p:nvSpPr>
          <p:spPr bwMode="auto">
            <a:xfrm>
              <a:off x="6763085" y="342275"/>
              <a:ext cx="14972" cy="12477"/>
            </a:xfrm>
            <a:custGeom>
              <a:avLst/>
              <a:gdLst/>
              <a:ahLst/>
              <a:cxnLst>
                <a:cxn ang="0">
                  <a:pos x="4" y="4"/>
                </a:cxn>
                <a:cxn ang="0">
                  <a:pos x="3" y="3"/>
                </a:cxn>
                <a:cxn ang="0">
                  <a:pos x="2" y="3"/>
                </a:cxn>
                <a:cxn ang="0">
                  <a:pos x="0" y="3"/>
                </a:cxn>
                <a:cxn ang="0">
                  <a:pos x="0" y="1"/>
                </a:cxn>
                <a:cxn ang="0">
                  <a:pos x="1" y="0"/>
                </a:cxn>
                <a:cxn ang="0">
                  <a:pos x="2" y="0"/>
                </a:cxn>
                <a:cxn ang="0">
                  <a:pos x="3" y="1"/>
                </a:cxn>
                <a:cxn ang="0">
                  <a:pos x="4" y="1"/>
                </a:cxn>
                <a:cxn ang="0">
                  <a:pos x="5" y="3"/>
                </a:cxn>
                <a:cxn ang="0">
                  <a:pos x="4" y="4"/>
                </a:cxn>
              </a:cxnLst>
              <a:rect l="0" t="0" r="r" b="b"/>
              <a:pathLst>
                <a:path w="5" h="4">
                  <a:moveTo>
                    <a:pt x="4" y="4"/>
                  </a:moveTo>
                  <a:cubicBezTo>
                    <a:pt x="3" y="4"/>
                    <a:pt x="3" y="3"/>
                    <a:pt x="3" y="3"/>
                  </a:cubicBezTo>
                  <a:cubicBezTo>
                    <a:pt x="3" y="3"/>
                    <a:pt x="2" y="3"/>
                    <a:pt x="2" y="3"/>
                  </a:cubicBezTo>
                  <a:cubicBezTo>
                    <a:pt x="1" y="3"/>
                    <a:pt x="1" y="3"/>
                    <a:pt x="0" y="3"/>
                  </a:cubicBezTo>
                  <a:cubicBezTo>
                    <a:pt x="0" y="2"/>
                    <a:pt x="0" y="2"/>
                    <a:pt x="0" y="1"/>
                  </a:cubicBezTo>
                  <a:cubicBezTo>
                    <a:pt x="0" y="1"/>
                    <a:pt x="0" y="0"/>
                    <a:pt x="1" y="0"/>
                  </a:cubicBezTo>
                  <a:cubicBezTo>
                    <a:pt x="1" y="0"/>
                    <a:pt x="2" y="0"/>
                    <a:pt x="2" y="0"/>
                  </a:cubicBezTo>
                  <a:cubicBezTo>
                    <a:pt x="2" y="0"/>
                    <a:pt x="3" y="1"/>
                    <a:pt x="3" y="1"/>
                  </a:cubicBezTo>
                  <a:cubicBezTo>
                    <a:pt x="3" y="1"/>
                    <a:pt x="4" y="1"/>
                    <a:pt x="4" y="1"/>
                  </a:cubicBezTo>
                  <a:cubicBezTo>
                    <a:pt x="5" y="2"/>
                    <a:pt x="5" y="2"/>
                    <a:pt x="5" y="3"/>
                  </a:cubicBezTo>
                  <a:cubicBezTo>
                    <a:pt x="4" y="3"/>
                    <a:pt x="4" y="4"/>
                    <a:pt x="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252">
              <a:extLst>
                <a:ext uri="{FF2B5EF4-FFF2-40B4-BE49-F238E27FC236}">
                  <a16:creationId xmlns:a16="http://schemas.microsoft.com/office/drawing/2014/main" id="{8659B33C-D22A-4AA7-A135-4EAA7BB59468}"/>
                </a:ext>
              </a:extLst>
            </p:cNvPr>
            <p:cNvSpPr>
              <a:spLocks/>
            </p:cNvSpPr>
            <p:nvPr/>
          </p:nvSpPr>
          <p:spPr bwMode="auto">
            <a:xfrm>
              <a:off x="6750608" y="312331"/>
              <a:ext cx="24953" cy="14972"/>
            </a:xfrm>
            <a:custGeom>
              <a:avLst/>
              <a:gdLst/>
              <a:ahLst/>
              <a:cxnLst>
                <a:cxn ang="0">
                  <a:pos x="7" y="4"/>
                </a:cxn>
                <a:cxn ang="0">
                  <a:pos x="4" y="5"/>
                </a:cxn>
                <a:cxn ang="0">
                  <a:pos x="2" y="5"/>
                </a:cxn>
                <a:cxn ang="0">
                  <a:pos x="1" y="5"/>
                </a:cxn>
                <a:cxn ang="0">
                  <a:pos x="0" y="3"/>
                </a:cxn>
                <a:cxn ang="0">
                  <a:pos x="2" y="3"/>
                </a:cxn>
                <a:cxn ang="0">
                  <a:pos x="4" y="2"/>
                </a:cxn>
                <a:cxn ang="0">
                  <a:pos x="5" y="1"/>
                </a:cxn>
                <a:cxn ang="0">
                  <a:pos x="7" y="1"/>
                </a:cxn>
                <a:cxn ang="0">
                  <a:pos x="8" y="2"/>
                </a:cxn>
                <a:cxn ang="0">
                  <a:pos x="7" y="4"/>
                </a:cxn>
              </a:cxnLst>
              <a:rect l="0" t="0" r="r" b="b"/>
              <a:pathLst>
                <a:path w="8" h="5">
                  <a:moveTo>
                    <a:pt x="7" y="4"/>
                  </a:moveTo>
                  <a:cubicBezTo>
                    <a:pt x="6" y="4"/>
                    <a:pt x="4" y="4"/>
                    <a:pt x="4" y="5"/>
                  </a:cubicBezTo>
                  <a:cubicBezTo>
                    <a:pt x="3" y="5"/>
                    <a:pt x="2" y="5"/>
                    <a:pt x="2" y="5"/>
                  </a:cubicBezTo>
                  <a:cubicBezTo>
                    <a:pt x="2" y="5"/>
                    <a:pt x="1" y="5"/>
                    <a:pt x="1" y="5"/>
                  </a:cubicBezTo>
                  <a:cubicBezTo>
                    <a:pt x="0" y="5"/>
                    <a:pt x="0" y="4"/>
                    <a:pt x="0" y="3"/>
                  </a:cubicBezTo>
                  <a:cubicBezTo>
                    <a:pt x="1" y="3"/>
                    <a:pt x="2" y="3"/>
                    <a:pt x="2" y="3"/>
                  </a:cubicBezTo>
                  <a:cubicBezTo>
                    <a:pt x="3" y="3"/>
                    <a:pt x="4" y="3"/>
                    <a:pt x="4" y="2"/>
                  </a:cubicBezTo>
                  <a:cubicBezTo>
                    <a:pt x="4" y="2"/>
                    <a:pt x="5" y="1"/>
                    <a:pt x="5" y="1"/>
                  </a:cubicBezTo>
                  <a:cubicBezTo>
                    <a:pt x="6" y="1"/>
                    <a:pt x="7" y="0"/>
                    <a:pt x="7" y="1"/>
                  </a:cubicBezTo>
                  <a:cubicBezTo>
                    <a:pt x="8" y="1"/>
                    <a:pt x="8" y="2"/>
                    <a:pt x="8" y="2"/>
                  </a:cubicBezTo>
                  <a:cubicBezTo>
                    <a:pt x="8" y="3"/>
                    <a:pt x="7" y="4"/>
                    <a:pt x="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253">
              <a:extLst>
                <a:ext uri="{FF2B5EF4-FFF2-40B4-BE49-F238E27FC236}">
                  <a16:creationId xmlns:a16="http://schemas.microsoft.com/office/drawing/2014/main" id="{D469EF33-79C6-41DE-BA1A-B8CF1F5CD8A3}"/>
                </a:ext>
              </a:extLst>
            </p:cNvPr>
            <p:cNvSpPr>
              <a:spLocks/>
            </p:cNvSpPr>
            <p:nvPr/>
          </p:nvSpPr>
          <p:spPr bwMode="auto">
            <a:xfrm>
              <a:off x="6715673" y="262424"/>
              <a:ext cx="57393" cy="54897"/>
            </a:xfrm>
            <a:custGeom>
              <a:avLst/>
              <a:gdLst/>
              <a:ahLst/>
              <a:cxnLst>
                <a:cxn ang="0">
                  <a:pos x="10" y="18"/>
                </a:cxn>
                <a:cxn ang="0">
                  <a:pos x="6" y="15"/>
                </a:cxn>
                <a:cxn ang="0">
                  <a:pos x="2" y="11"/>
                </a:cxn>
                <a:cxn ang="0">
                  <a:pos x="1" y="9"/>
                </a:cxn>
                <a:cxn ang="0">
                  <a:pos x="1" y="6"/>
                </a:cxn>
                <a:cxn ang="0">
                  <a:pos x="2" y="4"/>
                </a:cxn>
                <a:cxn ang="0">
                  <a:pos x="4" y="1"/>
                </a:cxn>
                <a:cxn ang="0">
                  <a:pos x="7" y="1"/>
                </a:cxn>
                <a:cxn ang="0">
                  <a:pos x="8" y="3"/>
                </a:cxn>
                <a:cxn ang="0">
                  <a:pos x="9" y="5"/>
                </a:cxn>
                <a:cxn ang="0">
                  <a:pos x="11" y="6"/>
                </a:cxn>
                <a:cxn ang="0">
                  <a:pos x="13" y="5"/>
                </a:cxn>
                <a:cxn ang="0">
                  <a:pos x="15" y="4"/>
                </a:cxn>
                <a:cxn ang="0">
                  <a:pos x="16" y="4"/>
                </a:cxn>
                <a:cxn ang="0">
                  <a:pos x="18" y="5"/>
                </a:cxn>
                <a:cxn ang="0">
                  <a:pos x="19" y="6"/>
                </a:cxn>
                <a:cxn ang="0">
                  <a:pos x="18" y="7"/>
                </a:cxn>
                <a:cxn ang="0">
                  <a:pos x="16" y="8"/>
                </a:cxn>
                <a:cxn ang="0">
                  <a:pos x="16" y="10"/>
                </a:cxn>
                <a:cxn ang="0">
                  <a:pos x="17" y="12"/>
                </a:cxn>
                <a:cxn ang="0">
                  <a:pos x="17" y="14"/>
                </a:cxn>
                <a:cxn ang="0">
                  <a:pos x="16" y="16"/>
                </a:cxn>
                <a:cxn ang="0">
                  <a:pos x="13" y="18"/>
                </a:cxn>
                <a:cxn ang="0">
                  <a:pos x="12" y="18"/>
                </a:cxn>
                <a:cxn ang="0">
                  <a:pos x="10" y="18"/>
                </a:cxn>
              </a:cxnLst>
              <a:rect l="0" t="0" r="r" b="b"/>
              <a:pathLst>
                <a:path w="19" h="18">
                  <a:moveTo>
                    <a:pt x="10" y="18"/>
                  </a:moveTo>
                  <a:cubicBezTo>
                    <a:pt x="9" y="17"/>
                    <a:pt x="7" y="16"/>
                    <a:pt x="6" y="15"/>
                  </a:cubicBezTo>
                  <a:cubicBezTo>
                    <a:pt x="5" y="14"/>
                    <a:pt x="3" y="12"/>
                    <a:pt x="2" y="11"/>
                  </a:cubicBezTo>
                  <a:cubicBezTo>
                    <a:pt x="2" y="10"/>
                    <a:pt x="1" y="9"/>
                    <a:pt x="1" y="9"/>
                  </a:cubicBezTo>
                  <a:cubicBezTo>
                    <a:pt x="0" y="8"/>
                    <a:pt x="0" y="6"/>
                    <a:pt x="1" y="6"/>
                  </a:cubicBezTo>
                  <a:cubicBezTo>
                    <a:pt x="1" y="5"/>
                    <a:pt x="2" y="4"/>
                    <a:pt x="2" y="4"/>
                  </a:cubicBezTo>
                  <a:cubicBezTo>
                    <a:pt x="3" y="3"/>
                    <a:pt x="4" y="2"/>
                    <a:pt x="4" y="1"/>
                  </a:cubicBezTo>
                  <a:cubicBezTo>
                    <a:pt x="5" y="1"/>
                    <a:pt x="6" y="0"/>
                    <a:pt x="7" y="1"/>
                  </a:cubicBezTo>
                  <a:cubicBezTo>
                    <a:pt x="7" y="1"/>
                    <a:pt x="8" y="2"/>
                    <a:pt x="8" y="3"/>
                  </a:cubicBezTo>
                  <a:cubicBezTo>
                    <a:pt x="9" y="3"/>
                    <a:pt x="9" y="4"/>
                    <a:pt x="9" y="5"/>
                  </a:cubicBezTo>
                  <a:cubicBezTo>
                    <a:pt x="9" y="5"/>
                    <a:pt x="11" y="6"/>
                    <a:pt x="11" y="6"/>
                  </a:cubicBezTo>
                  <a:cubicBezTo>
                    <a:pt x="12" y="6"/>
                    <a:pt x="13" y="6"/>
                    <a:pt x="13" y="5"/>
                  </a:cubicBezTo>
                  <a:cubicBezTo>
                    <a:pt x="14" y="5"/>
                    <a:pt x="14" y="4"/>
                    <a:pt x="15" y="4"/>
                  </a:cubicBezTo>
                  <a:cubicBezTo>
                    <a:pt x="15" y="4"/>
                    <a:pt x="16" y="4"/>
                    <a:pt x="16" y="4"/>
                  </a:cubicBezTo>
                  <a:cubicBezTo>
                    <a:pt x="17" y="4"/>
                    <a:pt x="18" y="4"/>
                    <a:pt x="18" y="5"/>
                  </a:cubicBezTo>
                  <a:cubicBezTo>
                    <a:pt x="19" y="5"/>
                    <a:pt x="19" y="6"/>
                    <a:pt x="19" y="6"/>
                  </a:cubicBezTo>
                  <a:cubicBezTo>
                    <a:pt x="19" y="7"/>
                    <a:pt x="18" y="7"/>
                    <a:pt x="18" y="7"/>
                  </a:cubicBezTo>
                  <a:cubicBezTo>
                    <a:pt x="17" y="7"/>
                    <a:pt x="16" y="7"/>
                    <a:pt x="16" y="8"/>
                  </a:cubicBezTo>
                  <a:cubicBezTo>
                    <a:pt x="16" y="8"/>
                    <a:pt x="16" y="10"/>
                    <a:pt x="16" y="10"/>
                  </a:cubicBezTo>
                  <a:cubicBezTo>
                    <a:pt x="16" y="11"/>
                    <a:pt x="17" y="12"/>
                    <a:pt x="17" y="12"/>
                  </a:cubicBezTo>
                  <a:cubicBezTo>
                    <a:pt x="17" y="13"/>
                    <a:pt x="17" y="13"/>
                    <a:pt x="17" y="14"/>
                  </a:cubicBezTo>
                  <a:cubicBezTo>
                    <a:pt x="17" y="14"/>
                    <a:pt x="17" y="16"/>
                    <a:pt x="16" y="16"/>
                  </a:cubicBezTo>
                  <a:cubicBezTo>
                    <a:pt x="16" y="17"/>
                    <a:pt x="14" y="18"/>
                    <a:pt x="13" y="18"/>
                  </a:cubicBezTo>
                  <a:cubicBezTo>
                    <a:pt x="13" y="18"/>
                    <a:pt x="12" y="18"/>
                    <a:pt x="12" y="18"/>
                  </a:cubicBezTo>
                  <a:cubicBezTo>
                    <a:pt x="11" y="18"/>
                    <a:pt x="10" y="18"/>
                    <a:pt x="10"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254">
              <a:extLst>
                <a:ext uri="{FF2B5EF4-FFF2-40B4-BE49-F238E27FC236}">
                  <a16:creationId xmlns:a16="http://schemas.microsoft.com/office/drawing/2014/main" id="{736202FB-55DD-4DC1-95B6-C2BB63AA6F37}"/>
                </a:ext>
              </a:extLst>
            </p:cNvPr>
            <p:cNvSpPr>
              <a:spLocks/>
            </p:cNvSpPr>
            <p:nvPr/>
          </p:nvSpPr>
          <p:spPr bwMode="auto">
            <a:xfrm>
              <a:off x="6775561" y="287378"/>
              <a:ext cx="17468" cy="29944"/>
            </a:xfrm>
            <a:custGeom>
              <a:avLst/>
              <a:gdLst/>
              <a:ahLst/>
              <a:cxnLst>
                <a:cxn ang="0">
                  <a:pos x="4" y="10"/>
                </a:cxn>
                <a:cxn ang="0">
                  <a:pos x="4" y="8"/>
                </a:cxn>
                <a:cxn ang="0">
                  <a:pos x="5" y="5"/>
                </a:cxn>
                <a:cxn ang="0">
                  <a:pos x="6" y="3"/>
                </a:cxn>
                <a:cxn ang="0">
                  <a:pos x="6" y="1"/>
                </a:cxn>
                <a:cxn ang="0">
                  <a:pos x="4" y="0"/>
                </a:cxn>
                <a:cxn ang="0">
                  <a:pos x="2" y="0"/>
                </a:cxn>
                <a:cxn ang="0">
                  <a:pos x="1" y="3"/>
                </a:cxn>
                <a:cxn ang="0">
                  <a:pos x="1" y="6"/>
                </a:cxn>
                <a:cxn ang="0">
                  <a:pos x="2" y="8"/>
                </a:cxn>
                <a:cxn ang="0">
                  <a:pos x="3" y="10"/>
                </a:cxn>
                <a:cxn ang="0">
                  <a:pos x="4" y="10"/>
                </a:cxn>
              </a:cxnLst>
              <a:rect l="0" t="0" r="r" b="b"/>
              <a:pathLst>
                <a:path w="6" h="10">
                  <a:moveTo>
                    <a:pt x="4" y="10"/>
                  </a:moveTo>
                  <a:cubicBezTo>
                    <a:pt x="4" y="10"/>
                    <a:pt x="4" y="9"/>
                    <a:pt x="4" y="8"/>
                  </a:cubicBezTo>
                  <a:cubicBezTo>
                    <a:pt x="4" y="7"/>
                    <a:pt x="4" y="6"/>
                    <a:pt x="5" y="5"/>
                  </a:cubicBezTo>
                  <a:cubicBezTo>
                    <a:pt x="5" y="5"/>
                    <a:pt x="6" y="4"/>
                    <a:pt x="6" y="3"/>
                  </a:cubicBezTo>
                  <a:cubicBezTo>
                    <a:pt x="6" y="3"/>
                    <a:pt x="6" y="2"/>
                    <a:pt x="6" y="1"/>
                  </a:cubicBezTo>
                  <a:cubicBezTo>
                    <a:pt x="5" y="1"/>
                    <a:pt x="4" y="0"/>
                    <a:pt x="4" y="0"/>
                  </a:cubicBezTo>
                  <a:cubicBezTo>
                    <a:pt x="3" y="0"/>
                    <a:pt x="2" y="0"/>
                    <a:pt x="2" y="0"/>
                  </a:cubicBezTo>
                  <a:cubicBezTo>
                    <a:pt x="1" y="0"/>
                    <a:pt x="1" y="2"/>
                    <a:pt x="1" y="3"/>
                  </a:cubicBezTo>
                  <a:cubicBezTo>
                    <a:pt x="0" y="3"/>
                    <a:pt x="0" y="5"/>
                    <a:pt x="1" y="6"/>
                  </a:cubicBezTo>
                  <a:cubicBezTo>
                    <a:pt x="1" y="6"/>
                    <a:pt x="2" y="7"/>
                    <a:pt x="2" y="8"/>
                  </a:cubicBezTo>
                  <a:cubicBezTo>
                    <a:pt x="2" y="8"/>
                    <a:pt x="2" y="9"/>
                    <a:pt x="3" y="10"/>
                  </a:cubicBezTo>
                  <a:cubicBezTo>
                    <a:pt x="3" y="10"/>
                    <a:pt x="3" y="10"/>
                    <a:pt x="4"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255">
              <a:extLst>
                <a:ext uri="{FF2B5EF4-FFF2-40B4-BE49-F238E27FC236}">
                  <a16:creationId xmlns:a16="http://schemas.microsoft.com/office/drawing/2014/main" id="{6D007CA8-7062-44CA-8074-0C7C99165965}"/>
                </a:ext>
              </a:extLst>
            </p:cNvPr>
            <p:cNvSpPr>
              <a:spLocks/>
            </p:cNvSpPr>
            <p:nvPr/>
          </p:nvSpPr>
          <p:spPr bwMode="auto">
            <a:xfrm>
              <a:off x="6733141" y="147639"/>
              <a:ext cx="74860" cy="97319"/>
            </a:xfrm>
            <a:custGeom>
              <a:avLst/>
              <a:gdLst/>
              <a:ahLst/>
              <a:cxnLst>
                <a:cxn ang="0">
                  <a:pos x="23" y="32"/>
                </a:cxn>
                <a:cxn ang="0">
                  <a:pos x="24" y="31"/>
                </a:cxn>
                <a:cxn ang="0">
                  <a:pos x="24" y="30"/>
                </a:cxn>
                <a:cxn ang="0">
                  <a:pos x="25" y="28"/>
                </a:cxn>
                <a:cxn ang="0">
                  <a:pos x="25" y="26"/>
                </a:cxn>
                <a:cxn ang="0">
                  <a:pos x="23" y="24"/>
                </a:cxn>
                <a:cxn ang="0">
                  <a:pos x="21" y="22"/>
                </a:cxn>
                <a:cxn ang="0">
                  <a:pos x="21" y="18"/>
                </a:cxn>
                <a:cxn ang="0">
                  <a:pos x="19" y="15"/>
                </a:cxn>
                <a:cxn ang="0">
                  <a:pos x="17" y="14"/>
                </a:cxn>
                <a:cxn ang="0">
                  <a:pos x="16" y="15"/>
                </a:cxn>
                <a:cxn ang="0">
                  <a:pos x="15" y="14"/>
                </a:cxn>
                <a:cxn ang="0">
                  <a:pos x="13" y="12"/>
                </a:cxn>
                <a:cxn ang="0">
                  <a:pos x="11" y="11"/>
                </a:cxn>
                <a:cxn ang="0">
                  <a:pos x="10" y="10"/>
                </a:cxn>
                <a:cxn ang="0">
                  <a:pos x="11" y="9"/>
                </a:cxn>
                <a:cxn ang="0">
                  <a:pos x="13" y="7"/>
                </a:cxn>
                <a:cxn ang="0">
                  <a:pos x="12" y="5"/>
                </a:cxn>
                <a:cxn ang="0">
                  <a:pos x="11" y="5"/>
                </a:cxn>
                <a:cxn ang="0">
                  <a:pos x="11" y="4"/>
                </a:cxn>
                <a:cxn ang="0">
                  <a:pos x="13" y="4"/>
                </a:cxn>
                <a:cxn ang="0">
                  <a:pos x="14" y="3"/>
                </a:cxn>
                <a:cxn ang="0">
                  <a:pos x="13" y="1"/>
                </a:cxn>
                <a:cxn ang="0">
                  <a:pos x="11" y="0"/>
                </a:cxn>
                <a:cxn ang="0">
                  <a:pos x="9" y="2"/>
                </a:cxn>
                <a:cxn ang="0">
                  <a:pos x="8" y="5"/>
                </a:cxn>
                <a:cxn ang="0">
                  <a:pos x="7" y="6"/>
                </a:cxn>
                <a:cxn ang="0">
                  <a:pos x="5" y="7"/>
                </a:cxn>
                <a:cxn ang="0">
                  <a:pos x="4" y="8"/>
                </a:cxn>
                <a:cxn ang="0">
                  <a:pos x="2" y="9"/>
                </a:cxn>
                <a:cxn ang="0">
                  <a:pos x="1" y="8"/>
                </a:cxn>
                <a:cxn ang="0">
                  <a:pos x="0" y="8"/>
                </a:cxn>
                <a:cxn ang="0">
                  <a:pos x="0" y="9"/>
                </a:cxn>
                <a:cxn ang="0">
                  <a:pos x="2" y="12"/>
                </a:cxn>
                <a:cxn ang="0">
                  <a:pos x="3" y="14"/>
                </a:cxn>
                <a:cxn ang="0">
                  <a:pos x="4" y="17"/>
                </a:cxn>
                <a:cxn ang="0">
                  <a:pos x="4" y="20"/>
                </a:cxn>
                <a:cxn ang="0">
                  <a:pos x="6" y="22"/>
                </a:cxn>
                <a:cxn ang="0">
                  <a:pos x="7" y="24"/>
                </a:cxn>
                <a:cxn ang="0">
                  <a:pos x="8" y="25"/>
                </a:cxn>
                <a:cxn ang="0">
                  <a:pos x="10" y="24"/>
                </a:cxn>
                <a:cxn ang="0">
                  <a:pos x="10" y="23"/>
                </a:cxn>
                <a:cxn ang="0">
                  <a:pos x="11" y="23"/>
                </a:cxn>
                <a:cxn ang="0">
                  <a:pos x="13" y="23"/>
                </a:cxn>
                <a:cxn ang="0">
                  <a:pos x="14" y="23"/>
                </a:cxn>
                <a:cxn ang="0">
                  <a:pos x="13" y="21"/>
                </a:cxn>
                <a:cxn ang="0">
                  <a:pos x="12" y="20"/>
                </a:cxn>
                <a:cxn ang="0">
                  <a:pos x="11" y="19"/>
                </a:cxn>
                <a:cxn ang="0">
                  <a:pos x="12" y="18"/>
                </a:cxn>
                <a:cxn ang="0">
                  <a:pos x="14" y="19"/>
                </a:cxn>
                <a:cxn ang="0">
                  <a:pos x="15" y="20"/>
                </a:cxn>
                <a:cxn ang="0">
                  <a:pos x="17" y="22"/>
                </a:cxn>
                <a:cxn ang="0">
                  <a:pos x="18" y="24"/>
                </a:cxn>
                <a:cxn ang="0">
                  <a:pos x="20" y="26"/>
                </a:cxn>
                <a:cxn ang="0">
                  <a:pos x="20" y="28"/>
                </a:cxn>
                <a:cxn ang="0">
                  <a:pos x="19" y="30"/>
                </a:cxn>
                <a:cxn ang="0">
                  <a:pos x="19" y="32"/>
                </a:cxn>
                <a:cxn ang="0">
                  <a:pos x="21" y="33"/>
                </a:cxn>
                <a:cxn ang="0">
                  <a:pos x="23" y="32"/>
                </a:cxn>
              </a:cxnLst>
              <a:rect l="0" t="0" r="r" b="b"/>
              <a:pathLst>
                <a:path w="25" h="33">
                  <a:moveTo>
                    <a:pt x="23" y="32"/>
                  </a:moveTo>
                  <a:cubicBezTo>
                    <a:pt x="23" y="32"/>
                    <a:pt x="23" y="32"/>
                    <a:pt x="24" y="31"/>
                  </a:cubicBezTo>
                  <a:cubicBezTo>
                    <a:pt x="24" y="31"/>
                    <a:pt x="24" y="30"/>
                    <a:pt x="24" y="30"/>
                  </a:cubicBezTo>
                  <a:cubicBezTo>
                    <a:pt x="24" y="29"/>
                    <a:pt x="25" y="29"/>
                    <a:pt x="25" y="28"/>
                  </a:cubicBezTo>
                  <a:cubicBezTo>
                    <a:pt x="25" y="28"/>
                    <a:pt x="25" y="26"/>
                    <a:pt x="25" y="26"/>
                  </a:cubicBezTo>
                  <a:cubicBezTo>
                    <a:pt x="25" y="25"/>
                    <a:pt x="24" y="24"/>
                    <a:pt x="23" y="24"/>
                  </a:cubicBezTo>
                  <a:cubicBezTo>
                    <a:pt x="23" y="23"/>
                    <a:pt x="22" y="23"/>
                    <a:pt x="21" y="22"/>
                  </a:cubicBezTo>
                  <a:cubicBezTo>
                    <a:pt x="21" y="21"/>
                    <a:pt x="22" y="19"/>
                    <a:pt x="21" y="18"/>
                  </a:cubicBezTo>
                  <a:cubicBezTo>
                    <a:pt x="21" y="17"/>
                    <a:pt x="20" y="16"/>
                    <a:pt x="19" y="15"/>
                  </a:cubicBezTo>
                  <a:cubicBezTo>
                    <a:pt x="19" y="15"/>
                    <a:pt x="18" y="14"/>
                    <a:pt x="17" y="14"/>
                  </a:cubicBezTo>
                  <a:cubicBezTo>
                    <a:pt x="17" y="14"/>
                    <a:pt x="16" y="15"/>
                    <a:pt x="16" y="15"/>
                  </a:cubicBezTo>
                  <a:cubicBezTo>
                    <a:pt x="16" y="15"/>
                    <a:pt x="15" y="15"/>
                    <a:pt x="15" y="14"/>
                  </a:cubicBezTo>
                  <a:cubicBezTo>
                    <a:pt x="14" y="14"/>
                    <a:pt x="13" y="13"/>
                    <a:pt x="13" y="12"/>
                  </a:cubicBezTo>
                  <a:cubicBezTo>
                    <a:pt x="12" y="12"/>
                    <a:pt x="11" y="11"/>
                    <a:pt x="11" y="11"/>
                  </a:cubicBezTo>
                  <a:cubicBezTo>
                    <a:pt x="11" y="11"/>
                    <a:pt x="10" y="10"/>
                    <a:pt x="10" y="10"/>
                  </a:cubicBezTo>
                  <a:cubicBezTo>
                    <a:pt x="10" y="10"/>
                    <a:pt x="11" y="9"/>
                    <a:pt x="11" y="9"/>
                  </a:cubicBezTo>
                  <a:cubicBezTo>
                    <a:pt x="12" y="8"/>
                    <a:pt x="13" y="8"/>
                    <a:pt x="13" y="7"/>
                  </a:cubicBezTo>
                  <a:cubicBezTo>
                    <a:pt x="13" y="7"/>
                    <a:pt x="12" y="5"/>
                    <a:pt x="12" y="5"/>
                  </a:cubicBezTo>
                  <a:cubicBezTo>
                    <a:pt x="12" y="5"/>
                    <a:pt x="11" y="5"/>
                    <a:pt x="11" y="5"/>
                  </a:cubicBezTo>
                  <a:cubicBezTo>
                    <a:pt x="10" y="5"/>
                    <a:pt x="11" y="4"/>
                    <a:pt x="11" y="4"/>
                  </a:cubicBezTo>
                  <a:cubicBezTo>
                    <a:pt x="12" y="4"/>
                    <a:pt x="12" y="4"/>
                    <a:pt x="13" y="4"/>
                  </a:cubicBezTo>
                  <a:cubicBezTo>
                    <a:pt x="13" y="4"/>
                    <a:pt x="14" y="3"/>
                    <a:pt x="14" y="3"/>
                  </a:cubicBezTo>
                  <a:cubicBezTo>
                    <a:pt x="14" y="2"/>
                    <a:pt x="13" y="1"/>
                    <a:pt x="13" y="1"/>
                  </a:cubicBezTo>
                  <a:cubicBezTo>
                    <a:pt x="13" y="0"/>
                    <a:pt x="11" y="0"/>
                    <a:pt x="11" y="0"/>
                  </a:cubicBezTo>
                  <a:cubicBezTo>
                    <a:pt x="10" y="0"/>
                    <a:pt x="9" y="1"/>
                    <a:pt x="9" y="2"/>
                  </a:cubicBezTo>
                  <a:cubicBezTo>
                    <a:pt x="8" y="2"/>
                    <a:pt x="8" y="4"/>
                    <a:pt x="8" y="5"/>
                  </a:cubicBezTo>
                  <a:cubicBezTo>
                    <a:pt x="8" y="5"/>
                    <a:pt x="8" y="6"/>
                    <a:pt x="7" y="6"/>
                  </a:cubicBezTo>
                  <a:cubicBezTo>
                    <a:pt x="7" y="7"/>
                    <a:pt x="5" y="6"/>
                    <a:pt x="5" y="7"/>
                  </a:cubicBezTo>
                  <a:cubicBezTo>
                    <a:pt x="4" y="7"/>
                    <a:pt x="4" y="8"/>
                    <a:pt x="4" y="8"/>
                  </a:cubicBezTo>
                  <a:cubicBezTo>
                    <a:pt x="3" y="8"/>
                    <a:pt x="3" y="9"/>
                    <a:pt x="2" y="9"/>
                  </a:cubicBezTo>
                  <a:cubicBezTo>
                    <a:pt x="2" y="9"/>
                    <a:pt x="1" y="8"/>
                    <a:pt x="1" y="8"/>
                  </a:cubicBezTo>
                  <a:cubicBezTo>
                    <a:pt x="1" y="8"/>
                    <a:pt x="0" y="8"/>
                    <a:pt x="0" y="8"/>
                  </a:cubicBezTo>
                  <a:cubicBezTo>
                    <a:pt x="0" y="8"/>
                    <a:pt x="0" y="9"/>
                    <a:pt x="0" y="9"/>
                  </a:cubicBezTo>
                  <a:cubicBezTo>
                    <a:pt x="0" y="10"/>
                    <a:pt x="1" y="11"/>
                    <a:pt x="2" y="12"/>
                  </a:cubicBezTo>
                  <a:cubicBezTo>
                    <a:pt x="2" y="12"/>
                    <a:pt x="3" y="14"/>
                    <a:pt x="3" y="14"/>
                  </a:cubicBezTo>
                  <a:cubicBezTo>
                    <a:pt x="4" y="15"/>
                    <a:pt x="4" y="16"/>
                    <a:pt x="4" y="17"/>
                  </a:cubicBezTo>
                  <a:cubicBezTo>
                    <a:pt x="4" y="18"/>
                    <a:pt x="4" y="20"/>
                    <a:pt x="4" y="20"/>
                  </a:cubicBezTo>
                  <a:cubicBezTo>
                    <a:pt x="5" y="21"/>
                    <a:pt x="6" y="22"/>
                    <a:pt x="6" y="22"/>
                  </a:cubicBezTo>
                  <a:cubicBezTo>
                    <a:pt x="6" y="23"/>
                    <a:pt x="7" y="24"/>
                    <a:pt x="7" y="24"/>
                  </a:cubicBezTo>
                  <a:cubicBezTo>
                    <a:pt x="7" y="24"/>
                    <a:pt x="8" y="25"/>
                    <a:pt x="8" y="25"/>
                  </a:cubicBezTo>
                  <a:cubicBezTo>
                    <a:pt x="9" y="25"/>
                    <a:pt x="9" y="24"/>
                    <a:pt x="10" y="24"/>
                  </a:cubicBezTo>
                  <a:cubicBezTo>
                    <a:pt x="10" y="24"/>
                    <a:pt x="10" y="23"/>
                    <a:pt x="10" y="23"/>
                  </a:cubicBezTo>
                  <a:cubicBezTo>
                    <a:pt x="10" y="23"/>
                    <a:pt x="11" y="23"/>
                    <a:pt x="11" y="23"/>
                  </a:cubicBezTo>
                  <a:cubicBezTo>
                    <a:pt x="12" y="23"/>
                    <a:pt x="13" y="23"/>
                    <a:pt x="13" y="23"/>
                  </a:cubicBezTo>
                  <a:cubicBezTo>
                    <a:pt x="13" y="23"/>
                    <a:pt x="14" y="23"/>
                    <a:pt x="14" y="23"/>
                  </a:cubicBezTo>
                  <a:cubicBezTo>
                    <a:pt x="14" y="22"/>
                    <a:pt x="13" y="22"/>
                    <a:pt x="13" y="21"/>
                  </a:cubicBezTo>
                  <a:cubicBezTo>
                    <a:pt x="13" y="21"/>
                    <a:pt x="12" y="20"/>
                    <a:pt x="12" y="20"/>
                  </a:cubicBezTo>
                  <a:cubicBezTo>
                    <a:pt x="11" y="20"/>
                    <a:pt x="11" y="19"/>
                    <a:pt x="11" y="19"/>
                  </a:cubicBezTo>
                  <a:cubicBezTo>
                    <a:pt x="11" y="19"/>
                    <a:pt x="11" y="18"/>
                    <a:pt x="12" y="18"/>
                  </a:cubicBezTo>
                  <a:cubicBezTo>
                    <a:pt x="12" y="18"/>
                    <a:pt x="13" y="18"/>
                    <a:pt x="14" y="19"/>
                  </a:cubicBezTo>
                  <a:cubicBezTo>
                    <a:pt x="14" y="19"/>
                    <a:pt x="15" y="19"/>
                    <a:pt x="15" y="20"/>
                  </a:cubicBezTo>
                  <a:cubicBezTo>
                    <a:pt x="16" y="20"/>
                    <a:pt x="17" y="21"/>
                    <a:pt x="17" y="22"/>
                  </a:cubicBezTo>
                  <a:cubicBezTo>
                    <a:pt x="18" y="22"/>
                    <a:pt x="18" y="24"/>
                    <a:pt x="18" y="24"/>
                  </a:cubicBezTo>
                  <a:cubicBezTo>
                    <a:pt x="18" y="25"/>
                    <a:pt x="20" y="26"/>
                    <a:pt x="20" y="26"/>
                  </a:cubicBezTo>
                  <a:cubicBezTo>
                    <a:pt x="20" y="27"/>
                    <a:pt x="20" y="28"/>
                    <a:pt x="20" y="28"/>
                  </a:cubicBezTo>
                  <a:cubicBezTo>
                    <a:pt x="20" y="29"/>
                    <a:pt x="19" y="30"/>
                    <a:pt x="19" y="30"/>
                  </a:cubicBezTo>
                  <a:cubicBezTo>
                    <a:pt x="19" y="30"/>
                    <a:pt x="19" y="31"/>
                    <a:pt x="19" y="32"/>
                  </a:cubicBezTo>
                  <a:cubicBezTo>
                    <a:pt x="20" y="32"/>
                    <a:pt x="20" y="33"/>
                    <a:pt x="21" y="33"/>
                  </a:cubicBezTo>
                  <a:cubicBezTo>
                    <a:pt x="21" y="33"/>
                    <a:pt x="22" y="33"/>
                    <a:pt x="23"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256">
              <a:extLst>
                <a:ext uri="{FF2B5EF4-FFF2-40B4-BE49-F238E27FC236}">
                  <a16:creationId xmlns:a16="http://schemas.microsoft.com/office/drawing/2014/main" id="{BDF7D0F6-6771-461E-B426-1AB4833A3246}"/>
                </a:ext>
              </a:extLst>
            </p:cNvPr>
            <p:cNvSpPr>
              <a:spLocks/>
            </p:cNvSpPr>
            <p:nvPr/>
          </p:nvSpPr>
          <p:spPr bwMode="auto">
            <a:xfrm>
              <a:off x="6817983" y="227490"/>
              <a:ext cx="32440" cy="79851"/>
            </a:xfrm>
            <a:custGeom>
              <a:avLst/>
              <a:gdLst/>
              <a:ahLst/>
              <a:cxnLst>
                <a:cxn ang="0">
                  <a:pos x="11" y="25"/>
                </a:cxn>
                <a:cxn ang="0">
                  <a:pos x="8" y="25"/>
                </a:cxn>
                <a:cxn ang="0">
                  <a:pos x="8" y="27"/>
                </a:cxn>
                <a:cxn ang="0">
                  <a:pos x="6" y="27"/>
                </a:cxn>
                <a:cxn ang="0">
                  <a:pos x="5" y="24"/>
                </a:cxn>
                <a:cxn ang="0">
                  <a:pos x="4" y="20"/>
                </a:cxn>
                <a:cxn ang="0">
                  <a:pos x="3" y="19"/>
                </a:cxn>
                <a:cxn ang="0">
                  <a:pos x="2" y="19"/>
                </a:cxn>
                <a:cxn ang="0">
                  <a:pos x="0" y="18"/>
                </a:cxn>
                <a:cxn ang="0">
                  <a:pos x="0" y="15"/>
                </a:cxn>
                <a:cxn ang="0">
                  <a:pos x="2" y="14"/>
                </a:cxn>
                <a:cxn ang="0">
                  <a:pos x="3" y="16"/>
                </a:cxn>
                <a:cxn ang="0">
                  <a:pos x="4" y="16"/>
                </a:cxn>
                <a:cxn ang="0">
                  <a:pos x="6" y="13"/>
                </a:cxn>
                <a:cxn ang="0">
                  <a:pos x="5" y="11"/>
                </a:cxn>
                <a:cxn ang="0">
                  <a:pos x="4" y="8"/>
                </a:cxn>
                <a:cxn ang="0">
                  <a:pos x="5" y="4"/>
                </a:cxn>
                <a:cxn ang="0">
                  <a:pos x="7" y="1"/>
                </a:cxn>
                <a:cxn ang="0">
                  <a:pos x="8" y="1"/>
                </a:cxn>
                <a:cxn ang="0">
                  <a:pos x="8" y="3"/>
                </a:cxn>
                <a:cxn ang="0">
                  <a:pos x="9" y="5"/>
                </a:cxn>
                <a:cxn ang="0">
                  <a:pos x="11" y="6"/>
                </a:cxn>
                <a:cxn ang="0">
                  <a:pos x="11" y="8"/>
                </a:cxn>
                <a:cxn ang="0">
                  <a:pos x="9" y="9"/>
                </a:cxn>
                <a:cxn ang="0">
                  <a:pos x="8" y="12"/>
                </a:cxn>
                <a:cxn ang="0">
                  <a:pos x="8" y="16"/>
                </a:cxn>
                <a:cxn ang="0">
                  <a:pos x="10" y="20"/>
                </a:cxn>
                <a:cxn ang="0">
                  <a:pos x="11" y="22"/>
                </a:cxn>
                <a:cxn ang="0">
                  <a:pos x="11" y="24"/>
                </a:cxn>
                <a:cxn ang="0">
                  <a:pos x="11" y="25"/>
                </a:cxn>
              </a:cxnLst>
              <a:rect l="0" t="0" r="r" b="b"/>
              <a:pathLst>
                <a:path w="11" h="27">
                  <a:moveTo>
                    <a:pt x="11" y="25"/>
                  </a:moveTo>
                  <a:cubicBezTo>
                    <a:pt x="10" y="26"/>
                    <a:pt x="9" y="25"/>
                    <a:pt x="8" y="25"/>
                  </a:cubicBezTo>
                  <a:cubicBezTo>
                    <a:pt x="8" y="26"/>
                    <a:pt x="8" y="27"/>
                    <a:pt x="8" y="27"/>
                  </a:cubicBezTo>
                  <a:cubicBezTo>
                    <a:pt x="7" y="27"/>
                    <a:pt x="6" y="27"/>
                    <a:pt x="6" y="27"/>
                  </a:cubicBezTo>
                  <a:cubicBezTo>
                    <a:pt x="5" y="26"/>
                    <a:pt x="5" y="25"/>
                    <a:pt x="5" y="24"/>
                  </a:cubicBezTo>
                  <a:cubicBezTo>
                    <a:pt x="5" y="23"/>
                    <a:pt x="4" y="21"/>
                    <a:pt x="4" y="20"/>
                  </a:cubicBezTo>
                  <a:cubicBezTo>
                    <a:pt x="4" y="20"/>
                    <a:pt x="3" y="19"/>
                    <a:pt x="3" y="19"/>
                  </a:cubicBezTo>
                  <a:cubicBezTo>
                    <a:pt x="2" y="19"/>
                    <a:pt x="2" y="19"/>
                    <a:pt x="2" y="19"/>
                  </a:cubicBezTo>
                  <a:cubicBezTo>
                    <a:pt x="1" y="19"/>
                    <a:pt x="0" y="18"/>
                    <a:pt x="0" y="18"/>
                  </a:cubicBezTo>
                  <a:cubicBezTo>
                    <a:pt x="0" y="17"/>
                    <a:pt x="0" y="16"/>
                    <a:pt x="0" y="15"/>
                  </a:cubicBezTo>
                  <a:cubicBezTo>
                    <a:pt x="0" y="15"/>
                    <a:pt x="1" y="14"/>
                    <a:pt x="2" y="14"/>
                  </a:cubicBezTo>
                  <a:cubicBezTo>
                    <a:pt x="2" y="15"/>
                    <a:pt x="2" y="16"/>
                    <a:pt x="3" y="16"/>
                  </a:cubicBezTo>
                  <a:cubicBezTo>
                    <a:pt x="3" y="17"/>
                    <a:pt x="4" y="16"/>
                    <a:pt x="4" y="16"/>
                  </a:cubicBezTo>
                  <a:cubicBezTo>
                    <a:pt x="5" y="15"/>
                    <a:pt x="5" y="14"/>
                    <a:pt x="6" y="13"/>
                  </a:cubicBezTo>
                  <a:cubicBezTo>
                    <a:pt x="6" y="13"/>
                    <a:pt x="5" y="11"/>
                    <a:pt x="5" y="11"/>
                  </a:cubicBezTo>
                  <a:cubicBezTo>
                    <a:pt x="5" y="10"/>
                    <a:pt x="4" y="8"/>
                    <a:pt x="4" y="8"/>
                  </a:cubicBezTo>
                  <a:cubicBezTo>
                    <a:pt x="4" y="7"/>
                    <a:pt x="4" y="5"/>
                    <a:pt x="5" y="4"/>
                  </a:cubicBezTo>
                  <a:cubicBezTo>
                    <a:pt x="5" y="3"/>
                    <a:pt x="6" y="2"/>
                    <a:pt x="7" y="1"/>
                  </a:cubicBezTo>
                  <a:cubicBezTo>
                    <a:pt x="7" y="1"/>
                    <a:pt x="8" y="0"/>
                    <a:pt x="8" y="1"/>
                  </a:cubicBezTo>
                  <a:cubicBezTo>
                    <a:pt x="9" y="1"/>
                    <a:pt x="8" y="2"/>
                    <a:pt x="8" y="3"/>
                  </a:cubicBezTo>
                  <a:cubicBezTo>
                    <a:pt x="8" y="3"/>
                    <a:pt x="9" y="4"/>
                    <a:pt x="9" y="5"/>
                  </a:cubicBezTo>
                  <a:cubicBezTo>
                    <a:pt x="10" y="5"/>
                    <a:pt x="11" y="5"/>
                    <a:pt x="11" y="6"/>
                  </a:cubicBezTo>
                  <a:cubicBezTo>
                    <a:pt x="11" y="6"/>
                    <a:pt x="11" y="8"/>
                    <a:pt x="11" y="8"/>
                  </a:cubicBezTo>
                  <a:cubicBezTo>
                    <a:pt x="10" y="8"/>
                    <a:pt x="9" y="9"/>
                    <a:pt x="9" y="9"/>
                  </a:cubicBezTo>
                  <a:cubicBezTo>
                    <a:pt x="9" y="10"/>
                    <a:pt x="9" y="11"/>
                    <a:pt x="8" y="12"/>
                  </a:cubicBezTo>
                  <a:cubicBezTo>
                    <a:pt x="8" y="13"/>
                    <a:pt x="8" y="15"/>
                    <a:pt x="8" y="16"/>
                  </a:cubicBezTo>
                  <a:cubicBezTo>
                    <a:pt x="9" y="17"/>
                    <a:pt x="9" y="19"/>
                    <a:pt x="10" y="20"/>
                  </a:cubicBezTo>
                  <a:cubicBezTo>
                    <a:pt x="10" y="20"/>
                    <a:pt x="11" y="21"/>
                    <a:pt x="11" y="22"/>
                  </a:cubicBezTo>
                  <a:cubicBezTo>
                    <a:pt x="11" y="22"/>
                    <a:pt x="11" y="23"/>
                    <a:pt x="11" y="24"/>
                  </a:cubicBezTo>
                  <a:cubicBezTo>
                    <a:pt x="11" y="24"/>
                    <a:pt x="11" y="25"/>
                    <a:pt x="11"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257">
              <a:extLst>
                <a:ext uri="{FF2B5EF4-FFF2-40B4-BE49-F238E27FC236}">
                  <a16:creationId xmlns:a16="http://schemas.microsoft.com/office/drawing/2014/main" id="{81160B6D-B851-4E69-94AE-0668D92D4A75}"/>
                </a:ext>
              </a:extLst>
            </p:cNvPr>
            <p:cNvSpPr>
              <a:spLocks/>
            </p:cNvSpPr>
            <p:nvPr/>
          </p:nvSpPr>
          <p:spPr bwMode="auto">
            <a:xfrm>
              <a:off x="6785543" y="132667"/>
              <a:ext cx="12477" cy="44916"/>
            </a:xfrm>
            <a:custGeom>
              <a:avLst/>
              <a:gdLst/>
              <a:ahLst/>
              <a:cxnLst>
                <a:cxn ang="0">
                  <a:pos x="3" y="15"/>
                </a:cxn>
                <a:cxn ang="0">
                  <a:pos x="1" y="13"/>
                </a:cxn>
                <a:cxn ang="0">
                  <a:pos x="0" y="10"/>
                </a:cxn>
                <a:cxn ang="0">
                  <a:pos x="1" y="7"/>
                </a:cxn>
                <a:cxn ang="0">
                  <a:pos x="1" y="3"/>
                </a:cxn>
                <a:cxn ang="0">
                  <a:pos x="2" y="1"/>
                </a:cxn>
                <a:cxn ang="0">
                  <a:pos x="4" y="1"/>
                </a:cxn>
                <a:cxn ang="0">
                  <a:pos x="5" y="2"/>
                </a:cxn>
                <a:cxn ang="0">
                  <a:pos x="4" y="4"/>
                </a:cxn>
                <a:cxn ang="0">
                  <a:pos x="3" y="6"/>
                </a:cxn>
                <a:cxn ang="0">
                  <a:pos x="4" y="8"/>
                </a:cxn>
                <a:cxn ang="0">
                  <a:pos x="4" y="11"/>
                </a:cxn>
                <a:cxn ang="0">
                  <a:pos x="4" y="13"/>
                </a:cxn>
                <a:cxn ang="0">
                  <a:pos x="3" y="15"/>
                </a:cxn>
              </a:cxnLst>
              <a:rect l="0" t="0" r="r" b="b"/>
              <a:pathLst>
                <a:path w="5" h="15">
                  <a:moveTo>
                    <a:pt x="3" y="15"/>
                  </a:moveTo>
                  <a:cubicBezTo>
                    <a:pt x="3" y="15"/>
                    <a:pt x="1" y="14"/>
                    <a:pt x="1" y="13"/>
                  </a:cubicBezTo>
                  <a:cubicBezTo>
                    <a:pt x="1" y="12"/>
                    <a:pt x="0" y="11"/>
                    <a:pt x="0" y="10"/>
                  </a:cubicBezTo>
                  <a:cubicBezTo>
                    <a:pt x="0" y="9"/>
                    <a:pt x="0" y="8"/>
                    <a:pt x="1" y="7"/>
                  </a:cubicBezTo>
                  <a:cubicBezTo>
                    <a:pt x="1" y="6"/>
                    <a:pt x="1" y="4"/>
                    <a:pt x="1" y="3"/>
                  </a:cubicBezTo>
                  <a:cubicBezTo>
                    <a:pt x="1" y="2"/>
                    <a:pt x="2" y="1"/>
                    <a:pt x="2" y="1"/>
                  </a:cubicBezTo>
                  <a:cubicBezTo>
                    <a:pt x="2" y="0"/>
                    <a:pt x="4" y="0"/>
                    <a:pt x="4" y="1"/>
                  </a:cubicBezTo>
                  <a:cubicBezTo>
                    <a:pt x="4" y="1"/>
                    <a:pt x="5" y="2"/>
                    <a:pt x="5" y="2"/>
                  </a:cubicBezTo>
                  <a:cubicBezTo>
                    <a:pt x="5" y="3"/>
                    <a:pt x="4" y="3"/>
                    <a:pt x="4" y="4"/>
                  </a:cubicBezTo>
                  <a:cubicBezTo>
                    <a:pt x="4" y="4"/>
                    <a:pt x="3" y="5"/>
                    <a:pt x="3" y="6"/>
                  </a:cubicBezTo>
                  <a:cubicBezTo>
                    <a:pt x="3" y="7"/>
                    <a:pt x="4" y="8"/>
                    <a:pt x="4" y="8"/>
                  </a:cubicBezTo>
                  <a:cubicBezTo>
                    <a:pt x="4" y="9"/>
                    <a:pt x="4" y="10"/>
                    <a:pt x="4" y="11"/>
                  </a:cubicBezTo>
                  <a:cubicBezTo>
                    <a:pt x="4" y="11"/>
                    <a:pt x="4" y="13"/>
                    <a:pt x="4" y="13"/>
                  </a:cubicBezTo>
                  <a:cubicBezTo>
                    <a:pt x="4" y="14"/>
                    <a:pt x="4" y="14"/>
                    <a:pt x="3"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258">
              <a:extLst>
                <a:ext uri="{FF2B5EF4-FFF2-40B4-BE49-F238E27FC236}">
                  <a16:creationId xmlns:a16="http://schemas.microsoft.com/office/drawing/2014/main" id="{0B61BA0D-B49C-449C-A043-1B0CDC30449A}"/>
                </a:ext>
              </a:extLst>
            </p:cNvPr>
            <p:cNvSpPr>
              <a:spLocks/>
            </p:cNvSpPr>
            <p:nvPr/>
          </p:nvSpPr>
          <p:spPr bwMode="auto">
            <a:xfrm>
              <a:off x="6945244" y="122686"/>
              <a:ext cx="29944" cy="32440"/>
            </a:xfrm>
            <a:custGeom>
              <a:avLst/>
              <a:gdLst/>
              <a:ahLst/>
              <a:cxnLst>
                <a:cxn ang="0">
                  <a:pos x="7" y="3"/>
                </a:cxn>
                <a:cxn ang="0">
                  <a:pos x="9" y="3"/>
                </a:cxn>
                <a:cxn ang="0">
                  <a:pos x="9" y="1"/>
                </a:cxn>
                <a:cxn ang="0">
                  <a:pos x="7" y="0"/>
                </a:cxn>
                <a:cxn ang="0">
                  <a:pos x="6" y="1"/>
                </a:cxn>
                <a:cxn ang="0">
                  <a:pos x="4" y="0"/>
                </a:cxn>
                <a:cxn ang="0">
                  <a:pos x="3" y="1"/>
                </a:cxn>
                <a:cxn ang="0">
                  <a:pos x="2" y="3"/>
                </a:cxn>
                <a:cxn ang="0">
                  <a:pos x="2" y="6"/>
                </a:cxn>
                <a:cxn ang="0">
                  <a:pos x="1" y="7"/>
                </a:cxn>
                <a:cxn ang="0">
                  <a:pos x="1" y="9"/>
                </a:cxn>
                <a:cxn ang="0">
                  <a:pos x="3" y="9"/>
                </a:cxn>
                <a:cxn ang="0">
                  <a:pos x="4" y="10"/>
                </a:cxn>
                <a:cxn ang="0">
                  <a:pos x="6" y="10"/>
                </a:cxn>
                <a:cxn ang="0">
                  <a:pos x="7" y="9"/>
                </a:cxn>
                <a:cxn ang="0">
                  <a:pos x="7" y="7"/>
                </a:cxn>
                <a:cxn ang="0">
                  <a:pos x="7" y="5"/>
                </a:cxn>
                <a:cxn ang="0">
                  <a:pos x="7" y="3"/>
                </a:cxn>
              </a:cxnLst>
              <a:rect l="0" t="0" r="r" b="b"/>
              <a:pathLst>
                <a:path w="10" h="11">
                  <a:moveTo>
                    <a:pt x="7" y="3"/>
                  </a:moveTo>
                  <a:cubicBezTo>
                    <a:pt x="8" y="3"/>
                    <a:pt x="9" y="3"/>
                    <a:pt x="9" y="3"/>
                  </a:cubicBezTo>
                  <a:cubicBezTo>
                    <a:pt x="10" y="2"/>
                    <a:pt x="10" y="1"/>
                    <a:pt x="9" y="1"/>
                  </a:cubicBezTo>
                  <a:cubicBezTo>
                    <a:pt x="9" y="0"/>
                    <a:pt x="8" y="0"/>
                    <a:pt x="7" y="0"/>
                  </a:cubicBezTo>
                  <a:cubicBezTo>
                    <a:pt x="7" y="0"/>
                    <a:pt x="7" y="1"/>
                    <a:pt x="6" y="1"/>
                  </a:cubicBezTo>
                  <a:cubicBezTo>
                    <a:pt x="6" y="1"/>
                    <a:pt x="5" y="0"/>
                    <a:pt x="4" y="0"/>
                  </a:cubicBezTo>
                  <a:cubicBezTo>
                    <a:pt x="4" y="0"/>
                    <a:pt x="3" y="1"/>
                    <a:pt x="3" y="1"/>
                  </a:cubicBezTo>
                  <a:cubicBezTo>
                    <a:pt x="2" y="1"/>
                    <a:pt x="2" y="3"/>
                    <a:pt x="2" y="3"/>
                  </a:cubicBezTo>
                  <a:cubicBezTo>
                    <a:pt x="2" y="4"/>
                    <a:pt x="2" y="5"/>
                    <a:pt x="2" y="6"/>
                  </a:cubicBezTo>
                  <a:cubicBezTo>
                    <a:pt x="2" y="6"/>
                    <a:pt x="1" y="6"/>
                    <a:pt x="1" y="7"/>
                  </a:cubicBezTo>
                  <a:cubicBezTo>
                    <a:pt x="0" y="7"/>
                    <a:pt x="1" y="8"/>
                    <a:pt x="1" y="9"/>
                  </a:cubicBezTo>
                  <a:cubicBezTo>
                    <a:pt x="1" y="9"/>
                    <a:pt x="3" y="9"/>
                    <a:pt x="3" y="9"/>
                  </a:cubicBezTo>
                  <a:cubicBezTo>
                    <a:pt x="4" y="9"/>
                    <a:pt x="4" y="10"/>
                    <a:pt x="4" y="10"/>
                  </a:cubicBezTo>
                  <a:cubicBezTo>
                    <a:pt x="5" y="11"/>
                    <a:pt x="5" y="11"/>
                    <a:pt x="6" y="10"/>
                  </a:cubicBezTo>
                  <a:cubicBezTo>
                    <a:pt x="6" y="10"/>
                    <a:pt x="7" y="9"/>
                    <a:pt x="7" y="9"/>
                  </a:cubicBezTo>
                  <a:cubicBezTo>
                    <a:pt x="7" y="8"/>
                    <a:pt x="7" y="7"/>
                    <a:pt x="7" y="7"/>
                  </a:cubicBezTo>
                  <a:cubicBezTo>
                    <a:pt x="7" y="7"/>
                    <a:pt x="7" y="6"/>
                    <a:pt x="7" y="5"/>
                  </a:cubicBezTo>
                  <a:cubicBezTo>
                    <a:pt x="7" y="5"/>
                    <a:pt x="7" y="4"/>
                    <a:pt x="7"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2" name="Freeform 259">
              <a:extLst>
                <a:ext uri="{FF2B5EF4-FFF2-40B4-BE49-F238E27FC236}">
                  <a16:creationId xmlns:a16="http://schemas.microsoft.com/office/drawing/2014/main" id="{633D0385-6C5E-40CC-9A68-9E29FA426028}"/>
                </a:ext>
              </a:extLst>
            </p:cNvPr>
            <p:cNvSpPr>
              <a:spLocks/>
            </p:cNvSpPr>
            <p:nvPr/>
          </p:nvSpPr>
          <p:spPr bwMode="auto">
            <a:xfrm>
              <a:off x="6857908" y="180079"/>
              <a:ext cx="112291" cy="97319"/>
            </a:xfrm>
            <a:custGeom>
              <a:avLst/>
              <a:gdLst/>
              <a:ahLst/>
              <a:cxnLst>
                <a:cxn ang="0">
                  <a:pos x="36" y="7"/>
                </a:cxn>
                <a:cxn ang="0">
                  <a:pos x="34" y="3"/>
                </a:cxn>
                <a:cxn ang="0">
                  <a:pos x="32" y="0"/>
                </a:cxn>
                <a:cxn ang="0">
                  <a:pos x="31" y="3"/>
                </a:cxn>
                <a:cxn ang="0">
                  <a:pos x="29" y="7"/>
                </a:cxn>
                <a:cxn ang="0">
                  <a:pos x="26" y="7"/>
                </a:cxn>
                <a:cxn ang="0">
                  <a:pos x="21" y="11"/>
                </a:cxn>
                <a:cxn ang="0">
                  <a:pos x="17" y="14"/>
                </a:cxn>
                <a:cxn ang="0">
                  <a:pos x="15" y="12"/>
                </a:cxn>
                <a:cxn ang="0">
                  <a:pos x="17" y="11"/>
                </a:cxn>
                <a:cxn ang="0">
                  <a:pos x="18" y="9"/>
                </a:cxn>
                <a:cxn ang="0">
                  <a:pos x="20" y="6"/>
                </a:cxn>
                <a:cxn ang="0">
                  <a:pos x="22" y="3"/>
                </a:cxn>
                <a:cxn ang="0">
                  <a:pos x="17" y="3"/>
                </a:cxn>
                <a:cxn ang="0">
                  <a:pos x="14" y="5"/>
                </a:cxn>
                <a:cxn ang="0">
                  <a:pos x="11" y="6"/>
                </a:cxn>
                <a:cxn ang="0">
                  <a:pos x="12" y="10"/>
                </a:cxn>
                <a:cxn ang="0">
                  <a:pos x="10" y="14"/>
                </a:cxn>
                <a:cxn ang="0">
                  <a:pos x="8" y="16"/>
                </a:cxn>
                <a:cxn ang="0">
                  <a:pos x="4" y="21"/>
                </a:cxn>
                <a:cxn ang="0">
                  <a:pos x="0" y="26"/>
                </a:cxn>
                <a:cxn ang="0">
                  <a:pos x="0" y="31"/>
                </a:cxn>
                <a:cxn ang="0">
                  <a:pos x="3" y="32"/>
                </a:cxn>
                <a:cxn ang="0">
                  <a:pos x="2" y="29"/>
                </a:cxn>
                <a:cxn ang="0">
                  <a:pos x="3" y="27"/>
                </a:cxn>
                <a:cxn ang="0">
                  <a:pos x="4" y="29"/>
                </a:cxn>
                <a:cxn ang="0">
                  <a:pos x="5" y="29"/>
                </a:cxn>
                <a:cxn ang="0">
                  <a:pos x="7" y="24"/>
                </a:cxn>
                <a:cxn ang="0">
                  <a:pos x="9" y="20"/>
                </a:cxn>
                <a:cxn ang="0">
                  <a:pos x="11" y="20"/>
                </a:cxn>
                <a:cxn ang="0">
                  <a:pos x="14" y="17"/>
                </a:cxn>
                <a:cxn ang="0">
                  <a:pos x="16" y="19"/>
                </a:cxn>
                <a:cxn ang="0">
                  <a:pos x="16" y="22"/>
                </a:cxn>
                <a:cxn ang="0">
                  <a:pos x="18" y="22"/>
                </a:cxn>
                <a:cxn ang="0">
                  <a:pos x="19" y="19"/>
                </a:cxn>
                <a:cxn ang="0">
                  <a:pos x="21" y="17"/>
                </a:cxn>
                <a:cxn ang="0">
                  <a:pos x="22" y="15"/>
                </a:cxn>
                <a:cxn ang="0">
                  <a:pos x="23" y="19"/>
                </a:cxn>
                <a:cxn ang="0">
                  <a:pos x="25" y="20"/>
                </a:cxn>
                <a:cxn ang="0">
                  <a:pos x="25" y="15"/>
                </a:cxn>
                <a:cxn ang="0">
                  <a:pos x="28" y="10"/>
                </a:cxn>
                <a:cxn ang="0">
                  <a:pos x="32" y="8"/>
                </a:cxn>
                <a:cxn ang="0">
                  <a:pos x="36" y="10"/>
                </a:cxn>
                <a:cxn ang="0">
                  <a:pos x="38" y="8"/>
                </a:cxn>
              </a:cxnLst>
              <a:rect l="0" t="0" r="r" b="b"/>
              <a:pathLst>
                <a:path w="38" h="33">
                  <a:moveTo>
                    <a:pt x="38" y="8"/>
                  </a:moveTo>
                  <a:cubicBezTo>
                    <a:pt x="38" y="8"/>
                    <a:pt x="37" y="7"/>
                    <a:pt x="36" y="7"/>
                  </a:cubicBezTo>
                  <a:cubicBezTo>
                    <a:pt x="36" y="7"/>
                    <a:pt x="35" y="6"/>
                    <a:pt x="35" y="5"/>
                  </a:cubicBezTo>
                  <a:cubicBezTo>
                    <a:pt x="34" y="5"/>
                    <a:pt x="34" y="3"/>
                    <a:pt x="34" y="3"/>
                  </a:cubicBezTo>
                  <a:cubicBezTo>
                    <a:pt x="34" y="2"/>
                    <a:pt x="34" y="1"/>
                    <a:pt x="33" y="1"/>
                  </a:cubicBezTo>
                  <a:cubicBezTo>
                    <a:pt x="33" y="1"/>
                    <a:pt x="33" y="0"/>
                    <a:pt x="32" y="0"/>
                  </a:cubicBezTo>
                  <a:cubicBezTo>
                    <a:pt x="32" y="1"/>
                    <a:pt x="31" y="1"/>
                    <a:pt x="31" y="1"/>
                  </a:cubicBezTo>
                  <a:cubicBezTo>
                    <a:pt x="30" y="2"/>
                    <a:pt x="31" y="3"/>
                    <a:pt x="31" y="3"/>
                  </a:cubicBezTo>
                  <a:cubicBezTo>
                    <a:pt x="31" y="4"/>
                    <a:pt x="30" y="5"/>
                    <a:pt x="30" y="6"/>
                  </a:cubicBezTo>
                  <a:cubicBezTo>
                    <a:pt x="30" y="6"/>
                    <a:pt x="29" y="7"/>
                    <a:pt x="29" y="7"/>
                  </a:cubicBezTo>
                  <a:cubicBezTo>
                    <a:pt x="28" y="7"/>
                    <a:pt x="28" y="6"/>
                    <a:pt x="27" y="6"/>
                  </a:cubicBezTo>
                  <a:cubicBezTo>
                    <a:pt x="27" y="6"/>
                    <a:pt x="26" y="6"/>
                    <a:pt x="26" y="7"/>
                  </a:cubicBezTo>
                  <a:cubicBezTo>
                    <a:pt x="25" y="7"/>
                    <a:pt x="25" y="8"/>
                    <a:pt x="25" y="9"/>
                  </a:cubicBezTo>
                  <a:cubicBezTo>
                    <a:pt x="24" y="9"/>
                    <a:pt x="22" y="10"/>
                    <a:pt x="21" y="11"/>
                  </a:cubicBezTo>
                  <a:cubicBezTo>
                    <a:pt x="21" y="11"/>
                    <a:pt x="20" y="12"/>
                    <a:pt x="19" y="12"/>
                  </a:cubicBezTo>
                  <a:cubicBezTo>
                    <a:pt x="19" y="13"/>
                    <a:pt x="18" y="14"/>
                    <a:pt x="17" y="14"/>
                  </a:cubicBezTo>
                  <a:cubicBezTo>
                    <a:pt x="17" y="14"/>
                    <a:pt x="16" y="14"/>
                    <a:pt x="16" y="13"/>
                  </a:cubicBezTo>
                  <a:cubicBezTo>
                    <a:pt x="15" y="13"/>
                    <a:pt x="15" y="12"/>
                    <a:pt x="15" y="12"/>
                  </a:cubicBezTo>
                  <a:cubicBezTo>
                    <a:pt x="15" y="12"/>
                    <a:pt x="16" y="11"/>
                    <a:pt x="16" y="11"/>
                  </a:cubicBezTo>
                  <a:cubicBezTo>
                    <a:pt x="16" y="11"/>
                    <a:pt x="16" y="11"/>
                    <a:pt x="17" y="11"/>
                  </a:cubicBezTo>
                  <a:cubicBezTo>
                    <a:pt x="17" y="11"/>
                    <a:pt x="18" y="12"/>
                    <a:pt x="18" y="12"/>
                  </a:cubicBezTo>
                  <a:cubicBezTo>
                    <a:pt x="19" y="11"/>
                    <a:pt x="18" y="10"/>
                    <a:pt x="18" y="9"/>
                  </a:cubicBezTo>
                  <a:cubicBezTo>
                    <a:pt x="18" y="9"/>
                    <a:pt x="18" y="8"/>
                    <a:pt x="18" y="7"/>
                  </a:cubicBezTo>
                  <a:cubicBezTo>
                    <a:pt x="19" y="7"/>
                    <a:pt x="20" y="6"/>
                    <a:pt x="20" y="6"/>
                  </a:cubicBezTo>
                  <a:cubicBezTo>
                    <a:pt x="21" y="5"/>
                    <a:pt x="21" y="5"/>
                    <a:pt x="22" y="4"/>
                  </a:cubicBezTo>
                  <a:cubicBezTo>
                    <a:pt x="22" y="4"/>
                    <a:pt x="22" y="3"/>
                    <a:pt x="22" y="3"/>
                  </a:cubicBezTo>
                  <a:cubicBezTo>
                    <a:pt x="21" y="3"/>
                    <a:pt x="20" y="2"/>
                    <a:pt x="20" y="2"/>
                  </a:cubicBezTo>
                  <a:cubicBezTo>
                    <a:pt x="19" y="2"/>
                    <a:pt x="18" y="3"/>
                    <a:pt x="17" y="3"/>
                  </a:cubicBezTo>
                  <a:cubicBezTo>
                    <a:pt x="17" y="4"/>
                    <a:pt x="17" y="5"/>
                    <a:pt x="16" y="5"/>
                  </a:cubicBezTo>
                  <a:cubicBezTo>
                    <a:pt x="16" y="5"/>
                    <a:pt x="14" y="5"/>
                    <a:pt x="14" y="5"/>
                  </a:cubicBezTo>
                  <a:cubicBezTo>
                    <a:pt x="13" y="5"/>
                    <a:pt x="13" y="6"/>
                    <a:pt x="13" y="6"/>
                  </a:cubicBezTo>
                  <a:cubicBezTo>
                    <a:pt x="13" y="6"/>
                    <a:pt x="12" y="5"/>
                    <a:pt x="11" y="6"/>
                  </a:cubicBezTo>
                  <a:cubicBezTo>
                    <a:pt x="11" y="6"/>
                    <a:pt x="11" y="7"/>
                    <a:pt x="11" y="7"/>
                  </a:cubicBezTo>
                  <a:cubicBezTo>
                    <a:pt x="11" y="8"/>
                    <a:pt x="12" y="9"/>
                    <a:pt x="12" y="10"/>
                  </a:cubicBezTo>
                  <a:cubicBezTo>
                    <a:pt x="12" y="10"/>
                    <a:pt x="12" y="11"/>
                    <a:pt x="12" y="12"/>
                  </a:cubicBezTo>
                  <a:cubicBezTo>
                    <a:pt x="12" y="12"/>
                    <a:pt x="11" y="13"/>
                    <a:pt x="10" y="14"/>
                  </a:cubicBezTo>
                  <a:cubicBezTo>
                    <a:pt x="10" y="14"/>
                    <a:pt x="9" y="14"/>
                    <a:pt x="9" y="14"/>
                  </a:cubicBezTo>
                  <a:cubicBezTo>
                    <a:pt x="9" y="15"/>
                    <a:pt x="8" y="15"/>
                    <a:pt x="8" y="16"/>
                  </a:cubicBezTo>
                  <a:cubicBezTo>
                    <a:pt x="7" y="16"/>
                    <a:pt x="7" y="17"/>
                    <a:pt x="7" y="18"/>
                  </a:cubicBezTo>
                  <a:cubicBezTo>
                    <a:pt x="6" y="18"/>
                    <a:pt x="5" y="20"/>
                    <a:pt x="4" y="21"/>
                  </a:cubicBezTo>
                  <a:cubicBezTo>
                    <a:pt x="4" y="21"/>
                    <a:pt x="2" y="22"/>
                    <a:pt x="2" y="23"/>
                  </a:cubicBezTo>
                  <a:cubicBezTo>
                    <a:pt x="1" y="23"/>
                    <a:pt x="0" y="25"/>
                    <a:pt x="0" y="26"/>
                  </a:cubicBezTo>
                  <a:cubicBezTo>
                    <a:pt x="0" y="26"/>
                    <a:pt x="0" y="28"/>
                    <a:pt x="0" y="29"/>
                  </a:cubicBezTo>
                  <a:cubicBezTo>
                    <a:pt x="0" y="29"/>
                    <a:pt x="0" y="31"/>
                    <a:pt x="0" y="31"/>
                  </a:cubicBezTo>
                  <a:cubicBezTo>
                    <a:pt x="0" y="32"/>
                    <a:pt x="1" y="33"/>
                    <a:pt x="1" y="33"/>
                  </a:cubicBezTo>
                  <a:cubicBezTo>
                    <a:pt x="2" y="33"/>
                    <a:pt x="2" y="33"/>
                    <a:pt x="3" y="32"/>
                  </a:cubicBezTo>
                  <a:cubicBezTo>
                    <a:pt x="3" y="32"/>
                    <a:pt x="3" y="31"/>
                    <a:pt x="3" y="30"/>
                  </a:cubicBezTo>
                  <a:cubicBezTo>
                    <a:pt x="3" y="30"/>
                    <a:pt x="2" y="29"/>
                    <a:pt x="2" y="29"/>
                  </a:cubicBezTo>
                  <a:cubicBezTo>
                    <a:pt x="2" y="28"/>
                    <a:pt x="2" y="27"/>
                    <a:pt x="2" y="27"/>
                  </a:cubicBezTo>
                  <a:cubicBezTo>
                    <a:pt x="3" y="27"/>
                    <a:pt x="3" y="27"/>
                    <a:pt x="3" y="27"/>
                  </a:cubicBezTo>
                  <a:cubicBezTo>
                    <a:pt x="4" y="27"/>
                    <a:pt x="4" y="28"/>
                    <a:pt x="4" y="28"/>
                  </a:cubicBezTo>
                  <a:cubicBezTo>
                    <a:pt x="4" y="28"/>
                    <a:pt x="4" y="29"/>
                    <a:pt x="4" y="29"/>
                  </a:cubicBezTo>
                  <a:cubicBezTo>
                    <a:pt x="4" y="29"/>
                    <a:pt x="4" y="30"/>
                    <a:pt x="4" y="30"/>
                  </a:cubicBezTo>
                  <a:cubicBezTo>
                    <a:pt x="5" y="30"/>
                    <a:pt x="5" y="29"/>
                    <a:pt x="5" y="29"/>
                  </a:cubicBezTo>
                  <a:cubicBezTo>
                    <a:pt x="6" y="28"/>
                    <a:pt x="6" y="27"/>
                    <a:pt x="6" y="26"/>
                  </a:cubicBezTo>
                  <a:cubicBezTo>
                    <a:pt x="6" y="25"/>
                    <a:pt x="7" y="25"/>
                    <a:pt x="7" y="24"/>
                  </a:cubicBezTo>
                  <a:cubicBezTo>
                    <a:pt x="7" y="24"/>
                    <a:pt x="7" y="22"/>
                    <a:pt x="7" y="22"/>
                  </a:cubicBezTo>
                  <a:cubicBezTo>
                    <a:pt x="8" y="21"/>
                    <a:pt x="8" y="20"/>
                    <a:pt x="9" y="20"/>
                  </a:cubicBezTo>
                  <a:cubicBezTo>
                    <a:pt x="9" y="20"/>
                    <a:pt x="10" y="19"/>
                    <a:pt x="10" y="19"/>
                  </a:cubicBezTo>
                  <a:cubicBezTo>
                    <a:pt x="11" y="19"/>
                    <a:pt x="11" y="20"/>
                    <a:pt x="11" y="20"/>
                  </a:cubicBezTo>
                  <a:cubicBezTo>
                    <a:pt x="12" y="20"/>
                    <a:pt x="13" y="20"/>
                    <a:pt x="13" y="19"/>
                  </a:cubicBezTo>
                  <a:cubicBezTo>
                    <a:pt x="14" y="19"/>
                    <a:pt x="14" y="18"/>
                    <a:pt x="14" y="17"/>
                  </a:cubicBezTo>
                  <a:cubicBezTo>
                    <a:pt x="15" y="17"/>
                    <a:pt x="15" y="17"/>
                    <a:pt x="16" y="17"/>
                  </a:cubicBezTo>
                  <a:cubicBezTo>
                    <a:pt x="16" y="17"/>
                    <a:pt x="16" y="18"/>
                    <a:pt x="16" y="19"/>
                  </a:cubicBezTo>
                  <a:cubicBezTo>
                    <a:pt x="16" y="19"/>
                    <a:pt x="15" y="20"/>
                    <a:pt x="15" y="20"/>
                  </a:cubicBezTo>
                  <a:cubicBezTo>
                    <a:pt x="15" y="21"/>
                    <a:pt x="15" y="21"/>
                    <a:pt x="16" y="22"/>
                  </a:cubicBezTo>
                  <a:cubicBezTo>
                    <a:pt x="16" y="22"/>
                    <a:pt x="16" y="23"/>
                    <a:pt x="17" y="23"/>
                  </a:cubicBezTo>
                  <a:cubicBezTo>
                    <a:pt x="17" y="23"/>
                    <a:pt x="18" y="22"/>
                    <a:pt x="18" y="22"/>
                  </a:cubicBezTo>
                  <a:cubicBezTo>
                    <a:pt x="19" y="21"/>
                    <a:pt x="19" y="20"/>
                    <a:pt x="19" y="20"/>
                  </a:cubicBezTo>
                  <a:cubicBezTo>
                    <a:pt x="19" y="19"/>
                    <a:pt x="19" y="19"/>
                    <a:pt x="19" y="19"/>
                  </a:cubicBezTo>
                  <a:cubicBezTo>
                    <a:pt x="19" y="18"/>
                    <a:pt x="20" y="19"/>
                    <a:pt x="21" y="18"/>
                  </a:cubicBezTo>
                  <a:cubicBezTo>
                    <a:pt x="21" y="18"/>
                    <a:pt x="21" y="17"/>
                    <a:pt x="21" y="17"/>
                  </a:cubicBezTo>
                  <a:cubicBezTo>
                    <a:pt x="21" y="16"/>
                    <a:pt x="20" y="16"/>
                    <a:pt x="20" y="15"/>
                  </a:cubicBezTo>
                  <a:cubicBezTo>
                    <a:pt x="21" y="15"/>
                    <a:pt x="22" y="14"/>
                    <a:pt x="22" y="15"/>
                  </a:cubicBezTo>
                  <a:cubicBezTo>
                    <a:pt x="23" y="15"/>
                    <a:pt x="23" y="16"/>
                    <a:pt x="23" y="17"/>
                  </a:cubicBezTo>
                  <a:cubicBezTo>
                    <a:pt x="23" y="17"/>
                    <a:pt x="23" y="18"/>
                    <a:pt x="23" y="19"/>
                  </a:cubicBezTo>
                  <a:cubicBezTo>
                    <a:pt x="23" y="19"/>
                    <a:pt x="23" y="21"/>
                    <a:pt x="24" y="21"/>
                  </a:cubicBezTo>
                  <a:cubicBezTo>
                    <a:pt x="24" y="21"/>
                    <a:pt x="25" y="21"/>
                    <a:pt x="25" y="20"/>
                  </a:cubicBezTo>
                  <a:cubicBezTo>
                    <a:pt x="26" y="20"/>
                    <a:pt x="26" y="19"/>
                    <a:pt x="26" y="18"/>
                  </a:cubicBezTo>
                  <a:cubicBezTo>
                    <a:pt x="26" y="17"/>
                    <a:pt x="25" y="16"/>
                    <a:pt x="25" y="15"/>
                  </a:cubicBezTo>
                  <a:cubicBezTo>
                    <a:pt x="25" y="14"/>
                    <a:pt x="25" y="12"/>
                    <a:pt x="26" y="11"/>
                  </a:cubicBezTo>
                  <a:cubicBezTo>
                    <a:pt x="26" y="11"/>
                    <a:pt x="28" y="10"/>
                    <a:pt x="28" y="10"/>
                  </a:cubicBezTo>
                  <a:cubicBezTo>
                    <a:pt x="29" y="9"/>
                    <a:pt x="29" y="8"/>
                    <a:pt x="30" y="8"/>
                  </a:cubicBezTo>
                  <a:cubicBezTo>
                    <a:pt x="30" y="8"/>
                    <a:pt x="32" y="8"/>
                    <a:pt x="32" y="8"/>
                  </a:cubicBezTo>
                  <a:cubicBezTo>
                    <a:pt x="33" y="8"/>
                    <a:pt x="33" y="9"/>
                    <a:pt x="34" y="10"/>
                  </a:cubicBezTo>
                  <a:cubicBezTo>
                    <a:pt x="34" y="10"/>
                    <a:pt x="35" y="10"/>
                    <a:pt x="36" y="10"/>
                  </a:cubicBezTo>
                  <a:cubicBezTo>
                    <a:pt x="36" y="10"/>
                    <a:pt x="38" y="10"/>
                    <a:pt x="38" y="10"/>
                  </a:cubicBezTo>
                  <a:cubicBezTo>
                    <a:pt x="38" y="9"/>
                    <a:pt x="38" y="8"/>
                    <a:pt x="38"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260">
              <a:extLst>
                <a:ext uri="{FF2B5EF4-FFF2-40B4-BE49-F238E27FC236}">
                  <a16:creationId xmlns:a16="http://schemas.microsoft.com/office/drawing/2014/main" id="{6E51A76F-5704-4B3F-8350-085B3CE2E524}"/>
                </a:ext>
              </a:extLst>
            </p:cNvPr>
            <p:cNvSpPr>
              <a:spLocks/>
            </p:cNvSpPr>
            <p:nvPr/>
          </p:nvSpPr>
          <p:spPr bwMode="auto">
            <a:xfrm>
              <a:off x="6867889" y="289874"/>
              <a:ext cx="54897" cy="64879"/>
            </a:xfrm>
            <a:custGeom>
              <a:avLst/>
              <a:gdLst/>
              <a:ahLst/>
              <a:cxnLst>
                <a:cxn ang="0">
                  <a:pos x="8" y="10"/>
                </a:cxn>
                <a:cxn ang="0">
                  <a:pos x="8" y="8"/>
                </a:cxn>
                <a:cxn ang="0">
                  <a:pos x="5" y="5"/>
                </a:cxn>
                <a:cxn ang="0">
                  <a:pos x="4" y="4"/>
                </a:cxn>
                <a:cxn ang="0">
                  <a:pos x="2" y="3"/>
                </a:cxn>
                <a:cxn ang="0">
                  <a:pos x="3" y="2"/>
                </a:cxn>
                <a:cxn ang="0">
                  <a:pos x="6" y="1"/>
                </a:cxn>
                <a:cxn ang="0">
                  <a:pos x="8" y="0"/>
                </a:cxn>
                <a:cxn ang="0">
                  <a:pos x="9" y="1"/>
                </a:cxn>
                <a:cxn ang="0">
                  <a:pos x="9" y="2"/>
                </a:cxn>
                <a:cxn ang="0">
                  <a:pos x="10" y="4"/>
                </a:cxn>
                <a:cxn ang="0">
                  <a:pos x="12" y="4"/>
                </a:cxn>
                <a:cxn ang="0">
                  <a:pos x="14" y="5"/>
                </a:cxn>
                <a:cxn ang="0">
                  <a:pos x="14" y="5"/>
                </a:cxn>
                <a:cxn ang="0">
                  <a:pos x="13" y="6"/>
                </a:cxn>
                <a:cxn ang="0">
                  <a:pos x="12" y="7"/>
                </a:cxn>
                <a:cxn ang="0">
                  <a:pos x="12" y="9"/>
                </a:cxn>
                <a:cxn ang="0">
                  <a:pos x="13" y="11"/>
                </a:cxn>
                <a:cxn ang="0">
                  <a:pos x="14" y="9"/>
                </a:cxn>
                <a:cxn ang="0">
                  <a:pos x="17" y="9"/>
                </a:cxn>
                <a:cxn ang="0">
                  <a:pos x="18" y="11"/>
                </a:cxn>
                <a:cxn ang="0">
                  <a:pos x="17" y="12"/>
                </a:cxn>
                <a:cxn ang="0">
                  <a:pos x="18" y="15"/>
                </a:cxn>
                <a:cxn ang="0">
                  <a:pos x="19" y="17"/>
                </a:cxn>
                <a:cxn ang="0">
                  <a:pos x="19" y="19"/>
                </a:cxn>
                <a:cxn ang="0">
                  <a:pos x="19" y="20"/>
                </a:cxn>
                <a:cxn ang="0">
                  <a:pos x="19" y="22"/>
                </a:cxn>
                <a:cxn ang="0">
                  <a:pos x="17" y="21"/>
                </a:cxn>
                <a:cxn ang="0">
                  <a:pos x="16" y="19"/>
                </a:cxn>
                <a:cxn ang="0">
                  <a:pos x="15" y="19"/>
                </a:cxn>
                <a:cxn ang="0">
                  <a:pos x="14" y="21"/>
                </a:cxn>
                <a:cxn ang="0">
                  <a:pos x="12" y="22"/>
                </a:cxn>
                <a:cxn ang="0">
                  <a:pos x="11" y="20"/>
                </a:cxn>
                <a:cxn ang="0">
                  <a:pos x="11" y="17"/>
                </a:cxn>
                <a:cxn ang="0">
                  <a:pos x="9" y="15"/>
                </a:cxn>
                <a:cxn ang="0">
                  <a:pos x="8" y="14"/>
                </a:cxn>
                <a:cxn ang="0">
                  <a:pos x="7" y="13"/>
                </a:cxn>
                <a:cxn ang="0">
                  <a:pos x="5" y="13"/>
                </a:cxn>
                <a:cxn ang="0">
                  <a:pos x="5" y="15"/>
                </a:cxn>
                <a:cxn ang="0">
                  <a:pos x="6" y="18"/>
                </a:cxn>
                <a:cxn ang="0">
                  <a:pos x="5" y="19"/>
                </a:cxn>
                <a:cxn ang="0">
                  <a:pos x="5" y="21"/>
                </a:cxn>
                <a:cxn ang="0">
                  <a:pos x="2" y="22"/>
                </a:cxn>
                <a:cxn ang="0">
                  <a:pos x="0" y="20"/>
                </a:cxn>
                <a:cxn ang="0">
                  <a:pos x="1" y="17"/>
                </a:cxn>
                <a:cxn ang="0">
                  <a:pos x="2" y="13"/>
                </a:cxn>
                <a:cxn ang="0">
                  <a:pos x="4" y="12"/>
                </a:cxn>
                <a:cxn ang="0">
                  <a:pos x="6" y="11"/>
                </a:cxn>
                <a:cxn ang="0">
                  <a:pos x="8" y="10"/>
                </a:cxn>
              </a:cxnLst>
              <a:rect l="0" t="0" r="r" b="b"/>
              <a:pathLst>
                <a:path w="19" h="22">
                  <a:moveTo>
                    <a:pt x="8" y="10"/>
                  </a:moveTo>
                  <a:cubicBezTo>
                    <a:pt x="8" y="9"/>
                    <a:pt x="8" y="8"/>
                    <a:pt x="8" y="8"/>
                  </a:cubicBezTo>
                  <a:cubicBezTo>
                    <a:pt x="7" y="7"/>
                    <a:pt x="6" y="6"/>
                    <a:pt x="5" y="5"/>
                  </a:cubicBezTo>
                  <a:cubicBezTo>
                    <a:pt x="5" y="5"/>
                    <a:pt x="4" y="5"/>
                    <a:pt x="4" y="4"/>
                  </a:cubicBezTo>
                  <a:cubicBezTo>
                    <a:pt x="3" y="4"/>
                    <a:pt x="2" y="3"/>
                    <a:pt x="2" y="3"/>
                  </a:cubicBezTo>
                  <a:cubicBezTo>
                    <a:pt x="2" y="2"/>
                    <a:pt x="3" y="2"/>
                    <a:pt x="3" y="2"/>
                  </a:cubicBezTo>
                  <a:cubicBezTo>
                    <a:pt x="4" y="2"/>
                    <a:pt x="5" y="2"/>
                    <a:pt x="6" y="1"/>
                  </a:cubicBezTo>
                  <a:cubicBezTo>
                    <a:pt x="6" y="1"/>
                    <a:pt x="7" y="0"/>
                    <a:pt x="8" y="0"/>
                  </a:cubicBezTo>
                  <a:cubicBezTo>
                    <a:pt x="8" y="0"/>
                    <a:pt x="9" y="0"/>
                    <a:pt x="9" y="1"/>
                  </a:cubicBezTo>
                  <a:cubicBezTo>
                    <a:pt x="9" y="1"/>
                    <a:pt x="9" y="2"/>
                    <a:pt x="9" y="2"/>
                  </a:cubicBezTo>
                  <a:cubicBezTo>
                    <a:pt x="9" y="3"/>
                    <a:pt x="9" y="4"/>
                    <a:pt x="10" y="4"/>
                  </a:cubicBezTo>
                  <a:cubicBezTo>
                    <a:pt x="10" y="5"/>
                    <a:pt x="12" y="4"/>
                    <a:pt x="12" y="4"/>
                  </a:cubicBezTo>
                  <a:cubicBezTo>
                    <a:pt x="13" y="4"/>
                    <a:pt x="14" y="4"/>
                    <a:pt x="14" y="5"/>
                  </a:cubicBezTo>
                  <a:cubicBezTo>
                    <a:pt x="14" y="5"/>
                    <a:pt x="14" y="5"/>
                    <a:pt x="14" y="5"/>
                  </a:cubicBezTo>
                  <a:cubicBezTo>
                    <a:pt x="14" y="6"/>
                    <a:pt x="13" y="6"/>
                    <a:pt x="13" y="6"/>
                  </a:cubicBezTo>
                  <a:cubicBezTo>
                    <a:pt x="13" y="7"/>
                    <a:pt x="12" y="7"/>
                    <a:pt x="12" y="7"/>
                  </a:cubicBezTo>
                  <a:cubicBezTo>
                    <a:pt x="12" y="7"/>
                    <a:pt x="11" y="8"/>
                    <a:pt x="12" y="9"/>
                  </a:cubicBezTo>
                  <a:cubicBezTo>
                    <a:pt x="12" y="9"/>
                    <a:pt x="13" y="11"/>
                    <a:pt x="13" y="11"/>
                  </a:cubicBezTo>
                  <a:cubicBezTo>
                    <a:pt x="14" y="10"/>
                    <a:pt x="14" y="9"/>
                    <a:pt x="14" y="9"/>
                  </a:cubicBezTo>
                  <a:cubicBezTo>
                    <a:pt x="15" y="9"/>
                    <a:pt x="16" y="9"/>
                    <a:pt x="17" y="9"/>
                  </a:cubicBezTo>
                  <a:cubicBezTo>
                    <a:pt x="17" y="9"/>
                    <a:pt x="18" y="10"/>
                    <a:pt x="18" y="11"/>
                  </a:cubicBezTo>
                  <a:cubicBezTo>
                    <a:pt x="18" y="11"/>
                    <a:pt x="17" y="12"/>
                    <a:pt x="17" y="12"/>
                  </a:cubicBezTo>
                  <a:cubicBezTo>
                    <a:pt x="17" y="13"/>
                    <a:pt x="17" y="14"/>
                    <a:pt x="18" y="15"/>
                  </a:cubicBezTo>
                  <a:cubicBezTo>
                    <a:pt x="18" y="15"/>
                    <a:pt x="19" y="16"/>
                    <a:pt x="19" y="17"/>
                  </a:cubicBezTo>
                  <a:cubicBezTo>
                    <a:pt x="19" y="17"/>
                    <a:pt x="19" y="18"/>
                    <a:pt x="19" y="19"/>
                  </a:cubicBezTo>
                  <a:cubicBezTo>
                    <a:pt x="19" y="19"/>
                    <a:pt x="19" y="19"/>
                    <a:pt x="19" y="20"/>
                  </a:cubicBezTo>
                  <a:cubicBezTo>
                    <a:pt x="19" y="20"/>
                    <a:pt x="19" y="21"/>
                    <a:pt x="19" y="22"/>
                  </a:cubicBezTo>
                  <a:cubicBezTo>
                    <a:pt x="18" y="22"/>
                    <a:pt x="17" y="21"/>
                    <a:pt x="17" y="21"/>
                  </a:cubicBezTo>
                  <a:cubicBezTo>
                    <a:pt x="17" y="21"/>
                    <a:pt x="16" y="19"/>
                    <a:pt x="16" y="19"/>
                  </a:cubicBezTo>
                  <a:cubicBezTo>
                    <a:pt x="16" y="19"/>
                    <a:pt x="15" y="19"/>
                    <a:pt x="15" y="19"/>
                  </a:cubicBezTo>
                  <a:cubicBezTo>
                    <a:pt x="14" y="19"/>
                    <a:pt x="15" y="20"/>
                    <a:pt x="14" y="21"/>
                  </a:cubicBezTo>
                  <a:cubicBezTo>
                    <a:pt x="14" y="21"/>
                    <a:pt x="13" y="22"/>
                    <a:pt x="12" y="22"/>
                  </a:cubicBezTo>
                  <a:cubicBezTo>
                    <a:pt x="12" y="22"/>
                    <a:pt x="11" y="21"/>
                    <a:pt x="11" y="20"/>
                  </a:cubicBezTo>
                  <a:cubicBezTo>
                    <a:pt x="11" y="19"/>
                    <a:pt x="11" y="18"/>
                    <a:pt x="11" y="17"/>
                  </a:cubicBezTo>
                  <a:cubicBezTo>
                    <a:pt x="11" y="16"/>
                    <a:pt x="10" y="16"/>
                    <a:pt x="9" y="15"/>
                  </a:cubicBezTo>
                  <a:cubicBezTo>
                    <a:pt x="9" y="15"/>
                    <a:pt x="8" y="15"/>
                    <a:pt x="8" y="14"/>
                  </a:cubicBezTo>
                  <a:cubicBezTo>
                    <a:pt x="8" y="14"/>
                    <a:pt x="7" y="13"/>
                    <a:pt x="7" y="13"/>
                  </a:cubicBezTo>
                  <a:cubicBezTo>
                    <a:pt x="6" y="13"/>
                    <a:pt x="6" y="13"/>
                    <a:pt x="5" y="13"/>
                  </a:cubicBezTo>
                  <a:cubicBezTo>
                    <a:pt x="5" y="14"/>
                    <a:pt x="5" y="15"/>
                    <a:pt x="5" y="15"/>
                  </a:cubicBezTo>
                  <a:cubicBezTo>
                    <a:pt x="5" y="16"/>
                    <a:pt x="6" y="17"/>
                    <a:pt x="6" y="18"/>
                  </a:cubicBezTo>
                  <a:cubicBezTo>
                    <a:pt x="6" y="18"/>
                    <a:pt x="6" y="19"/>
                    <a:pt x="5" y="19"/>
                  </a:cubicBezTo>
                  <a:cubicBezTo>
                    <a:pt x="5" y="20"/>
                    <a:pt x="5" y="20"/>
                    <a:pt x="5" y="21"/>
                  </a:cubicBezTo>
                  <a:cubicBezTo>
                    <a:pt x="4" y="21"/>
                    <a:pt x="3" y="22"/>
                    <a:pt x="2" y="22"/>
                  </a:cubicBezTo>
                  <a:cubicBezTo>
                    <a:pt x="1" y="22"/>
                    <a:pt x="1" y="21"/>
                    <a:pt x="0" y="20"/>
                  </a:cubicBezTo>
                  <a:cubicBezTo>
                    <a:pt x="0" y="20"/>
                    <a:pt x="1" y="18"/>
                    <a:pt x="1" y="17"/>
                  </a:cubicBezTo>
                  <a:cubicBezTo>
                    <a:pt x="1" y="16"/>
                    <a:pt x="1" y="14"/>
                    <a:pt x="2" y="13"/>
                  </a:cubicBezTo>
                  <a:cubicBezTo>
                    <a:pt x="2" y="13"/>
                    <a:pt x="3" y="12"/>
                    <a:pt x="4" y="12"/>
                  </a:cubicBezTo>
                  <a:cubicBezTo>
                    <a:pt x="4" y="12"/>
                    <a:pt x="6" y="11"/>
                    <a:pt x="6" y="11"/>
                  </a:cubicBezTo>
                  <a:cubicBezTo>
                    <a:pt x="7" y="11"/>
                    <a:pt x="8" y="10"/>
                    <a:pt x="8" y="1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261">
              <a:extLst>
                <a:ext uri="{FF2B5EF4-FFF2-40B4-BE49-F238E27FC236}">
                  <a16:creationId xmlns:a16="http://schemas.microsoft.com/office/drawing/2014/main" id="{81F0367F-8409-4B4D-8FE1-55728CE44AB1}"/>
                </a:ext>
              </a:extLst>
            </p:cNvPr>
            <p:cNvSpPr>
              <a:spLocks/>
            </p:cNvSpPr>
            <p:nvPr/>
          </p:nvSpPr>
          <p:spPr bwMode="auto">
            <a:xfrm>
              <a:off x="6907815" y="377210"/>
              <a:ext cx="12477" cy="9981"/>
            </a:xfrm>
            <a:custGeom>
              <a:avLst/>
              <a:gdLst/>
              <a:ahLst/>
              <a:cxnLst>
                <a:cxn ang="0">
                  <a:pos x="3" y="2"/>
                </a:cxn>
                <a:cxn ang="0">
                  <a:pos x="2" y="3"/>
                </a:cxn>
                <a:cxn ang="0">
                  <a:pos x="0" y="1"/>
                </a:cxn>
                <a:cxn ang="0">
                  <a:pos x="1" y="0"/>
                </a:cxn>
                <a:cxn ang="0">
                  <a:pos x="3" y="0"/>
                </a:cxn>
                <a:cxn ang="0">
                  <a:pos x="3" y="2"/>
                </a:cxn>
              </a:cxnLst>
              <a:rect l="0" t="0" r="r" b="b"/>
              <a:pathLst>
                <a:path w="4" h="3">
                  <a:moveTo>
                    <a:pt x="3" y="2"/>
                  </a:moveTo>
                  <a:cubicBezTo>
                    <a:pt x="3" y="3"/>
                    <a:pt x="2" y="3"/>
                    <a:pt x="2" y="3"/>
                  </a:cubicBezTo>
                  <a:cubicBezTo>
                    <a:pt x="1" y="3"/>
                    <a:pt x="0" y="2"/>
                    <a:pt x="0" y="1"/>
                  </a:cubicBezTo>
                  <a:cubicBezTo>
                    <a:pt x="0" y="1"/>
                    <a:pt x="1" y="1"/>
                    <a:pt x="1" y="0"/>
                  </a:cubicBezTo>
                  <a:cubicBezTo>
                    <a:pt x="1" y="0"/>
                    <a:pt x="2" y="0"/>
                    <a:pt x="3" y="0"/>
                  </a:cubicBezTo>
                  <a:cubicBezTo>
                    <a:pt x="3" y="1"/>
                    <a:pt x="4"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262">
              <a:extLst>
                <a:ext uri="{FF2B5EF4-FFF2-40B4-BE49-F238E27FC236}">
                  <a16:creationId xmlns:a16="http://schemas.microsoft.com/office/drawing/2014/main" id="{D9013072-680F-4865-B0F4-C522AE5C808E}"/>
                </a:ext>
              </a:extLst>
            </p:cNvPr>
            <p:cNvSpPr>
              <a:spLocks/>
            </p:cNvSpPr>
            <p:nvPr/>
          </p:nvSpPr>
          <p:spPr bwMode="auto">
            <a:xfrm>
              <a:off x="6036944" y="2573100"/>
              <a:ext cx="154710" cy="229570"/>
            </a:xfrm>
            <a:custGeom>
              <a:avLst/>
              <a:gdLst/>
              <a:ahLst/>
              <a:cxnLst>
                <a:cxn ang="0">
                  <a:pos x="43" y="23"/>
                </a:cxn>
                <a:cxn ang="0">
                  <a:pos x="45" y="28"/>
                </a:cxn>
                <a:cxn ang="0">
                  <a:pos x="49" y="30"/>
                </a:cxn>
                <a:cxn ang="0">
                  <a:pos x="49" y="32"/>
                </a:cxn>
                <a:cxn ang="0">
                  <a:pos x="46" y="36"/>
                </a:cxn>
                <a:cxn ang="0">
                  <a:pos x="42" y="43"/>
                </a:cxn>
                <a:cxn ang="0">
                  <a:pos x="39" y="48"/>
                </a:cxn>
                <a:cxn ang="0">
                  <a:pos x="36" y="53"/>
                </a:cxn>
                <a:cxn ang="0">
                  <a:pos x="40" y="58"/>
                </a:cxn>
                <a:cxn ang="0">
                  <a:pos x="44" y="56"/>
                </a:cxn>
                <a:cxn ang="0">
                  <a:pos x="47" y="52"/>
                </a:cxn>
                <a:cxn ang="0">
                  <a:pos x="51" y="53"/>
                </a:cxn>
                <a:cxn ang="0">
                  <a:pos x="50" y="58"/>
                </a:cxn>
                <a:cxn ang="0">
                  <a:pos x="44" y="62"/>
                </a:cxn>
                <a:cxn ang="0">
                  <a:pos x="42" y="69"/>
                </a:cxn>
                <a:cxn ang="0">
                  <a:pos x="43" y="72"/>
                </a:cxn>
                <a:cxn ang="0">
                  <a:pos x="39" y="77"/>
                </a:cxn>
                <a:cxn ang="0">
                  <a:pos x="34" y="78"/>
                </a:cxn>
                <a:cxn ang="0">
                  <a:pos x="32" y="76"/>
                </a:cxn>
                <a:cxn ang="0">
                  <a:pos x="30" y="71"/>
                </a:cxn>
                <a:cxn ang="0">
                  <a:pos x="28" y="66"/>
                </a:cxn>
                <a:cxn ang="0">
                  <a:pos x="26" y="64"/>
                </a:cxn>
                <a:cxn ang="0">
                  <a:pos x="27" y="67"/>
                </a:cxn>
                <a:cxn ang="0">
                  <a:pos x="24" y="66"/>
                </a:cxn>
                <a:cxn ang="0">
                  <a:pos x="19" y="62"/>
                </a:cxn>
                <a:cxn ang="0">
                  <a:pos x="15" y="62"/>
                </a:cxn>
                <a:cxn ang="0">
                  <a:pos x="10" y="59"/>
                </a:cxn>
                <a:cxn ang="0">
                  <a:pos x="10" y="54"/>
                </a:cxn>
                <a:cxn ang="0">
                  <a:pos x="5" y="51"/>
                </a:cxn>
                <a:cxn ang="0">
                  <a:pos x="4" y="47"/>
                </a:cxn>
                <a:cxn ang="0">
                  <a:pos x="1" y="45"/>
                </a:cxn>
                <a:cxn ang="0">
                  <a:pos x="1" y="43"/>
                </a:cxn>
                <a:cxn ang="0">
                  <a:pos x="2" y="38"/>
                </a:cxn>
                <a:cxn ang="0">
                  <a:pos x="6" y="34"/>
                </a:cxn>
                <a:cxn ang="0">
                  <a:pos x="7" y="27"/>
                </a:cxn>
                <a:cxn ang="0">
                  <a:pos x="4" y="15"/>
                </a:cxn>
                <a:cxn ang="0">
                  <a:pos x="2" y="3"/>
                </a:cxn>
                <a:cxn ang="0">
                  <a:pos x="4" y="2"/>
                </a:cxn>
                <a:cxn ang="0">
                  <a:pos x="7" y="2"/>
                </a:cxn>
                <a:cxn ang="0">
                  <a:pos x="11" y="0"/>
                </a:cxn>
                <a:cxn ang="0">
                  <a:pos x="13" y="4"/>
                </a:cxn>
                <a:cxn ang="0">
                  <a:pos x="16" y="8"/>
                </a:cxn>
                <a:cxn ang="0">
                  <a:pos x="15" y="11"/>
                </a:cxn>
                <a:cxn ang="0">
                  <a:pos x="19" y="15"/>
                </a:cxn>
                <a:cxn ang="0">
                  <a:pos x="21" y="19"/>
                </a:cxn>
                <a:cxn ang="0">
                  <a:pos x="26" y="20"/>
                </a:cxn>
                <a:cxn ang="0">
                  <a:pos x="28" y="25"/>
                </a:cxn>
                <a:cxn ang="0">
                  <a:pos x="30" y="27"/>
                </a:cxn>
                <a:cxn ang="0">
                  <a:pos x="34" y="30"/>
                </a:cxn>
                <a:cxn ang="0">
                  <a:pos x="38" y="28"/>
                </a:cxn>
                <a:cxn ang="0">
                  <a:pos x="42" y="24"/>
                </a:cxn>
              </a:cxnLst>
              <a:rect l="0" t="0" r="r" b="b"/>
              <a:pathLst>
                <a:path w="52" h="78">
                  <a:moveTo>
                    <a:pt x="42" y="24"/>
                  </a:moveTo>
                  <a:cubicBezTo>
                    <a:pt x="43" y="24"/>
                    <a:pt x="43" y="23"/>
                    <a:pt x="43" y="23"/>
                  </a:cubicBezTo>
                  <a:cubicBezTo>
                    <a:pt x="43" y="24"/>
                    <a:pt x="43" y="25"/>
                    <a:pt x="43" y="25"/>
                  </a:cubicBezTo>
                  <a:cubicBezTo>
                    <a:pt x="44" y="26"/>
                    <a:pt x="45" y="27"/>
                    <a:pt x="45" y="28"/>
                  </a:cubicBezTo>
                  <a:cubicBezTo>
                    <a:pt x="46" y="29"/>
                    <a:pt x="46" y="30"/>
                    <a:pt x="47" y="30"/>
                  </a:cubicBezTo>
                  <a:cubicBezTo>
                    <a:pt x="47" y="30"/>
                    <a:pt x="48" y="30"/>
                    <a:pt x="49" y="30"/>
                  </a:cubicBezTo>
                  <a:cubicBezTo>
                    <a:pt x="49" y="30"/>
                    <a:pt x="49" y="30"/>
                    <a:pt x="49" y="30"/>
                  </a:cubicBezTo>
                  <a:cubicBezTo>
                    <a:pt x="49" y="30"/>
                    <a:pt x="49" y="31"/>
                    <a:pt x="49" y="32"/>
                  </a:cubicBezTo>
                  <a:cubicBezTo>
                    <a:pt x="49" y="33"/>
                    <a:pt x="48" y="34"/>
                    <a:pt x="48" y="34"/>
                  </a:cubicBezTo>
                  <a:cubicBezTo>
                    <a:pt x="47" y="35"/>
                    <a:pt x="46" y="36"/>
                    <a:pt x="46" y="36"/>
                  </a:cubicBezTo>
                  <a:cubicBezTo>
                    <a:pt x="45" y="37"/>
                    <a:pt x="45" y="38"/>
                    <a:pt x="45" y="39"/>
                  </a:cubicBezTo>
                  <a:cubicBezTo>
                    <a:pt x="44" y="40"/>
                    <a:pt x="43" y="42"/>
                    <a:pt x="42" y="43"/>
                  </a:cubicBezTo>
                  <a:cubicBezTo>
                    <a:pt x="41" y="44"/>
                    <a:pt x="40" y="45"/>
                    <a:pt x="40" y="46"/>
                  </a:cubicBezTo>
                  <a:cubicBezTo>
                    <a:pt x="39" y="46"/>
                    <a:pt x="39" y="48"/>
                    <a:pt x="39" y="48"/>
                  </a:cubicBezTo>
                  <a:cubicBezTo>
                    <a:pt x="39" y="49"/>
                    <a:pt x="38" y="50"/>
                    <a:pt x="37" y="51"/>
                  </a:cubicBezTo>
                  <a:cubicBezTo>
                    <a:pt x="37" y="51"/>
                    <a:pt x="36" y="52"/>
                    <a:pt x="36" y="53"/>
                  </a:cubicBezTo>
                  <a:cubicBezTo>
                    <a:pt x="36" y="53"/>
                    <a:pt x="37" y="55"/>
                    <a:pt x="37" y="55"/>
                  </a:cubicBezTo>
                  <a:cubicBezTo>
                    <a:pt x="38" y="56"/>
                    <a:pt x="39" y="58"/>
                    <a:pt x="40" y="58"/>
                  </a:cubicBezTo>
                  <a:cubicBezTo>
                    <a:pt x="40" y="58"/>
                    <a:pt x="41" y="58"/>
                    <a:pt x="42" y="58"/>
                  </a:cubicBezTo>
                  <a:cubicBezTo>
                    <a:pt x="42" y="58"/>
                    <a:pt x="43" y="57"/>
                    <a:pt x="44" y="56"/>
                  </a:cubicBezTo>
                  <a:cubicBezTo>
                    <a:pt x="44" y="56"/>
                    <a:pt x="44" y="55"/>
                    <a:pt x="45" y="54"/>
                  </a:cubicBezTo>
                  <a:cubicBezTo>
                    <a:pt x="45" y="54"/>
                    <a:pt x="47" y="53"/>
                    <a:pt x="47" y="52"/>
                  </a:cubicBezTo>
                  <a:cubicBezTo>
                    <a:pt x="48" y="52"/>
                    <a:pt x="49" y="52"/>
                    <a:pt x="49" y="52"/>
                  </a:cubicBezTo>
                  <a:cubicBezTo>
                    <a:pt x="50" y="52"/>
                    <a:pt x="51" y="52"/>
                    <a:pt x="51" y="53"/>
                  </a:cubicBezTo>
                  <a:cubicBezTo>
                    <a:pt x="51" y="53"/>
                    <a:pt x="52" y="54"/>
                    <a:pt x="52" y="55"/>
                  </a:cubicBezTo>
                  <a:cubicBezTo>
                    <a:pt x="52" y="56"/>
                    <a:pt x="50" y="57"/>
                    <a:pt x="50" y="58"/>
                  </a:cubicBezTo>
                  <a:cubicBezTo>
                    <a:pt x="49" y="58"/>
                    <a:pt x="47" y="59"/>
                    <a:pt x="47" y="60"/>
                  </a:cubicBezTo>
                  <a:cubicBezTo>
                    <a:pt x="46" y="60"/>
                    <a:pt x="44" y="62"/>
                    <a:pt x="44" y="62"/>
                  </a:cubicBezTo>
                  <a:cubicBezTo>
                    <a:pt x="44" y="63"/>
                    <a:pt x="43" y="65"/>
                    <a:pt x="43" y="65"/>
                  </a:cubicBezTo>
                  <a:cubicBezTo>
                    <a:pt x="43" y="66"/>
                    <a:pt x="42" y="68"/>
                    <a:pt x="42" y="69"/>
                  </a:cubicBezTo>
                  <a:cubicBezTo>
                    <a:pt x="42" y="69"/>
                    <a:pt x="43" y="70"/>
                    <a:pt x="44" y="71"/>
                  </a:cubicBezTo>
                  <a:cubicBezTo>
                    <a:pt x="44" y="72"/>
                    <a:pt x="43" y="72"/>
                    <a:pt x="43" y="72"/>
                  </a:cubicBezTo>
                  <a:cubicBezTo>
                    <a:pt x="42" y="73"/>
                    <a:pt x="41" y="74"/>
                    <a:pt x="41" y="75"/>
                  </a:cubicBezTo>
                  <a:cubicBezTo>
                    <a:pt x="41" y="75"/>
                    <a:pt x="40" y="76"/>
                    <a:pt x="39" y="77"/>
                  </a:cubicBezTo>
                  <a:cubicBezTo>
                    <a:pt x="39" y="77"/>
                    <a:pt x="38" y="78"/>
                    <a:pt x="37" y="78"/>
                  </a:cubicBezTo>
                  <a:cubicBezTo>
                    <a:pt x="36" y="78"/>
                    <a:pt x="35" y="78"/>
                    <a:pt x="34" y="78"/>
                  </a:cubicBezTo>
                  <a:cubicBezTo>
                    <a:pt x="34" y="78"/>
                    <a:pt x="33" y="77"/>
                    <a:pt x="32" y="77"/>
                  </a:cubicBezTo>
                  <a:cubicBezTo>
                    <a:pt x="33" y="77"/>
                    <a:pt x="32" y="76"/>
                    <a:pt x="32" y="76"/>
                  </a:cubicBezTo>
                  <a:cubicBezTo>
                    <a:pt x="32" y="75"/>
                    <a:pt x="31" y="74"/>
                    <a:pt x="31" y="73"/>
                  </a:cubicBezTo>
                  <a:cubicBezTo>
                    <a:pt x="31" y="73"/>
                    <a:pt x="30" y="72"/>
                    <a:pt x="30" y="71"/>
                  </a:cubicBezTo>
                  <a:cubicBezTo>
                    <a:pt x="30" y="70"/>
                    <a:pt x="30" y="69"/>
                    <a:pt x="30" y="69"/>
                  </a:cubicBezTo>
                  <a:cubicBezTo>
                    <a:pt x="29" y="68"/>
                    <a:pt x="29" y="66"/>
                    <a:pt x="28" y="66"/>
                  </a:cubicBezTo>
                  <a:cubicBezTo>
                    <a:pt x="28" y="65"/>
                    <a:pt x="28" y="64"/>
                    <a:pt x="27" y="64"/>
                  </a:cubicBezTo>
                  <a:cubicBezTo>
                    <a:pt x="27" y="64"/>
                    <a:pt x="27" y="64"/>
                    <a:pt x="26" y="64"/>
                  </a:cubicBezTo>
                  <a:cubicBezTo>
                    <a:pt x="26" y="65"/>
                    <a:pt x="26" y="66"/>
                    <a:pt x="27" y="66"/>
                  </a:cubicBezTo>
                  <a:cubicBezTo>
                    <a:pt x="27" y="66"/>
                    <a:pt x="27" y="67"/>
                    <a:pt x="27" y="67"/>
                  </a:cubicBezTo>
                  <a:cubicBezTo>
                    <a:pt x="27" y="67"/>
                    <a:pt x="26" y="68"/>
                    <a:pt x="26" y="68"/>
                  </a:cubicBezTo>
                  <a:cubicBezTo>
                    <a:pt x="25" y="68"/>
                    <a:pt x="24" y="66"/>
                    <a:pt x="24" y="66"/>
                  </a:cubicBezTo>
                  <a:cubicBezTo>
                    <a:pt x="23" y="65"/>
                    <a:pt x="23" y="64"/>
                    <a:pt x="22" y="64"/>
                  </a:cubicBezTo>
                  <a:cubicBezTo>
                    <a:pt x="21" y="63"/>
                    <a:pt x="20" y="62"/>
                    <a:pt x="19" y="62"/>
                  </a:cubicBezTo>
                  <a:cubicBezTo>
                    <a:pt x="19" y="62"/>
                    <a:pt x="18" y="62"/>
                    <a:pt x="18" y="62"/>
                  </a:cubicBezTo>
                  <a:cubicBezTo>
                    <a:pt x="17" y="62"/>
                    <a:pt x="16" y="62"/>
                    <a:pt x="15" y="62"/>
                  </a:cubicBezTo>
                  <a:cubicBezTo>
                    <a:pt x="14" y="62"/>
                    <a:pt x="12" y="61"/>
                    <a:pt x="12" y="61"/>
                  </a:cubicBezTo>
                  <a:cubicBezTo>
                    <a:pt x="11" y="60"/>
                    <a:pt x="10" y="60"/>
                    <a:pt x="10" y="59"/>
                  </a:cubicBezTo>
                  <a:cubicBezTo>
                    <a:pt x="10" y="58"/>
                    <a:pt x="11" y="57"/>
                    <a:pt x="11" y="57"/>
                  </a:cubicBezTo>
                  <a:cubicBezTo>
                    <a:pt x="11" y="56"/>
                    <a:pt x="10" y="55"/>
                    <a:pt x="10" y="54"/>
                  </a:cubicBezTo>
                  <a:cubicBezTo>
                    <a:pt x="10" y="54"/>
                    <a:pt x="8" y="53"/>
                    <a:pt x="8" y="53"/>
                  </a:cubicBezTo>
                  <a:cubicBezTo>
                    <a:pt x="7" y="52"/>
                    <a:pt x="6" y="52"/>
                    <a:pt x="5" y="51"/>
                  </a:cubicBezTo>
                  <a:cubicBezTo>
                    <a:pt x="5" y="51"/>
                    <a:pt x="5" y="49"/>
                    <a:pt x="5" y="49"/>
                  </a:cubicBezTo>
                  <a:cubicBezTo>
                    <a:pt x="4" y="48"/>
                    <a:pt x="4" y="47"/>
                    <a:pt x="4" y="47"/>
                  </a:cubicBezTo>
                  <a:cubicBezTo>
                    <a:pt x="3" y="46"/>
                    <a:pt x="2" y="46"/>
                    <a:pt x="2" y="46"/>
                  </a:cubicBezTo>
                  <a:cubicBezTo>
                    <a:pt x="2" y="46"/>
                    <a:pt x="1" y="45"/>
                    <a:pt x="1" y="45"/>
                  </a:cubicBezTo>
                  <a:cubicBezTo>
                    <a:pt x="1" y="44"/>
                    <a:pt x="0" y="44"/>
                    <a:pt x="1" y="43"/>
                  </a:cubicBezTo>
                  <a:cubicBezTo>
                    <a:pt x="1" y="43"/>
                    <a:pt x="1" y="43"/>
                    <a:pt x="1" y="43"/>
                  </a:cubicBezTo>
                  <a:cubicBezTo>
                    <a:pt x="2" y="42"/>
                    <a:pt x="2" y="40"/>
                    <a:pt x="2" y="40"/>
                  </a:cubicBezTo>
                  <a:cubicBezTo>
                    <a:pt x="2" y="39"/>
                    <a:pt x="2" y="38"/>
                    <a:pt x="2" y="38"/>
                  </a:cubicBezTo>
                  <a:cubicBezTo>
                    <a:pt x="2" y="38"/>
                    <a:pt x="3" y="37"/>
                    <a:pt x="4" y="36"/>
                  </a:cubicBezTo>
                  <a:cubicBezTo>
                    <a:pt x="4" y="36"/>
                    <a:pt x="5" y="35"/>
                    <a:pt x="6" y="34"/>
                  </a:cubicBezTo>
                  <a:cubicBezTo>
                    <a:pt x="6" y="34"/>
                    <a:pt x="6" y="33"/>
                    <a:pt x="6" y="32"/>
                  </a:cubicBezTo>
                  <a:cubicBezTo>
                    <a:pt x="7" y="31"/>
                    <a:pt x="7" y="28"/>
                    <a:pt x="7" y="27"/>
                  </a:cubicBezTo>
                  <a:cubicBezTo>
                    <a:pt x="6" y="25"/>
                    <a:pt x="5" y="22"/>
                    <a:pt x="5" y="21"/>
                  </a:cubicBezTo>
                  <a:cubicBezTo>
                    <a:pt x="5" y="19"/>
                    <a:pt x="4" y="17"/>
                    <a:pt x="4" y="15"/>
                  </a:cubicBezTo>
                  <a:cubicBezTo>
                    <a:pt x="4" y="14"/>
                    <a:pt x="4" y="11"/>
                    <a:pt x="4" y="9"/>
                  </a:cubicBezTo>
                  <a:cubicBezTo>
                    <a:pt x="4" y="8"/>
                    <a:pt x="3" y="5"/>
                    <a:pt x="2" y="3"/>
                  </a:cubicBezTo>
                  <a:cubicBezTo>
                    <a:pt x="2" y="3"/>
                    <a:pt x="2" y="3"/>
                    <a:pt x="2" y="3"/>
                  </a:cubicBezTo>
                  <a:cubicBezTo>
                    <a:pt x="2" y="3"/>
                    <a:pt x="3" y="3"/>
                    <a:pt x="4" y="2"/>
                  </a:cubicBezTo>
                  <a:cubicBezTo>
                    <a:pt x="4" y="2"/>
                    <a:pt x="5" y="2"/>
                    <a:pt x="5" y="2"/>
                  </a:cubicBezTo>
                  <a:cubicBezTo>
                    <a:pt x="5" y="1"/>
                    <a:pt x="6" y="2"/>
                    <a:pt x="7" y="2"/>
                  </a:cubicBezTo>
                  <a:cubicBezTo>
                    <a:pt x="8" y="1"/>
                    <a:pt x="9" y="0"/>
                    <a:pt x="10" y="0"/>
                  </a:cubicBezTo>
                  <a:cubicBezTo>
                    <a:pt x="10" y="0"/>
                    <a:pt x="11" y="0"/>
                    <a:pt x="11" y="0"/>
                  </a:cubicBezTo>
                  <a:cubicBezTo>
                    <a:pt x="12" y="1"/>
                    <a:pt x="12" y="2"/>
                    <a:pt x="12" y="2"/>
                  </a:cubicBezTo>
                  <a:cubicBezTo>
                    <a:pt x="13" y="3"/>
                    <a:pt x="12" y="4"/>
                    <a:pt x="13" y="4"/>
                  </a:cubicBezTo>
                  <a:cubicBezTo>
                    <a:pt x="13" y="5"/>
                    <a:pt x="15" y="6"/>
                    <a:pt x="15" y="6"/>
                  </a:cubicBezTo>
                  <a:cubicBezTo>
                    <a:pt x="16" y="7"/>
                    <a:pt x="16" y="8"/>
                    <a:pt x="16" y="8"/>
                  </a:cubicBezTo>
                  <a:cubicBezTo>
                    <a:pt x="16" y="8"/>
                    <a:pt x="15" y="9"/>
                    <a:pt x="15" y="9"/>
                  </a:cubicBezTo>
                  <a:cubicBezTo>
                    <a:pt x="15" y="9"/>
                    <a:pt x="15" y="11"/>
                    <a:pt x="15" y="11"/>
                  </a:cubicBezTo>
                  <a:cubicBezTo>
                    <a:pt x="15" y="12"/>
                    <a:pt x="16" y="13"/>
                    <a:pt x="17" y="13"/>
                  </a:cubicBezTo>
                  <a:cubicBezTo>
                    <a:pt x="17" y="14"/>
                    <a:pt x="18" y="15"/>
                    <a:pt x="19" y="15"/>
                  </a:cubicBezTo>
                  <a:cubicBezTo>
                    <a:pt x="19" y="15"/>
                    <a:pt x="20" y="15"/>
                    <a:pt x="20" y="16"/>
                  </a:cubicBezTo>
                  <a:cubicBezTo>
                    <a:pt x="21" y="16"/>
                    <a:pt x="21" y="18"/>
                    <a:pt x="21" y="19"/>
                  </a:cubicBezTo>
                  <a:cubicBezTo>
                    <a:pt x="22" y="19"/>
                    <a:pt x="23" y="19"/>
                    <a:pt x="24" y="20"/>
                  </a:cubicBezTo>
                  <a:cubicBezTo>
                    <a:pt x="24" y="20"/>
                    <a:pt x="26" y="19"/>
                    <a:pt x="26" y="20"/>
                  </a:cubicBezTo>
                  <a:cubicBezTo>
                    <a:pt x="27" y="20"/>
                    <a:pt x="28" y="22"/>
                    <a:pt x="28" y="22"/>
                  </a:cubicBezTo>
                  <a:cubicBezTo>
                    <a:pt x="28" y="23"/>
                    <a:pt x="28" y="25"/>
                    <a:pt x="28" y="25"/>
                  </a:cubicBezTo>
                  <a:cubicBezTo>
                    <a:pt x="28" y="26"/>
                    <a:pt x="28" y="27"/>
                    <a:pt x="29" y="27"/>
                  </a:cubicBezTo>
                  <a:cubicBezTo>
                    <a:pt x="29" y="27"/>
                    <a:pt x="30" y="27"/>
                    <a:pt x="30" y="27"/>
                  </a:cubicBezTo>
                  <a:cubicBezTo>
                    <a:pt x="31" y="27"/>
                    <a:pt x="32" y="28"/>
                    <a:pt x="33" y="29"/>
                  </a:cubicBezTo>
                  <a:cubicBezTo>
                    <a:pt x="33" y="29"/>
                    <a:pt x="34" y="30"/>
                    <a:pt x="34" y="30"/>
                  </a:cubicBezTo>
                  <a:cubicBezTo>
                    <a:pt x="35" y="30"/>
                    <a:pt x="36" y="30"/>
                    <a:pt x="37" y="29"/>
                  </a:cubicBezTo>
                  <a:cubicBezTo>
                    <a:pt x="37" y="29"/>
                    <a:pt x="37" y="28"/>
                    <a:pt x="38" y="28"/>
                  </a:cubicBezTo>
                  <a:cubicBezTo>
                    <a:pt x="38" y="28"/>
                    <a:pt x="39" y="27"/>
                    <a:pt x="40" y="27"/>
                  </a:cubicBezTo>
                  <a:cubicBezTo>
                    <a:pt x="40" y="26"/>
                    <a:pt x="42" y="25"/>
                    <a:pt x="42" y="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263">
              <a:extLst>
                <a:ext uri="{FF2B5EF4-FFF2-40B4-BE49-F238E27FC236}">
                  <a16:creationId xmlns:a16="http://schemas.microsoft.com/office/drawing/2014/main" id="{D8ADBFA8-D2F7-4E61-A08E-E27B9968A0CB}"/>
                </a:ext>
              </a:extLst>
            </p:cNvPr>
            <p:cNvSpPr>
              <a:spLocks/>
            </p:cNvSpPr>
            <p:nvPr/>
          </p:nvSpPr>
          <p:spPr bwMode="auto">
            <a:xfrm>
              <a:off x="5844804" y="2685391"/>
              <a:ext cx="124767" cy="204617"/>
            </a:xfrm>
            <a:custGeom>
              <a:avLst/>
              <a:gdLst/>
              <a:ahLst/>
              <a:cxnLst>
                <a:cxn ang="0">
                  <a:pos x="14" y="64"/>
                </a:cxn>
                <a:cxn ang="0">
                  <a:pos x="11" y="62"/>
                </a:cxn>
                <a:cxn ang="0">
                  <a:pos x="11" y="60"/>
                </a:cxn>
                <a:cxn ang="0">
                  <a:pos x="11" y="56"/>
                </a:cxn>
                <a:cxn ang="0">
                  <a:pos x="9" y="53"/>
                </a:cxn>
                <a:cxn ang="0">
                  <a:pos x="8" y="51"/>
                </a:cxn>
                <a:cxn ang="0">
                  <a:pos x="6" y="49"/>
                </a:cxn>
                <a:cxn ang="0">
                  <a:pos x="5" y="47"/>
                </a:cxn>
                <a:cxn ang="0">
                  <a:pos x="6" y="44"/>
                </a:cxn>
                <a:cxn ang="0">
                  <a:pos x="6" y="40"/>
                </a:cxn>
                <a:cxn ang="0">
                  <a:pos x="5" y="35"/>
                </a:cxn>
                <a:cxn ang="0">
                  <a:pos x="2" y="32"/>
                </a:cxn>
                <a:cxn ang="0">
                  <a:pos x="1" y="27"/>
                </a:cxn>
                <a:cxn ang="0">
                  <a:pos x="1" y="21"/>
                </a:cxn>
                <a:cxn ang="0">
                  <a:pos x="2" y="16"/>
                </a:cxn>
                <a:cxn ang="0">
                  <a:pos x="3" y="11"/>
                </a:cxn>
                <a:cxn ang="0">
                  <a:pos x="7" y="8"/>
                </a:cxn>
                <a:cxn ang="0">
                  <a:pos x="10" y="6"/>
                </a:cxn>
                <a:cxn ang="0">
                  <a:pos x="11" y="4"/>
                </a:cxn>
                <a:cxn ang="0">
                  <a:pos x="13" y="2"/>
                </a:cxn>
                <a:cxn ang="0">
                  <a:pos x="17" y="0"/>
                </a:cxn>
                <a:cxn ang="0">
                  <a:pos x="20" y="0"/>
                </a:cxn>
                <a:cxn ang="0">
                  <a:pos x="24" y="1"/>
                </a:cxn>
                <a:cxn ang="0">
                  <a:pos x="28" y="3"/>
                </a:cxn>
                <a:cxn ang="0">
                  <a:pos x="31" y="6"/>
                </a:cxn>
                <a:cxn ang="0">
                  <a:pos x="34" y="11"/>
                </a:cxn>
                <a:cxn ang="0">
                  <a:pos x="35" y="15"/>
                </a:cxn>
                <a:cxn ang="0">
                  <a:pos x="36" y="22"/>
                </a:cxn>
                <a:cxn ang="0">
                  <a:pos x="36" y="27"/>
                </a:cxn>
                <a:cxn ang="0">
                  <a:pos x="36" y="30"/>
                </a:cxn>
                <a:cxn ang="0">
                  <a:pos x="34" y="32"/>
                </a:cxn>
                <a:cxn ang="0">
                  <a:pos x="34" y="33"/>
                </a:cxn>
                <a:cxn ang="0">
                  <a:pos x="35" y="35"/>
                </a:cxn>
                <a:cxn ang="0">
                  <a:pos x="37" y="36"/>
                </a:cxn>
                <a:cxn ang="0">
                  <a:pos x="39" y="38"/>
                </a:cxn>
                <a:cxn ang="0">
                  <a:pos x="41" y="41"/>
                </a:cxn>
                <a:cxn ang="0">
                  <a:pos x="41" y="43"/>
                </a:cxn>
                <a:cxn ang="0">
                  <a:pos x="39" y="44"/>
                </a:cxn>
                <a:cxn ang="0">
                  <a:pos x="37" y="45"/>
                </a:cxn>
                <a:cxn ang="0">
                  <a:pos x="36" y="47"/>
                </a:cxn>
                <a:cxn ang="0">
                  <a:pos x="38" y="49"/>
                </a:cxn>
                <a:cxn ang="0">
                  <a:pos x="40" y="51"/>
                </a:cxn>
                <a:cxn ang="0">
                  <a:pos x="41" y="55"/>
                </a:cxn>
                <a:cxn ang="0">
                  <a:pos x="41" y="58"/>
                </a:cxn>
                <a:cxn ang="0">
                  <a:pos x="42" y="61"/>
                </a:cxn>
                <a:cxn ang="0">
                  <a:pos x="41" y="64"/>
                </a:cxn>
                <a:cxn ang="0">
                  <a:pos x="38" y="67"/>
                </a:cxn>
                <a:cxn ang="0">
                  <a:pos x="36" y="67"/>
                </a:cxn>
                <a:cxn ang="0">
                  <a:pos x="32" y="68"/>
                </a:cxn>
                <a:cxn ang="0">
                  <a:pos x="29" y="69"/>
                </a:cxn>
                <a:cxn ang="0">
                  <a:pos x="26" y="69"/>
                </a:cxn>
                <a:cxn ang="0">
                  <a:pos x="21" y="68"/>
                </a:cxn>
                <a:cxn ang="0">
                  <a:pos x="17" y="67"/>
                </a:cxn>
                <a:cxn ang="0">
                  <a:pos x="14" y="64"/>
                </a:cxn>
              </a:cxnLst>
              <a:rect l="0" t="0" r="r" b="b"/>
              <a:pathLst>
                <a:path w="42" h="69">
                  <a:moveTo>
                    <a:pt x="14" y="64"/>
                  </a:moveTo>
                  <a:cubicBezTo>
                    <a:pt x="13" y="64"/>
                    <a:pt x="12" y="63"/>
                    <a:pt x="11" y="62"/>
                  </a:cubicBezTo>
                  <a:cubicBezTo>
                    <a:pt x="11" y="62"/>
                    <a:pt x="11" y="60"/>
                    <a:pt x="11" y="60"/>
                  </a:cubicBezTo>
                  <a:cubicBezTo>
                    <a:pt x="10" y="59"/>
                    <a:pt x="11" y="57"/>
                    <a:pt x="11" y="56"/>
                  </a:cubicBezTo>
                  <a:cubicBezTo>
                    <a:pt x="10" y="55"/>
                    <a:pt x="10" y="54"/>
                    <a:pt x="9" y="53"/>
                  </a:cubicBezTo>
                  <a:cubicBezTo>
                    <a:pt x="9" y="52"/>
                    <a:pt x="8" y="51"/>
                    <a:pt x="8" y="51"/>
                  </a:cubicBezTo>
                  <a:cubicBezTo>
                    <a:pt x="7" y="51"/>
                    <a:pt x="6" y="49"/>
                    <a:pt x="6" y="49"/>
                  </a:cubicBezTo>
                  <a:cubicBezTo>
                    <a:pt x="6" y="49"/>
                    <a:pt x="5" y="48"/>
                    <a:pt x="5" y="47"/>
                  </a:cubicBezTo>
                  <a:cubicBezTo>
                    <a:pt x="5" y="47"/>
                    <a:pt x="6" y="45"/>
                    <a:pt x="6" y="44"/>
                  </a:cubicBezTo>
                  <a:cubicBezTo>
                    <a:pt x="6" y="43"/>
                    <a:pt x="6" y="41"/>
                    <a:pt x="6" y="40"/>
                  </a:cubicBezTo>
                  <a:cubicBezTo>
                    <a:pt x="6" y="39"/>
                    <a:pt x="5" y="36"/>
                    <a:pt x="5" y="35"/>
                  </a:cubicBezTo>
                  <a:cubicBezTo>
                    <a:pt x="4" y="34"/>
                    <a:pt x="3" y="33"/>
                    <a:pt x="2" y="32"/>
                  </a:cubicBezTo>
                  <a:cubicBezTo>
                    <a:pt x="2" y="31"/>
                    <a:pt x="1" y="29"/>
                    <a:pt x="1" y="27"/>
                  </a:cubicBezTo>
                  <a:cubicBezTo>
                    <a:pt x="0" y="26"/>
                    <a:pt x="1" y="22"/>
                    <a:pt x="1" y="21"/>
                  </a:cubicBezTo>
                  <a:cubicBezTo>
                    <a:pt x="1" y="19"/>
                    <a:pt x="2" y="17"/>
                    <a:pt x="2" y="16"/>
                  </a:cubicBezTo>
                  <a:cubicBezTo>
                    <a:pt x="2" y="15"/>
                    <a:pt x="3" y="12"/>
                    <a:pt x="3" y="11"/>
                  </a:cubicBezTo>
                  <a:cubicBezTo>
                    <a:pt x="4" y="10"/>
                    <a:pt x="6" y="9"/>
                    <a:pt x="7" y="8"/>
                  </a:cubicBezTo>
                  <a:cubicBezTo>
                    <a:pt x="7" y="7"/>
                    <a:pt x="9" y="7"/>
                    <a:pt x="10" y="6"/>
                  </a:cubicBezTo>
                  <a:cubicBezTo>
                    <a:pt x="10" y="6"/>
                    <a:pt x="11" y="4"/>
                    <a:pt x="11" y="4"/>
                  </a:cubicBezTo>
                  <a:cubicBezTo>
                    <a:pt x="12" y="3"/>
                    <a:pt x="13" y="2"/>
                    <a:pt x="13" y="2"/>
                  </a:cubicBezTo>
                  <a:cubicBezTo>
                    <a:pt x="14" y="1"/>
                    <a:pt x="16" y="0"/>
                    <a:pt x="17" y="0"/>
                  </a:cubicBezTo>
                  <a:cubicBezTo>
                    <a:pt x="18" y="0"/>
                    <a:pt x="19" y="0"/>
                    <a:pt x="20" y="0"/>
                  </a:cubicBezTo>
                  <a:cubicBezTo>
                    <a:pt x="21" y="0"/>
                    <a:pt x="23" y="1"/>
                    <a:pt x="24" y="1"/>
                  </a:cubicBezTo>
                  <a:cubicBezTo>
                    <a:pt x="25" y="2"/>
                    <a:pt x="27" y="2"/>
                    <a:pt x="28" y="3"/>
                  </a:cubicBezTo>
                  <a:cubicBezTo>
                    <a:pt x="29" y="4"/>
                    <a:pt x="30" y="5"/>
                    <a:pt x="31" y="6"/>
                  </a:cubicBezTo>
                  <a:cubicBezTo>
                    <a:pt x="32" y="7"/>
                    <a:pt x="33" y="10"/>
                    <a:pt x="34" y="11"/>
                  </a:cubicBezTo>
                  <a:cubicBezTo>
                    <a:pt x="34" y="12"/>
                    <a:pt x="35" y="14"/>
                    <a:pt x="35" y="15"/>
                  </a:cubicBezTo>
                  <a:cubicBezTo>
                    <a:pt x="35" y="17"/>
                    <a:pt x="36" y="20"/>
                    <a:pt x="36" y="22"/>
                  </a:cubicBezTo>
                  <a:cubicBezTo>
                    <a:pt x="36" y="23"/>
                    <a:pt x="36" y="26"/>
                    <a:pt x="36" y="27"/>
                  </a:cubicBezTo>
                  <a:cubicBezTo>
                    <a:pt x="36" y="28"/>
                    <a:pt x="36" y="29"/>
                    <a:pt x="36" y="30"/>
                  </a:cubicBezTo>
                  <a:cubicBezTo>
                    <a:pt x="35" y="30"/>
                    <a:pt x="35" y="31"/>
                    <a:pt x="34" y="32"/>
                  </a:cubicBezTo>
                  <a:cubicBezTo>
                    <a:pt x="34" y="32"/>
                    <a:pt x="34" y="33"/>
                    <a:pt x="34" y="33"/>
                  </a:cubicBezTo>
                  <a:cubicBezTo>
                    <a:pt x="34" y="34"/>
                    <a:pt x="34" y="35"/>
                    <a:pt x="35" y="35"/>
                  </a:cubicBezTo>
                  <a:cubicBezTo>
                    <a:pt x="35" y="35"/>
                    <a:pt x="36" y="36"/>
                    <a:pt x="37" y="36"/>
                  </a:cubicBezTo>
                  <a:cubicBezTo>
                    <a:pt x="37" y="37"/>
                    <a:pt x="38" y="37"/>
                    <a:pt x="39" y="38"/>
                  </a:cubicBezTo>
                  <a:cubicBezTo>
                    <a:pt x="40" y="39"/>
                    <a:pt x="41" y="40"/>
                    <a:pt x="41" y="41"/>
                  </a:cubicBezTo>
                  <a:cubicBezTo>
                    <a:pt x="41" y="41"/>
                    <a:pt x="41" y="43"/>
                    <a:pt x="41" y="43"/>
                  </a:cubicBezTo>
                  <a:cubicBezTo>
                    <a:pt x="41" y="44"/>
                    <a:pt x="39" y="44"/>
                    <a:pt x="39" y="44"/>
                  </a:cubicBezTo>
                  <a:cubicBezTo>
                    <a:pt x="38" y="45"/>
                    <a:pt x="37" y="45"/>
                    <a:pt x="37" y="45"/>
                  </a:cubicBezTo>
                  <a:cubicBezTo>
                    <a:pt x="36" y="45"/>
                    <a:pt x="36" y="46"/>
                    <a:pt x="36" y="47"/>
                  </a:cubicBezTo>
                  <a:cubicBezTo>
                    <a:pt x="36" y="47"/>
                    <a:pt x="38" y="48"/>
                    <a:pt x="38" y="49"/>
                  </a:cubicBezTo>
                  <a:cubicBezTo>
                    <a:pt x="39" y="49"/>
                    <a:pt x="40" y="50"/>
                    <a:pt x="40" y="51"/>
                  </a:cubicBezTo>
                  <a:cubicBezTo>
                    <a:pt x="40" y="52"/>
                    <a:pt x="41" y="54"/>
                    <a:pt x="41" y="55"/>
                  </a:cubicBezTo>
                  <a:cubicBezTo>
                    <a:pt x="41" y="55"/>
                    <a:pt x="41" y="57"/>
                    <a:pt x="41" y="58"/>
                  </a:cubicBezTo>
                  <a:cubicBezTo>
                    <a:pt x="41" y="59"/>
                    <a:pt x="42" y="60"/>
                    <a:pt x="42" y="61"/>
                  </a:cubicBezTo>
                  <a:cubicBezTo>
                    <a:pt x="42" y="62"/>
                    <a:pt x="42" y="64"/>
                    <a:pt x="41" y="64"/>
                  </a:cubicBezTo>
                  <a:cubicBezTo>
                    <a:pt x="41" y="65"/>
                    <a:pt x="39" y="66"/>
                    <a:pt x="38" y="67"/>
                  </a:cubicBezTo>
                  <a:cubicBezTo>
                    <a:pt x="38" y="67"/>
                    <a:pt x="36" y="67"/>
                    <a:pt x="36" y="67"/>
                  </a:cubicBezTo>
                  <a:cubicBezTo>
                    <a:pt x="35" y="67"/>
                    <a:pt x="33" y="68"/>
                    <a:pt x="32" y="68"/>
                  </a:cubicBezTo>
                  <a:cubicBezTo>
                    <a:pt x="32" y="69"/>
                    <a:pt x="30" y="69"/>
                    <a:pt x="29" y="69"/>
                  </a:cubicBezTo>
                  <a:cubicBezTo>
                    <a:pt x="28" y="69"/>
                    <a:pt x="27" y="69"/>
                    <a:pt x="26" y="69"/>
                  </a:cubicBezTo>
                  <a:cubicBezTo>
                    <a:pt x="25" y="69"/>
                    <a:pt x="22" y="69"/>
                    <a:pt x="21" y="68"/>
                  </a:cubicBezTo>
                  <a:cubicBezTo>
                    <a:pt x="20" y="68"/>
                    <a:pt x="18" y="67"/>
                    <a:pt x="17" y="67"/>
                  </a:cubicBezTo>
                  <a:cubicBezTo>
                    <a:pt x="16" y="66"/>
                    <a:pt x="14" y="65"/>
                    <a:pt x="14" y="6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264">
              <a:extLst>
                <a:ext uri="{FF2B5EF4-FFF2-40B4-BE49-F238E27FC236}">
                  <a16:creationId xmlns:a16="http://schemas.microsoft.com/office/drawing/2014/main" id="{C419D4A4-F7EF-438F-8CE3-9652132C835A}"/>
                </a:ext>
              </a:extLst>
            </p:cNvPr>
            <p:cNvSpPr>
              <a:spLocks/>
            </p:cNvSpPr>
            <p:nvPr/>
          </p:nvSpPr>
          <p:spPr bwMode="auto">
            <a:xfrm>
              <a:off x="5967074" y="2817643"/>
              <a:ext cx="9981" cy="17468"/>
            </a:xfrm>
            <a:custGeom>
              <a:avLst/>
              <a:gdLst/>
              <a:ahLst/>
              <a:cxnLst>
                <a:cxn ang="0">
                  <a:pos x="4" y="5"/>
                </a:cxn>
                <a:cxn ang="0">
                  <a:pos x="4" y="3"/>
                </a:cxn>
                <a:cxn ang="0">
                  <a:pos x="2" y="2"/>
                </a:cxn>
                <a:cxn ang="0">
                  <a:pos x="1" y="0"/>
                </a:cxn>
                <a:cxn ang="0">
                  <a:pos x="0" y="0"/>
                </a:cxn>
                <a:cxn ang="0">
                  <a:pos x="0" y="2"/>
                </a:cxn>
                <a:cxn ang="0">
                  <a:pos x="0" y="4"/>
                </a:cxn>
                <a:cxn ang="0">
                  <a:pos x="2" y="5"/>
                </a:cxn>
                <a:cxn ang="0">
                  <a:pos x="3" y="6"/>
                </a:cxn>
                <a:cxn ang="0">
                  <a:pos x="4" y="5"/>
                </a:cxn>
              </a:cxnLst>
              <a:rect l="0" t="0" r="r" b="b"/>
              <a:pathLst>
                <a:path w="4" h="6">
                  <a:moveTo>
                    <a:pt x="4" y="5"/>
                  </a:moveTo>
                  <a:cubicBezTo>
                    <a:pt x="4" y="5"/>
                    <a:pt x="4" y="4"/>
                    <a:pt x="4" y="3"/>
                  </a:cubicBezTo>
                  <a:cubicBezTo>
                    <a:pt x="3" y="3"/>
                    <a:pt x="3" y="2"/>
                    <a:pt x="2" y="2"/>
                  </a:cubicBezTo>
                  <a:cubicBezTo>
                    <a:pt x="2" y="1"/>
                    <a:pt x="2" y="0"/>
                    <a:pt x="1" y="0"/>
                  </a:cubicBezTo>
                  <a:cubicBezTo>
                    <a:pt x="1" y="0"/>
                    <a:pt x="0" y="0"/>
                    <a:pt x="0" y="0"/>
                  </a:cubicBezTo>
                  <a:cubicBezTo>
                    <a:pt x="0" y="1"/>
                    <a:pt x="0" y="2"/>
                    <a:pt x="0" y="2"/>
                  </a:cubicBezTo>
                  <a:cubicBezTo>
                    <a:pt x="0" y="3"/>
                    <a:pt x="0" y="4"/>
                    <a:pt x="0" y="4"/>
                  </a:cubicBezTo>
                  <a:cubicBezTo>
                    <a:pt x="1" y="4"/>
                    <a:pt x="1" y="5"/>
                    <a:pt x="2" y="5"/>
                  </a:cubicBezTo>
                  <a:cubicBezTo>
                    <a:pt x="2" y="5"/>
                    <a:pt x="3" y="6"/>
                    <a:pt x="3" y="6"/>
                  </a:cubicBezTo>
                  <a:cubicBezTo>
                    <a:pt x="3" y="6"/>
                    <a:pt x="4" y="5"/>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265">
              <a:extLst>
                <a:ext uri="{FF2B5EF4-FFF2-40B4-BE49-F238E27FC236}">
                  <a16:creationId xmlns:a16="http://schemas.microsoft.com/office/drawing/2014/main" id="{CE2AEDF2-92E1-407B-8F9E-3C6BD513E670}"/>
                </a:ext>
              </a:extLst>
            </p:cNvPr>
            <p:cNvSpPr>
              <a:spLocks/>
            </p:cNvSpPr>
            <p:nvPr/>
          </p:nvSpPr>
          <p:spPr bwMode="auto">
            <a:xfrm>
              <a:off x="5819851" y="2044090"/>
              <a:ext cx="167188" cy="134748"/>
            </a:xfrm>
            <a:custGeom>
              <a:avLst/>
              <a:gdLst/>
              <a:ahLst/>
              <a:cxnLst>
                <a:cxn ang="0">
                  <a:pos x="55" y="10"/>
                </a:cxn>
                <a:cxn ang="0">
                  <a:pos x="54" y="14"/>
                </a:cxn>
                <a:cxn ang="0">
                  <a:pos x="53" y="18"/>
                </a:cxn>
                <a:cxn ang="0">
                  <a:pos x="52" y="22"/>
                </a:cxn>
                <a:cxn ang="0">
                  <a:pos x="53" y="24"/>
                </a:cxn>
                <a:cxn ang="0">
                  <a:pos x="51" y="28"/>
                </a:cxn>
                <a:cxn ang="0">
                  <a:pos x="47" y="33"/>
                </a:cxn>
                <a:cxn ang="0">
                  <a:pos x="43" y="39"/>
                </a:cxn>
                <a:cxn ang="0">
                  <a:pos x="37" y="44"/>
                </a:cxn>
                <a:cxn ang="0">
                  <a:pos x="33" y="44"/>
                </a:cxn>
                <a:cxn ang="0">
                  <a:pos x="30" y="42"/>
                </a:cxn>
                <a:cxn ang="0">
                  <a:pos x="26" y="42"/>
                </a:cxn>
                <a:cxn ang="0">
                  <a:pos x="21" y="40"/>
                </a:cxn>
                <a:cxn ang="0">
                  <a:pos x="17" y="40"/>
                </a:cxn>
                <a:cxn ang="0">
                  <a:pos x="16" y="43"/>
                </a:cxn>
                <a:cxn ang="0">
                  <a:pos x="11" y="43"/>
                </a:cxn>
                <a:cxn ang="0">
                  <a:pos x="10" y="39"/>
                </a:cxn>
                <a:cxn ang="0">
                  <a:pos x="9" y="36"/>
                </a:cxn>
                <a:cxn ang="0">
                  <a:pos x="7" y="39"/>
                </a:cxn>
                <a:cxn ang="0">
                  <a:pos x="4" y="41"/>
                </a:cxn>
                <a:cxn ang="0">
                  <a:pos x="5" y="38"/>
                </a:cxn>
                <a:cxn ang="0">
                  <a:pos x="2" y="39"/>
                </a:cxn>
                <a:cxn ang="0">
                  <a:pos x="0" y="39"/>
                </a:cxn>
                <a:cxn ang="0">
                  <a:pos x="2" y="36"/>
                </a:cxn>
                <a:cxn ang="0">
                  <a:pos x="5" y="33"/>
                </a:cxn>
                <a:cxn ang="0">
                  <a:pos x="9" y="28"/>
                </a:cxn>
                <a:cxn ang="0">
                  <a:pos x="13" y="30"/>
                </a:cxn>
                <a:cxn ang="0">
                  <a:pos x="16" y="32"/>
                </a:cxn>
                <a:cxn ang="0">
                  <a:pos x="19" y="30"/>
                </a:cxn>
                <a:cxn ang="0">
                  <a:pos x="24" y="26"/>
                </a:cxn>
                <a:cxn ang="0">
                  <a:pos x="29" y="23"/>
                </a:cxn>
                <a:cxn ang="0">
                  <a:pos x="32" y="21"/>
                </a:cxn>
                <a:cxn ang="0">
                  <a:pos x="29" y="21"/>
                </a:cxn>
                <a:cxn ang="0">
                  <a:pos x="24" y="24"/>
                </a:cxn>
                <a:cxn ang="0">
                  <a:pos x="18" y="27"/>
                </a:cxn>
                <a:cxn ang="0">
                  <a:pos x="16" y="27"/>
                </a:cxn>
                <a:cxn ang="0">
                  <a:pos x="13" y="26"/>
                </a:cxn>
                <a:cxn ang="0">
                  <a:pos x="11" y="22"/>
                </a:cxn>
                <a:cxn ang="0">
                  <a:pos x="13" y="19"/>
                </a:cxn>
                <a:cxn ang="0">
                  <a:pos x="15" y="20"/>
                </a:cxn>
                <a:cxn ang="0">
                  <a:pos x="16" y="18"/>
                </a:cxn>
                <a:cxn ang="0">
                  <a:pos x="16" y="14"/>
                </a:cxn>
                <a:cxn ang="0">
                  <a:pos x="18" y="9"/>
                </a:cxn>
                <a:cxn ang="0">
                  <a:pos x="23" y="5"/>
                </a:cxn>
                <a:cxn ang="0">
                  <a:pos x="28" y="7"/>
                </a:cxn>
                <a:cxn ang="0">
                  <a:pos x="32" y="10"/>
                </a:cxn>
                <a:cxn ang="0">
                  <a:pos x="38" y="11"/>
                </a:cxn>
                <a:cxn ang="0">
                  <a:pos x="39" y="8"/>
                </a:cxn>
                <a:cxn ang="0">
                  <a:pos x="40" y="4"/>
                </a:cxn>
                <a:cxn ang="0">
                  <a:pos x="42" y="0"/>
                </a:cxn>
                <a:cxn ang="0">
                  <a:pos x="45" y="2"/>
                </a:cxn>
                <a:cxn ang="0">
                  <a:pos x="49" y="5"/>
                </a:cxn>
                <a:cxn ang="0">
                  <a:pos x="54" y="8"/>
                </a:cxn>
              </a:cxnLst>
              <a:rect l="0" t="0" r="r" b="b"/>
              <a:pathLst>
                <a:path w="56" h="45">
                  <a:moveTo>
                    <a:pt x="55" y="8"/>
                  </a:moveTo>
                  <a:cubicBezTo>
                    <a:pt x="56" y="9"/>
                    <a:pt x="56" y="10"/>
                    <a:pt x="55" y="10"/>
                  </a:cubicBezTo>
                  <a:cubicBezTo>
                    <a:pt x="55" y="11"/>
                    <a:pt x="54" y="11"/>
                    <a:pt x="54" y="11"/>
                  </a:cubicBezTo>
                  <a:cubicBezTo>
                    <a:pt x="54" y="12"/>
                    <a:pt x="54" y="13"/>
                    <a:pt x="54" y="14"/>
                  </a:cubicBezTo>
                  <a:cubicBezTo>
                    <a:pt x="54" y="14"/>
                    <a:pt x="53" y="15"/>
                    <a:pt x="53" y="16"/>
                  </a:cubicBezTo>
                  <a:cubicBezTo>
                    <a:pt x="53" y="16"/>
                    <a:pt x="53" y="17"/>
                    <a:pt x="53" y="18"/>
                  </a:cubicBezTo>
                  <a:cubicBezTo>
                    <a:pt x="53" y="18"/>
                    <a:pt x="53" y="19"/>
                    <a:pt x="53" y="20"/>
                  </a:cubicBezTo>
                  <a:cubicBezTo>
                    <a:pt x="52" y="20"/>
                    <a:pt x="52" y="21"/>
                    <a:pt x="52" y="22"/>
                  </a:cubicBezTo>
                  <a:cubicBezTo>
                    <a:pt x="52" y="22"/>
                    <a:pt x="51" y="23"/>
                    <a:pt x="52" y="24"/>
                  </a:cubicBezTo>
                  <a:cubicBezTo>
                    <a:pt x="52" y="24"/>
                    <a:pt x="52" y="24"/>
                    <a:pt x="53" y="24"/>
                  </a:cubicBezTo>
                  <a:cubicBezTo>
                    <a:pt x="53" y="24"/>
                    <a:pt x="53" y="25"/>
                    <a:pt x="53" y="25"/>
                  </a:cubicBezTo>
                  <a:cubicBezTo>
                    <a:pt x="52" y="26"/>
                    <a:pt x="52" y="27"/>
                    <a:pt x="51" y="28"/>
                  </a:cubicBezTo>
                  <a:cubicBezTo>
                    <a:pt x="51" y="29"/>
                    <a:pt x="50" y="30"/>
                    <a:pt x="49" y="31"/>
                  </a:cubicBezTo>
                  <a:cubicBezTo>
                    <a:pt x="49" y="32"/>
                    <a:pt x="47" y="33"/>
                    <a:pt x="47" y="33"/>
                  </a:cubicBezTo>
                  <a:cubicBezTo>
                    <a:pt x="46" y="34"/>
                    <a:pt x="45" y="34"/>
                    <a:pt x="45" y="35"/>
                  </a:cubicBezTo>
                  <a:cubicBezTo>
                    <a:pt x="44" y="35"/>
                    <a:pt x="44" y="38"/>
                    <a:pt x="43" y="39"/>
                  </a:cubicBezTo>
                  <a:cubicBezTo>
                    <a:pt x="43" y="40"/>
                    <a:pt x="41" y="41"/>
                    <a:pt x="40" y="42"/>
                  </a:cubicBezTo>
                  <a:cubicBezTo>
                    <a:pt x="39" y="43"/>
                    <a:pt x="38" y="44"/>
                    <a:pt x="37" y="44"/>
                  </a:cubicBezTo>
                  <a:cubicBezTo>
                    <a:pt x="36" y="44"/>
                    <a:pt x="35" y="45"/>
                    <a:pt x="35" y="45"/>
                  </a:cubicBezTo>
                  <a:cubicBezTo>
                    <a:pt x="34" y="45"/>
                    <a:pt x="33" y="44"/>
                    <a:pt x="33" y="44"/>
                  </a:cubicBezTo>
                  <a:cubicBezTo>
                    <a:pt x="32" y="44"/>
                    <a:pt x="31" y="43"/>
                    <a:pt x="31" y="43"/>
                  </a:cubicBezTo>
                  <a:cubicBezTo>
                    <a:pt x="31" y="43"/>
                    <a:pt x="30" y="42"/>
                    <a:pt x="30" y="42"/>
                  </a:cubicBezTo>
                  <a:cubicBezTo>
                    <a:pt x="29" y="42"/>
                    <a:pt x="29" y="42"/>
                    <a:pt x="28" y="42"/>
                  </a:cubicBezTo>
                  <a:cubicBezTo>
                    <a:pt x="28" y="42"/>
                    <a:pt x="27" y="42"/>
                    <a:pt x="26" y="42"/>
                  </a:cubicBezTo>
                  <a:cubicBezTo>
                    <a:pt x="25" y="42"/>
                    <a:pt x="23" y="41"/>
                    <a:pt x="22" y="41"/>
                  </a:cubicBezTo>
                  <a:cubicBezTo>
                    <a:pt x="22" y="41"/>
                    <a:pt x="21" y="40"/>
                    <a:pt x="21" y="40"/>
                  </a:cubicBezTo>
                  <a:cubicBezTo>
                    <a:pt x="20" y="39"/>
                    <a:pt x="19" y="39"/>
                    <a:pt x="18" y="39"/>
                  </a:cubicBezTo>
                  <a:cubicBezTo>
                    <a:pt x="18" y="39"/>
                    <a:pt x="17" y="39"/>
                    <a:pt x="17" y="40"/>
                  </a:cubicBezTo>
                  <a:cubicBezTo>
                    <a:pt x="17" y="40"/>
                    <a:pt x="17" y="41"/>
                    <a:pt x="17" y="41"/>
                  </a:cubicBezTo>
                  <a:cubicBezTo>
                    <a:pt x="17" y="42"/>
                    <a:pt x="16" y="42"/>
                    <a:pt x="16" y="43"/>
                  </a:cubicBezTo>
                  <a:cubicBezTo>
                    <a:pt x="16" y="43"/>
                    <a:pt x="15" y="43"/>
                    <a:pt x="14" y="43"/>
                  </a:cubicBezTo>
                  <a:cubicBezTo>
                    <a:pt x="13" y="43"/>
                    <a:pt x="12" y="43"/>
                    <a:pt x="11" y="43"/>
                  </a:cubicBezTo>
                  <a:cubicBezTo>
                    <a:pt x="11" y="42"/>
                    <a:pt x="10" y="41"/>
                    <a:pt x="10" y="40"/>
                  </a:cubicBezTo>
                  <a:cubicBezTo>
                    <a:pt x="10" y="40"/>
                    <a:pt x="10" y="39"/>
                    <a:pt x="10" y="39"/>
                  </a:cubicBezTo>
                  <a:cubicBezTo>
                    <a:pt x="10" y="38"/>
                    <a:pt x="10" y="37"/>
                    <a:pt x="10" y="37"/>
                  </a:cubicBezTo>
                  <a:cubicBezTo>
                    <a:pt x="10" y="37"/>
                    <a:pt x="9" y="36"/>
                    <a:pt x="9" y="36"/>
                  </a:cubicBezTo>
                  <a:cubicBezTo>
                    <a:pt x="8" y="36"/>
                    <a:pt x="8" y="36"/>
                    <a:pt x="8" y="37"/>
                  </a:cubicBezTo>
                  <a:cubicBezTo>
                    <a:pt x="7" y="37"/>
                    <a:pt x="7" y="38"/>
                    <a:pt x="7" y="39"/>
                  </a:cubicBezTo>
                  <a:cubicBezTo>
                    <a:pt x="6" y="39"/>
                    <a:pt x="6" y="40"/>
                    <a:pt x="5" y="41"/>
                  </a:cubicBezTo>
                  <a:cubicBezTo>
                    <a:pt x="5" y="41"/>
                    <a:pt x="4" y="42"/>
                    <a:pt x="4" y="41"/>
                  </a:cubicBezTo>
                  <a:cubicBezTo>
                    <a:pt x="3" y="41"/>
                    <a:pt x="4" y="40"/>
                    <a:pt x="4" y="39"/>
                  </a:cubicBezTo>
                  <a:cubicBezTo>
                    <a:pt x="4" y="39"/>
                    <a:pt x="5" y="38"/>
                    <a:pt x="5" y="38"/>
                  </a:cubicBezTo>
                  <a:cubicBezTo>
                    <a:pt x="5" y="38"/>
                    <a:pt x="4" y="37"/>
                    <a:pt x="4" y="37"/>
                  </a:cubicBezTo>
                  <a:cubicBezTo>
                    <a:pt x="4" y="37"/>
                    <a:pt x="3" y="39"/>
                    <a:pt x="2" y="39"/>
                  </a:cubicBezTo>
                  <a:cubicBezTo>
                    <a:pt x="2" y="39"/>
                    <a:pt x="2" y="40"/>
                    <a:pt x="2" y="40"/>
                  </a:cubicBezTo>
                  <a:cubicBezTo>
                    <a:pt x="1" y="40"/>
                    <a:pt x="1" y="39"/>
                    <a:pt x="0" y="39"/>
                  </a:cubicBezTo>
                  <a:cubicBezTo>
                    <a:pt x="0" y="39"/>
                    <a:pt x="0" y="38"/>
                    <a:pt x="0" y="38"/>
                  </a:cubicBezTo>
                  <a:cubicBezTo>
                    <a:pt x="1" y="37"/>
                    <a:pt x="1" y="37"/>
                    <a:pt x="2" y="36"/>
                  </a:cubicBezTo>
                  <a:cubicBezTo>
                    <a:pt x="2" y="36"/>
                    <a:pt x="3" y="35"/>
                    <a:pt x="3" y="35"/>
                  </a:cubicBezTo>
                  <a:cubicBezTo>
                    <a:pt x="4" y="35"/>
                    <a:pt x="5" y="34"/>
                    <a:pt x="5" y="33"/>
                  </a:cubicBezTo>
                  <a:cubicBezTo>
                    <a:pt x="5" y="33"/>
                    <a:pt x="6" y="31"/>
                    <a:pt x="6" y="31"/>
                  </a:cubicBezTo>
                  <a:cubicBezTo>
                    <a:pt x="7" y="30"/>
                    <a:pt x="8" y="29"/>
                    <a:pt x="9" y="28"/>
                  </a:cubicBezTo>
                  <a:cubicBezTo>
                    <a:pt x="10" y="28"/>
                    <a:pt x="11" y="28"/>
                    <a:pt x="11" y="28"/>
                  </a:cubicBezTo>
                  <a:cubicBezTo>
                    <a:pt x="12" y="29"/>
                    <a:pt x="12" y="30"/>
                    <a:pt x="13" y="30"/>
                  </a:cubicBezTo>
                  <a:cubicBezTo>
                    <a:pt x="13" y="31"/>
                    <a:pt x="13" y="32"/>
                    <a:pt x="14" y="32"/>
                  </a:cubicBezTo>
                  <a:cubicBezTo>
                    <a:pt x="14" y="32"/>
                    <a:pt x="15" y="32"/>
                    <a:pt x="16" y="32"/>
                  </a:cubicBezTo>
                  <a:cubicBezTo>
                    <a:pt x="16" y="32"/>
                    <a:pt x="17" y="31"/>
                    <a:pt x="18" y="31"/>
                  </a:cubicBezTo>
                  <a:cubicBezTo>
                    <a:pt x="18" y="30"/>
                    <a:pt x="19" y="30"/>
                    <a:pt x="19" y="30"/>
                  </a:cubicBezTo>
                  <a:cubicBezTo>
                    <a:pt x="20" y="29"/>
                    <a:pt x="21" y="29"/>
                    <a:pt x="22" y="28"/>
                  </a:cubicBezTo>
                  <a:cubicBezTo>
                    <a:pt x="23" y="28"/>
                    <a:pt x="23" y="27"/>
                    <a:pt x="24" y="26"/>
                  </a:cubicBezTo>
                  <a:cubicBezTo>
                    <a:pt x="24" y="26"/>
                    <a:pt x="26" y="25"/>
                    <a:pt x="26" y="25"/>
                  </a:cubicBezTo>
                  <a:cubicBezTo>
                    <a:pt x="27" y="24"/>
                    <a:pt x="28" y="24"/>
                    <a:pt x="29" y="23"/>
                  </a:cubicBezTo>
                  <a:cubicBezTo>
                    <a:pt x="29" y="23"/>
                    <a:pt x="31" y="23"/>
                    <a:pt x="31" y="23"/>
                  </a:cubicBezTo>
                  <a:cubicBezTo>
                    <a:pt x="32" y="23"/>
                    <a:pt x="33" y="22"/>
                    <a:pt x="32" y="21"/>
                  </a:cubicBezTo>
                  <a:cubicBezTo>
                    <a:pt x="32" y="21"/>
                    <a:pt x="31" y="20"/>
                    <a:pt x="31" y="20"/>
                  </a:cubicBezTo>
                  <a:cubicBezTo>
                    <a:pt x="31" y="20"/>
                    <a:pt x="29" y="21"/>
                    <a:pt x="29" y="21"/>
                  </a:cubicBezTo>
                  <a:cubicBezTo>
                    <a:pt x="28" y="21"/>
                    <a:pt x="27" y="21"/>
                    <a:pt x="27" y="21"/>
                  </a:cubicBezTo>
                  <a:cubicBezTo>
                    <a:pt x="26" y="22"/>
                    <a:pt x="25" y="23"/>
                    <a:pt x="24" y="24"/>
                  </a:cubicBezTo>
                  <a:cubicBezTo>
                    <a:pt x="23" y="24"/>
                    <a:pt x="22" y="26"/>
                    <a:pt x="21" y="26"/>
                  </a:cubicBezTo>
                  <a:cubicBezTo>
                    <a:pt x="21" y="26"/>
                    <a:pt x="19" y="27"/>
                    <a:pt x="18" y="27"/>
                  </a:cubicBezTo>
                  <a:cubicBezTo>
                    <a:pt x="18" y="27"/>
                    <a:pt x="17" y="26"/>
                    <a:pt x="17" y="26"/>
                  </a:cubicBezTo>
                  <a:cubicBezTo>
                    <a:pt x="17" y="26"/>
                    <a:pt x="16" y="27"/>
                    <a:pt x="16" y="27"/>
                  </a:cubicBezTo>
                  <a:cubicBezTo>
                    <a:pt x="15" y="27"/>
                    <a:pt x="15" y="28"/>
                    <a:pt x="14" y="28"/>
                  </a:cubicBezTo>
                  <a:cubicBezTo>
                    <a:pt x="14" y="28"/>
                    <a:pt x="13" y="27"/>
                    <a:pt x="13" y="26"/>
                  </a:cubicBezTo>
                  <a:cubicBezTo>
                    <a:pt x="13" y="26"/>
                    <a:pt x="12" y="25"/>
                    <a:pt x="12" y="24"/>
                  </a:cubicBezTo>
                  <a:cubicBezTo>
                    <a:pt x="12" y="23"/>
                    <a:pt x="11" y="22"/>
                    <a:pt x="11" y="22"/>
                  </a:cubicBezTo>
                  <a:cubicBezTo>
                    <a:pt x="11" y="21"/>
                    <a:pt x="12" y="21"/>
                    <a:pt x="12" y="20"/>
                  </a:cubicBezTo>
                  <a:cubicBezTo>
                    <a:pt x="12" y="20"/>
                    <a:pt x="13" y="20"/>
                    <a:pt x="13" y="19"/>
                  </a:cubicBezTo>
                  <a:cubicBezTo>
                    <a:pt x="13" y="19"/>
                    <a:pt x="14" y="19"/>
                    <a:pt x="14" y="19"/>
                  </a:cubicBezTo>
                  <a:cubicBezTo>
                    <a:pt x="14" y="20"/>
                    <a:pt x="15" y="20"/>
                    <a:pt x="15" y="20"/>
                  </a:cubicBezTo>
                  <a:cubicBezTo>
                    <a:pt x="15" y="20"/>
                    <a:pt x="16" y="20"/>
                    <a:pt x="16" y="20"/>
                  </a:cubicBezTo>
                  <a:cubicBezTo>
                    <a:pt x="16" y="20"/>
                    <a:pt x="16" y="19"/>
                    <a:pt x="16" y="18"/>
                  </a:cubicBezTo>
                  <a:cubicBezTo>
                    <a:pt x="16" y="18"/>
                    <a:pt x="16" y="17"/>
                    <a:pt x="15" y="17"/>
                  </a:cubicBezTo>
                  <a:cubicBezTo>
                    <a:pt x="15" y="16"/>
                    <a:pt x="16" y="14"/>
                    <a:pt x="16" y="14"/>
                  </a:cubicBezTo>
                  <a:cubicBezTo>
                    <a:pt x="16" y="13"/>
                    <a:pt x="16" y="12"/>
                    <a:pt x="16" y="11"/>
                  </a:cubicBezTo>
                  <a:cubicBezTo>
                    <a:pt x="17" y="11"/>
                    <a:pt x="18" y="9"/>
                    <a:pt x="18" y="9"/>
                  </a:cubicBezTo>
                  <a:cubicBezTo>
                    <a:pt x="19" y="8"/>
                    <a:pt x="21" y="6"/>
                    <a:pt x="22" y="6"/>
                  </a:cubicBezTo>
                  <a:cubicBezTo>
                    <a:pt x="22" y="5"/>
                    <a:pt x="22" y="5"/>
                    <a:pt x="23" y="5"/>
                  </a:cubicBezTo>
                  <a:cubicBezTo>
                    <a:pt x="23" y="5"/>
                    <a:pt x="25" y="6"/>
                    <a:pt x="25" y="6"/>
                  </a:cubicBezTo>
                  <a:cubicBezTo>
                    <a:pt x="26" y="6"/>
                    <a:pt x="27" y="7"/>
                    <a:pt x="28" y="7"/>
                  </a:cubicBezTo>
                  <a:cubicBezTo>
                    <a:pt x="28" y="8"/>
                    <a:pt x="29" y="9"/>
                    <a:pt x="30" y="9"/>
                  </a:cubicBezTo>
                  <a:cubicBezTo>
                    <a:pt x="30" y="9"/>
                    <a:pt x="31" y="9"/>
                    <a:pt x="32" y="10"/>
                  </a:cubicBezTo>
                  <a:cubicBezTo>
                    <a:pt x="33" y="10"/>
                    <a:pt x="34" y="11"/>
                    <a:pt x="35" y="11"/>
                  </a:cubicBezTo>
                  <a:cubicBezTo>
                    <a:pt x="35" y="12"/>
                    <a:pt x="37" y="12"/>
                    <a:pt x="38" y="11"/>
                  </a:cubicBezTo>
                  <a:cubicBezTo>
                    <a:pt x="38" y="11"/>
                    <a:pt x="38" y="10"/>
                    <a:pt x="38" y="10"/>
                  </a:cubicBezTo>
                  <a:cubicBezTo>
                    <a:pt x="39" y="10"/>
                    <a:pt x="39" y="9"/>
                    <a:pt x="39" y="8"/>
                  </a:cubicBezTo>
                  <a:cubicBezTo>
                    <a:pt x="39" y="8"/>
                    <a:pt x="39" y="7"/>
                    <a:pt x="40" y="7"/>
                  </a:cubicBezTo>
                  <a:cubicBezTo>
                    <a:pt x="40" y="6"/>
                    <a:pt x="40" y="5"/>
                    <a:pt x="40" y="4"/>
                  </a:cubicBezTo>
                  <a:cubicBezTo>
                    <a:pt x="40" y="3"/>
                    <a:pt x="40" y="2"/>
                    <a:pt x="41" y="2"/>
                  </a:cubicBezTo>
                  <a:cubicBezTo>
                    <a:pt x="41" y="1"/>
                    <a:pt x="41" y="0"/>
                    <a:pt x="42" y="0"/>
                  </a:cubicBezTo>
                  <a:cubicBezTo>
                    <a:pt x="42" y="0"/>
                    <a:pt x="44" y="0"/>
                    <a:pt x="44" y="0"/>
                  </a:cubicBezTo>
                  <a:cubicBezTo>
                    <a:pt x="45" y="0"/>
                    <a:pt x="45" y="2"/>
                    <a:pt x="45" y="2"/>
                  </a:cubicBezTo>
                  <a:cubicBezTo>
                    <a:pt x="46" y="2"/>
                    <a:pt x="47" y="2"/>
                    <a:pt x="47" y="2"/>
                  </a:cubicBezTo>
                  <a:cubicBezTo>
                    <a:pt x="48" y="3"/>
                    <a:pt x="48" y="4"/>
                    <a:pt x="49" y="5"/>
                  </a:cubicBezTo>
                  <a:cubicBezTo>
                    <a:pt x="49" y="6"/>
                    <a:pt x="50" y="7"/>
                    <a:pt x="51" y="7"/>
                  </a:cubicBezTo>
                  <a:cubicBezTo>
                    <a:pt x="51" y="8"/>
                    <a:pt x="53" y="8"/>
                    <a:pt x="54" y="8"/>
                  </a:cubicBezTo>
                  <a:cubicBezTo>
                    <a:pt x="54" y="8"/>
                    <a:pt x="55" y="8"/>
                    <a:pt x="55"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266">
              <a:extLst>
                <a:ext uri="{FF2B5EF4-FFF2-40B4-BE49-F238E27FC236}">
                  <a16:creationId xmlns:a16="http://schemas.microsoft.com/office/drawing/2014/main" id="{EF2F659B-8DC1-4D2F-9BC6-BCA81AE671A7}"/>
                </a:ext>
              </a:extLst>
            </p:cNvPr>
            <p:cNvSpPr>
              <a:spLocks/>
            </p:cNvSpPr>
            <p:nvPr/>
          </p:nvSpPr>
          <p:spPr bwMode="auto">
            <a:xfrm>
              <a:off x="5687597" y="2069044"/>
              <a:ext cx="501562" cy="910796"/>
            </a:xfrm>
            <a:custGeom>
              <a:avLst/>
              <a:gdLst/>
              <a:ahLst/>
              <a:cxnLst>
                <a:cxn ang="0">
                  <a:pos x="25" y="139"/>
                </a:cxn>
                <a:cxn ang="0">
                  <a:pos x="20" y="148"/>
                </a:cxn>
                <a:cxn ang="0">
                  <a:pos x="13" y="152"/>
                </a:cxn>
                <a:cxn ang="0">
                  <a:pos x="23" y="132"/>
                </a:cxn>
                <a:cxn ang="0">
                  <a:pos x="37" y="126"/>
                </a:cxn>
                <a:cxn ang="0">
                  <a:pos x="34" y="110"/>
                </a:cxn>
                <a:cxn ang="0">
                  <a:pos x="31" y="108"/>
                </a:cxn>
                <a:cxn ang="0">
                  <a:pos x="37" y="86"/>
                </a:cxn>
                <a:cxn ang="0">
                  <a:pos x="44" y="76"/>
                </a:cxn>
                <a:cxn ang="0">
                  <a:pos x="33" y="77"/>
                </a:cxn>
                <a:cxn ang="0">
                  <a:pos x="41" y="61"/>
                </a:cxn>
                <a:cxn ang="0">
                  <a:pos x="40" y="55"/>
                </a:cxn>
                <a:cxn ang="0">
                  <a:pos x="52" y="35"/>
                </a:cxn>
                <a:cxn ang="0">
                  <a:pos x="76" y="37"/>
                </a:cxn>
                <a:cxn ang="0">
                  <a:pos x="91" y="33"/>
                </a:cxn>
                <a:cxn ang="0">
                  <a:pos x="109" y="12"/>
                </a:cxn>
                <a:cxn ang="0">
                  <a:pos x="140" y="7"/>
                </a:cxn>
                <a:cxn ang="0">
                  <a:pos x="163" y="3"/>
                </a:cxn>
                <a:cxn ang="0">
                  <a:pos x="156" y="14"/>
                </a:cxn>
                <a:cxn ang="0">
                  <a:pos x="151" y="30"/>
                </a:cxn>
                <a:cxn ang="0">
                  <a:pos x="140" y="40"/>
                </a:cxn>
                <a:cxn ang="0">
                  <a:pos x="130" y="57"/>
                </a:cxn>
                <a:cxn ang="0">
                  <a:pos x="142" y="68"/>
                </a:cxn>
                <a:cxn ang="0">
                  <a:pos x="152" y="80"/>
                </a:cxn>
                <a:cxn ang="0">
                  <a:pos x="157" y="112"/>
                </a:cxn>
                <a:cxn ang="0">
                  <a:pos x="159" y="133"/>
                </a:cxn>
                <a:cxn ang="0">
                  <a:pos x="139" y="140"/>
                </a:cxn>
                <a:cxn ang="0">
                  <a:pos x="133" y="137"/>
                </a:cxn>
                <a:cxn ang="0">
                  <a:pos x="124" y="129"/>
                </a:cxn>
                <a:cxn ang="0">
                  <a:pos x="133" y="104"/>
                </a:cxn>
                <a:cxn ang="0">
                  <a:pos x="121" y="108"/>
                </a:cxn>
                <a:cxn ang="0">
                  <a:pos x="120" y="144"/>
                </a:cxn>
                <a:cxn ang="0">
                  <a:pos x="120" y="154"/>
                </a:cxn>
                <a:cxn ang="0">
                  <a:pos x="101" y="166"/>
                </a:cxn>
                <a:cxn ang="0">
                  <a:pos x="93" y="151"/>
                </a:cxn>
                <a:cxn ang="0">
                  <a:pos x="84" y="151"/>
                </a:cxn>
                <a:cxn ang="0">
                  <a:pos x="79" y="173"/>
                </a:cxn>
                <a:cxn ang="0">
                  <a:pos x="66" y="174"/>
                </a:cxn>
                <a:cxn ang="0">
                  <a:pos x="64" y="150"/>
                </a:cxn>
                <a:cxn ang="0">
                  <a:pos x="82" y="111"/>
                </a:cxn>
                <a:cxn ang="0">
                  <a:pos x="113" y="84"/>
                </a:cxn>
                <a:cxn ang="0">
                  <a:pos x="98" y="92"/>
                </a:cxn>
                <a:cxn ang="0">
                  <a:pos x="74" y="119"/>
                </a:cxn>
                <a:cxn ang="0">
                  <a:pos x="56" y="140"/>
                </a:cxn>
                <a:cxn ang="0">
                  <a:pos x="51" y="151"/>
                </a:cxn>
                <a:cxn ang="0">
                  <a:pos x="64" y="198"/>
                </a:cxn>
                <a:cxn ang="0">
                  <a:pos x="42" y="226"/>
                </a:cxn>
                <a:cxn ang="0">
                  <a:pos x="42" y="245"/>
                </a:cxn>
                <a:cxn ang="0">
                  <a:pos x="33" y="273"/>
                </a:cxn>
                <a:cxn ang="0">
                  <a:pos x="35" y="293"/>
                </a:cxn>
                <a:cxn ang="0">
                  <a:pos x="9" y="307"/>
                </a:cxn>
                <a:cxn ang="0">
                  <a:pos x="7" y="276"/>
                </a:cxn>
                <a:cxn ang="0">
                  <a:pos x="14" y="252"/>
                </a:cxn>
                <a:cxn ang="0">
                  <a:pos x="21" y="220"/>
                </a:cxn>
                <a:cxn ang="0">
                  <a:pos x="33" y="197"/>
                </a:cxn>
                <a:cxn ang="0">
                  <a:pos x="35" y="192"/>
                </a:cxn>
                <a:cxn ang="0">
                  <a:pos x="19" y="185"/>
                </a:cxn>
                <a:cxn ang="0">
                  <a:pos x="26" y="157"/>
                </a:cxn>
                <a:cxn ang="0">
                  <a:pos x="19" y="155"/>
                </a:cxn>
                <a:cxn ang="0">
                  <a:pos x="32" y="133"/>
                </a:cxn>
              </a:cxnLst>
              <a:rect l="0" t="0" r="r" b="b"/>
              <a:pathLst>
                <a:path w="169" h="308">
                  <a:moveTo>
                    <a:pt x="31" y="131"/>
                  </a:moveTo>
                  <a:cubicBezTo>
                    <a:pt x="31" y="131"/>
                    <a:pt x="31" y="131"/>
                    <a:pt x="30" y="131"/>
                  </a:cubicBezTo>
                  <a:cubicBezTo>
                    <a:pt x="30" y="131"/>
                    <a:pt x="31" y="130"/>
                    <a:pt x="31" y="130"/>
                  </a:cubicBezTo>
                  <a:cubicBezTo>
                    <a:pt x="31" y="130"/>
                    <a:pt x="32" y="129"/>
                    <a:pt x="32" y="129"/>
                  </a:cubicBezTo>
                  <a:cubicBezTo>
                    <a:pt x="32" y="129"/>
                    <a:pt x="31" y="128"/>
                    <a:pt x="30" y="128"/>
                  </a:cubicBezTo>
                  <a:cubicBezTo>
                    <a:pt x="30" y="129"/>
                    <a:pt x="29" y="129"/>
                    <a:pt x="29" y="130"/>
                  </a:cubicBezTo>
                  <a:cubicBezTo>
                    <a:pt x="29" y="130"/>
                    <a:pt x="28" y="131"/>
                    <a:pt x="28" y="132"/>
                  </a:cubicBezTo>
                  <a:cubicBezTo>
                    <a:pt x="28" y="132"/>
                    <a:pt x="28" y="133"/>
                    <a:pt x="28" y="133"/>
                  </a:cubicBezTo>
                  <a:cubicBezTo>
                    <a:pt x="27" y="134"/>
                    <a:pt x="27" y="135"/>
                    <a:pt x="27" y="135"/>
                  </a:cubicBezTo>
                  <a:cubicBezTo>
                    <a:pt x="27" y="136"/>
                    <a:pt x="27" y="137"/>
                    <a:pt x="27" y="138"/>
                  </a:cubicBezTo>
                  <a:cubicBezTo>
                    <a:pt x="26" y="138"/>
                    <a:pt x="25" y="139"/>
                    <a:pt x="25" y="139"/>
                  </a:cubicBezTo>
                  <a:cubicBezTo>
                    <a:pt x="25" y="140"/>
                    <a:pt x="24" y="141"/>
                    <a:pt x="24" y="142"/>
                  </a:cubicBezTo>
                  <a:cubicBezTo>
                    <a:pt x="24" y="142"/>
                    <a:pt x="24" y="143"/>
                    <a:pt x="24" y="144"/>
                  </a:cubicBezTo>
                  <a:cubicBezTo>
                    <a:pt x="24" y="144"/>
                    <a:pt x="23" y="144"/>
                    <a:pt x="22" y="144"/>
                  </a:cubicBezTo>
                  <a:cubicBezTo>
                    <a:pt x="22" y="145"/>
                    <a:pt x="22" y="146"/>
                    <a:pt x="21" y="146"/>
                  </a:cubicBezTo>
                  <a:cubicBezTo>
                    <a:pt x="21" y="146"/>
                    <a:pt x="21" y="145"/>
                    <a:pt x="21" y="145"/>
                  </a:cubicBezTo>
                  <a:cubicBezTo>
                    <a:pt x="21" y="145"/>
                    <a:pt x="21" y="144"/>
                    <a:pt x="21" y="144"/>
                  </a:cubicBezTo>
                  <a:cubicBezTo>
                    <a:pt x="21" y="144"/>
                    <a:pt x="21" y="143"/>
                    <a:pt x="21" y="143"/>
                  </a:cubicBezTo>
                  <a:cubicBezTo>
                    <a:pt x="21" y="143"/>
                    <a:pt x="20" y="143"/>
                    <a:pt x="20" y="144"/>
                  </a:cubicBezTo>
                  <a:cubicBezTo>
                    <a:pt x="19" y="144"/>
                    <a:pt x="19" y="145"/>
                    <a:pt x="19" y="146"/>
                  </a:cubicBezTo>
                  <a:cubicBezTo>
                    <a:pt x="19" y="146"/>
                    <a:pt x="19" y="147"/>
                    <a:pt x="19" y="148"/>
                  </a:cubicBezTo>
                  <a:cubicBezTo>
                    <a:pt x="19" y="148"/>
                    <a:pt x="20" y="148"/>
                    <a:pt x="20" y="148"/>
                  </a:cubicBezTo>
                  <a:cubicBezTo>
                    <a:pt x="20" y="149"/>
                    <a:pt x="20" y="150"/>
                    <a:pt x="20" y="150"/>
                  </a:cubicBezTo>
                  <a:cubicBezTo>
                    <a:pt x="20" y="150"/>
                    <a:pt x="18" y="151"/>
                    <a:pt x="18" y="152"/>
                  </a:cubicBezTo>
                  <a:cubicBezTo>
                    <a:pt x="18" y="152"/>
                    <a:pt x="18" y="153"/>
                    <a:pt x="18" y="153"/>
                  </a:cubicBezTo>
                  <a:cubicBezTo>
                    <a:pt x="18" y="154"/>
                    <a:pt x="17" y="155"/>
                    <a:pt x="17" y="155"/>
                  </a:cubicBezTo>
                  <a:cubicBezTo>
                    <a:pt x="17" y="156"/>
                    <a:pt x="16" y="157"/>
                    <a:pt x="15" y="157"/>
                  </a:cubicBezTo>
                  <a:cubicBezTo>
                    <a:pt x="15" y="157"/>
                    <a:pt x="15" y="156"/>
                    <a:pt x="15" y="156"/>
                  </a:cubicBezTo>
                  <a:cubicBezTo>
                    <a:pt x="15" y="155"/>
                    <a:pt x="15" y="155"/>
                    <a:pt x="15" y="154"/>
                  </a:cubicBezTo>
                  <a:cubicBezTo>
                    <a:pt x="15" y="154"/>
                    <a:pt x="16" y="153"/>
                    <a:pt x="16" y="153"/>
                  </a:cubicBezTo>
                  <a:cubicBezTo>
                    <a:pt x="16" y="152"/>
                    <a:pt x="16" y="151"/>
                    <a:pt x="15" y="151"/>
                  </a:cubicBezTo>
                  <a:cubicBezTo>
                    <a:pt x="15" y="151"/>
                    <a:pt x="15" y="152"/>
                    <a:pt x="14" y="152"/>
                  </a:cubicBezTo>
                  <a:cubicBezTo>
                    <a:pt x="14" y="152"/>
                    <a:pt x="14" y="152"/>
                    <a:pt x="13" y="152"/>
                  </a:cubicBezTo>
                  <a:cubicBezTo>
                    <a:pt x="13" y="152"/>
                    <a:pt x="14" y="151"/>
                    <a:pt x="14" y="150"/>
                  </a:cubicBezTo>
                  <a:cubicBezTo>
                    <a:pt x="14" y="150"/>
                    <a:pt x="14" y="149"/>
                    <a:pt x="14" y="149"/>
                  </a:cubicBezTo>
                  <a:cubicBezTo>
                    <a:pt x="14" y="148"/>
                    <a:pt x="14" y="148"/>
                    <a:pt x="14" y="147"/>
                  </a:cubicBezTo>
                  <a:cubicBezTo>
                    <a:pt x="14" y="147"/>
                    <a:pt x="15" y="146"/>
                    <a:pt x="15" y="145"/>
                  </a:cubicBezTo>
                  <a:cubicBezTo>
                    <a:pt x="16" y="145"/>
                    <a:pt x="16" y="144"/>
                    <a:pt x="17" y="144"/>
                  </a:cubicBezTo>
                  <a:cubicBezTo>
                    <a:pt x="17" y="143"/>
                    <a:pt x="18" y="143"/>
                    <a:pt x="18" y="142"/>
                  </a:cubicBezTo>
                  <a:cubicBezTo>
                    <a:pt x="18" y="142"/>
                    <a:pt x="18" y="140"/>
                    <a:pt x="18" y="139"/>
                  </a:cubicBezTo>
                  <a:cubicBezTo>
                    <a:pt x="19" y="139"/>
                    <a:pt x="19" y="137"/>
                    <a:pt x="19" y="137"/>
                  </a:cubicBezTo>
                  <a:cubicBezTo>
                    <a:pt x="19" y="136"/>
                    <a:pt x="20" y="135"/>
                    <a:pt x="21" y="135"/>
                  </a:cubicBezTo>
                  <a:cubicBezTo>
                    <a:pt x="21" y="135"/>
                    <a:pt x="22" y="134"/>
                    <a:pt x="23" y="133"/>
                  </a:cubicBezTo>
                  <a:cubicBezTo>
                    <a:pt x="23" y="133"/>
                    <a:pt x="23" y="132"/>
                    <a:pt x="23" y="132"/>
                  </a:cubicBezTo>
                  <a:cubicBezTo>
                    <a:pt x="24" y="131"/>
                    <a:pt x="24" y="130"/>
                    <a:pt x="24" y="129"/>
                  </a:cubicBezTo>
                  <a:cubicBezTo>
                    <a:pt x="24" y="129"/>
                    <a:pt x="25" y="128"/>
                    <a:pt x="25" y="128"/>
                  </a:cubicBezTo>
                  <a:cubicBezTo>
                    <a:pt x="25" y="128"/>
                    <a:pt x="26" y="127"/>
                    <a:pt x="26" y="127"/>
                  </a:cubicBezTo>
                  <a:cubicBezTo>
                    <a:pt x="26" y="126"/>
                    <a:pt x="27" y="126"/>
                    <a:pt x="27" y="125"/>
                  </a:cubicBezTo>
                  <a:cubicBezTo>
                    <a:pt x="28" y="125"/>
                    <a:pt x="28" y="124"/>
                    <a:pt x="29" y="123"/>
                  </a:cubicBezTo>
                  <a:cubicBezTo>
                    <a:pt x="29" y="123"/>
                    <a:pt x="29" y="122"/>
                    <a:pt x="30" y="122"/>
                  </a:cubicBezTo>
                  <a:cubicBezTo>
                    <a:pt x="30" y="121"/>
                    <a:pt x="31" y="121"/>
                    <a:pt x="31" y="121"/>
                  </a:cubicBezTo>
                  <a:cubicBezTo>
                    <a:pt x="32" y="121"/>
                    <a:pt x="33" y="122"/>
                    <a:pt x="33" y="122"/>
                  </a:cubicBezTo>
                  <a:cubicBezTo>
                    <a:pt x="33" y="123"/>
                    <a:pt x="34" y="124"/>
                    <a:pt x="34" y="124"/>
                  </a:cubicBezTo>
                  <a:cubicBezTo>
                    <a:pt x="34" y="125"/>
                    <a:pt x="35" y="125"/>
                    <a:pt x="36" y="126"/>
                  </a:cubicBezTo>
                  <a:cubicBezTo>
                    <a:pt x="36" y="126"/>
                    <a:pt x="37" y="127"/>
                    <a:pt x="37" y="126"/>
                  </a:cubicBezTo>
                  <a:cubicBezTo>
                    <a:pt x="38" y="126"/>
                    <a:pt x="37" y="125"/>
                    <a:pt x="37" y="125"/>
                  </a:cubicBezTo>
                  <a:cubicBezTo>
                    <a:pt x="37" y="124"/>
                    <a:pt x="37" y="124"/>
                    <a:pt x="36" y="123"/>
                  </a:cubicBezTo>
                  <a:cubicBezTo>
                    <a:pt x="36" y="123"/>
                    <a:pt x="36" y="122"/>
                    <a:pt x="36" y="122"/>
                  </a:cubicBezTo>
                  <a:cubicBezTo>
                    <a:pt x="36" y="122"/>
                    <a:pt x="36" y="121"/>
                    <a:pt x="36" y="120"/>
                  </a:cubicBezTo>
                  <a:cubicBezTo>
                    <a:pt x="37" y="120"/>
                    <a:pt x="38" y="120"/>
                    <a:pt x="38" y="119"/>
                  </a:cubicBezTo>
                  <a:cubicBezTo>
                    <a:pt x="38" y="119"/>
                    <a:pt x="38" y="118"/>
                    <a:pt x="38" y="118"/>
                  </a:cubicBezTo>
                  <a:cubicBezTo>
                    <a:pt x="37" y="118"/>
                    <a:pt x="36" y="118"/>
                    <a:pt x="35" y="117"/>
                  </a:cubicBezTo>
                  <a:cubicBezTo>
                    <a:pt x="35" y="117"/>
                    <a:pt x="34" y="117"/>
                    <a:pt x="34" y="117"/>
                  </a:cubicBezTo>
                  <a:cubicBezTo>
                    <a:pt x="34" y="116"/>
                    <a:pt x="34" y="115"/>
                    <a:pt x="33" y="115"/>
                  </a:cubicBezTo>
                  <a:cubicBezTo>
                    <a:pt x="33" y="114"/>
                    <a:pt x="33" y="113"/>
                    <a:pt x="33" y="113"/>
                  </a:cubicBezTo>
                  <a:cubicBezTo>
                    <a:pt x="33" y="112"/>
                    <a:pt x="34" y="111"/>
                    <a:pt x="34" y="110"/>
                  </a:cubicBezTo>
                  <a:cubicBezTo>
                    <a:pt x="35" y="109"/>
                    <a:pt x="36" y="107"/>
                    <a:pt x="37" y="106"/>
                  </a:cubicBezTo>
                  <a:cubicBezTo>
                    <a:pt x="38" y="106"/>
                    <a:pt x="39" y="104"/>
                    <a:pt x="39" y="103"/>
                  </a:cubicBezTo>
                  <a:cubicBezTo>
                    <a:pt x="40" y="103"/>
                    <a:pt x="41" y="101"/>
                    <a:pt x="41" y="100"/>
                  </a:cubicBezTo>
                  <a:cubicBezTo>
                    <a:pt x="41" y="99"/>
                    <a:pt x="42" y="98"/>
                    <a:pt x="42" y="97"/>
                  </a:cubicBezTo>
                  <a:cubicBezTo>
                    <a:pt x="42" y="97"/>
                    <a:pt x="43" y="97"/>
                    <a:pt x="42" y="96"/>
                  </a:cubicBezTo>
                  <a:cubicBezTo>
                    <a:pt x="42" y="96"/>
                    <a:pt x="41" y="96"/>
                    <a:pt x="41" y="97"/>
                  </a:cubicBezTo>
                  <a:cubicBezTo>
                    <a:pt x="40" y="97"/>
                    <a:pt x="39" y="98"/>
                    <a:pt x="38" y="99"/>
                  </a:cubicBezTo>
                  <a:cubicBezTo>
                    <a:pt x="37" y="99"/>
                    <a:pt x="36" y="101"/>
                    <a:pt x="35" y="102"/>
                  </a:cubicBezTo>
                  <a:cubicBezTo>
                    <a:pt x="35" y="103"/>
                    <a:pt x="34" y="105"/>
                    <a:pt x="34" y="105"/>
                  </a:cubicBezTo>
                  <a:cubicBezTo>
                    <a:pt x="33" y="106"/>
                    <a:pt x="32" y="107"/>
                    <a:pt x="32" y="107"/>
                  </a:cubicBezTo>
                  <a:cubicBezTo>
                    <a:pt x="32" y="108"/>
                    <a:pt x="31" y="108"/>
                    <a:pt x="31" y="108"/>
                  </a:cubicBezTo>
                  <a:cubicBezTo>
                    <a:pt x="30" y="108"/>
                    <a:pt x="30" y="108"/>
                    <a:pt x="30" y="108"/>
                  </a:cubicBezTo>
                  <a:cubicBezTo>
                    <a:pt x="29" y="107"/>
                    <a:pt x="29" y="106"/>
                    <a:pt x="30" y="106"/>
                  </a:cubicBezTo>
                  <a:cubicBezTo>
                    <a:pt x="30" y="106"/>
                    <a:pt x="30" y="106"/>
                    <a:pt x="31" y="105"/>
                  </a:cubicBezTo>
                  <a:cubicBezTo>
                    <a:pt x="31" y="105"/>
                    <a:pt x="30" y="103"/>
                    <a:pt x="31" y="103"/>
                  </a:cubicBezTo>
                  <a:cubicBezTo>
                    <a:pt x="31" y="102"/>
                    <a:pt x="31" y="102"/>
                    <a:pt x="31" y="102"/>
                  </a:cubicBezTo>
                  <a:cubicBezTo>
                    <a:pt x="32" y="101"/>
                    <a:pt x="32" y="100"/>
                    <a:pt x="32" y="99"/>
                  </a:cubicBezTo>
                  <a:cubicBezTo>
                    <a:pt x="32" y="99"/>
                    <a:pt x="32" y="98"/>
                    <a:pt x="33" y="97"/>
                  </a:cubicBezTo>
                  <a:cubicBezTo>
                    <a:pt x="33" y="97"/>
                    <a:pt x="35" y="96"/>
                    <a:pt x="35" y="95"/>
                  </a:cubicBezTo>
                  <a:cubicBezTo>
                    <a:pt x="36" y="94"/>
                    <a:pt x="37" y="93"/>
                    <a:pt x="37" y="92"/>
                  </a:cubicBezTo>
                  <a:cubicBezTo>
                    <a:pt x="38" y="91"/>
                    <a:pt x="38" y="89"/>
                    <a:pt x="38" y="88"/>
                  </a:cubicBezTo>
                  <a:cubicBezTo>
                    <a:pt x="38" y="87"/>
                    <a:pt x="37" y="86"/>
                    <a:pt x="37" y="86"/>
                  </a:cubicBezTo>
                  <a:cubicBezTo>
                    <a:pt x="36" y="85"/>
                    <a:pt x="36" y="84"/>
                    <a:pt x="36" y="84"/>
                  </a:cubicBezTo>
                  <a:cubicBezTo>
                    <a:pt x="36" y="83"/>
                    <a:pt x="36" y="83"/>
                    <a:pt x="36" y="82"/>
                  </a:cubicBezTo>
                  <a:cubicBezTo>
                    <a:pt x="37" y="82"/>
                    <a:pt x="38" y="82"/>
                    <a:pt x="39" y="82"/>
                  </a:cubicBezTo>
                  <a:cubicBezTo>
                    <a:pt x="39" y="82"/>
                    <a:pt x="41" y="81"/>
                    <a:pt x="41" y="81"/>
                  </a:cubicBezTo>
                  <a:cubicBezTo>
                    <a:pt x="42" y="80"/>
                    <a:pt x="43" y="80"/>
                    <a:pt x="43" y="80"/>
                  </a:cubicBezTo>
                  <a:cubicBezTo>
                    <a:pt x="44" y="80"/>
                    <a:pt x="44" y="80"/>
                    <a:pt x="45" y="80"/>
                  </a:cubicBezTo>
                  <a:cubicBezTo>
                    <a:pt x="45" y="81"/>
                    <a:pt x="46" y="81"/>
                    <a:pt x="46" y="80"/>
                  </a:cubicBezTo>
                  <a:cubicBezTo>
                    <a:pt x="46" y="80"/>
                    <a:pt x="46" y="80"/>
                    <a:pt x="46" y="79"/>
                  </a:cubicBezTo>
                  <a:cubicBezTo>
                    <a:pt x="47" y="79"/>
                    <a:pt x="46" y="78"/>
                    <a:pt x="46" y="78"/>
                  </a:cubicBezTo>
                  <a:cubicBezTo>
                    <a:pt x="46" y="77"/>
                    <a:pt x="46" y="77"/>
                    <a:pt x="45" y="76"/>
                  </a:cubicBezTo>
                  <a:cubicBezTo>
                    <a:pt x="45" y="76"/>
                    <a:pt x="45" y="76"/>
                    <a:pt x="44" y="76"/>
                  </a:cubicBezTo>
                  <a:cubicBezTo>
                    <a:pt x="44" y="77"/>
                    <a:pt x="44" y="77"/>
                    <a:pt x="43" y="78"/>
                  </a:cubicBezTo>
                  <a:cubicBezTo>
                    <a:pt x="43" y="78"/>
                    <a:pt x="42" y="78"/>
                    <a:pt x="42" y="79"/>
                  </a:cubicBezTo>
                  <a:cubicBezTo>
                    <a:pt x="41" y="79"/>
                    <a:pt x="40" y="78"/>
                    <a:pt x="40" y="78"/>
                  </a:cubicBezTo>
                  <a:cubicBezTo>
                    <a:pt x="39" y="78"/>
                    <a:pt x="38" y="77"/>
                    <a:pt x="38" y="77"/>
                  </a:cubicBezTo>
                  <a:cubicBezTo>
                    <a:pt x="38" y="77"/>
                    <a:pt x="37" y="77"/>
                    <a:pt x="36" y="77"/>
                  </a:cubicBezTo>
                  <a:cubicBezTo>
                    <a:pt x="36" y="77"/>
                    <a:pt x="36" y="79"/>
                    <a:pt x="36" y="79"/>
                  </a:cubicBezTo>
                  <a:cubicBezTo>
                    <a:pt x="35" y="80"/>
                    <a:pt x="35" y="81"/>
                    <a:pt x="34" y="81"/>
                  </a:cubicBezTo>
                  <a:cubicBezTo>
                    <a:pt x="34" y="81"/>
                    <a:pt x="33" y="81"/>
                    <a:pt x="32" y="81"/>
                  </a:cubicBezTo>
                  <a:cubicBezTo>
                    <a:pt x="32" y="81"/>
                    <a:pt x="32" y="80"/>
                    <a:pt x="31" y="79"/>
                  </a:cubicBezTo>
                  <a:cubicBezTo>
                    <a:pt x="31" y="79"/>
                    <a:pt x="32" y="78"/>
                    <a:pt x="32" y="78"/>
                  </a:cubicBezTo>
                  <a:cubicBezTo>
                    <a:pt x="32" y="77"/>
                    <a:pt x="33" y="77"/>
                    <a:pt x="33" y="77"/>
                  </a:cubicBezTo>
                  <a:cubicBezTo>
                    <a:pt x="33" y="76"/>
                    <a:pt x="34" y="76"/>
                    <a:pt x="34" y="75"/>
                  </a:cubicBezTo>
                  <a:cubicBezTo>
                    <a:pt x="34" y="75"/>
                    <a:pt x="33" y="74"/>
                    <a:pt x="33" y="74"/>
                  </a:cubicBezTo>
                  <a:cubicBezTo>
                    <a:pt x="33" y="74"/>
                    <a:pt x="33" y="73"/>
                    <a:pt x="33" y="73"/>
                  </a:cubicBezTo>
                  <a:cubicBezTo>
                    <a:pt x="33" y="73"/>
                    <a:pt x="32" y="72"/>
                    <a:pt x="32" y="71"/>
                  </a:cubicBezTo>
                  <a:cubicBezTo>
                    <a:pt x="32" y="71"/>
                    <a:pt x="33" y="70"/>
                    <a:pt x="33" y="70"/>
                  </a:cubicBezTo>
                  <a:cubicBezTo>
                    <a:pt x="33" y="70"/>
                    <a:pt x="33" y="68"/>
                    <a:pt x="33" y="68"/>
                  </a:cubicBezTo>
                  <a:cubicBezTo>
                    <a:pt x="33" y="67"/>
                    <a:pt x="33" y="66"/>
                    <a:pt x="33" y="66"/>
                  </a:cubicBezTo>
                  <a:cubicBezTo>
                    <a:pt x="33" y="65"/>
                    <a:pt x="34" y="64"/>
                    <a:pt x="34" y="64"/>
                  </a:cubicBezTo>
                  <a:cubicBezTo>
                    <a:pt x="35" y="63"/>
                    <a:pt x="37" y="62"/>
                    <a:pt x="37" y="61"/>
                  </a:cubicBezTo>
                  <a:cubicBezTo>
                    <a:pt x="38" y="61"/>
                    <a:pt x="39" y="60"/>
                    <a:pt x="39" y="60"/>
                  </a:cubicBezTo>
                  <a:cubicBezTo>
                    <a:pt x="40" y="60"/>
                    <a:pt x="40" y="61"/>
                    <a:pt x="41" y="61"/>
                  </a:cubicBezTo>
                  <a:cubicBezTo>
                    <a:pt x="42" y="61"/>
                    <a:pt x="43" y="61"/>
                    <a:pt x="43" y="61"/>
                  </a:cubicBezTo>
                  <a:cubicBezTo>
                    <a:pt x="44" y="61"/>
                    <a:pt x="44" y="60"/>
                    <a:pt x="45" y="60"/>
                  </a:cubicBezTo>
                  <a:cubicBezTo>
                    <a:pt x="45" y="60"/>
                    <a:pt x="46" y="60"/>
                    <a:pt x="47" y="60"/>
                  </a:cubicBezTo>
                  <a:cubicBezTo>
                    <a:pt x="47" y="60"/>
                    <a:pt x="48" y="59"/>
                    <a:pt x="49" y="59"/>
                  </a:cubicBezTo>
                  <a:cubicBezTo>
                    <a:pt x="49" y="59"/>
                    <a:pt x="49" y="57"/>
                    <a:pt x="50" y="57"/>
                  </a:cubicBezTo>
                  <a:cubicBezTo>
                    <a:pt x="50" y="57"/>
                    <a:pt x="51" y="56"/>
                    <a:pt x="51" y="55"/>
                  </a:cubicBezTo>
                  <a:cubicBezTo>
                    <a:pt x="51" y="55"/>
                    <a:pt x="49" y="56"/>
                    <a:pt x="49" y="56"/>
                  </a:cubicBezTo>
                  <a:cubicBezTo>
                    <a:pt x="48" y="56"/>
                    <a:pt x="47" y="57"/>
                    <a:pt x="47" y="57"/>
                  </a:cubicBezTo>
                  <a:cubicBezTo>
                    <a:pt x="46" y="58"/>
                    <a:pt x="45" y="58"/>
                    <a:pt x="45" y="58"/>
                  </a:cubicBezTo>
                  <a:cubicBezTo>
                    <a:pt x="44" y="59"/>
                    <a:pt x="42" y="59"/>
                    <a:pt x="42" y="59"/>
                  </a:cubicBezTo>
                  <a:cubicBezTo>
                    <a:pt x="41" y="58"/>
                    <a:pt x="41" y="56"/>
                    <a:pt x="40" y="55"/>
                  </a:cubicBezTo>
                  <a:cubicBezTo>
                    <a:pt x="40" y="55"/>
                    <a:pt x="40" y="54"/>
                    <a:pt x="40" y="53"/>
                  </a:cubicBezTo>
                  <a:cubicBezTo>
                    <a:pt x="40" y="52"/>
                    <a:pt x="41" y="51"/>
                    <a:pt x="41" y="51"/>
                  </a:cubicBezTo>
                  <a:cubicBezTo>
                    <a:pt x="42" y="50"/>
                    <a:pt x="43" y="48"/>
                    <a:pt x="43" y="47"/>
                  </a:cubicBezTo>
                  <a:cubicBezTo>
                    <a:pt x="44" y="47"/>
                    <a:pt x="45" y="45"/>
                    <a:pt x="46" y="44"/>
                  </a:cubicBezTo>
                  <a:cubicBezTo>
                    <a:pt x="46" y="44"/>
                    <a:pt x="47" y="43"/>
                    <a:pt x="47" y="43"/>
                  </a:cubicBezTo>
                  <a:cubicBezTo>
                    <a:pt x="47" y="42"/>
                    <a:pt x="45" y="42"/>
                    <a:pt x="45" y="42"/>
                  </a:cubicBezTo>
                  <a:cubicBezTo>
                    <a:pt x="45" y="42"/>
                    <a:pt x="46" y="41"/>
                    <a:pt x="46" y="40"/>
                  </a:cubicBezTo>
                  <a:cubicBezTo>
                    <a:pt x="47" y="40"/>
                    <a:pt x="48" y="39"/>
                    <a:pt x="48" y="39"/>
                  </a:cubicBezTo>
                  <a:cubicBezTo>
                    <a:pt x="49" y="38"/>
                    <a:pt x="49" y="37"/>
                    <a:pt x="50" y="36"/>
                  </a:cubicBezTo>
                  <a:cubicBezTo>
                    <a:pt x="50" y="36"/>
                    <a:pt x="51" y="35"/>
                    <a:pt x="51" y="35"/>
                  </a:cubicBezTo>
                  <a:cubicBezTo>
                    <a:pt x="51" y="35"/>
                    <a:pt x="52" y="35"/>
                    <a:pt x="52" y="35"/>
                  </a:cubicBezTo>
                  <a:cubicBezTo>
                    <a:pt x="53" y="35"/>
                    <a:pt x="53" y="36"/>
                    <a:pt x="53" y="36"/>
                  </a:cubicBezTo>
                  <a:cubicBezTo>
                    <a:pt x="54" y="37"/>
                    <a:pt x="54" y="37"/>
                    <a:pt x="54" y="37"/>
                  </a:cubicBezTo>
                  <a:cubicBezTo>
                    <a:pt x="55" y="36"/>
                    <a:pt x="55" y="36"/>
                    <a:pt x="55" y="36"/>
                  </a:cubicBezTo>
                  <a:cubicBezTo>
                    <a:pt x="56" y="36"/>
                    <a:pt x="57" y="37"/>
                    <a:pt x="58" y="37"/>
                  </a:cubicBezTo>
                  <a:cubicBezTo>
                    <a:pt x="58" y="37"/>
                    <a:pt x="60" y="37"/>
                    <a:pt x="60" y="37"/>
                  </a:cubicBezTo>
                  <a:cubicBezTo>
                    <a:pt x="61" y="37"/>
                    <a:pt x="62" y="36"/>
                    <a:pt x="63" y="36"/>
                  </a:cubicBezTo>
                  <a:cubicBezTo>
                    <a:pt x="63" y="36"/>
                    <a:pt x="64" y="36"/>
                    <a:pt x="65" y="36"/>
                  </a:cubicBezTo>
                  <a:cubicBezTo>
                    <a:pt x="66" y="35"/>
                    <a:pt x="68" y="36"/>
                    <a:pt x="69" y="36"/>
                  </a:cubicBezTo>
                  <a:cubicBezTo>
                    <a:pt x="70" y="36"/>
                    <a:pt x="71" y="36"/>
                    <a:pt x="72" y="36"/>
                  </a:cubicBezTo>
                  <a:cubicBezTo>
                    <a:pt x="72" y="36"/>
                    <a:pt x="74" y="36"/>
                    <a:pt x="74" y="36"/>
                  </a:cubicBezTo>
                  <a:cubicBezTo>
                    <a:pt x="75" y="36"/>
                    <a:pt x="75" y="37"/>
                    <a:pt x="76" y="37"/>
                  </a:cubicBezTo>
                  <a:cubicBezTo>
                    <a:pt x="76" y="38"/>
                    <a:pt x="76" y="39"/>
                    <a:pt x="76" y="39"/>
                  </a:cubicBezTo>
                  <a:cubicBezTo>
                    <a:pt x="77" y="39"/>
                    <a:pt x="77" y="39"/>
                    <a:pt x="78" y="39"/>
                  </a:cubicBezTo>
                  <a:cubicBezTo>
                    <a:pt x="78" y="39"/>
                    <a:pt x="79" y="39"/>
                    <a:pt x="80" y="40"/>
                  </a:cubicBezTo>
                  <a:cubicBezTo>
                    <a:pt x="80" y="40"/>
                    <a:pt x="81" y="41"/>
                    <a:pt x="81" y="41"/>
                  </a:cubicBezTo>
                  <a:cubicBezTo>
                    <a:pt x="82" y="41"/>
                    <a:pt x="82" y="42"/>
                    <a:pt x="83" y="42"/>
                  </a:cubicBezTo>
                  <a:cubicBezTo>
                    <a:pt x="83" y="42"/>
                    <a:pt x="84" y="42"/>
                    <a:pt x="84" y="42"/>
                  </a:cubicBezTo>
                  <a:cubicBezTo>
                    <a:pt x="85" y="41"/>
                    <a:pt x="85" y="40"/>
                    <a:pt x="86" y="39"/>
                  </a:cubicBezTo>
                  <a:cubicBezTo>
                    <a:pt x="86" y="39"/>
                    <a:pt x="86" y="38"/>
                    <a:pt x="87" y="38"/>
                  </a:cubicBezTo>
                  <a:cubicBezTo>
                    <a:pt x="87" y="37"/>
                    <a:pt x="87" y="36"/>
                    <a:pt x="88" y="36"/>
                  </a:cubicBezTo>
                  <a:cubicBezTo>
                    <a:pt x="88" y="36"/>
                    <a:pt x="89" y="35"/>
                    <a:pt x="90" y="35"/>
                  </a:cubicBezTo>
                  <a:cubicBezTo>
                    <a:pt x="90" y="34"/>
                    <a:pt x="91" y="33"/>
                    <a:pt x="91" y="33"/>
                  </a:cubicBezTo>
                  <a:cubicBezTo>
                    <a:pt x="91" y="33"/>
                    <a:pt x="92" y="32"/>
                    <a:pt x="92" y="31"/>
                  </a:cubicBezTo>
                  <a:cubicBezTo>
                    <a:pt x="92" y="31"/>
                    <a:pt x="93" y="30"/>
                    <a:pt x="93" y="29"/>
                  </a:cubicBezTo>
                  <a:cubicBezTo>
                    <a:pt x="93" y="29"/>
                    <a:pt x="94" y="28"/>
                    <a:pt x="95" y="28"/>
                  </a:cubicBezTo>
                  <a:cubicBezTo>
                    <a:pt x="95" y="27"/>
                    <a:pt x="96" y="26"/>
                    <a:pt x="97" y="25"/>
                  </a:cubicBezTo>
                  <a:cubicBezTo>
                    <a:pt x="97" y="24"/>
                    <a:pt x="98" y="22"/>
                    <a:pt x="98" y="21"/>
                  </a:cubicBezTo>
                  <a:cubicBezTo>
                    <a:pt x="98" y="20"/>
                    <a:pt x="98" y="19"/>
                    <a:pt x="99" y="18"/>
                  </a:cubicBezTo>
                  <a:cubicBezTo>
                    <a:pt x="99" y="18"/>
                    <a:pt x="99" y="17"/>
                    <a:pt x="100" y="17"/>
                  </a:cubicBezTo>
                  <a:cubicBezTo>
                    <a:pt x="100" y="16"/>
                    <a:pt x="100" y="16"/>
                    <a:pt x="100" y="16"/>
                  </a:cubicBezTo>
                  <a:cubicBezTo>
                    <a:pt x="101" y="16"/>
                    <a:pt x="102" y="16"/>
                    <a:pt x="103" y="16"/>
                  </a:cubicBezTo>
                  <a:cubicBezTo>
                    <a:pt x="104" y="16"/>
                    <a:pt x="106" y="15"/>
                    <a:pt x="107" y="15"/>
                  </a:cubicBezTo>
                  <a:cubicBezTo>
                    <a:pt x="107" y="14"/>
                    <a:pt x="109" y="13"/>
                    <a:pt x="109" y="12"/>
                  </a:cubicBezTo>
                  <a:cubicBezTo>
                    <a:pt x="110" y="11"/>
                    <a:pt x="111" y="10"/>
                    <a:pt x="111" y="9"/>
                  </a:cubicBezTo>
                  <a:cubicBezTo>
                    <a:pt x="112" y="9"/>
                    <a:pt x="113" y="8"/>
                    <a:pt x="114" y="8"/>
                  </a:cubicBezTo>
                  <a:cubicBezTo>
                    <a:pt x="115" y="8"/>
                    <a:pt x="116" y="8"/>
                    <a:pt x="117" y="9"/>
                  </a:cubicBezTo>
                  <a:cubicBezTo>
                    <a:pt x="117" y="9"/>
                    <a:pt x="118" y="10"/>
                    <a:pt x="119" y="10"/>
                  </a:cubicBezTo>
                  <a:cubicBezTo>
                    <a:pt x="120" y="11"/>
                    <a:pt x="122" y="11"/>
                    <a:pt x="123" y="11"/>
                  </a:cubicBezTo>
                  <a:cubicBezTo>
                    <a:pt x="124" y="11"/>
                    <a:pt x="125" y="12"/>
                    <a:pt x="126" y="12"/>
                  </a:cubicBezTo>
                  <a:cubicBezTo>
                    <a:pt x="127" y="12"/>
                    <a:pt x="128" y="11"/>
                    <a:pt x="129" y="11"/>
                  </a:cubicBezTo>
                  <a:cubicBezTo>
                    <a:pt x="129" y="11"/>
                    <a:pt x="131" y="11"/>
                    <a:pt x="132" y="11"/>
                  </a:cubicBezTo>
                  <a:cubicBezTo>
                    <a:pt x="133" y="11"/>
                    <a:pt x="135" y="10"/>
                    <a:pt x="136" y="10"/>
                  </a:cubicBezTo>
                  <a:cubicBezTo>
                    <a:pt x="137" y="9"/>
                    <a:pt x="138" y="9"/>
                    <a:pt x="138" y="9"/>
                  </a:cubicBezTo>
                  <a:cubicBezTo>
                    <a:pt x="139" y="8"/>
                    <a:pt x="139" y="8"/>
                    <a:pt x="140" y="7"/>
                  </a:cubicBezTo>
                  <a:cubicBezTo>
                    <a:pt x="141" y="7"/>
                    <a:pt x="142" y="7"/>
                    <a:pt x="143" y="7"/>
                  </a:cubicBezTo>
                  <a:cubicBezTo>
                    <a:pt x="144" y="6"/>
                    <a:pt x="145" y="6"/>
                    <a:pt x="146" y="5"/>
                  </a:cubicBezTo>
                  <a:cubicBezTo>
                    <a:pt x="147" y="5"/>
                    <a:pt x="147" y="4"/>
                    <a:pt x="148" y="3"/>
                  </a:cubicBezTo>
                  <a:cubicBezTo>
                    <a:pt x="149" y="3"/>
                    <a:pt x="150" y="3"/>
                    <a:pt x="151" y="3"/>
                  </a:cubicBezTo>
                  <a:cubicBezTo>
                    <a:pt x="151" y="3"/>
                    <a:pt x="153" y="3"/>
                    <a:pt x="153" y="3"/>
                  </a:cubicBezTo>
                  <a:cubicBezTo>
                    <a:pt x="154" y="2"/>
                    <a:pt x="154" y="1"/>
                    <a:pt x="155" y="1"/>
                  </a:cubicBezTo>
                  <a:cubicBezTo>
                    <a:pt x="155" y="1"/>
                    <a:pt x="157" y="1"/>
                    <a:pt x="157" y="0"/>
                  </a:cubicBezTo>
                  <a:cubicBezTo>
                    <a:pt x="157" y="0"/>
                    <a:pt x="158" y="0"/>
                    <a:pt x="158" y="0"/>
                  </a:cubicBezTo>
                  <a:cubicBezTo>
                    <a:pt x="158" y="0"/>
                    <a:pt x="159" y="0"/>
                    <a:pt x="159" y="0"/>
                  </a:cubicBezTo>
                  <a:cubicBezTo>
                    <a:pt x="160" y="0"/>
                    <a:pt x="161" y="0"/>
                    <a:pt x="162" y="0"/>
                  </a:cubicBezTo>
                  <a:cubicBezTo>
                    <a:pt x="163" y="0"/>
                    <a:pt x="163" y="2"/>
                    <a:pt x="163" y="3"/>
                  </a:cubicBezTo>
                  <a:cubicBezTo>
                    <a:pt x="163" y="3"/>
                    <a:pt x="165" y="3"/>
                    <a:pt x="165" y="3"/>
                  </a:cubicBezTo>
                  <a:cubicBezTo>
                    <a:pt x="166" y="4"/>
                    <a:pt x="167" y="4"/>
                    <a:pt x="167" y="4"/>
                  </a:cubicBezTo>
                  <a:cubicBezTo>
                    <a:pt x="167" y="5"/>
                    <a:pt x="167" y="7"/>
                    <a:pt x="167" y="8"/>
                  </a:cubicBezTo>
                  <a:cubicBezTo>
                    <a:pt x="167" y="8"/>
                    <a:pt x="168" y="10"/>
                    <a:pt x="168" y="10"/>
                  </a:cubicBezTo>
                  <a:cubicBezTo>
                    <a:pt x="168" y="11"/>
                    <a:pt x="169" y="11"/>
                    <a:pt x="169" y="12"/>
                  </a:cubicBezTo>
                  <a:cubicBezTo>
                    <a:pt x="169" y="12"/>
                    <a:pt x="169" y="13"/>
                    <a:pt x="169" y="13"/>
                  </a:cubicBezTo>
                  <a:cubicBezTo>
                    <a:pt x="169" y="14"/>
                    <a:pt x="167" y="14"/>
                    <a:pt x="166" y="13"/>
                  </a:cubicBezTo>
                  <a:cubicBezTo>
                    <a:pt x="166" y="13"/>
                    <a:pt x="164" y="12"/>
                    <a:pt x="164" y="12"/>
                  </a:cubicBezTo>
                  <a:cubicBezTo>
                    <a:pt x="163" y="12"/>
                    <a:pt x="162" y="12"/>
                    <a:pt x="162" y="12"/>
                  </a:cubicBezTo>
                  <a:cubicBezTo>
                    <a:pt x="161" y="12"/>
                    <a:pt x="160" y="13"/>
                    <a:pt x="159" y="13"/>
                  </a:cubicBezTo>
                  <a:cubicBezTo>
                    <a:pt x="158" y="13"/>
                    <a:pt x="157" y="13"/>
                    <a:pt x="156" y="14"/>
                  </a:cubicBezTo>
                  <a:cubicBezTo>
                    <a:pt x="156" y="14"/>
                    <a:pt x="155" y="14"/>
                    <a:pt x="154" y="14"/>
                  </a:cubicBezTo>
                  <a:cubicBezTo>
                    <a:pt x="154" y="15"/>
                    <a:pt x="153" y="16"/>
                    <a:pt x="152" y="16"/>
                  </a:cubicBezTo>
                  <a:cubicBezTo>
                    <a:pt x="152" y="16"/>
                    <a:pt x="151" y="16"/>
                    <a:pt x="150" y="16"/>
                  </a:cubicBezTo>
                  <a:cubicBezTo>
                    <a:pt x="150" y="16"/>
                    <a:pt x="149" y="16"/>
                    <a:pt x="148" y="17"/>
                  </a:cubicBezTo>
                  <a:cubicBezTo>
                    <a:pt x="148" y="17"/>
                    <a:pt x="148" y="18"/>
                    <a:pt x="148" y="18"/>
                  </a:cubicBezTo>
                  <a:cubicBezTo>
                    <a:pt x="149" y="19"/>
                    <a:pt x="150" y="20"/>
                    <a:pt x="151" y="21"/>
                  </a:cubicBezTo>
                  <a:cubicBezTo>
                    <a:pt x="151" y="21"/>
                    <a:pt x="152" y="21"/>
                    <a:pt x="152" y="22"/>
                  </a:cubicBezTo>
                  <a:cubicBezTo>
                    <a:pt x="153" y="22"/>
                    <a:pt x="153" y="23"/>
                    <a:pt x="153" y="24"/>
                  </a:cubicBezTo>
                  <a:cubicBezTo>
                    <a:pt x="153" y="24"/>
                    <a:pt x="153" y="25"/>
                    <a:pt x="153" y="26"/>
                  </a:cubicBezTo>
                  <a:cubicBezTo>
                    <a:pt x="153" y="26"/>
                    <a:pt x="152" y="27"/>
                    <a:pt x="152" y="28"/>
                  </a:cubicBezTo>
                  <a:cubicBezTo>
                    <a:pt x="152" y="28"/>
                    <a:pt x="151" y="29"/>
                    <a:pt x="151" y="30"/>
                  </a:cubicBezTo>
                  <a:cubicBezTo>
                    <a:pt x="151" y="30"/>
                    <a:pt x="151" y="31"/>
                    <a:pt x="151" y="32"/>
                  </a:cubicBezTo>
                  <a:cubicBezTo>
                    <a:pt x="151" y="32"/>
                    <a:pt x="152" y="33"/>
                    <a:pt x="153" y="33"/>
                  </a:cubicBezTo>
                  <a:cubicBezTo>
                    <a:pt x="153" y="34"/>
                    <a:pt x="153" y="34"/>
                    <a:pt x="153" y="35"/>
                  </a:cubicBezTo>
                  <a:cubicBezTo>
                    <a:pt x="153" y="35"/>
                    <a:pt x="153" y="35"/>
                    <a:pt x="153" y="35"/>
                  </a:cubicBezTo>
                  <a:cubicBezTo>
                    <a:pt x="152" y="36"/>
                    <a:pt x="152" y="36"/>
                    <a:pt x="151" y="36"/>
                  </a:cubicBezTo>
                  <a:cubicBezTo>
                    <a:pt x="151" y="37"/>
                    <a:pt x="150" y="37"/>
                    <a:pt x="149" y="38"/>
                  </a:cubicBezTo>
                  <a:cubicBezTo>
                    <a:pt x="148" y="38"/>
                    <a:pt x="147" y="38"/>
                    <a:pt x="147" y="38"/>
                  </a:cubicBezTo>
                  <a:cubicBezTo>
                    <a:pt x="146" y="37"/>
                    <a:pt x="145" y="37"/>
                    <a:pt x="145" y="36"/>
                  </a:cubicBezTo>
                  <a:cubicBezTo>
                    <a:pt x="144" y="36"/>
                    <a:pt x="143" y="36"/>
                    <a:pt x="143" y="36"/>
                  </a:cubicBezTo>
                  <a:cubicBezTo>
                    <a:pt x="142" y="36"/>
                    <a:pt x="141" y="37"/>
                    <a:pt x="140" y="38"/>
                  </a:cubicBezTo>
                  <a:cubicBezTo>
                    <a:pt x="140" y="39"/>
                    <a:pt x="140" y="40"/>
                    <a:pt x="140" y="40"/>
                  </a:cubicBezTo>
                  <a:cubicBezTo>
                    <a:pt x="140" y="41"/>
                    <a:pt x="141" y="42"/>
                    <a:pt x="140" y="43"/>
                  </a:cubicBezTo>
                  <a:cubicBezTo>
                    <a:pt x="140" y="43"/>
                    <a:pt x="139" y="43"/>
                    <a:pt x="138" y="43"/>
                  </a:cubicBezTo>
                  <a:cubicBezTo>
                    <a:pt x="137" y="44"/>
                    <a:pt x="136" y="44"/>
                    <a:pt x="135" y="44"/>
                  </a:cubicBezTo>
                  <a:cubicBezTo>
                    <a:pt x="135" y="45"/>
                    <a:pt x="134" y="45"/>
                    <a:pt x="134" y="46"/>
                  </a:cubicBezTo>
                  <a:cubicBezTo>
                    <a:pt x="134" y="46"/>
                    <a:pt x="133" y="47"/>
                    <a:pt x="133" y="48"/>
                  </a:cubicBezTo>
                  <a:cubicBezTo>
                    <a:pt x="133" y="49"/>
                    <a:pt x="133" y="50"/>
                    <a:pt x="132" y="51"/>
                  </a:cubicBezTo>
                  <a:cubicBezTo>
                    <a:pt x="132" y="51"/>
                    <a:pt x="132" y="52"/>
                    <a:pt x="131" y="52"/>
                  </a:cubicBezTo>
                  <a:cubicBezTo>
                    <a:pt x="131" y="53"/>
                    <a:pt x="130" y="53"/>
                    <a:pt x="130" y="53"/>
                  </a:cubicBezTo>
                  <a:cubicBezTo>
                    <a:pt x="130" y="53"/>
                    <a:pt x="129" y="54"/>
                    <a:pt x="129" y="54"/>
                  </a:cubicBezTo>
                  <a:cubicBezTo>
                    <a:pt x="129" y="55"/>
                    <a:pt x="129" y="55"/>
                    <a:pt x="129" y="56"/>
                  </a:cubicBezTo>
                  <a:cubicBezTo>
                    <a:pt x="130" y="56"/>
                    <a:pt x="130" y="57"/>
                    <a:pt x="130" y="57"/>
                  </a:cubicBezTo>
                  <a:cubicBezTo>
                    <a:pt x="131" y="58"/>
                    <a:pt x="132" y="58"/>
                    <a:pt x="133" y="59"/>
                  </a:cubicBezTo>
                  <a:cubicBezTo>
                    <a:pt x="133" y="59"/>
                    <a:pt x="133" y="60"/>
                    <a:pt x="134" y="60"/>
                  </a:cubicBezTo>
                  <a:cubicBezTo>
                    <a:pt x="134" y="60"/>
                    <a:pt x="135" y="60"/>
                    <a:pt x="136" y="60"/>
                  </a:cubicBezTo>
                  <a:cubicBezTo>
                    <a:pt x="136" y="61"/>
                    <a:pt x="137" y="61"/>
                    <a:pt x="138" y="62"/>
                  </a:cubicBezTo>
                  <a:cubicBezTo>
                    <a:pt x="138" y="62"/>
                    <a:pt x="139" y="64"/>
                    <a:pt x="139" y="65"/>
                  </a:cubicBezTo>
                  <a:cubicBezTo>
                    <a:pt x="139" y="65"/>
                    <a:pt x="138" y="66"/>
                    <a:pt x="138" y="66"/>
                  </a:cubicBezTo>
                  <a:cubicBezTo>
                    <a:pt x="137" y="66"/>
                    <a:pt x="136" y="66"/>
                    <a:pt x="136" y="67"/>
                  </a:cubicBezTo>
                  <a:cubicBezTo>
                    <a:pt x="136" y="67"/>
                    <a:pt x="136" y="68"/>
                    <a:pt x="136" y="68"/>
                  </a:cubicBezTo>
                  <a:cubicBezTo>
                    <a:pt x="136" y="68"/>
                    <a:pt x="136" y="69"/>
                    <a:pt x="137" y="70"/>
                  </a:cubicBezTo>
                  <a:cubicBezTo>
                    <a:pt x="138" y="70"/>
                    <a:pt x="139" y="70"/>
                    <a:pt x="140" y="70"/>
                  </a:cubicBezTo>
                  <a:cubicBezTo>
                    <a:pt x="141" y="69"/>
                    <a:pt x="141" y="68"/>
                    <a:pt x="142" y="68"/>
                  </a:cubicBezTo>
                  <a:cubicBezTo>
                    <a:pt x="143" y="67"/>
                    <a:pt x="144" y="68"/>
                    <a:pt x="145" y="67"/>
                  </a:cubicBezTo>
                  <a:cubicBezTo>
                    <a:pt x="146" y="67"/>
                    <a:pt x="148" y="67"/>
                    <a:pt x="149" y="67"/>
                  </a:cubicBezTo>
                  <a:cubicBezTo>
                    <a:pt x="150" y="68"/>
                    <a:pt x="152" y="67"/>
                    <a:pt x="153" y="68"/>
                  </a:cubicBezTo>
                  <a:cubicBezTo>
                    <a:pt x="153" y="68"/>
                    <a:pt x="153" y="69"/>
                    <a:pt x="153" y="69"/>
                  </a:cubicBezTo>
                  <a:cubicBezTo>
                    <a:pt x="153" y="70"/>
                    <a:pt x="152" y="71"/>
                    <a:pt x="151" y="71"/>
                  </a:cubicBezTo>
                  <a:cubicBezTo>
                    <a:pt x="151" y="71"/>
                    <a:pt x="149" y="71"/>
                    <a:pt x="149" y="71"/>
                  </a:cubicBezTo>
                  <a:cubicBezTo>
                    <a:pt x="149" y="72"/>
                    <a:pt x="149" y="73"/>
                    <a:pt x="149" y="73"/>
                  </a:cubicBezTo>
                  <a:cubicBezTo>
                    <a:pt x="149" y="74"/>
                    <a:pt x="149" y="75"/>
                    <a:pt x="150" y="75"/>
                  </a:cubicBezTo>
                  <a:cubicBezTo>
                    <a:pt x="150" y="76"/>
                    <a:pt x="151" y="76"/>
                    <a:pt x="152" y="77"/>
                  </a:cubicBezTo>
                  <a:cubicBezTo>
                    <a:pt x="152" y="77"/>
                    <a:pt x="152" y="78"/>
                    <a:pt x="152" y="78"/>
                  </a:cubicBezTo>
                  <a:cubicBezTo>
                    <a:pt x="152" y="79"/>
                    <a:pt x="152" y="79"/>
                    <a:pt x="152" y="80"/>
                  </a:cubicBezTo>
                  <a:cubicBezTo>
                    <a:pt x="152" y="80"/>
                    <a:pt x="151" y="80"/>
                    <a:pt x="150" y="80"/>
                  </a:cubicBezTo>
                  <a:cubicBezTo>
                    <a:pt x="150" y="80"/>
                    <a:pt x="149" y="80"/>
                    <a:pt x="148" y="80"/>
                  </a:cubicBezTo>
                  <a:cubicBezTo>
                    <a:pt x="148" y="81"/>
                    <a:pt x="148" y="83"/>
                    <a:pt x="148" y="84"/>
                  </a:cubicBezTo>
                  <a:cubicBezTo>
                    <a:pt x="148" y="85"/>
                    <a:pt x="149" y="87"/>
                    <a:pt x="150" y="87"/>
                  </a:cubicBezTo>
                  <a:cubicBezTo>
                    <a:pt x="150" y="89"/>
                    <a:pt x="150" y="91"/>
                    <a:pt x="151" y="92"/>
                  </a:cubicBezTo>
                  <a:cubicBezTo>
                    <a:pt x="151" y="92"/>
                    <a:pt x="151" y="94"/>
                    <a:pt x="151" y="94"/>
                  </a:cubicBezTo>
                  <a:cubicBezTo>
                    <a:pt x="151" y="95"/>
                    <a:pt x="151" y="97"/>
                    <a:pt x="151" y="98"/>
                  </a:cubicBezTo>
                  <a:cubicBezTo>
                    <a:pt x="152" y="99"/>
                    <a:pt x="152" y="100"/>
                    <a:pt x="153" y="101"/>
                  </a:cubicBezTo>
                  <a:cubicBezTo>
                    <a:pt x="153" y="101"/>
                    <a:pt x="154" y="102"/>
                    <a:pt x="154" y="103"/>
                  </a:cubicBezTo>
                  <a:cubicBezTo>
                    <a:pt x="155" y="104"/>
                    <a:pt x="156" y="107"/>
                    <a:pt x="156" y="108"/>
                  </a:cubicBezTo>
                  <a:cubicBezTo>
                    <a:pt x="156" y="109"/>
                    <a:pt x="157" y="111"/>
                    <a:pt x="157" y="112"/>
                  </a:cubicBezTo>
                  <a:cubicBezTo>
                    <a:pt x="157" y="113"/>
                    <a:pt x="158" y="114"/>
                    <a:pt x="158" y="114"/>
                  </a:cubicBezTo>
                  <a:cubicBezTo>
                    <a:pt x="158" y="115"/>
                    <a:pt x="160" y="115"/>
                    <a:pt x="160" y="116"/>
                  </a:cubicBezTo>
                  <a:cubicBezTo>
                    <a:pt x="161" y="116"/>
                    <a:pt x="162" y="117"/>
                    <a:pt x="162" y="118"/>
                  </a:cubicBezTo>
                  <a:cubicBezTo>
                    <a:pt x="162" y="118"/>
                    <a:pt x="162" y="120"/>
                    <a:pt x="162" y="120"/>
                  </a:cubicBezTo>
                  <a:cubicBezTo>
                    <a:pt x="162" y="121"/>
                    <a:pt x="162" y="122"/>
                    <a:pt x="162" y="122"/>
                  </a:cubicBezTo>
                  <a:cubicBezTo>
                    <a:pt x="163" y="123"/>
                    <a:pt x="163" y="125"/>
                    <a:pt x="163" y="126"/>
                  </a:cubicBezTo>
                  <a:cubicBezTo>
                    <a:pt x="163" y="126"/>
                    <a:pt x="163" y="127"/>
                    <a:pt x="163" y="127"/>
                  </a:cubicBezTo>
                  <a:cubicBezTo>
                    <a:pt x="163" y="127"/>
                    <a:pt x="163" y="127"/>
                    <a:pt x="163" y="127"/>
                  </a:cubicBezTo>
                  <a:cubicBezTo>
                    <a:pt x="162" y="127"/>
                    <a:pt x="161" y="128"/>
                    <a:pt x="161" y="128"/>
                  </a:cubicBezTo>
                  <a:cubicBezTo>
                    <a:pt x="160" y="129"/>
                    <a:pt x="161" y="130"/>
                    <a:pt x="161" y="131"/>
                  </a:cubicBezTo>
                  <a:cubicBezTo>
                    <a:pt x="160" y="131"/>
                    <a:pt x="160" y="133"/>
                    <a:pt x="159" y="133"/>
                  </a:cubicBezTo>
                  <a:cubicBezTo>
                    <a:pt x="159" y="134"/>
                    <a:pt x="157" y="135"/>
                    <a:pt x="156" y="135"/>
                  </a:cubicBezTo>
                  <a:cubicBezTo>
                    <a:pt x="156" y="135"/>
                    <a:pt x="155" y="136"/>
                    <a:pt x="154" y="137"/>
                  </a:cubicBezTo>
                  <a:cubicBezTo>
                    <a:pt x="154" y="137"/>
                    <a:pt x="153" y="138"/>
                    <a:pt x="153" y="139"/>
                  </a:cubicBezTo>
                  <a:cubicBezTo>
                    <a:pt x="152" y="139"/>
                    <a:pt x="151" y="138"/>
                    <a:pt x="150" y="139"/>
                  </a:cubicBezTo>
                  <a:cubicBezTo>
                    <a:pt x="150" y="139"/>
                    <a:pt x="149" y="139"/>
                    <a:pt x="149" y="139"/>
                  </a:cubicBezTo>
                  <a:cubicBezTo>
                    <a:pt x="148" y="140"/>
                    <a:pt x="149" y="141"/>
                    <a:pt x="149" y="141"/>
                  </a:cubicBezTo>
                  <a:cubicBezTo>
                    <a:pt x="149" y="142"/>
                    <a:pt x="150" y="143"/>
                    <a:pt x="151" y="144"/>
                  </a:cubicBezTo>
                  <a:cubicBezTo>
                    <a:pt x="151" y="145"/>
                    <a:pt x="152" y="146"/>
                    <a:pt x="152" y="147"/>
                  </a:cubicBezTo>
                  <a:cubicBezTo>
                    <a:pt x="152" y="148"/>
                    <a:pt x="151" y="149"/>
                    <a:pt x="151" y="149"/>
                  </a:cubicBezTo>
                  <a:cubicBezTo>
                    <a:pt x="150" y="148"/>
                    <a:pt x="147" y="146"/>
                    <a:pt x="146" y="145"/>
                  </a:cubicBezTo>
                  <a:cubicBezTo>
                    <a:pt x="144" y="144"/>
                    <a:pt x="141" y="141"/>
                    <a:pt x="139" y="140"/>
                  </a:cubicBezTo>
                  <a:cubicBezTo>
                    <a:pt x="138" y="139"/>
                    <a:pt x="135" y="138"/>
                    <a:pt x="134" y="136"/>
                  </a:cubicBezTo>
                  <a:cubicBezTo>
                    <a:pt x="134" y="136"/>
                    <a:pt x="134" y="135"/>
                    <a:pt x="134" y="134"/>
                  </a:cubicBezTo>
                  <a:cubicBezTo>
                    <a:pt x="133" y="134"/>
                    <a:pt x="132" y="132"/>
                    <a:pt x="132" y="132"/>
                  </a:cubicBezTo>
                  <a:cubicBezTo>
                    <a:pt x="132" y="132"/>
                    <a:pt x="132" y="129"/>
                    <a:pt x="132" y="128"/>
                  </a:cubicBezTo>
                  <a:cubicBezTo>
                    <a:pt x="132" y="127"/>
                    <a:pt x="132" y="125"/>
                    <a:pt x="132" y="125"/>
                  </a:cubicBezTo>
                  <a:cubicBezTo>
                    <a:pt x="131" y="124"/>
                    <a:pt x="131" y="123"/>
                    <a:pt x="130" y="124"/>
                  </a:cubicBezTo>
                  <a:cubicBezTo>
                    <a:pt x="130" y="124"/>
                    <a:pt x="130" y="125"/>
                    <a:pt x="129" y="125"/>
                  </a:cubicBezTo>
                  <a:cubicBezTo>
                    <a:pt x="129" y="126"/>
                    <a:pt x="129" y="128"/>
                    <a:pt x="129" y="129"/>
                  </a:cubicBezTo>
                  <a:cubicBezTo>
                    <a:pt x="129" y="129"/>
                    <a:pt x="130" y="131"/>
                    <a:pt x="130" y="132"/>
                  </a:cubicBezTo>
                  <a:cubicBezTo>
                    <a:pt x="130" y="133"/>
                    <a:pt x="131" y="135"/>
                    <a:pt x="132" y="135"/>
                  </a:cubicBezTo>
                  <a:cubicBezTo>
                    <a:pt x="132" y="136"/>
                    <a:pt x="133" y="137"/>
                    <a:pt x="133" y="137"/>
                  </a:cubicBezTo>
                  <a:cubicBezTo>
                    <a:pt x="133" y="138"/>
                    <a:pt x="133" y="139"/>
                    <a:pt x="133" y="139"/>
                  </a:cubicBezTo>
                  <a:cubicBezTo>
                    <a:pt x="134" y="140"/>
                    <a:pt x="133" y="141"/>
                    <a:pt x="133" y="141"/>
                  </a:cubicBezTo>
                  <a:cubicBezTo>
                    <a:pt x="133" y="142"/>
                    <a:pt x="134" y="142"/>
                    <a:pt x="135" y="143"/>
                  </a:cubicBezTo>
                  <a:cubicBezTo>
                    <a:pt x="135" y="143"/>
                    <a:pt x="136" y="143"/>
                    <a:pt x="136" y="143"/>
                  </a:cubicBezTo>
                  <a:cubicBezTo>
                    <a:pt x="137" y="144"/>
                    <a:pt x="137" y="144"/>
                    <a:pt x="136" y="145"/>
                  </a:cubicBezTo>
                  <a:cubicBezTo>
                    <a:pt x="136" y="145"/>
                    <a:pt x="135" y="146"/>
                    <a:pt x="134" y="146"/>
                  </a:cubicBezTo>
                  <a:cubicBezTo>
                    <a:pt x="133" y="146"/>
                    <a:pt x="131" y="146"/>
                    <a:pt x="130" y="146"/>
                  </a:cubicBezTo>
                  <a:cubicBezTo>
                    <a:pt x="130" y="146"/>
                    <a:pt x="128" y="146"/>
                    <a:pt x="128" y="145"/>
                  </a:cubicBezTo>
                  <a:cubicBezTo>
                    <a:pt x="127" y="144"/>
                    <a:pt x="126" y="142"/>
                    <a:pt x="126" y="141"/>
                  </a:cubicBezTo>
                  <a:cubicBezTo>
                    <a:pt x="125" y="139"/>
                    <a:pt x="125" y="137"/>
                    <a:pt x="125" y="135"/>
                  </a:cubicBezTo>
                  <a:cubicBezTo>
                    <a:pt x="125" y="134"/>
                    <a:pt x="124" y="131"/>
                    <a:pt x="124" y="129"/>
                  </a:cubicBezTo>
                  <a:cubicBezTo>
                    <a:pt x="124" y="128"/>
                    <a:pt x="125" y="126"/>
                    <a:pt x="126" y="125"/>
                  </a:cubicBezTo>
                  <a:cubicBezTo>
                    <a:pt x="126" y="124"/>
                    <a:pt x="127" y="121"/>
                    <a:pt x="128" y="120"/>
                  </a:cubicBezTo>
                  <a:cubicBezTo>
                    <a:pt x="128" y="119"/>
                    <a:pt x="128" y="118"/>
                    <a:pt x="129" y="117"/>
                  </a:cubicBezTo>
                  <a:cubicBezTo>
                    <a:pt x="129" y="115"/>
                    <a:pt x="131" y="113"/>
                    <a:pt x="132" y="111"/>
                  </a:cubicBezTo>
                  <a:cubicBezTo>
                    <a:pt x="133" y="110"/>
                    <a:pt x="135" y="107"/>
                    <a:pt x="135" y="105"/>
                  </a:cubicBezTo>
                  <a:cubicBezTo>
                    <a:pt x="136" y="104"/>
                    <a:pt x="137" y="101"/>
                    <a:pt x="138" y="100"/>
                  </a:cubicBezTo>
                  <a:cubicBezTo>
                    <a:pt x="139" y="99"/>
                    <a:pt x="140" y="98"/>
                    <a:pt x="140" y="97"/>
                  </a:cubicBezTo>
                  <a:cubicBezTo>
                    <a:pt x="140" y="97"/>
                    <a:pt x="140" y="96"/>
                    <a:pt x="140" y="96"/>
                  </a:cubicBezTo>
                  <a:cubicBezTo>
                    <a:pt x="139" y="96"/>
                    <a:pt x="138" y="97"/>
                    <a:pt x="137" y="97"/>
                  </a:cubicBezTo>
                  <a:cubicBezTo>
                    <a:pt x="137" y="98"/>
                    <a:pt x="136" y="99"/>
                    <a:pt x="135" y="100"/>
                  </a:cubicBezTo>
                  <a:cubicBezTo>
                    <a:pt x="134" y="101"/>
                    <a:pt x="133" y="103"/>
                    <a:pt x="133" y="104"/>
                  </a:cubicBezTo>
                  <a:cubicBezTo>
                    <a:pt x="132" y="106"/>
                    <a:pt x="131" y="108"/>
                    <a:pt x="131" y="109"/>
                  </a:cubicBezTo>
                  <a:cubicBezTo>
                    <a:pt x="130" y="110"/>
                    <a:pt x="129" y="113"/>
                    <a:pt x="128" y="114"/>
                  </a:cubicBezTo>
                  <a:cubicBezTo>
                    <a:pt x="128" y="115"/>
                    <a:pt x="126" y="117"/>
                    <a:pt x="126" y="117"/>
                  </a:cubicBezTo>
                  <a:cubicBezTo>
                    <a:pt x="125" y="117"/>
                    <a:pt x="125" y="117"/>
                    <a:pt x="125" y="117"/>
                  </a:cubicBezTo>
                  <a:cubicBezTo>
                    <a:pt x="124" y="116"/>
                    <a:pt x="124" y="115"/>
                    <a:pt x="123" y="114"/>
                  </a:cubicBezTo>
                  <a:cubicBezTo>
                    <a:pt x="123" y="113"/>
                    <a:pt x="123" y="112"/>
                    <a:pt x="123" y="111"/>
                  </a:cubicBezTo>
                  <a:cubicBezTo>
                    <a:pt x="123" y="110"/>
                    <a:pt x="123" y="108"/>
                    <a:pt x="123" y="107"/>
                  </a:cubicBezTo>
                  <a:cubicBezTo>
                    <a:pt x="122" y="106"/>
                    <a:pt x="121" y="105"/>
                    <a:pt x="121" y="104"/>
                  </a:cubicBezTo>
                  <a:cubicBezTo>
                    <a:pt x="120" y="104"/>
                    <a:pt x="119" y="104"/>
                    <a:pt x="119" y="104"/>
                  </a:cubicBezTo>
                  <a:cubicBezTo>
                    <a:pt x="119" y="104"/>
                    <a:pt x="119" y="105"/>
                    <a:pt x="120" y="106"/>
                  </a:cubicBezTo>
                  <a:cubicBezTo>
                    <a:pt x="120" y="107"/>
                    <a:pt x="121" y="108"/>
                    <a:pt x="121" y="108"/>
                  </a:cubicBezTo>
                  <a:cubicBezTo>
                    <a:pt x="121" y="109"/>
                    <a:pt x="120" y="111"/>
                    <a:pt x="120" y="112"/>
                  </a:cubicBezTo>
                  <a:cubicBezTo>
                    <a:pt x="120" y="113"/>
                    <a:pt x="119" y="114"/>
                    <a:pt x="119" y="115"/>
                  </a:cubicBezTo>
                  <a:cubicBezTo>
                    <a:pt x="120" y="116"/>
                    <a:pt x="121" y="117"/>
                    <a:pt x="122" y="118"/>
                  </a:cubicBezTo>
                  <a:cubicBezTo>
                    <a:pt x="122" y="118"/>
                    <a:pt x="123" y="120"/>
                    <a:pt x="123" y="121"/>
                  </a:cubicBezTo>
                  <a:cubicBezTo>
                    <a:pt x="124" y="122"/>
                    <a:pt x="123" y="125"/>
                    <a:pt x="122" y="126"/>
                  </a:cubicBezTo>
                  <a:cubicBezTo>
                    <a:pt x="122" y="126"/>
                    <a:pt x="121" y="127"/>
                    <a:pt x="121" y="128"/>
                  </a:cubicBezTo>
                  <a:cubicBezTo>
                    <a:pt x="120" y="129"/>
                    <a:pt x="119" y="131"/>
                    <a:pt x="119" y="132"/>
                  </a:cubicBezTo>
                  <a:cubicBezTo>
                    <a:pt x="119" y="132"/>
                    <a:pt x="119" y="134"/>
                    <a:pt x="119" y="134"/>
                  </a:cubicBezTo>
                  <a:cubicBezTo>
                    <a:pt x="119" y="135"/>
                    <a:pt x="120" y="137"/>
                    <a:pt x="120" y="137"/>
                  </a:cubicBezTo>
                  <a:cubicBezTo>
                    <a:pt x="121" y="138"/>
                    <a:pt x="121" y="141"/>
                    <a:pt x="121" y="142"/>
                  </a:cubicBezTo>
                  <a:cubicBezTo>
                    <a:pt x="121" y="142"/>
                    <a:pt x="121" y="143"/>
                    <a:pt x="120" y="144"/>
                  </a:cubicBezTo>
                  <a:cubicBezTo>
                    <a:pt x="120" y="144"/>
                    <a:pt x="119" y="144"/>
                    <a:pt x="119" y="144"/>
                  </a:cubicBezTo>
                  <a:cubicBezTo>
                    <a:pt x="118" y="144"/>
                    <a:pt x="117" y="144"/>
                    <a:pt x="116" y="144"/>
                  </a:cubicBezTo>
                  <a:cubicBezTo>
                    <a:pt x="115" y="144"/>
                    <a:pt x="114" y="144"/>
                    <a:pt x="114" y="144"/>
                  </a:cubicBezTo>
                  <a:cubicBezTo>
                    <a:pt x="113" y="143"/>
                    <a:pt x="112" y="143"/>
                    <a:pt x="112" y="144"/>
                  </a:cubicBezTo>
                  <a:cubicBezTo>
                    <a:pt x="112" y="144"/>
                    <a:pt x="112" y="145"/>
                    <a:pt x="112" y="145"/>
                  </a:cubicBezTo>
                  <a:cubicBezTo>
                    <a:pt x="113" y="145"/>
                    <a:pt x="113" y="145"/>
                    <a:pt x="114" y="146"/>
                  </a:cubicBezTo>
                  <a:cubicBezTo>
                    <a:pt x="114" y="146"/>
                    <a:pt x="115" y="146"/>
                    <a:pt x="115" y="147"/>
                  </a:cubicBezTo>
                  <a:cubicBezTo>
                    <a:pt x="116" y="147"/>
                    <a:pt x="117" y="147"/>
                    <a:pt x="117" y="147"/>
                  </a:cubicBezTo>
                  <a:cubicBezTo>
                    <a:pt x="118" y="147"/>
                    <a:pt x="119" y="148"/>
                    <a:pt x="119" y="148"/>
                  </a:cubicBezTo>
                  <a:cubicBezTo>
                    <a:pt x="120" y="149"/>
                    <a:pt x="120" y="150"/>
                    <a:pt x="120" y="151"/>
                  </a:cubicBezTo>
                  <a:cubicBezTo>
                    <a:pt x="120" y="152"/>
                    <a:pt x="120" y="153"/>
                    <a:pt x="120" y="154"/>
                  </a:cubicBezTo>
                  <a:cubicBezTo>
                    <a:pt x="120" y="155"/>
                    <a:pt x="118" y="156"/>
                    <a:pt x="118" y="156"/>
                  </a:cubicBezTo>
                  <a:cubicBezTo>
                    <a:pt x="117" y="157"/>
                    <a:pt x="115" y="158"/>
                    <a:pt x="115" y="158"/>
                  </a:cubicBezTo>
                  <a:cubicBezTo>
                    <a:pt x="114" y="159"/>
                    <a:pt x="114" y="161"/>
                    <a:pt x="114" y="162"/>
                  </a:cubicBezTo>
                  <a:cubicBezTo>
                    <a:pt x="114" y="163"/>
                    <a:pt x="113" y="166"/>
                    <a:pt x="113" y="167"/>
                  </a:cubicBezTo>
                  <a:cubicBezTo>
                    <a:pt x="113" y="168"/>
                    <a:pt x="112" y="171"/>
                    <a:pt x="111" y="172"/>
                  </a:cubicBezTo>
                  <a:cubicBezTo>
                    <a:pt x="111" y="173"/>
                    <a:pt x="110" y="175"/>
                    <a:pt x="109" y="175"/>
                  </a:cubicBezTo>
                  <a:cubicBezTo>
                    <a:pt x="108" y="176"/>
                    <a:pt x="107" y="176"/>
                    <a:pt x="106" y="176"/>
                  </a:cubicBezTo>
                  <a:cubicBezTo>
                    <a:pt x="105" y="176"/>
                    <a:pt x="104" y="175"/>
                    <a:pt x="103" y="174"/>
                  </a:cubicBezTo>
                  <a:cubicBezTo>
                    <a:pt x="102" y="174"/>
                    <a:pt x="101" y="173"/>
                    <a:pt x="101" y="172"/>
                  </a:cubicBezTo>
                  <a:cubicBezTo>
                    <a:pt x="101" y="172"/>
                    <a:pt x="100" y="170"/>
                    <a:pt x="100" y="169"/>
                  </a:cubicBezTo>
                  <a:cubicBezTo>
                    <a:pt x="100" y="169"/>
                    <a:pt x="101" y="167"/>
                    <a:pt x="101" y="166"/>
                  </a:cubicBezTo>
                  <a:cubicBezTo>
                    <a:pt x="101" y="165"/>
                    <a:pt x="101" y="163"/>
                    <a:pt x="101" y="162"/>
                  </a:cubicBezTo>
                  <a:cubicBezTo>
                    <a:pt x="100" y="161"/>
                    <a:pt x="100" y="159"/>
                    <a:pt x="99" y="158"/>
                  </a:cubicBezTo>
                  <a:cubicBezTo>
                    <a:pt x="99" y="157"/>
                    <a:pt x="98" y="154"/>
                    <a:pt x="97" y="153"/>
                  </a:cubicBezTo>
                  <a:cubicBezTo>
                    <a:pt x="97" y="152"/>
                    <a:pt x="95" y="151"/>
                    <a:pt x="95" y="150"/>
                  </a:cubicBezTo>
                  <a:cubicBezTo>
                    <a:pt x="94" y="149"/>
                    <a:pt x="94" y="147"/>
                    <a:pt x="93" y="146"/>
                  </a:cubicBezTo>
                  <a:cubicBezTo>
                    <a:pt x="93" y="145"/>
                    <a:pt x="92" y="143"/>
                    <a:pt x="92" y="143"/>
                  </a:cubicBezTo>
                  <a:cubicBezTo>
                    <a:pt x="91" y="142"/>
                    <a:pt x="90" y="142"/>
                    <a:pt x="90" y="142"/>
                  </a:cubicBezTo>
                  <a:cubicBezTo>
                    <a:pt x="90" y="142"/>
                    <a:pt x="90" y="143"/>
                    <a:pt x="90" y="144"/>
                  </a:cubicBezTo>
                  <a:cubicBezTo>
                    <a:pt x="90" y="144"/>
                    <a:pt x="91" y="145"/>
                    <a:pt x="91" y="146"/>
                  </a:cubicBezTo>
                  <a:cubicBezTo>
                    <a:pt x="91" y="147"/>
                    <a:pt x="92" y="148"/>
                    <a:pt x="92" y="149"/>
                  </a:cubicBezTo>
                  <a:cubicBezTo>
                    <a:pt x="92" y="150"/>
                    <a:pt x="93" y="151"/>
                    <a:pt x="93" y="151"/>
                  </a:cubicBezTo>
                  <a:cubicBezTo>
                    <a:pt x="94" y="152"/>
                    <a:pt x="95" y="153"/>
                    <a:pt x="95" y="153"/>
                  </a:cubicBezTo>
                  <a:cubicBezTo>
                    <a:pt x="96" y="154"/>
                    <a:pt x="96" y="155"/>
                    <a:pt x="96" y="156"/>
                  </a:cubicBezTo>
                  <a:cubicBezTo>
                    <a:pt x="97" y="157"/>
                    <a:pt x="97" y="158"/>
                    <a:pt x="97" y="159"/>
                  </a:cubicBezTo>
                  <a:cubicBezTo>
                    <a:pt x="97" y="160"/>
                    <a:pt x="97" y="162"/>
                    <a:pt x="97" y="163"/>
                  </a:cubicBezTo>
                  <a:cubicBezTo>
                    <a:pt x="97" y="164"/>
                    <a:pt x="95" y="165"/>
                    <a:pt x="95" y="165"/>
                  </a:cubicBezTo>
                  <a:cubicBezTo>
                    <a:pt x="95" y="165"/>
                    <a:pt x="93" y="165"/>
                    <a:pt x="92" y="165"/>
                  </a:cubicBezTo>
                  <a:cubicBezTo>
                    <a:pt x="91" y="165"/>
                    <a:pt x="90" y="163"/>
                    <a:pt x="89" y="163"/>
                  </a:cubicBezTo>
                  <a:cubicBezTo>
                    <a:pt x="88" y="162"/>
                    <a:pt x="87" y="160"/>
                    <a:pt x="86" y="159"/>
                  </a:cubicBezTo>
                  <a:cubicBezTo>
                    <a:pt x="86" y="159"/>
                    <a:pt x="85" y="157"/>
                    <a:pt x="85" y="157"/>
                  </a:cubicBezTo>
                  <a:cubicBezTo>
                    <a:pt x="85" y="156"/>
                    <a:pt x="84" y="155"/>
                    <a:pt x="84" y="154"/>
                  </a:cubicBezTo>
                  <a:cubicBezTo>
                    <a:pt x="84" y="154"/>
                    <a:pt x="84" y="152"/>
                    <a:pt x="84" y="151"/>
                  </a:cubicBezTo>
                  <a:cubicBezTo>
                    <a:pt x="84" y="150"/>
                    <a:pt x="85" y="149"/>
                    <a:pt x="84" y="148"/>
                  </a:cubicBezTo>
                  <a:cubicBezTo>
                    <a:pt x="84" y="148"/>
                    <a:pt x="83" y="148"/>
                    <a:pt x="83" y="148"/>
                  </a:cubicBezTo>
                  <a:cubicBezTo>
                    <a:pt x="83" y="148"/>
                    <a:pt x="82" y="149"/>
                    <a:pt x="82" y="150"/>
                  </a:cubicBezTo>
                  <a:cubicBezTo>
                    <a:pt x="82" y="151"/>
                    <a:pt x="82" y="152"/>
                    <a:pt x="82" y="153"/>
                  </a:cubicBezTo>
                  <a:cubicBezTo>
                    <a:pt x="82" y="154"/>
                    <a:pt x="81" y="156"/>
                    <a:pt x="81" y="156"/>
                  </a:cubicBezTo>
                  <a:cubicBezTo>
                    <a:pt x="81" y="156"/>
                    <a:pt x="79" y="159"/>
                    <a:pt x="78" y="159"/>
                  </a:cubicBezTo>
                  <a:cubicBezTo>
                    <a:pt x="78" y="160"/>
                    <a:pt x="77" y="160"/>
                    <a:pt x="76" y="161"/>
                  </a:cubicBezTo>
                  <a:cubicBezTo>
                    <a:pt x="76" y="162"/>
                    <a:pt x="76" y="163"/>
                    <a:pt x="76" y="163"/>
                  </a:cubicBezTo>
                  <a:cubicBezTo>
                    <a:pt x="76" y="164"/>
                    <a:pt x="76" y="166"/>
                    <a:pt x="76" y="166"/>
                  </a:cubicBezTo>
                  <a:cubicBezTo>
                    <a:pt x="76" y="167"/>
                    <a:pt x="77" y="169"/>
                    <a:pt x="77" y="170"/>
                  </a:cubicBezTo>
                  <a:cubicBezTo>
                    <a:pt x="77" y="171"/>
                    <a:pt x="78" y="173"/>
                    <a:pt x="79" y="173"/>
                  </a:cubicBezTo>
                  <a:cubicBezTo>
                    <a:pt x="79" y="175"/>
                    <a:pt x="80" y="177"/>
                    <a:pt x="80" y="178"/>
                  </a:cubicBezTo>
                  <a:cubicBezTo>
                    <a:pt x="80" y="179"/>
                    <a:pt x="80" y="181"/>
                    <a:pt x="80" y="182"/>
                  </a:cubicBezTo>
                  <a:cubicBezTo>
                    <a:pt x="79" y="183"/>
                    <a:pt x="79" y="184"/>
                    <a:pt x="79" y="184"/>
                  </a:cubicBezTo>
                  <a:cubicBezTo>
                    <a:pt x="78" y="184"/>
                    <a:pt x="77" y="182"/>
                    <a:pt x="77" y="182"/>
                  </a:cubicBezTo>
                  <a:cubicBezTo>
                    <a:pt x="76" y="181"/>
                    <a:pt x="75" y="181"/>
                    <a:pt x="74" y="180"/>
                  </a:cubicBezTo>
                  <a:cubicBezTo>
                    <a:pt x="74" y="180"/>
                    <a:pt x="73" y="179"/>
                    <a:pt x="73" y="179"/>
                  </a:cubicBezTo>
                  <a:cubicBezTo>
                    <a:pt x="72" y="179"/>
                    <a:pt x="71" y="179"/>
                    <a:pt x="70" y="179"/>
                  </a:cubicBezTo>
                  <a:cubicBezTo>
                    <a:pt x="70" y="179"/>
                    <a:pt x="69" y="178"/>
                    <a:pt x="69" y="178"/>
                  </a:cubicBezTo>
                  <a:cubicBezTo>
                    <a:pt x="68" y="178"/>
                    <a:pt x="67" y="179"/>
                    <a:pt x="66" y="179"/>
                  </a:cubicBezTo>
                  <a:cubicBezTo>
                    <a:pt x="66" y="178"/>
                    <a:pt x="65" y="177"/>
                    <a:pt x="65" y="177"/>
                  </a:cubicBezTo>
                  <a:cubicBezTo>
                    <a:pt x="65" y="176"/>
                    <a:pt x="66" y="174"/>
                    <a:pt x="66" y="174"/>
                  </a:cubicBezTo>
                  <a:cubicBezTo>
                    <a:pt x="66" y="173"/>
                    <a:pt x="66" y="173"/>
                    <a:pt x="66" y="172"/>
                  </a:cubicBezTo>
                  <a:cubicBezTo>
                    <a:pt x="66" y="172"/>
                    <a:pt x="65" y="171"/>
                    <a:pt x="65" y="171"/>
                  </a:cubicBezTo>
                  <a:cubicBezTo>
                    <a:pt x="64" y="170"/>
                    <a:pt x="63" y="169"/>
                    <a:pt x="62" y="169"/>
                  </a:cubicBezTo>
                  <a:cubicBezTo>
                    <a:pt x="62" y="168"/>
                    <a:pt x="61" y="167"/>
                    <a:pt x="61" y="167"/>
                  </a:cubicBezTo>
                  <a:cubicBezTo>
                    <a:pt x="61" y="166"/>
                    <a:pt x="61" y="164"/>
                    <a:pt x="62" y="163"/>
                  </a:cubicBezTo>
                  <a:cubicBezTo>
                    <a:pt x="62" y="162"/>
                    <a:pt x="63" y="161"/>
                    <a:pt x="63" y="160"/>
                  </a:cubicBezTo>
                  <a:cubicBezTo>
                    <a:pt x="63" y="160"/>
                    <a:pt x="62" y="159"/>
                    <a:pt x="62" y="158"/>
                  </a:cubicBezTo>
                  <a:cubicBezTo>
                    <a:pt x="62" y="158"/>
                    <a:pt x="62" y="157"/>
                    <a:pt x="63" y="157"/>
                  </a:cubicBezTo>
                  <a:cubicBezTo>
                    <a:pt x="63" y="156"/>
                    <a:pt x="63" y="155"/>
                    <a:pt x="64" y="154"/>
                  </a:cubicBezTo>
                  <a:cubicBezTo>
                    <a:pt x="64" y="154"/>
                    <a:pt x="64" y="153"/>
                    <a:pt x="64" y="152"/>
                  </a:cubicBezTo>
                  <a:cubicBezTo>
                    <a:pt x="64" y="152"/>
                    <a:pt x="64" y="151"/>
                    <a:pt x="64" y="150"/>
                  </a:cubicBezTo>
                  <a:cubicBezTo>
                    <a:pt x="64" y="150"/>
                    <a:pt x="63" y="149"/>
                    <a:pt x="63" y="148"/>
                  </a:cubicBezTo>
                  <a:cubicBezTo>
                    <a:pt x="63" y="148"/>
                    <a:pt x="63" y="146"/>
                    <a:pt x="63" y="146"/>
                  </a:cubicBezTo>
                  <a:cubicBezTo>
                    <a:pt x="63" y="145"/>
                    <a:pt x="64" y="143"/>
                    <a:pt x="64" y="142"/>
                  </a:cubicBezTo>
                  <a:cubicBezTo>
                    <a:pt x="64" y="141"/>
                    <a:pt x="65" y="140"/>
                    <a:pt x="66" y="139"/>
                  </a:cubicBezTo>
                  <a:cubicBezTo>
                    <a:pt x="66" y="138"/>
                    <a:pt x="67" y="136"/>
                    <a:pt x="68" y="135"/>
                  </a:cubicBezTo>
                  <a:cubicBezTo>
                    <a:pt x="68" y="134"/>
                    <a:pt x="70" y="131"/>
                    <a:pt x="71" y="130"/>
                  </a:cubicBezTo>
                  <a:cubicBezTo>
                    <a:pt x="72" y="128"/>
                    <a:pt x="73" y="126"/>
                    <a:pt x="74" y="124"/>
                  </a:cubicBezTo>
                  <a:cubicBezTo>
                    <a:pt x="75" y="123"/>
                    <a:pt x="76" y="121"/>
                    <a:pt x="77" y="120"/>
                  </a:cubicBezTo>
                  <a:cubicBezTo>
                    <a:pt x="78" y="119"/>
                    <a:pt x="79" y="118"/>
                    <a:pt x="80" y="117"/>
                  </a:cubicBezTo>
                  <a:cubicBezTo>
                    <a:pt x="80" y="116"/>
                    <a:pt x="81" y="114"/>
                    <a:pt x="81" y="113"/>
                  </a:cubicBezTo>
                  <a:cubicBezTo>
                    <a:pt x="81" y="113"/>
                    <a:pt x="82" y="112"/>
                    <a:pt x="82" y="111"/>
                  </a:cubicBezTo>
                  <a:cubicBezTo>
                    <a:pt x="83" y="111"/>
                    <a:pt x="84" y="109"/>
                    <a:pt x="85" y="109"/>
                  </a:cubicBezTo>
                  <a:cubicBezTo>
                    <a:pt x="86" y="108"/>
                    <a:pt x="89" y="108"/>
                    <a:pt x="90" y="107"/>
                  </a:cubicBezTo>
                  <a:cubicBezTo>
                    <a:pt x="91" y="107"/>
                    <a:pt x="93" y="106"/>
                    <a:pt x="94" y="105"/>
                  </a:cubicBezTo>
                  <a:cubicBezTo>
                    <a:pt x="95" y="105"/>
                    <a:pt x="96" y="103"/>
                    <a:pt x="97" y="102"/>
                  </a:cubicBezTo>
                  <a:cubicBezTo>
                    <a:pt x="97" y="102"/>
                    <a:pt x="98" y="100"/>
                    <a:pt x="99" y="99"/>
                  </a:cubicBezTo>
                  <a:cubicBezTo>
                    <a:pt x="99" y="98"/>
                    <a:pt x="100" y="96"/>
                    <a:pt x="100" y="95"/>
                  </a:cubicBezTo>
                  <a:cubicBezTo>
                    <a:pt x="101" y="94"/>
                    <a:pt x="101" y="92"/>
                    <a:pt x="102" y="91"/>
                  </a:cubicBezTo>
                  <a:cubicBezTo>
                    <a:pt x="102" y="90"/>
                    <a:pt x="103" y="89"/>
                    <a:pt x="104" y="89"/>
                  </a:cubicBezTo>
                  <a:cubicBezTo>
                    <a:pt x="105" y="88"/>
                    <a:pt x="106" y="88"/>
                    <a:pt x="106" y="88"/>
                  </a:cubicBezTo>
                  <a:cubicBezTo>
                    <a:pt x="107" y="87"/>
                    <a:pt x="109" y="87"/>
                    <a:pt x="109" y="87"/>
                  </a:cubicBezTo>
                  <a:cubicBezTo>
                    <a:pt x="110" y="86"/>
                    <a:pt x="112" y="85"/>
                    <a:pt x="113" y="84"/>
                  </a:cubicBezTo>
                  <a:cubicBezTo>
                    <a:pt x="114" y="83"/>
                    <a:pt x="115" y="83"/>
                    <a:pt x="116" y="82"/>
                  </a:cubicBezTo>
                  <a:cubicBezTo>
                    <a:pt x="116" y="81"/>
                    <a:pt x="117" y="80"/>
                    <a:pt x="117" y="80"/>
                  </a:cubicBezTo>
                  <a:cubicBezTo>
                    <a:pt x="117" y="80"/>
                    <a:pt x="115" y="80"/>
                    <a:pt x="115" y="80"/>
                  </a:cubicBezTo>
                  <a:cubicBezTo>
                    <a:pt x="114" y="80"/>
                    <a:pt x="113" y="81"/>
                    <a:pt x="112" y="81"/>
                  </a:cubicBezTo>
                  <a:cubicBezTo>
                    <a:pt x="111" y="82"/>
                    <a:pt x="110" y="83"/>
                    <a:pt x="109" y="84"/>
                  </a:cubicBezTo>
                  <a:cubicBezTo>
                    <a:pt x="108" y="85"/>
                    <a:pt x="106" y="86"/>
                    <a:pt x="104" y="86"/>
                  </a:cubicBezTo>
                  <a:cubicBezTo>
                    <a:pt x="104" y="87"/>
                    <a:pt x="103" y="87"/>
                    <a:pt x="102" y="87"/>
                  </a:cubicBezTo>
                  <a:cubicBezTo>
                    <a:pt x="102" y="87"/>
                    <a:pt x="102" y="85"/>
                    <a:pt x="102" y="85"/>
                  </a:cubicBezTo>
                  <a:cubicBezTo>
                    <a:pt x="101" y="85"/>
                    <a:pt x="100" y="86"/>
                    <a:pt x="100" y="87"/>
                  </a:cubicBezTo>
                  <a:cubicBezTo>
                    <a:pt x="100" y="87"/>
                    <a:pt x="100" y="88"/>
                    <a:pt x="99" y="89"/>
                  </a:cubicBezTo>
                  <a:cubicBezTo>
                    <a:pt x="99" y="90"/>
                    <a:pt x="98" y="91"/>
                    <a:pt x="98" y="92"/>
                  </a:cubicBezTo>
                  <a:cubicBezTo>
                    <a:pt x="97" y="93"/>
                    <a:pt x="96" y="94"/>
                    <a:pt x="95" y="95"/>
                  </a:cubicBezTo>
                  <a:cubicBezTo>
                    <a:pt x="95" y="95"/>
                    <a:pt x="94" y="97"/>
                    <a:pt x="94" y="98"/>
                  </a:cubicBezTo>
                  <a:cubicBezTo>
                    <a:pt x="94" y="99"/>
                    <a:pt x="93" y="101"/>
                    <a:pt x="93" y="102"/>
                  </a:cubicBezTo>
                  <a:cubicBezTo>
                    <a:pt x="93" y="103"/>
                    <a:pt x="91" y="104"/>
                    <a:pt x="90" y="104"/>
                  </a:cubicBezTo>
                  <a:cubicBezTo>
                    <a:pt x="90" y="105"/>
                    <a:pt x="88" y="105"/>
                    <a:pt x="87" y="105"/>
                  </a:cubicBezTo>
                  <a:cubicBezTo>
                    <a:pt x="86" y="105"/>
                    <a:pt x="84" y="106"/>
                    <a:pt x="83" y="107"/>
                  </a:cubicBezTo>
                  <a:cubicBezTo>
                    <a:pt x="82" y="107"/>
                    <a:pt x="80" y="109"/>
                    <a:pt x="79" y="110"/>
                  </a:cubicBezTo>
                  <a:cubicBezTo>
                    <a:pt x="78" y="111"/>
                    <a:pt x="77" y="112"/>
                    <a:pt x="77" y="113"/>
                  </a:cubicBezTo>
                  <a:cubicBezTo>
                    <a:pt x="76" y="114"/>
                    <a:pt x="75" y="115"/>
                    <a:pt x="75" y="116"/>
                  </a:cubicBezTo>
                  <a:cubicBezTo>
                    <a:pt x="74" y="117"/>
                    <a:pt x="75" y="117"/>
                    <a:pt x="74" y="118"/>
                  </a:cubicBezTo>
                  <a:cubicBezTo>
                    <a:pt x="74" y="118"/>
                    <a:pt x="74" y="119"/>
                    <a:pt x="74" y="119"/>
                  </a:cubicBezTo>
                  <a:cubicBezTo>
                    <a:pt x="73" y="120"/>
                    <a:pt x="72" y="120"/>
                    <a:pt x="71" y="121"/>
                  </a:cubicBezTo>
                  <a:cubicBezTo>
                    <a:pt x="70" y="122"/>
                    <a:pt x="69" y="124"/>
                    <a:pt x="69" y="125"/>
                  </a:cubicBezTo>
                  <a:cubicBezTo>
                    <a:pt x="68" y="126"/>
                    <a:pt x="68" y="127"/>
                    <a:pt x="67" y="128"/>
                  </a:cubicBezTo>
                  <a:cubicBezTo>
                    <a:pt x="66" y="128"/>
                    <a:pt x="65" y="129"/>
                    <a:pt x="65" y="129"/>
                  </a:cubicBezTo>
                  <a:cubicBezTo>
                    <a:pt x="64" y="130"/>
                    <a:pt x="64" y="131"/>
                    <a:pt x="64" y="131"/>
                  </a:cubicBezTo>
                  <a:cubicBezTo>
                    <a:pt x="64" y="132"/>
                    <a:pt x="64" y="133"/>
                    <a:pt x="64" y="133"/>
                  </a:cubicBezTo>
                  <a:cubicBezTo>
                    <a:pt x="64" y="134"/>
                    <a:pt x="63" y="135"/>
                    <a:pt x="62" y="135"/>
                  </a:cubicBezTo>
                  <a:cubicBezTo>
                    <a:pt x="62" y="135"/>
                    <a:pt x="61" y="135"/>
                    <a:pt x="61" y="135"/>
                  </a:cubicBezTo>
                  <a:cubicBezTo>
                    <a:pt x="61" y="135"/>
                    <a:pt x="60" y="137"/>
                    <a:pt x="60" y="137"/>
                  </a:cubicBezTo>
                  <a:cubicBezTo>
                    <a:pt x="60" y="137"/>
                    <a:pt x="59" y="138"/>
                    <a:pt x="58" y="139"/>
                  </a:cubicBezTo>
                  <a:cubicBezTo>
                    <a:pt x="58" y="139"/>
                    <a:pt x="56" y="140"/>
                    <a:pt x="56" y="140"/>
                  </a:cubicBezTo>
                  <a:cubicBezTo>
                    <a:pt x="55" y="140"/>
                    <a:pt x="54" y="140"/>
                    <a:pt x="54" y="140"/>
                  </a:cubicBezTo>
                  <a:cubicBezTo>
                    <a:pt x="54" y="139"/>
                    <a:pt x="53" y="138"/>
                    <a:pt x="53" y="138"/>
                  </a:cubicBezTo>
                  <a:cubicBezTo>
                    <a:pt x="53" y="137"/>
                    <a:pt x="53" y="136"/>
                    <a:pt x="52" y="136"/>
                  </a:cubicBezTo>
                  <a:cubicBezTo>
                    <a:pt x="52" y="135"/>
                    <a:pt x="51" y="135"/>
                    <a:pt x="51" y="135"/>
                  </a:cubicBezTo>
                  <a:cubicBezTo>
                    <a:pt x="51" y="135"/>
                    <a:pt x="50" y="136"/>
                    <a:pt x="50" y="136"/>
                  </a:cubicBezTo>
                  <a:cubicBezTo>
                    <a:pt x="49" y="136"/>
                    <a:pt x="49" y="138"/>
                    <a:pt x="49" y="138"/>
                  </a:cubicBezTo>
                  <a:cubicBezTo>
                    <a:pt x="49" y="139"/>
                    <a:pt x="49" y="140"/>
                    <a:pt x="49" y="141"/>
                  </a:cubicBezTo>
                  <a:cubicBezTo>
                    <a:pt x="49" y="142"/>
                    <a:pt x="50" y="143"/>
                    <a:pt x="50" y="143"/>
                  </a:cubicBezTo>
                  <a:cubicBezTo>
                    <a:pt x="50" y="144"/>
                    <a:pt x="50" y="146"/>
                    <a:pt x="50" y="147"/>
                  </a:cubicBezTo>
                  <a:cubicBezTo>
                    <a:pt x="50" y="147"/>
                    <a:pt x="50" y="148"/>
                    <a:pt x="50" y="149"/>
                  </a:cubicBezTo>
                  <a:cubicBezTo>
                    <a:pt x="50" y="149"/>
                    <a:pt x="51" y="150"/>
                    <a:pt x="51" y="151"/>
                  </a:cubicBezTo>
                  <a:cubicBezTo>
                    <a:pt x="51" y="151"/>
                    <a:pt x="52" y="152"/>
                    <a:pt x="52" y="152"/>
                  </a:cubicBezTo>
                  <a:cubicBezTo>
                    <a:pt x="52" y="153"/>
                    <a:pt x="52" y="155"/>
                    <a:pt x="52" y="156"/>
                  </a:cubicBezTo>
                  <a:cubicBezTo>
                    <a:pt x="52" y="158"/>
                    <a:pt x="52" y="161"/>
                    <a:pt x="52" y="162"/>
                  </a:cubicBezTo>
                  <a:cubicBezTo>
                    <a:pt x="52" y="162"/>
                    <a:pt x="53" y="165"/>
                    <a:pt x="53" y="166"/>
                  </a:cubicBezTo>
                  <a:cubicBezTo>
                    <a:pt x="53" y="167"/>
                    <a:pt x="54" y="169"/>
                    <a:pt x="54" y="170"/>
                  </a:cubicBezTo>
                  <a:cubicBezTo>
                    <a:pt x="55" y="172"/>
                    <a:pt x="56" y="173"/>
                    <a:pt x="57" y="174"/>
                  </a:cubicBezTo>
                  <a:cubicBezTo>
                    <a:pt x="58" y="176"/>
                    <a:pt x="59" y="179"/>
                    <a:pt x="60" y="180"/>
                  </a:cubicBezTo>
                  <a:cubicBezTo>
                    <a:pt x="61" y="182"/>
                    <a:pt x="63" y="184"/>
                    <a:pt x="64" y="185"/>
                  </a:cubicBezTo>
                  <a:cubicBezTo>
                    <a:pt x="64" y="186"/>
                    <a:pt x="65" y="189"/>
                    <a:pt x="65" y="190"/>
                  </a:cubicBezTo>
                  <a:cubicBezTo>
                    <a:pt x="65" y="191"/>
                    <a:pt x="65" y="194"/>
                    <a:pt x="65" y="195"/>
                  </a:cubicBezTo>
                  <a:cubicBezTo>
                    <a:pt x="65" y="196"/>
                    <a:pt x="65" y="198"/>
                    <a:pt x="64" y="198"/>
                  </a:cubicBezTo>
                  <a:cubicBezTo>
                    <a:pt x="64" y="199"/>
                    <a:pt x="63" y="199"/>
                    <a:pt x="62" y="199"/>
                  </a:cubicBezTo>
                  <a:cubicBezTo>
                    <a:pt x="62" y="199"/>
                    <a:pt x="61" y="198"/>
                    <a:pt x="60" y="198"/>
                  </a:cubicBezTo>
                  <a:cubicBezTo>
                    <a:pt x="59" y="199"/>
                    <a:pt x="58" y="200"/>
                    <a:pt x="57" y="200"/>
                  </a:cubicBezTo>
                  <a:cubicBezTo>
                    <a:pt x="56" y="201"/>
                    <a:pt x="54" y="201"/>
                    <a:pt x="54" y="201"/>
                  </a:cubicBezTo>
                  <a:cubicBezTo>
                    <a:pt x="53" y="202"/>
                    <a:pt x="51" y="204"/>
                    <a:pt x="50" y="205"/>
                  </a:cubicBezTo>
                  <a:cubicBezTo>
                    <a:pt x="50" y="206"/>
                    <a:pt x="49" y="208"/>
                    <a:pt x="49" y="209"/>
                  </a:cubicBezTo>
                  <a:cubicBezTo>
                    <a:pt x="48" y="210"/>
                    <a:pt x="47" y="213"/>
                    <a:pt x="46" y="214"/>
                  </a:cubicBezTo>
                  <a:cubicBezTo>
                    <a:pt x="46" y="215"/>
                    <a:pt x="45" y="217"/>
                    <a:pt x="45" y="218"/>
                  </a:cubicBezTo>
                  <a:cubicBezTo>
                    <a:pt x="45" y="219"/>
                    <a:pt x="45" y="222"/>
                    <a:pt x="44" y="223"/>
                  </a:cubicBezTo>
                  <a:cubicBezTo>
                    <a:pt x="44" y="224"/>
                    <a:pt x="41" y="224"/>
                    <a:pt x="41" y="225"/>
                  </a:cubicBezTo>
                  <a:cubicBezTo>
                    <a:pt x="41" y="226"/>
                    <a:pt x="42" y="226"/>
                    <a:pt x="42" y="226"/>
                  </a:cubicBezTo>
                  <a:cubicBezTo>
                    <a:pt x="42" y="227"/>
                    <a:pt x="43" y="228"/>
                    <a:pt x="43" y="229"/>
                  </a:cubicBezTo>
                  <a:cubicBezTo>
                    <a:pt x="43" y="230"/>
                    <a:pt x="43" y="233"/>
                    <a:pt x="43" y="234"/>
                  </a:cubicBezTo>
                  <a:cubicBezTo>
                    <a:pt x="44" y="235"/>
                    <a:pt x="44" y="237"/>
                    <a:pt x="44" y="237"/>
                  </a:cubicBezTo>
                  <a:cubicBezTo>
                    <a:pt x="44" y="238"/>
                    <a:pt x="45" y="239"/>
                    <a:pt x="46" y="239"/>
                  </a:cubicBezTo>
                  <a:cubicBezTo>
                    <a:pt x="46" y="240"/>
                    <a:pt x="46" y="241"/>
                    <a:pt x="46" y="241"/>
                  </a:cubicBezTo>
                  <a:cubicBezTo>
                    <a:pt x="46" y="241"/>
                    <a:pt x="46" y="242"/>
                    <a:pt x="46" y="243"/>
                  </a:cubicBezTo>
                  <a:cubicBezTo>
                    <a:pt x="46" y="243"/>
                    <a:pt x="45" y="242"/>
                    <a:pt x="45" y="242"/>
                  </a:cubicBezTo>
                  <a:cubicBezTo>
                    <a:pt x="44" y="242"/>
                    <a:pt x="44" y="241"/>
                    <a:pt x="44" y="241"/>
                  </a:cubicBezTo>
                  <a:cubicBezTo>
                    <a:pt x="43" y="241"/>
                    <a:pt x="42" y="241"/>
                    <a:pt x="42" y="241"/>
                  </a:cubicBezTo>
                  <a:cubicBezTo>
                    <a:pt x="42" y="241"/>
                    <a:pt x="42" y="242"/>
                    <a:pt x="42" y="243"/>
                  </a:cubicBezTo>
                  <a:cubicBezTo>
                    <a:pt x="42" y="243"/>
                    <a:pt x="42" y="245"/>
                    <a:pt x="42" y="245"/>
                  </a:cubicBezTo>
                  <a:cubicBezTo>
                    <a:pt x="42" y="246"/>
                    <a:pt x="44" y="247"/>
                    <a:pt x="44" y="248"/>
                  </a:cubicBezTo>
                  <a:cubicBezTo>
                    <a:pt x="44" y="248"/>
                    <a:pt x="44" y="250"/>
                    <a:pt x="43" y="250"/>
                  </a:cubicBezTo>
                  <a:cubicBezTo>
                    <a:pt x="43" y="251"/>
                    <a:pt x="43" y="251"/>
                    <a:pt x="43" y="251"/>
                  </a:cubicBezTo>
                  <a:cubicBezTo>
                    <a:pt x="42" y="251"/>
                    <a:pt x="41" y="250"/>
                    <a:pt x="41" y="251"/>
                  </a:cubicBezTo>
                  <a:cubicBezTo>
                    <a:pt x="41" y="251"/>
                    <a:pt x="41" y="251"/>
                    <a:pt x="40" y="251"/>
                  </a:cubicBezTo>
                  <a:cubicBezTo>
                    <a:pt x="40" y="252"/>
                    <a:pt x="39" y="254"/>
                    <a:pt x="39" y="255"/>
                  </a:cubicBezTo>
                  <a:cubicBezTo>
                    <a:pt x="39" y="256"/>
                    <a:pt x="39" y="259"/>
                    <a:pt x="39" y="260"/>
                  </a:cubicBezTo>
                  <a:cubicBezTo>
                    <a:pt x="39" y="261"/>
                    <a:pt x="37" y="263"/>
                    <a:pt x="37" y="264"/>
                  </a:cubicBezTo>
                  <a:cubicBezTo>
                    <a:pt x="36" y="265"/>
                    <a:pt x="35" y="266"/>
                    <a:pt x="35" y="267"/>
                  </a:cubicBezTo>
                  <a:cubicBezTo>
                    <a:pt x="35" y="268"/>
                    <a:pt x="34" y="270"/>
                    <a:pt x="34" y="271"/>
                  </a:cubicBezTo>
                  <a:cubicBezTo>
                    <a:pt x="34" y="271"/>
                    <a:pt x="34" y="273"/>
                    <a:pt x="33" y="273"/>
                  </a:cubicBezTo>
                  <a:cubicBezTo>
                    <a:pt x="33" y="274"/>
                    <a:pt x="32" y="276"/>
                    <a:pt x="32" y="276"/>
                  </a:cubicBezTo>
                  <a:cubicBezTo>
                    <a:pt x="31" y="277"/>
                    <a:pt x="30" y="278"/>
                    <a:pt x="30" y="278"/>
                  </a:cubicBezTo>
                  <a:cubicBezTo>
                    <a:pt x="29" y="278"/>
                    <a:pt x="29" y="278"/>
                    <a:pt x="28" y="278"/>
                  </a:cubicBezTo>
                  <a:cubicBezTo>
                    <a:pt x="28" y="278"/>
                    <a:pt x="27" y="278"/>
                    <a:pt x="27" y="278"/>
                  </a:cubicBezTo>
                  <a:cubicBezTo>
                    <a:pt x="27" y="279"/>
                    <a:pt x="28" y="279"/>
                    <a:pt x="28" y="279"/>
                  </a:cubicBezTo>
                  <a:cubicBezTo>
                    <a:pt x="28" y="280"/>
                    <a:pt x="30" y="280"/>
                    <a:pt x="30" y="280"/>
                  </a:cubicBezTo>
                  <a:cubicBezTo>
                    <a:pt x="31" y="280"/>
                    <a:pt x="32" y="280"/>
                    <a:pt x="32" y="281"/>
                  </a:cubicBezTo>
                  <a:cubicBezTo>
                    <a:pt x="33" y="281"/>
                    <a:pt x="34" y="282"/>
                    <a:pt x="34" y="282"/>
                  </a:cubicBezTo>
                  <a:cubicBezTo>
                    <a:pt x="35" y="283"/>
                    <a:pt x="35" y="285"/>
                    <a:pt x="36" y="286"/>
                  </a:cubicBezTo>
                  <a:cubicBezTo>
                    <a:pt x="36" y="287"/>
                    <a:pt x="37" y="289"/>
                    <a:pt x="37" y="290"/>
                  </a:cubicBezTo>
                  <a:cubicBezTo>
                    <a:pt x="37" y="291"/>
                    <a:pt x="36" y="292"/>
                    <a:pt x="35" y="293"/>
                  </a:cubicBezTo>
                  <a:cubicBezTo>
                    <a:pt x="35" y="294"/>
                    <a:pt x="34" y="295"/>
                    <a:pt x="34" y="296"/>
                  </a:cubicBezTo>
                  <a:cubicBezTo>
                    <a:pt x="33" y="296"/>
                    <a:pt x="32" y="297"/>
                    <a:pt x="32" y="298"/>
                  </a:cubicBezTo>
                  <a:cubicBezTo>
                    <a:pt x="31" y="299"/>
                    <a:pt x="32" y="300"/>
                    <a:pt x="32" y="301"/>
                  </a:cubicBezTo>
                  <a:cubicBezTo>
                    <a:pt x="32" y="302"/>
                    <a:pt x="31" y="303"/>
                    <a:pt x="31" y="303"/>
                  </a:cubicBezTo>
                  <a:cubicBezTo>
                    <a:pt x="30" y="303"/>
                    <a:pt x="29" y="304"/>
                    <a:pt x="28" y="304"/>
                  </a:cubicBezTo>
                  <a:cubicBezTo>
                    <a:pt x="27" y="305"/>
                    <a:pt x="26" y="305"/>
                    <a:pt x="25" y="305"/>
                  </a:cubicBezTo>
                  <a:cubicBezTo>
                    <a:pt x="24" y="305"/>
                    <a:pt x="23" y="305"/>
                    <a:pt x="22" y="305"/>
                  </a:cubicBezTo>
                  <a:cubicBezTo>
                    <a:pt x="21" y="305"/>
                    <a:pt x="19" y="304"/>
                    <a:pt x="18" y="304"/>
                  </a:cubicBezTo>
                  <a:cubicBezTo>
                    <a:pt x="17" y="304"/>
                    <a:pt x="16" y="304"/>
                    <a:pt x="15" y="304"/>
                  </a:cubicBezTo>
                  <a:cubicBezTo>
                    <a:pt x="14" y="304"/>
                    <a:pt x="13" y="305"/>
                    <a:pt x="12" y="305"/>
                  </a:cubicBezTo>
                  <a:cubicBezTo>
                    <a:pt x="12" y="306"/>
                    <a:pt x="10" y="306"/>
                    <a:pt x="9" y="307"/>
                  </a:cubicBezTo>
                  <a:cubicBezTo>
                    <a:pt x="9" y="307"/>
                    <a:pt x="7" y="307"/>
                    <a:pt x="6" y="307"/>
                  </a:cubicBezTo>
                  <a:cubicBezTo>
                    <a:pt x="5" y="307"/>
                    <a:pt x="4" y="308"/>
                    <a:pt x="3" y="307"/>
                  </a:cubicBezTo>
                  <a:cubicBezTo>
                    <a:pt x="2" y="307"/>
                    <a:pt x="1" y="306"/>
                    <a:pt x="1" y="305"/>
                  </a:cubicBezTo>
                  <a:cubicBezTo>
                    <a:pt x="1" y="304"/>
                    <a:pt x="0" y="303"/>
                    <a:pt x="0" y="302"/>
                  </a:cubicBezTo>
                  <a:cubicBezTo>
                    <a:pt x="0" y="301"/>
                    <a:pt x="0" y="299"/>
                    <a:pt x="0" y="298"/>
                  </a:cubicBezTo>
                  <a:cubicBezTo>
                    <a:pt x="0" y="297"/>
                    <a:pt x="0" y="295"/>
                    <a:pt x="0" y="294"/>
                  </a:cubicBezTo>
                  <a:cubicBezTo>
                    <a:pt x="0" y="292"/>
                    <a:pt x="0" y="290"/>
                    <a:pt x="0" y="289"/>
                  </a:cubicBezTo>
                  <a:cubicBezTo>
                    <a:pt x="0" y="288"/>
                    <a:pt x="1" y="286"/>
                    <a:pt x="1" y="284"/>
                  </a:cubicBezTo>
                  <a:cubicBezTo>
                    <a:pt x="2" y="284"/>
                    <a:pt x="3" y="282"/>
                    <a:pt x="3" y="281"/>
                  </a:cubicBezTo>
                  <a:cubicBezTo>
                    <a:pt x="4" y="281"/>
                    <a:pt x="5" y="279"/>
                    <a:pt x="5" y="278"/>
                  </a:cubicBezTo>
                  <a:cubicBezTo>
                    <a:pt x="5" y="277"/>
                    <a:pt x="6" y="276"/>
                    <a:pt x="7" y="276"/>
                  </a:cubicBezTo>
                  <a:cubicBezTo>
                    <a:pt x="7" y="276"/>
                    <a:pt x="7" y="276"/>
                    <a:pt x="8" y="276"/>
                  </a:cubicBezTo>
                  <a:cubicBezTo>
                    <a:pt x="8" y="277"/>
                    <a:pt x="9" y="277"/>
                    <a:pt x="9" y="277"/>
                  </a:cubicBezTo>
                  <a:cubicBezTo>
                    <a:pt x="9" y="277"/>
                    <a:pt x="10" y="276"/>
                    <a:pt x="10" y="276"/>
                  </a:cubicBezTo>
                  <a:cubicBezTo>
                    <a:pt x="11" y="275"/>
                    <a:pt x="11" y="274"/>
                    <a:pt x="12" y="273"/>
                  </a:cubicBezTo>
                  <a:cubicBezTo>
                    <a:pt x="12" y="272"/>
                    <a:pt x="12" y="270"/>
                    <a:pt x="13" y="268"/>
                  </a:cubicBezTo>
                  <a:cubicBezTo>
                    <a:pt x="13" y="267"/>
                    <a:pt x="13" y="264"/>
                    <a:pt x="12" y="263"/>
                  </a:cubicBezTo>
                  <a:cubicBezTo>
                    <a:pt x="12" y="261"/>
                    <a:pt x="11" y="258"/>
                    <a:pt x="11" y="257"/>
                  </a:cubicBezTo>
                  <a:cubicBezTo>
                    <a:pt x="11" y="256"/>
                    <a:pt x="11" y="254"/>
                    <a:pt x="11" y="253"/>
                  </a:cubicBezTo>
                  <a:cubicBezTo>
                    <a:pt x="11" y="253"/>
                    <a:pt x="12" y="252"/>
                    <a:pt x="12" y="252"/>
                  </a:cubicBezTo>
                  <a:cubicBezTo>
                    <a:pt x="12" y="252"/>
                    <a:pt x="12" y="252"/>
                    <a:pt x="13" y="252"/>
                  </a:cubicBezTo>
                  <a:cubicBezTo>
                    <a:pt x="13" y="253"/>
                    <a:pt x="13" y="253"/>
                    <a:pt x="14" y="252"/>
                  </a:cubicBezTo>
                  <a:cubicBezTo>
                    <a:pt x="14" y="252"/>
                    <a:pt x="14" y="251"/>
                    <a:pt x="14" y="251"/>
                  </a:cubicBezTo>
                  <a:cubicBezTo>
                    <a:pt x="14" y="250"/>
                    <a:pt x="13" y="249"/>
                    <a:pt x="13" y="249"/>
                  </a:cubicBezTo>
                  <a:cubicBezTo>
                    <a:pt x="13" y="248"/>
                    <a:pt x="12" y="247"/>
                    <a:pt x="12" y="247"/>
                  </a:cubicBezTo>
                  <a:cubicBezTo>
                    <a:pt x="12" y="246"/>
                    <a:pt x="12" y="244"/>
                    <a:pt x="12" y="244"/>
                  </a:cubicBezTo>
                  <a:cubicBezTo>
                    <a:pt x="12" y="243"/>
                    <a:pt x="12" y="241"/>
                    <a:pt x="12" y="240"/>
                  </a:cubicBezTo>
                  <a:cubicBezTo>
                    <a:pt x="12" y="240"/>
                    <a:pt x="13" y="238"/>
                    <a:pt x="14" y="238"/>
                  </a:cubicBezTo>
                  <a:cubicBezTo>
                    <a:pt x="14" y="237"/>
                    <a:pt x="15" y="236"/>
                    <a:pt x="15" y="235"/>
                  </a:cubicBezTo>
                  <a:cubicBezTo>
                    <a:pt x="16" y="234"/>
                    <a:pt x="16" y="232"/>
                    <a:pt x="16" y="232"/>
                  </a:cubicBezTo>
                  <a:cubicBezTo>
                    <a:pt x="16" y="231"/>
                    <a:pt x="17" y="229"/>
                    <a:pt x="18" y="228"/>
                  </a:cubicBezTo>
                  <a:cubicBezTo>
                    <a:pt x="18" y="227"/>
                    <a:pt x="19" y="224"/>
                    <a:pt x="20" y="223"/>
                  </a:cubicBezTo>
                  <a:cubicBezTo>
                    <a:pt x="20" y="222"/>
                    <a:pt x="21" y="221"/>
                    <a:pt x="21" y="220"/>
                  </a:cubicBezTo>
                  <a:cubicBezTo>
                    <a:pt x="21" y="220"/>
                    <a:pt x="21" y="218"/>
                    <a:pt x="21" y="218"/>
                  </a:cubicBezTo>
                  <a:cubicBezTo>
                    <a:pt x="21" y="217"/>
                    <a:pt x="20" y="216"/>
                    <a:pt x="20" y="215"/>
                  </a:cubicBezTo>
                  <a:cubicBezTo>
                    <a:pt x="20" y="215"/>
                    <a:pt x="20" y="214"/>
                    <a:pt x="20" y="213"/>
                  </a:cubicBezTo>
                  <a:cubicBezTo>
                    <a:pt x="20" y="213"/>
                    <a:pt x="21" y="213"/>
                    <a:pt x="21" y="213"/>
                  </a:cubicBezTo>
                  <a:cubicBezTo>
                    <a:pt x="22" y="212"/>
                    <a:pt x="23" y="211"/>
                    <a:pt x="23" y="211"/>
                  </a:cubicBezTo>
                  <a:cubicBezTo>
                    <a:pt x="24" y="211"/>
                    <a:pt x="24" y="210"/>
                    <a:pt x="24" y="209"/>
                  </a:cubicBezTo>
                  <a:cubicBezTo>
                    <a:pt x="24" y="209"/>
                    <a:pt x="25" y="207"/>
                    <a:pt x="25" y="207"/>
                  </a:cubicBezTo>
                  <a:cubicBezTo>
                    <a:pt x="26" y="206"/>
                    <a:pt x="27" y="206"/>
                    <a:pt x="27" y="205"/>
                  </a:cubicBezTo>
                  <a:cubicBezTo>
                    <a:pt x="28" y="204"/>
                    <a:pt x="28" y="202"/>
                    <a:pt x="28" y="201"/>
                  </a:cubicBezTo>
                  <a:cubicBezTo>
                    <a:pt x="29" y="201"/>
                    <a:pt x="30" y="199"/>
                    <a:pt x="31" y="199"/>
                  </a:cubicBezTo>
                  <a:cubicBezTo>
                    <a:pt x="31" y="198"/>
                    <a:pt x="32" y="197"/>
                    <a:pt x="33" y="197"/>
                  </a:cubicBezTo>
                  <a:cubicBezTo>
                    <a:pt x="33" y="196"/>
                    <a:pt x="35" y="195"/>
                    <a:pt x="35" y="194"/>
                  </a:cubicBezTo>
                  <a:cubicBezTo>
                    <a:pt x="36" y="193"/>
                    <a:pt x="37" y="192"/>
                    <a:pt x="38" y="191"/>
                  </a:cubicBezTo>
                  <a:cubicBezTo>
                    <a:pt x="39" y="191"/>
                    <a:pt x="40" y="190"/>
                    <a:pt x="40" y="189"/>
                  </a:cubicBezTo>
                  <a:cubicBezTo>
                    <a:pt x="41" y="188"/>
                    <a:pt x="41" y="187"/>
                    <a:pt x="42" y="186"/>
                  </a:cubicBezTo>
                  <a:cubicBezTo>
                    <a:pt x="42" y="186"/>
                    <a:pt x="44" y="186"/>
                    <a:pt x="44" y="186"/>
                  </a:cubicBezTo>
                  <a:cubicBezTo>
                    <a:pt x="44" y="185"/>
                    <a:pt x="45" y="184"/>
                    <a:pt x="45" y="184"/>
                  </a:cubicBezTo>
                  <a:cubicBezTo>
                    <a:pt x="45" y="183"/>
                    <a:pt x="46" y="181"/>
                    <a:pt x="45" y="181"/>
                  </a:cubicBezTo>
                  <a:cubicBezTo>
                    <a:pt x="45" y="181"/>
                    <a:pt x="44" y="182"/>
                    <a:pt x="44" y="182"/>
                  </a:cubicBezTo>
                  <a:cubicBezTo>
                    <a:pt x="43" y="183"/>
                    <a:pt x="41" y="183"/>
                    <a:pt x="41" y="184"/>
                  </a:cubicBezTo>
                  <a:cubicBezTo>
                    <a:pt x="40" y="185"/>
                    <a:pt x="39" y="186"/>
                    <a:pt x="39" y="187"/>
                  </a:cubicBezTo>
                  <a:cubicBezTo>
                    <a:pt x="38" y="188"/>
                    <a:pt x="36" y="191"/>
                    <a:pt x="35" y="192"/>
                  </a:cubicBezTo>
                  <a:cubicBezTo>
                    <a:pt x="35" y="192"/>
                    <a:pt x="33" y="193"/>
                    <a:pt x="32" y="194"/>
                  </a:cubicBezTo>
                  <a:cubicBezTo>
                    <a:pt x="31" y="195"/>
                    <a:pt x="29" y="196"/>
                    <a:pt x="28" y="197"/>
                  </a:cubicBezTo>
                  <a:cubicBezTo>
                    <a:pt x="28" y="197"/>
                    <a:pt x="27" y="197"/>
                    <a:pt x="26" y="196"/>
                  </a:cubicBezTo>
                  <a:cubicBezTo>
                    <a:pt x="26" y="196"/>
                    <a:pt x="27" y="194"/>
                    <a:pt x="26" y="194"/>
                  </a:cubicBezTo>
                  <a:cubicBezTo>
                    <a:pt x="26" y="193"/>
                    <a:pt x="25" y="193"/>
                    <a:pt x="25" y="192"/>
                  </a:cubicBezTo>
                  <a:cubicBezTo>
                    <a:pt x="25" y="192"/>
                    <a:pt x="26" y="191"/>
                    <a:pt x="26" y="190"/>
                  </a:cubicBezTo>
                  <a:cubicBezTo>
                    <a:pt x="26" y="190"/>
                    <a:pt x="26" y="190"/>
                    <a:pt x="26" y="189"/>
                  </a:cubicBezTo>
                  <a:cubicBezTo>
                    <a:pt x="26" y="189"/>
                    <a:pt x="25" y="190"/>
                    <a:pt x="24" y="190"/>
                  </a:cubicBezTo>
                  <a:cubicBezTo>
                    <a:pt x="24" y="190"/>
                    <a:pt x="23" y="190"/>
                    <a:pt x="22" y="189"/>
                  </a:cubicBezTo>
                  <a:cubicBezTo>
                    <a:pt x="22" y="189"/>
                    <a:pt x="21" y="188"/>
                    <a:pt x="20" y="188"/>
                  </a:cubicBezTo>
                  <a:cubicBezTo>
                    <a:pt x="20" y="187"/>
                    <a:pt x="19" y="186"/>
                    <a:pt x="19" y="185"/>
                  </a:cubicBezTo>
                  <a:cubicBezTo>
                    <a:pt x="19" y="184"/>
                    <a:pt x="19" y="182"/>
                    <a:pt x="19" y="181"/>
                  </a:cubicBezTo>
                  <a:cubicBezTo>
                    <a:pt x="20" y="180"/>
                    <a:pt x="20" y="176"/>
                    <a:pt x="20" y="174"/>
                  </a:cubicBezTo>
                  <a:cubicBezTo>
                    <a:pt x="21" y="173"/>
                    <a:pt x="21" y="171"/>
                    <a:pt x="22" y="170"/>
                  </a:cubicBezTo>
                  <a:cubicBezTo>
                    <a:pt x="22" y="169"/>
                    <a:pt x="24" y="168"/>
                    <a:pt x="24" y="167"/>
                  </a:cubicBezTo>
                  <a:cubicBezTo>
                    <a:pt x="25" y="167"/>
                    <a:pt x="25" y="165"/>
                    <a:pt x="25" y="164"/>
                  </a:cubicBezTo>
                  <a:cubicBezTo>
                    <a:pt x="26" y="163"/>
                    <a:pt x="26" y="162"/>
                    <a:pt x="26" y="161"/>
                  </a:cubicBezTo>
                  <a:cubicBezTo>
                    <a:pt x="26" y="160"/>
                    <a:pt x="28" y="159"/>
                    <a:pt x="28" y="159"/>
                  </a:cubicBezTo>
                  <a:cubicBezTo>
                    <a:pt x="29" y="158"/>
                    <a:pt x="30" y="157"/>
                    <a:pt x="30" y="157"/>
                  </a:cubicBezTo>
                  <a:cubicBezTo>
                    <a:pt x="30" y="156"/>
                    <a:pt x="31" y="154"/>
                    <a:pt x="30" y="154"/>
                  </a:cubicBezTo>
                  <a:cubicBezTo>
                    <a:pt x="30" y="153"/>
                    <a:pt x="28" y="156"/>
                    <a:pt x="27" y="156"/>
                  </a:cubicBezTo>
                  <a:cubicBezTo>
                    <a:pt x="27" y="156"/>
                    <a:pt x="26" y="157"/>
                    <a:pt x="26" y="157"/>
                  </a:cubicBezTo>
                  <a:cubicBezTo>
                    <a:pt x="26" y="158"/>
                    <a:pt x="25" y="159"/>
                    <a:pt x="24" y="160"/>
                  </a:cubicBezTo>
                  <a:cubicBezTo>
                    <a:pt x="24" y="161"/>
                    <a:pt x="23" y="162"/>
                    <a:pt x="22" y="162"/>
                  </a:cubicBezTo>
                  <a:cubicBezTo>
                    <a:pt x="22" y="162"/>
                    <a:pt x="21" y="163"/>
                    <a:pt x="21" y="163"/>
                  </a:cubicBezTo>
                  <a:cubicBezTo>
                    <a:pt x="20" y="164"/>
                    <a:pt x="20" y="165"/>
                    <a:pt x="20" y="166"/>
                  </a:cubicBezTo>
                  <a:cubicBezTo>
                    <a:pt x="19" y="166"/>
                    <a:pt x="19" y="167"/>
                    <a:pt x="18" y="166"/>
                  </a:cubicBezTo>
                  <a:cubicBezTo>
                    <a:pt x="18" y="166"/>
                    <a:pt x="17" y="166"/>
                    <a:pt x="17" y="165"/>
                  </a:cubicBezTo>
                  <a:cubicBezTo>
                    <a:pt x="17" y="165"/>
                    <a:pt x="17" y="164"/>
                    <a:pt x="17" y="163"/>
                  </a:cubicBezTo>
                  <a:cubicBezTo>
                    <a:pt x="17" y="162"/>
                    <a:pt x="16" y="161"/>
                    <a:pt x="16" y="160"/>
                  </a:cubicBezTo>
                  <a:cubicBezTo>
                    <a:pt x="16" y="160"/>
                    <a:pt x="16" y="159"/>
                    <a:pt x="17" y="159"/>
                  </a:cubicBezTo>
                  <a:cubicBezTo>
                    <a:pt x="17" y="158"/>
                    <a:pt x="18" y="157"/>
                    <a:pt x="19" y="157"/>
                  </a:cubicBezTo>
                  <a:cubicBezTo>
                    <a:pt x="19" y="156"/>
                    <a:pt x="19" y="155"/>
                    <a:pt x="19" y="155"/>
                  </a:cubicBezTo>
                  <a:cubicBezTo>
                    <a:pt x="20" y="154"/>
                    <a:pt x="20" y="153"/>
                    <a:pt x="20" y="152"/>
                  </a:cubicBezTo>
                  <a:cubicBezTo>
                    <a:pt x="21" y="152"/>
                    <a:pt x="21" y="150"/>
                    <a:pt x="22" y="149"/>
                  </a:cubicBezTo>
                  <a:cubicBezTo>
                    <a:pt x="22" y="149"/>
                    <a:pt x="22" y="148"/>
                    <a:pt x="23" y="147"/>
                  </a:cubicBezTo>
                  <a:cubicBezTo>
                    <a:pt x="23" y="146"/>
                    <a:pt x="25" y="146"/>
                    <a:pt x="25" y="145"/>
                  </a:cubicBezTo>
                  <a:cubicBezTo>
                    <a:pt x="25" y="144"/>
                    <a:pt x="26" y="143"/>
                    <a:pt x="26" y="143"/>
                  </a:cubicBezTo>
                  <a:cubicBezTo>
                    <a:pt x="26" y="142"/>
                    <a:pt x="27" y="141"/>
                    <a:pt x="27" y="140"/>
                  </a:cubicBezTo>
                  <a:cubicBezTo>
                    <a:pt x="28" y="140"/>
                    <a:pt x="29" y="139"/>
                    <a:pt x="30" y="138"/>
                  </a:cubicBezTo>
                  <a:cubicBezTo>
                    <a:pt x="30" y="138"/>
                    <a:pt x="31" y="136"/>
                    <a:pt x="32" y="135"/>
                  </a:cubicBezTo>
                  <a:cubicBezTo>
                    <a:pt x="32" y="135"/>
                    <a:pt x="33" y="135"/>
                    <a:pt x="34" y="134"/>
                  </a:cubicBezTo>
                  <a:cubicBezTo>
                    <a:pt x="34" y="134"/>
                    <a:pt x="34" y="134"/>
                    <a:pt x="34" y="133"/>
                  </a:cubicBezTo>
                  <a:cubicBezTo>
                    <a:pt x="34" y="133"/>
                    <a:pt x="33" y="133"/>
                    <a:pt x="32" y="133"/>
                  </a:cubicBezTo>
                  <a:cubicBezTo>
                    <a:pt x="32" y="133"/>
                    <a:pt x="32" y="134"/>
                    <a:pt x="32" y="134"/>
                  </a:cubicBezTo>
                  <a:cubicBezTo>
                    <a:pt x="31" y="134"/>
                    <a:pt x="31" y="133"/>
                    <a:pt x="31" y="133"/>
                  </a:cubicBezTo>
                  <a:cubicBezTo>
                    <a:pt x="31" y="133"/>
                    <a:pt x="32" y="132"/>
                    <a:pt x="32" y="132"/>
                  </a:cubicBezTo>
                  <a:cubicBezTo>
                    <a:pt x="32" y="132"/>
                    <a:pt x="33" y="131"/>
                    <a:pt x="33" y="131"/>
                  </a:cubicBezTo>
                  <a:cubicBezTo>
                    <a:pt x="33" y="131"/>
                    <a:pt x="33" y="130"/>
                    <a:pt x="33" y="130"/>
                  </a:cubicBezTo>
                  <a:cubicBezTo>
                    <a:pt x="32" y="130"/>
                    <a:pt x="32" y="131"/>
                    <a:pt x="31" y="13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267">
              <a:extLst>
                <a:ext uri="{FF2B5EF4-FFF2-40B4-BE49-F238E27FC236}">
                  <a16:creationId xmlns:a16="http://schemas.microsoft.com/office/drawing/2014/main" id="{3CA2A4CB-CC2E-4132-8BAD-33CD68329034}"/>
                </a:ext>
              </a:extLst>
            </p:cNvPr>
            <p:cNvSpPr>
              <a:spLocks/>
            </p:cNvSpPr>
            <p:nvPr/>
          </p:nvSpPr>
          <p:spPr bwMode="auto">
            <a:xfrm>
              <a:off x="6044430" y="2508222"/>
              <a:ext cx="99813" cy="94823"/>
            </a:xfrm>
            <a:custGeom>
              <a:avLst/>
              <a:gdLst/>
              <a:ahLst/>
              <a:cxnLst>
                <a:cxn ang="0">
                  <a:pos x="34" y="25"/>
                </a:cxn>
                <a:cxn ang="0">
                  <a:pos x="34" y="28"/>
                </a:cxn>
                <a:cxn ang="0">
                  <a:pos x="32" y="31"/>
                </a:cxn>
                <a:cxn ang="0">
                  <a:pos x="29" y="32"/>
                </a:cxn>
                <a:cxn ang="0">
                  <a:pos x="26" y="32"/>
                </a:cxn>
                <a:cxn ang="0">
                  <a:pos x="22" y="32"/>
                </a:cxn>
                <a:cxn ang="0">
                  <a:pos x="19" y="31"/>
                </a:cxn>
                <a:cxn ang="0">
                  <a:pos x="16" y="30"/>
                </a:cxn>
                <a:cxn ang="0">
                  <a:pos x="14" y="30"/>
                </a:cxn>
                <a:cxn ang="0">
                  <a:pos x="13" y="28"/>
                </a:cxn>
                <a:cxn ang="0">
                  <a:pos x="11" y="26"/>
                </a:cxn>
                <a:cxn ang="0">
                  <a:pos x="10" y="24"/>
                </a:cxn>
                <a:cxn ang="0">
                  <a:pos x="9" y="22"/>
                </a:cxn>
                <a:cxn ang="0">
                  <a:pos x="8" y="22"/>
                </a:cxn>
                <a:cxn ang="0">
                  <a:pos x="5" y="24"/>
                </a:cxn>
                <a:cxn ang="0">
                  <a:pos x="3" y="24"/>
                </a:cxn>
                <a:cxn ang="0">
                  <a:pos x="2" y="24"/>
                </a:cxn>
                <a:cxn ang="0">
                  <a:pos x="0" y="25"/>
                </a:cxn>
                <a:cxn ang="0">
                  <a:pos x="0" y="21"/>
                </a:cxn>
                <a:cxn ang="0">
                  <a:pos x="1" y="18"/>
                </a:cxn>
                <a:cxn ang="0">
                  <a:pos x="3" y="16"/>
                </a:cxn>
                <a:cxn ang="0">
                  <a:pos x="3" y="14"/>
                </a:cxn>
                <a:cxn ang="0">
                  <a:pos x="3" y="12"/>
                </a:cxn>
                <a:cxn ang="0">
                  <a:pos x="2" y="10"/>
                </a:cxn>
                <a:cxn ang="0">
                  <a:pos x="3" y="8"/>
                </a:cxn>
                <a:cxn ang="0">
                  <a:pos x="5" y="7"/>
                </a:cxn>
                <a:cxn ang="0">
                  <a:pos x="8" y="4"/>
                </a:cxn>
                <a:cxn ang="0">
                  <a:pos x="13" y="2"/>
                </a:cxn>
                <a:cxn ang="0">
                  <a:pos x="16" y="0"/>
                </a:cxn>
                <a:cxn ang="0">
                  <a:pos x="18" y="0"/>
                </a:cxn>
                <a:cxn ang="0">
                  <a:pos x="21" y="1"/>
                </a:cxn>
                <a:cxn ang="0">
                  <a:pos x="23" y="4"/>
                </a:cxn>
                <a:cxn ang="0">
                  <a:pos x="27" y="7"/>
                </a:cxn>
                <a:cxn ang="0">
                  <a:pos x="30" y="9"/>
                </a:cxn>
                <a:cxn ang="0">
                  <a:pos x="33" y="9"/>
                </a:cxn>
                <a:cxn ang="0">
                  <a:pos x="33" y="11"/>
                </a:cxn>
                <a:cxn ang="0">
                  <a:pos x="33" y="13"/>
                </a:cxn>
                <a:cxn ang="0">
                  <a:pos x="33" y="16"/>
                </a:cxn>
                <a:cxn ang="0">
                  <a:pos x="34" y="19"/>
                </a:cxn>
                <a:cxn ang="0">
                  <a:pos x="33" y="22"/>
                </a:cxn>
                <a:cxn ang="0">
                  <a:pos x="34" y="25"/>
                </a:cxn>
              </a:cxnLst>
              <a:rect l="0" t="0" r="r" b="b"/>
              <a:pathLst>
                <a:path w="34" h="32">
                  <a:moveTo>
                    <a:pt x="34" y="25"/>
                  </a:moveTo>
                  <a:cubicBezTo>
                    <a:pt x="34" y="26"/>
                    <a:pt x="34" y="28"/>
                    <a:pt x="34" y="28"/>
                  </a:cubicBezTo>
                  <a:cubicBezTo>
                    <a:pt x="34" y="29"/>
                    <a:pt x="33" y="30"/>
                    <a:pt x="32" y="31"/>
                  </a:cubicBezTo>
                  <a:cubicBezTo>
                    <a:pt x="32" y="31"/>
                    <a:pt x="30" y="32"/>
                    <a:pt x="29" y="32"/>
                  </a:cubicBezTo>
                  <a:cubicBezTo>
                    <a:pt x="29" y="32"/>
                    <a:pt x="27" y="32"/>
                    <a:pt x="26" y="32"/>
                  </a:cubicBezTo>
                  <a:cubicBezTo>
                    <a:pt x="25" y="32"/>
                    <a:pt x="23" y="32"/>
                    <a:pt x="22" y="32"/>
                  </a:cubicBezTo>
                  <a:cubicBezTo>
                    <a:pt x="21" y="32"/>
                    <a:pt x="20" y="31"/>
                    <a:pt x="19" y="31"/>
                  </a:cubicBezTo>
                  <a:cubicBezTo>
                    <a:pt x="18" y="30"/>
                    <a:pt x="16" y="30"/>
                    <a:pt x="16" y="30"/>
                  </a:cubicBezTo>
                  <a:cubicBezTo>
                    <a:pt x="15" y="30"/>
                    <a:pt x="15" y="30"/>
                    <a:pt x="14" y="30"/>
                  </a:cubicBezTo>
                  <a:cubicBezTo>
                    <a:pt x="14" y="30"/>
                    <a:pt x="14" y="29"/>
                    <a:pt x="13" y="28"/>
                  </a:cubicBezTo>
                  <a:cubicBezTo>
                    <a:pt x="13" y="28"/>
                    <a:pt x="11" y="27"/>
                    <a:pt x="11" y="26"/>
                  </a:cubicBezTo>
                  <a:cubicBezTo>
                    <a:pt x="10" y="26"/>
                    <a:pt x="11" y="25"/>
                    <a:pt x="10" y="24"/>
                  </a:cubicBezTo>
                  <a:cubicBezTo>
                    <a:pt x="10" y="24"/>
                    <a:pt x="10" y="23"/>
                    <a:pt x="9" y="22"/>
                  </a:cubicBezTo>
                  <a:cubicBezTo>
                    <a:pt x="9" y="22"/>
                    <a:pt x="8" y="22"/>
                    <a:pt x="8" y="22"/>
                  </a:cubicBezTo>
                  <a:cubicBezTo>
                    <a:pt x="7" y="22"/>
                    <a:pt x="6" y="23"/>
                    <a:pt x="5" y="24"/>
                  </a:cubicBezTo>
                  <a:cubicBezTo>
                    <a:pt x="4" y="24"/>
                    <a:pt x="3" y="23"/>
                    <a:pt x="3" y="24"/>
                  </a:cubicBezTo>
                  <a:cubicBezTo>
                    <a:pt x="3" y="24"/>
                    <a:pt x="2" y="24"/>
                    <a:pt x="2" y="24"/>
                  </a:cubicBezTo>
                  <a:cubicBezTo>
                    <a:pt x="1" y="25"/>
                    <a:pt x="0" y="25"/>
                    <a:pt x="0" y="25"/>
                  </a:cubicBezTo>
                  <a:cubicBezTo>
                    <a:pt x="0" y="24"/>
                    <a:pt x="0" y="22"/>
                    <a:pt x="0" y="21"/>
                  </a:cubicBezTo>
                  <a:cubicBezTo>
                    <a:pt x="0" y="20"/>
                    <a:pt x="1" y="19"/>
                    <a:pt x="1" y="18"/>
                  </a:cubicBezTo>
                  <a:cubicBezTo>
                    <a:pt x="1" y="17"/>
                    <a:pt x="2" y="16"/>
                    <a:pt x="3" y="16"/>
                  </a:cubicBezTo>
                  <a:cubicBezTo>
                    <a:pt x="3" y="15"/>
                    <a:pt x="3" y="14"/>
                    <a:pt x="3" y="14"/>
                  </a:cubicBezTo>
                  <a:cubicBezTo>
                    <a:pt x="3" y="13"/>
                    <a:pt x="3" y="12"/>
                    <a:pt x="3" y="12"/>
                  </a:cubicBezTo>
                  <a:cubicBezTo>
                    <a:pt x="3" y="11"/>
                    <a:pt x="2" y="10"/>
                    <a:pt x="2" y="10"/>
                  </a:cubicBezTo>
                  <a:cubicBezTo>
                    <a:pt x="2" y="9"/>
                    <a:pt x="3" y="8"/>
                    <a:pt x="3" y="8"/>
                  </a:cubicBezTo>
                  <a:cubicBezTo>
                    <a:pt x="3" y="8"/>
                    <a:pt x="4" y="7"/>
                    <a:pt x="5" y="7"/>
                  </a:cubicBezTo>
                  <a:cubicBezTo>
                    <a:pt x="5" y="6"/>
                    <a:pt x="7" y="5"/>
                    <a:pt x="8" y="4"/>
                  </a:cubicBezTo>
                  <a:cubicBezTo>
                    <a:pt x="10" y="4"/>
                    <a:pt x="12" y="3"/>
                    <a:pt x="13" y="2"/>
                  </a:cubicBezTo>
                  <a:cubicBezTo>
                    <a:pt x="14" y="2"/>
                    <a:pt x="16" y="1"/>
                    <a:pt x="16" y="0"/>
                  </a:cubicBezTo>
                  <a:cubicBezTo>
                    <a:pt x="17" y="0"/>
                    <a:pt x="18" y="0"/>
                    <a:pt x="18" y="0"/>
                  </a:cubicBezTo>
                  <a:cubicBezTo>
                    <a:pt x="19" y="0"/>
                    <a:pt x="21" y="1"/>
                    <a:pt x="21" y="1"/>
                  </a:cubicBezTo>
                  <a:cubicBezTo>
                    <a:pt x="22" y="2"/>
                    <a:pt x="23" y="3"/>
                    <a:pt x="23" y="4"/>
                  </a:cubicBezTo>
                  <a:cubicBezTo>
                    <a:pt x="24" y="5"/>
                    <a:pt x="26" y="6"/>
                    <a:pt x="27" y="7"/>
                  </a:cubicBezTo>
                  <a:cubicBezTo>
                    <a:pt x="28" y="7"/>
                    <a:pt x="29" y="8"/>
                    <a:pt x="30" y="9"/>
                  </a:cubicBezTo>
                  <a:cubicBezTo>
                    <a:pt x="30" y="9"/>
                    <a:pt x="32" y="9"/>
                    <a:pt x="33" y="9"/>
                  </a:cubicBezTo>
                  <a:cubicBezTo>
                    <a:pt x="33" y="10"/>
                    <a:pt x="33" y="11"/>
                    <a:pt x="33" y="11"/>
                  </a:cubicBezTo>
                  <a:cubicBezTo>
                    <a:pt x="33" y="12"/>
                    <a:pt x="33" y="13"/>
                    <a:pt x="33" y="13"/>
                  </a:cubicBezTo>
                  <a:cubicBezTo>
                    <a:pt x="33" y="14"/>
                    <a:pt x="33" y="15"/>
                    <a:pt x="33" y="16"/>
                  </a:cubicBezTo>
                  <a:cubicBezTo>
                    <a:pt x="33" y="17"/>
                    <a:pt x="34" y="18"/>
                    <a:pt x="34" y="19"/>
                  </a:cubicBezTo>
                  <a:cubicBezTo>
                    <a:pt x="34" y="20"/>
                    <a:pt x="33" y="21"/>
                    <a:pt x="33" y="22"/>
                  </a:cubicBezTo>
                  <a:cubicBezTo>
                    <a:pt x="33" y="23"/>
                    <a:pt x="34" y="24"/>
                    <a:pt x="34" y="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268">
              <a:extLst>
                <a:ext uri="{FF2B5EF4-FFF2-40B4-BE49-F238E27FC236}">
                  <a16:creationId xmlns:a16="http://schemas.microsoft.com/office/drawing/2014/main" id="{F4C8E992-EEE0-4F78-89A9-A144919D5424}"/>
                </a:ext>
              </a:extLst>
            </p:cNvPr>
            <p:cNvSpPr>
              <a:spLocks/>
            </p:cNvSpPr>
            <p:nvPr/>
          </p:nvSpPr>
          <p:spPr bwMode="auto">
            <a:xfrm>
              <a:off x="5854785" y="2079025"/>
              <a:ext cx="9981" cy="9981"/>
            </a:xfrm>
            <a:custGeom>
              <a:avLst/>
              <a:gdLst/>
              <a:ahLst/>
              <a:cxnLst>
                <a:cxn ang="0">
                  <a:pos x="3" y="0"/>
                </a:cxn>
                <a:cxn ang="0">
                  <a:pos x="2" y="0"/>
                </a:cxn>
                <a:cxn ang="0">
                  <a:pos x="1" y="1"/>
                </a:cxn>
                <a:cxn ang="0">
                  <a:pos x="1" y="3"/>
                </a:cxn>
                <a:cxn ang="0">
                  <a:pos x="2" y="4"/>
                </a:cxn>
                <a:cxn ang="0">
                  <a:pos x="3" y="3"/>
                </a:cxn>
                <a:cxn ang="0">
                  <a:pos x="3" y="1"/>
                </a:cxn>
                <a:cxn ang="0">
                  <a:pos x="3" y="0"/>
                </a:cxn>
              </a:cxnLst>
              <a:rect l="0" t="0" r="r" b="b"/>
              <a:pathLst>
                <a:path w="4" h="4">
                  <a:moveTo>
                    <a:pt x="3" y="0"/>
                  </a:moveTo>
                  <a:cubicBezTo>
                    <a:pt x="3" y="0"/>
                    <a:pt x="2" y="0"/>
                    <a:pt x="2" y="0"/>
                  </a:cubicBezTo>
                  <a:cubicBezTo>
                    <a:pt x="2" y="0"/>
                    <a:pt x="1" y="1"/>
                    <a:pt x="1" y="1"/>
                  </a:cubicBezTo>
                  <a:cubicBezTo>
                    <a:pt x="0" y="2"/>
                    <a:pt x="1" y="2"/>
                    <a:pt x="1" y="3"/>
                  </a:cubicBezTo>
                  <a:cubicBezTo>
                    <a:pt x="1" y="3"/>
                    <a:pt x="2" y="4"/>
                    <a:pt x="2" y="4"/>
                  </a:cubicBezTo>
                  <a:cubicBezTo>
                    <a:pt x="2" y="4"/>
                    <a:pt x="3" y="3"/>
                    <a:pt x="3" y="3"/>
                  </a:cubicBezTo>
                  <a:cubicBezTo>
                    <a:pt x="4" y="3"/>
                    <a:pt x="3" y="2"/>
                    <a:pt x="3" y="1"/>
                  </a:cubicBezTo>
                  <a:cubicBezTo>
                    <a:pt x="3" y="1"/>
                    <a:pt x="4" y="0"/>
                    <a:pt x="3"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269">
              <a:extLst>
                <a:ext uri="{FF2B5EF4-FFF2-40B4-BE49-F238E27FC236}">
                  <a16:creationId xmlns:a16="http://schemas.microsoft.com/office/drawing/2014/main" id="{8373BCCE-49F8-4E21-8759-53B0A29F027D}"/>
                </a:ext>
              </a:extLst>
            </p:cNvPr>
            <p:cNvSpPr>
              <a:spLocks/>
            </p:cNvSpPr>
            <p:nvPr/>
          </p:nvSpPr>
          <p:spPr bwMode="auto">
            <a:xfrm>
              <a:off x="5697579" y="2670419"/>
              <a:ext cx="42421" cy="62384"/>
            </a:xfrm>
            <a:custGeom>
              <a:avLst/>
              <a:gdLst/>
              <a:ahLst/>
              <a:cxnLst>
                <a:cxn ang="0">
                  <a:pos x="13" y="8"/>
                </a:cxn>
                <a:cxn ang="0">
                  <a:pos x="13" y="7"/>
                </a:cxn>
                <a:cxn ang="0">
                  <a:pos x="11" y="7"/>
                </a:cxn>
                <a:cxn ang="0">
                  <a:pos x="13" y="4"/>
                </a:cxn>
                <a:cxn ang="0">
                  <a:pos x="14" y="3"/>
                </a:cxn>
                <a:cxn ang="0">
                  <a:pos x="14" y="0"/>
                </a:cxn>
                <a:cxn ang="0">
                  <a:pos x="12" y="0"/>
                </a:cxn>
                <a:cxn ang="0">
                  <a:pos x="10" y="0"/>
                </a:cxn>
                <a:cxn ang="0">
                  <a:pos x="8" y="1"/>
                </a:cxn>
                <a:cxn ang="0">
                  <a:pos x="8" y="2"/>
                </a:cxn>
                <a:cxn ang="0">
                  <a:pos x="10" y="3"/>
                </a:cxn>
                <a:cxn ang="0">
                  <a:pos x="8" y="4"/>
                </a:cxn>
                <a:cxn ang="0">
                  <a:pos x="8" y="5"/>
                </a:cxn>
                <a:cxn ang="0">
                  <a:pos x="7" y="5"/>
                </a:cxn>
                <a:cxn ang="0">
                  <a:pos x="6" y="4"/>
                </a:cxn>
                <a:cxn ang="0">
                  <a:pos x="5" y="5"/>
                </a:cxn>
                <a:cxn ang="0">
                  <a:pos x="5" y="7"/>
                </a:cxn>
                <a:cxn ang="0">
                  <a:pos x="4" y="8"/>
                </a:cxn>
                <a:cxn ang="0">
                  <a:pos x="2" y="11"/>
                </a:cxn>
                <a:cxn ang="0">
                  <a:pos x="0" y="12"/>
                </a:cxn>
                <a:cxn ang="0">
                  <a:pos x="1" y="13"/>
                </a:cxn>
                <a:cxn ang="0">
                  <a:pos x="2" y="14"/>
                </a:cxn>
                <a:cxn ang="0">
                  <a:pos x="2" y="16"/>
                </a:cxn>
                <a:cxn ang="0">
                  <a:pos x="1" y="17"/>
                </a:cxn>
                <a:cxn ang="0">
                  <a:pos x="0" y="19"/>
                </a:cxn>
                <a:cxn ang="0">
                  <a:pos x="1" y="20"/>
                </a:cxn>
                <a:cxn ang="0">
                  <a:pos x="2" y="21"/>
                </a:cxn>
                <a:cxn ang="0">
                  <a:pos x="4" y="20"/>
                </a:cxn>
                <a:cxn ang="0">
                  <a:pos x="6" y="20"/>
                </a:cxn>
                <a:cxn ang="0">
                  <a:pos x="8" y="19"/>
                </a:cxn>
                <a:cxn ang="0">
                  <a:pos x="8" y="18"/>
                </a:cxn>
                <a:cxn ang="0">
                  <a:pos x="7" y="17"/>
                </a:cxn>
                <a:cxn ang="0">
                  <a:pos x="8" y="16"/>
                </a:cxn>
                <a:cxn ang="0">
                  <a:pos x="9" y="15"/>
                </a:cxn>
                <a:cxn ang="0">
                  <a:pos x="9" y="14"/>
                </a:cxn>
                <a:cxn ang="0">
                  <a:pos x="8" y="14"/>
                </a:cxn>
                <a:cxn ang="0">
                  <a:pos x="9" y="12"/>
                </a:cxn>
                <a:cxn ang="0">
                  <a:pos x="9" y="11"/>
                </a:cxn>
                <a:cxn ang="0">
                  <a:pos x="10" y="9"/>
                </a:cxn>
                <a:cxn ang="0">
                  <a:pos x="12" y="9"/>
                </a:cxn>
                <a:cxn ang="0">
                  <a:pos x="13" y="8"/>
                </a:cxn>
              </a:cxnLst>
              <a:rect l="0" t="0" r="r" b="b"/>
              <a:pathLst>
                <a:path w="15" h="21">
                  <a:moveTo>
                    <a:pt x="13" y="8"/>
                  </a:moveTo>
                  <a:cubicBezTo>
                    <a:pt x="13" y="8"/>
                    <a:pt x="13" y="7"/>
                    <a:pt x="13" y="7"/>
                  </a:cubicBezTo>
                  <a:cubicBezTo>
                    <a:pt x="12" y="7"/>
                    <a:pt x="12" y="7"/>
                    <a:pt x="11" y="7"/>
                  </a:cubicBezTo>
                  <a:cubicBezTo>
                    <a:pt x="11" y="6"/>
                    <a:pt x="12" y="5"/>
                    <a:pt x="13" y="4"/>
                  </a:cubicBezTo>
                  <a:cubicBezTo>
                    <a:pt x="13" y="4"/>
                    <a:pt x="14" y="3"/>
                    <a:pt x="14" y="3"/>
                  </a:cubicBezTo>
                  <a:cubicBezTo>
                    <a:pt x="15" y="2"/>
                    <a:pt x="14" y="1"/>
                    <a:pt x="14" y="0"/>
                  </a:cubicBezTo>
                  <a:cubicBezTo>
                    <a:pt x="13" y="0"/>
                    <a:pt x="12" y="0"/>
                    <a:pt x="12" y="0"/>
                  </a:cubicBezTo>
                  <a:cubicBezTo>
                    <a:pt x="11" y="0"/>
                    <a:pt x="10" y="0"/>
                    <a:pt x="10" y="0"/>
                  </a:cubicBezTo>
                  <a:cubicBezTo>
                    <a:pt x="9" y="0"/>
                    <a:pt x="8" y="0"/>
                    <a:pt x="8" y="1"/>
                  </a:cubicBezTo>
                  <a:cubicBezTo>
                    <a:pt x="8" y="1"/>
                    <a:pt x="8" y="2"/>
                    <a:pt x="8" y="2"/>
                  </a:cubicBezTo>
                  <a:cubicBezTo>
                    <a:pt x="8" y="2"/>
                    <a:pt x="10" y="2"/>
                    <a:pt x="10" y="3"/>
                  </a:cubicBezTo>
                  <a:cubicBezTo>
                    <a:pt x="10" y="3"/>
                    <a:pt x="8" y="4"/>
                    <a:pt x="8" y="4"/>
                  </a:cubicBezTo>
                  <a:cubicBezTo>
                    <a:pt x="8" y="4"/>
                    <a:pt x="8" y="5"/>
                    <a:pt x="8" y="5"/>
                  </a:cubicBezTo>
                  <a:cubicBezTo>
                    <a:pt x="8" y="5"/>
                    <a:pt x="7" y="5"/>
                    <a:pt x="7" y="5"/>
                  </a:cubicBezTo>
                  <a:cubicBezTo>
                    <a:pt x="6" y="5"/>
                    <a:pt x="7" y="4"/>
                    <a:pt x="6" y="4"/>
                  </a:cubicBezTo>
                  <a:cubicBezTo>
                    <a:pt x="6" y="4"/>
                    <a:pt x="5" y="5"/>
                    <a:pt x="5" y="5"/>
                  </a:cubicBezTo>
                  <a:cubicBezTo>
                    <a:pt x="5" y="5"/>
                    <a:pt x="5" y="6"/>
                    <a:pt x="5" y="7"/>
                  </a:cubicBezTo>
                  <a:cubicBezTo>
                    <a:pt x="5" y="7"/>
                    <a:pt x="4" y="8"/>
                    <a:pt x="4" y="8"/>
                  </a:cubicBezTo>
                  <a:cubicBezTo>
                    <a:pt x="3" y="9"/>
                    <a:pt x="2" y="10"/>
                    <a:pt x="2" y="11"/>
                  </a:cubicBezTo>
                  <a:cubicBezTo>
                    <a:pt x="1" y="11"/>
                    <a:pt x="0" y="11"/>
                    <a:pt x="0" y="12"/>
                  </a:cubicBezTo>
                  <a:cubicBezTo>
                    <a:pt x="0" y="12"/>
                    <a:pt x="0" y="13"/>
                    <a:pt x="1" y="13"/>
                  </a:cubicBezTo>
                  <a:cubicBezTo>
                    <a:pt x="1" y="14"/>
                    <a:pt x="2" y="14"/>
                    <a:pt x="2" y="14"/>
                  </a:cubicBezTo>
                  <a:cubicBezTo>
                    <a:pt x="2" y="14"/>
                    <a:pt x="2" y="15"/>
                    <a:pt x="2" y="16"/>
                  </a:cubicBezTo>
                  <a:cubicBezTo>
                    <a:pt x="1" y="16"/>
                    <a:pt x="1" y="17"/>
                    <a:pt x="1" y="17"/>
                  </a:cubicBezTo>
                  <a:cubicBezTo>
                    <a:pt x="0" y="17"/>
                    <a:pt x="0" y="18"/>
                    <a:pt x="0" y="19"/>
                  </a:cubicBezTo>
                  <a:cubicBezTo>
                    <a:pt x="0" y="19"/>
                    <a:pt x="0" y="20"/>
                    <a:pt x="1" y="20"/>
                  </a:cubicBezTo>
                  <a:cubicBezTo>
                    <a:pt x="1" y="21"/>
                    <a:pt x="2" y="21"/>
                    <a:pt x="2" y="21"/>
                  </a:cubicBezTo>
                  <a:cubicBezTo>
                    <a:pt x="3" y="21"/>
                    <a:pt x="4" y="20"/>
                    <a:pt x="4" y="20"/>
                  </a:cubicBezTo>
                  <a:cubicBezTo>
                    <a:pt x="4" y="20"/>
                    <a:pt x="6" y="20"/>
                    <a:pt x="6" y="20"/>
                  </a:cubicBezTo>
                  <a:cubicBezTo>
                    <a:pt x="7" y="19"/>
                    <a:pt x="8" y="19"/>
                    <a:pt x="8" y="19"/>
                  </a:cubicBezTo>
                  <a:cubicBezTo>
                    <a:pt x="9" y="19"/>
                    <a:pt x="8" y="18"/>
                    <a:pt x="8" y="18"/>
                  </a:cubicBezTo>
                  <a:cubicBezTo>
                    <a:pt x="8" y="18"/>
                    <a:pt x="7" y="17"/>
                    <a:pt x="7" y="17"/>
                  </a:cubicBezTo>
                  <a:cubicBezTo>
                    <a:pt x="7" y="17"/>
                    <a:pt x="8" y="16"/>
                    <a:pt x="8" y="16"/>
                  </a:cubicBezTo>
                  <a:cubicBezTo>
                    <a:pt x="8" y="16"/>
                    <a:pt x="9" y="16"/>
                    <a:pt x="9" y="15"/>
                  </a:cubicBezTo>
                  <a:cubicBezTo>
                    <a:pt x="9" y="15"/>
                    <a:pt x="9" y="15"/>
                    <a:pt x="9" y="14"/>
                  </a:cubicBezTo>
                  <a:cubicBezTo>
                    <a:pt x="9" y="14"/>
                    <a:pt x="9" y="14"/>
                    <a:pt x="8" y="14"/>
                  </a:cubicBezTo>
                  <a:cubicBezTo>
                    <a:pt x="8" y="13"/>
                    <a:pt x="9" y="13"/>
                    <a:pt x="9" y="12"/>
                  </a:cubicBezTo>
                  <a:cubicBezTo>
                    <a:pt x="9" y="12"/>
                    <a:pt x="9" y="11"/>
                    <a:pt x="9" y="11"/>
                  </a:cubicBezTo>
                  <a:cubicBezTo>
                    <a:pt x="10" y="11"/>
                    <a:pt x="10" y="10"/>
                    <a:pt x="10" y="9"/>
                  </a:cubicBezTo>
                  <a:cubicBezTo>
                    <a:pt x="11" y="9"/>
                    <a:pt x="12" y="9"/>
                    <a:pt x="12" y="9"/>
                  </a:cubicBezTo>
                  <a:cubicBezTo>
                    <a:pt x="12" y="9"/>
                    <a:pt x="13" y="9"/>
                    <a:pt x="13"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270">
              <a:extLst>
                <a:ext uri="{FF2B5EF4-FFF2-40B4-BE49-F238E27FC236}">
                  <a16:creationId xmlns:a16="http://schemas.microsoft.com/office/drawing/2014/main" id="{8FEDD3BC-8A03-4074-86F6-6485E6E6AD1A}"/>
                </a:ext>
              </a:extLst>
            </p:cNvPr>
            <p:cNvSpPr>
              <a:spLocks/>
            </p:cNvSpPr>
            <p:nvPr/>
          </p:nvSpPr>
          <p:spPr bwMode="auto">
            <a:xfrm>
              <a:off x="5398139" y="2518203"/>
              <a:ext cx="209608" cy="259514"/>
            </a:xfrm>
            <a:custGeom>
              <a:avLst/>
              <a:gdLst/>
              <a:ahLst/>
              <a:cxnLst>
                <a:cxn ang="0">
                  <a:pos x="69" y="56"/>
                </a:cxn>
                <a:cxn ang="0">
                  <a:pos x="69" y="49"/>
                </a:cxn>
                <a:cxn ang="0">
                  <a:pos x="67" y="43"/>
                </a:cxn>
                <a:cxn ang="0">
                  <a:pos x="60" y="32"/>
                </a:cxn>
                <a:cxn ang="0">
                  <a:pos x="59" y="16"/>
                </a:cxn>
                <a:cxn ang="0">
                  <a:pos x="57" y="10"/>
                </a:cxn>
                <a:cxn ang="0">
                  <a:pos x="59" y="1"/>
                </a:cxn>
                <a:cxn ang="0">
                  <a:pos x="53" y="2"/>
                </a:cxn>
                <a:cxn ang="0">
                  <a:pos x="48" y="4"/>
                </a:cxn>
                <a:cxn ang="0">
                  <a:pos x="42" y="10"/>
                </a:cxn>
                <a:cxn ang="0">
                  <a:pos x="37" y="10"/>
                </a:cxn>
                <a:cxn ang="0">
                  <a:pos x="35" y="14"/>
                </a:cxn>
                <a:cxn ang="0">
                  <a:pos x="33" y="16"/>
                </a:cxn>
                <a:cxn ang="0">
                  <a:pos x="33" y="21"/>
                </a:cxn>
                <a:cxn ang="0">
                  <a:pos x="32" y="25"/>
                </a:cxn>
                <a:cxn ang="0">
                  <a:pos x="29" y="23"/>
                </a:cxn>
                <a:cxn ang="0">
                  <a:pos x="30" y="13"/>
                </a:cxn>
                <a:cxn ang="0">
                  <a:pos x="28" y="11"/>
                </a:cxn>
                <a:cxn ang="0">
                  <a:pos x="20" y="18"/>
                </a:cxn>
                <a:cxn ang="0">
                  <a:pos x="15" y="19"/>
                </a:cxn>
                <a:cxn ang="0">
                  <a:pos x="14" y="28"/>
                </a:cxn>
                <a:cxn ang="0">
                  <a:pos x="10" y="33"/>
                </a:cxn>
                <a:cxn ang="0">
                  <a:pos x="13" y="36"/>
                </a:cxn>
                <a:cxn ang="0">
                  <a:pos x="12" y="42"/>
                </a:cxn>
                <a:cxn ang="0">
                  <a:pos x="8" y="48"/>
                </a:cxn>
                <a:cxn ang="0">
                  <a:pos x="5" y="54"/>
                </a:cxn>
                <a:cxn ang="0">
                  <a:pos x="0" y="59"/>
                </a:cxn>
                <a:cxn ang="0">
                  <a:pos x="4" y="63"/>
                </a:cxn>
                <a:cxn ang="0">
                  <a:pos x="11" y="61"/>
                </a:cxn>
                <a:cxn ang="0">
                  <a:pos x="24" y="47"/>
                </a:cxn>
                <a:cxn ang="0">
                  <a:pos x="31" y="37"/>
                </a:cxn>
                <a:cxn ang="0">
                  <a:pos x="40" y="38"/>
                </a:cxn>
                <a:cxn ang="0">
                  <a:pos x="32" y="45"/>
                </a:cxn>
                <a:cxn ang="0">
                  <a:pos x="26" y="50"/>
                </a:cxn>
                <a:cxn ang="0">
                  <a:pos x="31" y="52"/>
                </a:cxn>
                <a:cxn ang="0">
                  <a:pos x="38" y="62"/>
                </a:cxn>
                <a:cxn ang="0">
                  <a:pos x="37" y="70"/>
                </a:cxn>
                <a:cxn ang="0">
                  <a:pos x="30" y="67"/>
                </a:cxn>
                <a:cxn ang="0">
                  <a:pos x="27" y="78"/>
                </a:cxn>
                <a:cxn ang="0">
                  <a:pos x="29" y="85"/>
                </a:cxn>
                <a:cxn ang="0">
                  <a:pos x="32" y="86"/>
                </a:cxn>
                <a:cxn ang="0">
                  <a:pos x="38" y="85"/>
                </a:cxn>
                <a:cxn ang="0">
                  <a:pos x="44" y="73"/>
                </a:cxn>
                <a:cxn ang="0">
                  <a:pos x="46" y="75"/>
                </a:cxn>
                <a:cxn ang="0">
                  <a:pos x="54" y="75"/>
                </a:cxn>
                <a:cxn ang="0">
                  <a:pos x="55" y="73"/>
                </a:cxn>
                <a:cxn ang="0">
                  <a:pos x="62" y="71"/>
                </a:cxn>
                <a:cxn ang="0">
                  <a:pos x="65" y="65"/>
                </a:cxn>
                <a:cxn ang="0">
                  <a:pos x="70" y="61"/>
                </a:cxn>
              </a:cxnLst>
              <a:rect l="0" t="0" r="r" b="b"/>
              <a:pathLst>
                <a:path w="71" h="87">
                  <a:moveTo>
                    <a:pt x="70" y="61"/>
                  </a:moveTo>
                  <a:cubicBezTo>
                    <a:pt x="70" y="61"/>
                    <a:pt x="70" y="59"/>
                    <a:pt x="70" y="59"/>
                  </a:cubicBezTo>
                  <a:cubicBezTo>
                    <a:pt x="70" y="58"/>
                    <a:pt x="69" y="57"/>
                    <a:pt x="69" y="56"/>
                  </a:cubicBezTo>
                  <a:cubicBezTo>
                    <a:pt x="69" y="56"/>
                    <a:pt x="70" y="55"/>
                    <a:pt x="70" y="55"/>
                  </a:cubicBezTo>
                  <a:cubicBezTo>
                    <a:pt x="71" y="54"/>
                    <a:pt x="71" y="53"/>
                    <a:pt x="70" y="52"/>
                  </a:cubicBezTo>
                  <a:cubicBezTo>
                    <a:pt x="70" y="51"/>
                    <a:pt x="70" y="50"/>
                    <a:pt x="69" y="49"/>
                  </a:cubicBezTo>
                  <a:cubicBezTo>
                    <a:pt x="69" y="49"/>
                    <a:pt x="68" y="48"/>
                    <a:pt x="68" y="48"/>
                  </a:cubicBezTo>
                  <a:cubicBezTo>
                    <a:pt x="67" y="47"/>
                    <a:pt x="67" y="46"/>
                    <a:pt x="67" y="45"/>
                  </a:cubicBezTo>
                  <a:cubicBezTo>
                    <a:pt x="67" y="44"/>
                    <a:pt x="67" y="43"/>
                    <a:pt x="67" y="43"/>
                  </a:cubicBezTo>
                  <a:cubicBezTo>
                    <a:pt x="67" y="42"/>
                    <a:pt x="66" y="41"/>
                    <a:pt x="66" y="40"/>
                  </a:cubicBezTo>
                  <a:cubicBezTo>
                    <a:pt x="65" y="39"/>
                    <a:pt x="63" y="38"/>
                    <a:pt x="62" y="37"/>
                  </a:cubicBezTo>
                  <a:cubicBezTo>
                    <a:pt x="62" y="36"/>
                    <a:pt x="61" y="33"/>
                    <a:pt x="60" y="32"/>
                  </a:cubicBezTo>
                  <a:cubicBezTo>
                    <a:pt x="60" y="30"/>
                    <a:pt x="59" y="27"/>
                    <a:pt x="59" y="25"/>
                  </a:cubicBezTo>
                  <a:cubicBezTo>
                    <a:pt x="59" y="23"/>
                    <a:pt x="60" y="21"/>
                    <a:pt x="60" y="20"/>
                  </a:cubicBezTo>
                  <a:cubicBezTo>
                    <a:pt x="60" y="19"/>
                    <a:pt x="60" y="17"/>
                    <a:pt x="59" y="16"/>
                  </a:cubicBezTo>
                  <a:cubicBezTo>
                    <a:pt x="59" y="15"/>
                    <a:pt x="59" y="15"/>
                    <a:pt x="59" y="14"/>
                  </a:cubicBezTo>
                  <a:cubicBezTo>
                    <a:pt x="58" y="14"/>
                    <a:pt x="57" y="13"/>
                    <a:pt x="57" y="13"/>
                  </a:cubicBezTo>
                  <a:cubicBezTo>
                    <a:pt x="56" y="12"/>
                    <a:pt x="57" y="11"/>
                    <a:pt x="57" y="10"/>
                  </a:cubicBezTo>
                  <a:cubicBezTo>
                    <a:pt x="57" y="9"/>
                    <a:pt x="58" y="7"/>
                    <a:pt x="58" y="6"/>
                  </a:cubicBezTo>
                  <a:cubicBezTo>
                    <a:pt x="58" y="6"/>
                    <a:pt x="59" y="4"/>
                    <a:pt x="59" y="4"/>
                  </a:cubicBezTo>
                  <a:cubicBezTo>
                    <a:pt x="59" y="3"/>
                    <a:pt x="59" y="2"/>
                    <a:pt x="59" y="1"/>
                  </a:cubicBezTo>
                  <a:cubicBezTo>
                    <a:pt x="59" y="1"/>
                    <a:pt x="58" y="0"/>
                    <a:pt x="57" y="0"/>
                  </a:cubicBezTo>
                  <a:cubicBezTo>
                    <a:pt x="57" y="0"/>
                    <a:pt x="55" y="1"/>
                    <a:pt x="55" y="1"/>
                  </a:cubicBezTo>
                  <a:cubicBezTo>
                    <a:pt x="54" y="1"/>
                    <a:pt x="54" y="2"/>
                    <a:pt x="53" y="2"/>
                  </a:cubicBezTo>
                  <a:cubicBezTo>
                    <a:pt x="53" y="3"/>
                    <a:pt x="52" y="3"/>
                    <a:pt x="52" y="3"/>
                  </a:cubicBezTo>
                  <a:cubicBezTo>
                    <a:pt x="51" y="3"/>
                    <a:pt x="50" y="3"/>
                    <a:pt x="49" y="3"/>
                  </a:cubicBezTo>
                  <a:cubicBezTo>
                    <a:pt x="49" y="3"/>
                    <a:pt x="48" y="4"/>
                    <a:pt x="48" y="4"/>
                  </a:cubicBezTo>
                  <a:cubicBezTo>
                    <a:pt x="47" y="4"/>
                    <a:pt x="47" y="5"/>
                    <a:pt x="46" y="5"/>
                  </a:cubicBezTo>
                  <a:cubicBezTo>
                    <a:pt x="46" y="6"/>
                    <a:pt x="45" y="7"/>
                    <a:pt x="44" y="7"/>
                  </a:cubicBezTo>
                  <a:cubicBezTo>
                    <a:pt x="44" y="8"/>
                    <a:pt x="42" y="9"/>
                    <a:pt x="42" y="10"/>
                  </a:cubicBezTo>
                  <a:cubicBezTo>
                    <a:pt x="41" y="10"/>
                    <a:pt x="40" y="9"/>
                    <a:pt x="39" y="9"/>
                  </a:cubicBezTo>
                  <a:cubicBezTo>
                    <a:pt x="38" y="9"/>
                    <a:pt x="37" y="9"/>
                    <a:pt x="37" y="9"/>
                  </a:cubicBezTo>
                  <a:cubicBezTo>
                    <a:pt x="37" y="10"/>
                    <a:pt x="37" y="10"/>
                    <a:pt x="37" y="10"/>
                  </a:cubicBezTo>
                  <a:cubicBezTo>
                    <a:pt x="37" y="11"/>
                    <a:pt x="37" y="11"/>
                    <a:pt x="37" y="11"/>
                  </a:cubicBezTo>
                  <a:cubicBezTo>
                    <a:pt x="37" y="12"/>
                    <a:pt x="37" y="13"/>
                    <a:pt x="37" y="13"/>
                  </a:cubicBezTo>
                  <a:cubicBezTo>
                    <a:pt x="37" y="14"/>
                    <a:pt x="36" y="14"/>
                    <a:pt x="35" y="14"/>
                  </a:cubicBezTo>
                  <a:cubicBezTo>
                    <a:pt x="35" y="15"/>
                    <a:pt x="35" y="14"/>
                    <a:pt x="34" y="14"/>
                  </a:cubicBezTo>
                  <a:cubicBezTo>
                    <a:pt x="34" y="14"/>
                    <a:pt x="33" y="14"/>
                    <a:pt x="33" y="14"/>
                  </a:cubicBezTo>
                  <a:cubicBezTo>
                    <a:pt x="33" y="15"/>
                    <a:pt x="33" y="15"/>
                    <a:pt x="33" y="16"/>
                  </a:cubicBezTo>
                  <a:cubicBezTo>
                    <a:pt x="33" y="16"/>
                    <a:pt x="34" y="17"/>
                    <a:pt x="34" y="17"/>
                  </a:cubicBezTo>
                  <a:cubicBezTo>
                    <a:pt x="34" y="18"/>
                    <a:pt x="34" y="19"/>
                    <a:pt x="33" y="19"/>
                  </a:cubicBezTo>
                  <a:cubicBezTo>
                    <a:pt x="33" y="20"/>
                    <a:pt x="33" y="21"/>
                    <a:pt x="33" y="21"/>
                  </a:cubicBezTo>
                  <a:cubicBezTo>
                    <a:pt x="32" y="21"/>
                    <a:pt x="32" y="22"/>
                    <a:pt x="32" y="22"/>
                  </a:cubicBezTo>
                  <a:cubicBezTo>
                    <a:pt x="32" y="23"/>
                    <a:pt x="33" y="24"/>
                    <a:pt x="33" y="24"/>
                  </a:cubicBezTo>
                  <a:cubicBezTo>
                    <a:pt x="33" y="24"/>
                    <a:pt x="33" y="25"/>
                    <a:pt x="32" y="25"/>
                  </a:cubicBezTo>
                  <a:cubicBezTo>
                    <a:pt x="32" y="26"/>
                    <a:pt x="31" y="26"/>
                    <a:pt x="31" y="26"/>
                  </a:cubicBezTo>
                  <a:cubicBezTo>
                    <a:pt x="30" y="26"/>
                    <a:pt x="30" y="25"/>
                    <a:pt x="29" y="25"/>
                  </a:cubicBezTo>
                  <a:cubicBezTo>
                    <a:pt x="29" y="25"/>
                    <a:pt x="29" y="24"/>
                    <a:pt x="29" y="23"/>
                  </a:cubicBezTo>
                  <a:cubicBezTo>
                    <a:pt x="29" y="23"/>
                    <a:pt x="29" y="21"/>
                    <a:pt x="29" y="20"/>
                  </a:cubicBezTo>
                  <a:cubicBezTo>
                    <a:pt x="29" y="19"/>
                    <a:pt x="29" y="16"/>
                    <a:pt x="29" y="15"/>
                  </a:cubicBezTo>
                  <a:cubicBezTo>
                    <a:pt x="30" y="15"/>
                    <a:pt x="30" y="13"/>
                    <a:pt x="30" y="13"/>
                  </a:cubicBezTo>
                  <a:cubicBezTo>
                    <a:pt x="31" y="12"/>
                    <a:pt x="31" y="11"/>
                    <a:pt x="31" y="11"/>
                  </a:cubicBezTo>
                  <a:cubicBezTo>
                    <a:pt x="31" y="11"/>
                    <a:pt x="31" y="10"/>
                    <a:pt x="30" y="10"/>
                  </a:cubicBezTo>
                  <a:cubicBezTo>
                    <a:pt x="30" y="10"/>
                    <a:pt x="28" y="10"/>
                    <a:pt x="28" y="11"/>
                  </a:cubicBezTo>
                  <a:cubicBezTo>
                    <a:pt x="27" y="11"/>
                    <a:pt x="26" y="12"/>
                    <a:pt x="25" y="12"/>
                  </a:cubicBezTo>
                  <a:cubicBezTo>
                    <a:pt x="25" y="13"/>
                    <a:pt x="23" y="14"/>
                    <a:pt x="23" y="15"/>
                  </a:cubicBezTo>
                  <a:cubicBezTo>
                    <a:pt x="22" y="16"/>
                    <a:pt x="21" y="17"/>
                    <a:pt x="20" y="18"/>
                  </a:cubicBezTo>
                  <a:cubicBezTo>
                    <a:pt x="20" y="18"/>
                    <a:pt x="19" y="19"/>
                    <a:pt x="19" y="19"/>
                  </a:cubicBezTo>
                  <a:cubicBezTo>
                    <a:pt x="18" y="19"/>
                    <a:pt x="17" y="19"/>
                    <a:pt x="17" y="19"/>
                  </a:cubicBezTo>
                  <a:cubicBezTo>
                    <a:pt x="16" y="19"/>
                    <a:pt x="15" y="19"/>
                    <a:pt x="15" y="19"/>
                  </a:cubicBezTo>
                  <a:cubicBezTo>
                    <a:pt x="14" y="20"/>
                    <a:pt x="14" y="21"/>
                    <a:pt x="14" y="21"/>
                  </a:cubicBezTo>
                  <a:cubicBezTo>
                    <a:pt x="14" y="22"/>
                    <a:pt x="14" y="23"/>
                    <a:pt x="14" y="23"/>
                  </a:cubicBezTo>
                  <a:cubicBezTo>
                    <a:pt x="13" y="25"/>
                    <a:pt x="14" y="27"/>
                    <a:pt x="14" y="28"/>
                  </a:cubicBezTo>
                  <a:cubicBezTo>
                    <a:pt x="14" y="29"/>
                    <a:pt x="14" y="30"/>
                    <a:pt x="13" y="30"/>
                  </a:cubicBezTo>
                  <a:cubicBezTo>
                    <a:pt x="13" y="31"/>
                    <a:pt x="11" y="31"/>
                    <a:pt x="10" y="31"/>
                  </a:cubicBezTo>
                  <a:cubicBezTo>
                    <a:pt x="10" y="31"/>
                    <a:pt x="10" y="32"/>
                    <a:pt x="10" y="33"/>
                  </a:cubicBezTo>
                  <a:cubicBezTo>
                    <a:pt x="9" y="33"/>
                    <a:pt x="10" y="34"/>
                    <a:pt x="10" y="34"/>
                  </a:cubicBezTo>
                  <a:cubicBezTo>
                    <a:pt x="10" y="35"/>
                    <a:pt x="11" y="35"/>
                    <a:pt x="11" y="36"/>
                  </a:cubicBezTo>
                  <a:cubicBezTo>
                    <a:pt x="12" y="36"/>
                    <a:pt x="13" y="36"/>
                    <a:pt x="13" y="36"/>
                  </a:cubicBezTo>
                  <a:cubicBezTo>
                    <a:pt x="13" y="37"/>
                    <a:pt x="13" y="38"/>
                    <a:pt x="13" y="38"/>
                  </a:cubicBezTo>
                  <a:cubicBezTo>
                    <a:pt x="13" y="39"/>
                    <a:pt x="12" y="40"/>
                    <a:pt x="12" y="40"/>
                  </a:cubicBezTo>
                  <a:cubicBezTo>
                    <a:pt x="11" y="41"/>
                    <a:pt x="12" y="42"/>
                    <a:pt x="12" y="42"/>
                  </a:cubicBezTo>
                  <a:cubicBezTo>
                    <a:pt x="12" y="43"/>
                    <a:pt x="11" y="44"/>
                    <a:pt x="11" y="44"/>
                  </a:cubicBezTo>
                  <a:cubicBezTo>
                    <a:pt x="11" y="45"/>
                    <a:pt x="9" y="45"/>
                    <a:pt x="9" y="46"/>
                  </a:cubicBezTo>
                  <a:cubicBezTo>
                    <a:pt x="8" y="46"/>
                    <a:pt x="8" y="47"/>
                    <a:pt x="8" y="48"/>
                  </a:cubicBezTo>
                  <a:cubicBezTo>
                    <a:pt x="8" y="48"/>
                    <a:pt x="8" y="50"/>
                    <a:pt x="7" y="50"/>
                  </a:cubicBezTo>
                  <a:cubicBezTo>
                    <a:pt x="7" y="51"/>
                    <a:pt x="7" y="52"/>
                    <a:pt x="7" y="53"/>
                  </a:cubicBezTo>
                  <a:cubicBezTo>
                    <a:pt x="7" y="53"/>
                    <a:pt x="5" y="54"/>
                    <a:pt x="5" y="54"/>
                  </a:cubicBezTo>
                  <a:cubicBezTo>
                    <a:pt x="5" y="55"/>
                    <a:pt x="4" y="56"/>
                    <a:pt x="4" y="56"/>
                  </a:cubicBezTo>
                  <a:cubicBezTo>
                    <a:pt x="4" y="56"/>
                    <a:pt x="3" y="57"/>
                    <a:pt x="2" y="58"/>
                  </a:cubicBezTo>
                  <a:cubicBezTo>
                    <a:pt x="2" y="58"/>
                    <a:pt x="0" y="58"/>
                    <a:pt x="0" y="59"/>
                  </a:cubicBezTo>
                  <a:cubicBezTo>
                    <a:pt x="0" y="59"/>
                    <a:pt x="1" y="60"/>
                    <a:pt x="1" y="60"/>
                  </a:cubicBezTo>
                  <a:cubicBezTo>
                    <a:pt x="2" y="61"/>
                    <a:pt x="2" y="61"/>
                    <a:pt x="3" y="61"/>
                  </a:cubicBezTo>
                  <a:cubicBezTo>
                    <a:pt x="3" y="62"/>
                    <a:pt x="3" y="63"/>
                    <a:pt x="4" y="63"/>
                  </a:cubicBezTo>
                  <a:cubicBezTo>
                    <a:pt x="4" y="63"/>
                    <a:pt x="5" y="64"/>
                    <a:pt x="5" y="64"/>
                  </a:cubicBezTo>
                  <a:cubicBezTo>
                    <a:pt x="6" y="64"/>
                    <a:pt x="7" y="64"/>
                    <a:pt x="8" y="64"/>
                  </a:cubicBezTo>
                  <a:cubicBezTo>
                    <a:pt x="9" y="63"/>
                    <a:pt x="10" y="62"/>
                    <a:pt x="11" y="61"/>
                  </a:cubicBezTo>
                  <a:cubicBezTo>
                    <a:pt x="12" y="60"/>
                    <a:pt x="15" y="57"/>
                    <a:pt x="16" y="56"/>
                  </a:cubicBezTo>
                  <a:cubicBezTo>
                    <a:pt x="17" y="55"/>
                    <a:pt x="20" y="53"/>
                    <a:pt x="21" y="52"/>
                  </a:cubicBezTo>
                  <a:cubicBezTo>
                    <a:pt x="22" y="51"/>
                    <a:pt x="23" y="48"/>
                    <a:pt x="24" y="47"/>
                  </a:cubicBezTo>
                  <a:cubicBezTo>
                    <a:pt x="24" y="46"/>
                    <a:pt x="25" y="43"/>
                    <a:pt x="26" y="42"/>
                  </a:cubicBezTo>
                  <a:cubicBezTo>
                    <a:pt x="26" y="41"/>
                    <a:pt x="27" y="39"/>
                    <a:pt x="28" y="38"/>
                  </a:cubicBezTo>
                  <a:cubicBezTo>
                    <a:pt x="29" y="38"/>
                    <a:pt x="30" y="37"/>
                    <a:pt x="31" y="37"/>
                  </a:cubicBezTo>
                  <a:cubicBezTo>
                    <a:pt x="31" y="37"/>
                    <a:pt x="33" y="37"/>
                    <a:pt x="34" y="37"/>
                  </a:cubicBezTo>
                  <a:cubicBezTo>
                    <a:pt x="34" y="37"/>
                    <a:pt x="35" y="38"/>
                    <a:pt x="36" y="38"/>
                  </a:cubicBezTo>
                  <a:cubicBezTo>
                    <a:pt x="37" y="38"/>
                    <a:pt x="39" y="37"/>
                    <a:pt x="40" y="38"/>
                  </a:cubicBezTo>
                  <a:cubicBezTo>
                    <a:pt x="40" y="39"/>
                    <a:pt x="39" y="40"/>
                    <a:pt x="38" y="40"/>
                  </a:cubicBezTo>
                  <a:cubicBezTo>
                    <a:pt x="38" y="41"/>
                    <a:pt x="36" y="43"/>
                    <a:pt x="35" y="44"/>
                  </a:cubicBezTo>
                  <a:cubicBezTo>
                    <a:pt x="34" y="44"/>
                    <a:pt x="33" y="45"/>
                    <a:pt x="32" y="45"/>
                  </a:cubicBezTo>
                  <a:cubicBezTo>
                    <a:pt x="31" y="46"/>
                    <a:pt x="29" y="46"/>
                    <a:pt x="28" y="47"/>
                  </a:cubicBezTo>
                  <a:cubicBezTo>
                    <a:pt x="28" y="47"/>
                    <a:pt x="28" y="48"/>
                    <a:pt x="28" y="48"/>
                  </a:cubicBezTo>
                  <a:cubicBezTo>
                    <a:pt x="27" y="49"/>
                    <a:pt x="26" y="49"/>
                    <a:pt x="26" y="50"/>
                  </a:cubicBezTo>
                  <a:cubicBezTo>
                    <a:pt x="26" y="50"/>
                    <a:pt x="27" y="51"/>
                    <a:pt x="27" y="51"/>
                  </a:cubicBezTo>
                  <a:cubicBezTo>
                    <a:pt x="27" y="52"/>
                    <a:pt x="28" y="52"/>
                    <a:pt x="29" y="52"/>
                  </a:cubicBezTo>
                  <a:cubicBezTo>
                    <a:pt x="29" y="52"/>
                    <a:pt x="30" y="52"/>
                    <a:pt x="31" y="52"/>
                  </a:cubicBezTo>
                  <a:cubicBezTo>
                    <a:pt x="32" y="53"/>
                    <a:pt x="33" y="54"/>
                    <a:pt x="34" y="55"/>
                  </a:cubicBezTo>
                  <a:cubicBezTo>
                    <a:pt x="35" y="56"/>
                    <a:pt x="35" y="57"/>
                    <a:pt x="36" y="58"/>
                  </a:cubicBezTo>
                  <a:cubicBezTo>
                    <a:pt x="36" y="59"/>
                    <a:pt x="37" y="61"/>
                    <a:pt x="38" y="62"/>
                  </a:cubicBezTo>
                  <a:cubicBezTo>
                    <a:pt x="38" y="63"/>
                    <a:pt x="38" y="64"/>
                    <a:pt x="38" y="65"/>
                  </a:cubicBezTo>
                  <a:cubicBezTo>
                    <a:pt x="39" y="66"/>
                    <a:pt x="39" y="67"/>
                    <a:pt x="39" y="68"/>
                  </a:cubicBezTo>
                  <a:cubicBezTo>
                    <a:pt x="38" y="69"/>
                    <a:pt x="38" y="69"/>
                    <a:pt x="37" y="70"/>
                  </a:cubicBezTo>
                  <a:cubicBezTo>
                    <a:pt x="37" y="70"/>
                    <a:pt x="35" y="69"/>
                    <a:pt x="35" y="69"/>
                  </a:cubicBezTo>
                  <a:cubicBezTo>
                    <a:pt x="34" y="69"/>
                    <a:pt x="33" y="68"/>
                    <a:pt x="33" y="68"/>
                  </a:cubicBezTo>
                  <a:cubicBezTo>
                    <a:pt x="32" y="67"/>
                    <a:pt x="31" y="67"/>
                    <a:pt x="30" y="67"/>
                  </a:cubicBezTo>
                  <a:cubicBezTo>
                    <a:pt x="29" y="68"/>
                    <a:pt x="30" y="70"/>
                    <a:pt x="29" y="71"/>
                  </a:cubicBezTo>
                  <a:cubicBezTo>
                    <a:pt x="29" y="72"/>
                    <a:pt x="28" y="74"/>
                    <a:pt x="28" y="75"/>
                  </a:cubicBezTo>
                  <a:cubicBezTo>
                    <a:pt x="28" y="76"/>
                    <a:pt x="27" y="78"/>
                    <a:pt x="27" y="78"/>
                  </a:cubicBezTo>
                  <a:cubicBezTo>
                    <a:pt x="27" y="79"/>
                    <a:pt x="27" y="81"/>
                    <a:pt x="27" y="81"/>
                  </a:cubicBezTo>
                  <a:cubicBezTo>
                    <a:pt x="27" y="82"/>
                    <a:pt x="27" y="83"/>
                    <a:pt x="28" y="84"/>
                  </a:cubicBezTo>
                  <a:cubicBezTo>
                    <a:pt x="28" y="84"/>
                    <a:pt x="29" y="85"/>
                    <a:pt x="29" y="85"/>
                  </a:cubicBezTo>
                  <a:cubicBezTo>
                    <a:pt x="30" y="85"/>
                    <a:pt x="31" y="84"/>
                    <a:pt x="31" y="84"/>
                  </a:cubicBezTo>
                  <a:cubicBezTo>
                    <a:pt x="31" y="84"/>
                    <a:pt x="32" y="84"/>
                    <a:pt x="32" y="84"/>
                  </a:cubicBezTo>
                  <a:cubicBezTo>
                    <a:pt x="32" y="85"/>
                    <a:pt x="32" y="86"/>
                    <a:pt x="32" y="86"/>
                  </a:cubicBezTo>
                  <a:cubicBezTo>
                    <a:pt x="33" y="86"/>
                    <a:pt x="34" y="87"/>
                    <a:pt x="34" y="87"/>
                  </a:cubicBezTo>
                  <a:cubicBezTo>
                    <a:pt x="35" y="87"/>
                    <a:pt x="36" y="87"/>
                    <a:pt x="36" y="87"/>
                  </a:cubicBezTo>
                  <a:cubicBezTo>
                    <a:pt x="37" y="86"/>
                    <a:pt x="38" y="85"/>
                    <a:pt x="38" y="85"/>
                  </a:cubicBezTo>
                  <a:cubicBezTo>
                    <a:pt x="39" y="84"/>
                    <a:pt x="40" y="81"/>
                    <a:pt x="41" y="80"/>
                  </a:cubicBezTo>
                  <a:cubicBezTo>
                    <a:pt x="41" y="79"/>
                    <a:pt x="42" y="77"/>
                    <a:pt x="42" y="77"/>
                  </a:cubicBezTo>
                  <a:cubicBezTo>
                    <a:pt x="42" y="76"/>
                    <a:pt x="43" y="74"/>
                    <a:pt x="44" y="73"/>
                  </a:cubicBezTo>
                  <a:cubicBezTo>
                    <a:pt x="44" y="73"/>
                    <a:pt x="45" y="72"/>
                    <a:pt x="45" y="72"/>
                  </a:cubicBezTo>
                  <a:cubicBezTo>
                    <a:pt x="46" y="72"/>
                    <a:pt x="46" y="73"/>
                    <a:pt x="46" y="73"/>
                  </a:cubicBezTo>
                  <a:cubicBezTo>
                    <a:pt x="46" y="74"/>
                    <a:pt x="46" y="75"/>
                    <a:pt x="46" y="75"/>
                  </a:cubicBezTo>
                  <a:cubicBezTo>
                    <a:pt x="46" y="76"/>
                    <a:pt x="48" y="76"/>
                    <a:pt x="48" y="76"/>
                  </a:cubicBezTo>
                  <a:cubicBezTo>
                    <a:pt x="49" y="76"/>
                    <a:pt x="50" y="76"/>
                    <a:pt x="51" y="75"/>
                  </a:cubicBezTo>
                  <a:cubicBezTo>
                    <a:pt x="52" y="75"/>
                    <a:pt x="53" y="76"/>
                    <a:pt x="54" y="75"/>
                  </a:cubicBezTo>
                  <a:cubicBezTo>
                    <a:pt x="54" y="75"/>
                    <a:pt x="54" y="75"/>
                    <a:pt x="55" y="75"/>
                  </a:cubicBezTo>
                  <a:cubicBezTo>
                    <a:pt x="55" y="75"/>
                    <a:pt x="54" y="75"/>
                    <a:pt x="54" y="74"/>
                  </a:cubicBezTo>
                  <a:cubicBezTo>
                    <a:pt x="54" y="74"/>
                    <a:pt x="54" y="73"/>
                    <a:pt x="55" y="73"/>
                  </a:cubicBezTo>
                  <a:cubicBezTo>
                    <a:pt x="55" y="73"/>
                    <a:pt x="56" y="73"/>
                    <a:pt x="57" y="72"/>
                  </a:cubicBezTo>
                  <a:cubicBezTo>
                    <a:pt x="57" y="72"/>
                    <a:pt x="59" y="71"/>
                    <a:pt x="59" y="71"/>
                  </a:cubicBezTo>
                  <a:cubicBezTo>
                    <a:pt x="60" y="71"/>
                    <a:pt x="61" y="72"/>
                    <a:pt x="62" y="71"/>
                  </a:cubicBezTo>
                  <a:cubicBezTo>
                    <a:pt x="62" y="71"/>
                    <a:pt x="62" y="70"/>
                    <a:pt x="62" y="69"/>
                  </a:cubicBezTo>
                  <a:cubicBezTo>
                    <a:pt x="63" y="69"/>
                    <a:pt x="62" y="67"/>
                    <a:pt x="63" y="66"/>
                  </a:cubicBezTo>
                  <a:cubicBezTo>
                    <a:pt x="63" y="66"/>
                    <a:pt x="64" y="65"/>
                    <a:pt x="65" y="65"/>
                  </a:cubicBezTo>
                  <a:cubicBezTo>
                    <a:pt x="66" y="65"/>
                    <a:pt x="67" y="64"/>
                    <a:pt x="67" y="64"/>
                  </a:cubicBezTo>
                  <a:cubicBezTo>
                    <a:pt x="68" y="64"/>
                    <a:pt x="69" y="63"/>
                    <a:pt x="70" y="63"/>
                  </a:cubicBezTo>
                  <a:cubicBezTo>
                    <a:pt x="70" y="62"/>
                    <a:pt x="70" y="62"/>
                    <a:pt x="70" y="6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271">
              <a:extLst>
                <a:ext uri="{FF2B5EF4-FFF2-40B4-BE49-F238E27FC236}">
                  <a16:creationId xmlns:a16="http://schemas.microsoft.com/office/drawing/2014/main" id="{AE3F92F2-17D4-4886-B0E9-C0BD916EF85F}"/>
                </a:ext>
              </a:extLst>
            </p:cNvPr>
            <p:cNvSpPr>
              <a:spLocks/>
            </p:cNvSpPr>
            <p:nvPr/>
          </p:nvSpPr>
          <p:spPr bwMode="auto">
            <a:xfrm>
              <a:off x="5580299" y="2383455"/>
              <a:ext cx="167188" cy="242048"/>
            </a:xfrm>
            <a:custGeom>
              <a:avLst/>
              <a:gdLst/>
              <a:ahLst/>
              <a:cxnLst>
                <a:cxn ang="0">
                  <a:pos x="18" y="82"/>
                </a:cxn>
                <a:cxn ang="0">
                  <a:pos x="11" y="82"/>
                </a:cxn>
                <a:cxn ang="0">
                  <a:pos x="4" y="79"/>
                </a:cxn>
                <a:cxn ang="0">
                  <a:pos x="0" y="71"/>
                </a:cxn>
                <a:cxn ang="0">
                  <a:pos x="0" y="60"/>
                </a:cxn>
                <a:cxn ang="0">
                  <a:pos x="4" y="49"/>
                </a:cxn>
                <a:cxn ang="0">
                  <a:pos x="10" y="44"/>
                </a:cxn>
                <a:cxn ang="0">
                  <a:pos x="17" y="44"/>
                </a:cxn>
                <a:cxn ang="0">
                  <a:pos x="24" y="42"/>
                </a:cxn>
                <a:cxn ang="0">
                  <a:pos x="30" y="41"/>
                </a:cxn>
                <a:cxn ang="0">
                  <a:pos x="33" y="38"/>
                </a:cxn>
                <a:cxn ang="0">
                  <a:pos x="31" y="37"/>
                </a:cxn>
                <a:cxn ang="0">
                  <a:pos x="27" y="39"/>
                </a:cxn>
                <a:cxn ang="0">
                  <a:pos x="26" y="37"/>
                </a:cxn>
                <a:cxn ang="0">
                  <a:pos x="23" y="41"/>
                </a:cxn>
                <a:cxn ang="0">
                  <a:pos x="18" y="40"/>
                </a:cxn>
                <a:cxn ang="0">
                  <a:pos x="13" y="36"/>
                </a:cxn>
                <a:cxn ang="0">
                  <a:pos x="17" y="30"/>
                </a:cxn>
                <a:cxn ang="0">
                  <a:pos x="20" y="24"/>
                </a:cxn>
                <a:cxn ang="0">
                  <a:pos x="28" y="18"/>
                </a:cxn>
                <a:cxn ang="0">
                  <a:pos x="38" y="12"/>
                </a:cxn>
                <a:cxn ang="0">
                  <a:pos x="45" y="5"/>
                </a:cxn>
                <a:cxn ang="0">
                  <a:pos x="51" y="1"/>
                </a:cxn>
                <a:cxn ang="0">
                  <a:pos x="55" y="1"/>
                </a:cxn>
                <a:cxn ang="0">
                  <a:pos x="56" y="8"/>
                </a:cxn>
                <a:cxn ang="0">
                  <a:pos x="52" y="16"/>
                </a:cxn>
                <a:cxn ang="0">
                  <a:pos x="47" y="23"/>
                </a:cxn>
                <a:cxn ang="0">
                  <a:pos x="44" y="27"/>
                </a:cxn>
                <a:cxn ang="0">
                  <a:pos x="41" y="32"/>
                </a:cxn>
                <a:cxn ang="0">
                  <a:pos x="38" y="37"/>
                </a:cxn>
                <a:cxn ang="0">
                  <a:pos x="35" y="43"/>
                </a:cxn>
                <a:cxn ang="0">
                  <a:pos x="33" y="51"/>
                </a:cxn>
                <a:cxn ang="0">
                  <a:pos x="31" y="55"/>
                </a:cxn>
                <a:cxn ang="0">
                  <a:pos x="31" y="60"/>
                </a:cxn>
                <a:cxn ang="0">
                  <a:pos x="29" y="61"/>
                </a:cxn>
                <a:cxn ang="0">
                  <a:pos x="28" y="58"/>
                </a:cxn>
                <a:cxn ang="0">
                  <a:pos x="26" y="59"/>
                </a:cxn>
                <a:cxn ang="0">
                  <a:pos x="27" y="62"/>
                </a:cxn>
                <a:cxn ang="0">
                  <a:pos x="26" y="64"/>
                </a:cxn>
                <a:cxn ang="0">
                  <a:pos x="24" y="63"/>
                </a:cxn>
                <a:cxn ang="0">
                  <a:pos x="22" y="64"/>
                </a:cxn>
                <a:cxn ang="0">
                  <a:pos x="18" y="69"/>
                </a:cxn>
                <a:cxn ang="0">
                  <a:pos x="21" y="73"/>
                </a:cxn>
                <a:cxn ang="0">
                  <a:pos x="19" y="77"/>
                </a:cxn>
                <a:cxn ang="0">
                  <a:pos x="19" y="80"/>
                </a:cxn>
              </a:cxnLst>
              <a:rect l="0" t="0" r="r" b="b"/>
              <a:pathLst>
                <a:path w="56" h="82">
                  <a:moveTo>
                    <a:pt x="19" y="80"/>
                  </a:moveTo>
                  <a:cubicBezTo>
                    <a:pt x="19" y="80"/>
                    <a:pt x="19" y="81"/>
                    <a:pt x="18" y="82"/>
                  </a:cubicBezTo>
                  <a:cubicBezTo>
                    <a:pt x="18" y="82"/>
                    <a:pt x="16" y="82"/>
                    <a:pt x="15" y="82"/>
                  </a:cubicBezTo>
                  <a:cubicBezTo>
                    <a:pt x="14" y="82"/>
                    <a:pt x="12" y="82"/>
                    <a:pt x="11" y="82"/>
                  </a:cubicBezTo>
                  <a:cubicBezTo>
                    <a:pt x="10" y="81"/>
                    <a:pt x="8" y="81"/>
                    <a:pt x="8" y="81"/>
                  </a:cubicBezTo>
                  <a:cubicBezTo>
                    <a:pt x="7" y="81"/>
                    <a:pt x="5" y="80"/>
                    <a:pt x="4" y="79"/>
                  </a:cubicBezTo>
                  <a:cubicBezTo>
                    <a:pt x="3" y="78"/>
                    <a:pt x="2" y="76"/>
                    <a:pt x="1" y="75"/>
                  </a:cubicBezTo>
                  <a:cubicBezTo>
                    <a:pt x="1" y="75"/>
                    <a:pt x="0" y="72"/>
                    <a:pt x="0" y="71"/>
                  </a:cubicBezTo>
                  <a:cubicBezTo>
                    <a:pt x="0" y="70"/>
                    <a:pt x="0" y="68"/>
                    <a:pt x="0" y="66"/>
                  </a:cubicBezTo>
                  <a:cubicBezTo>
                    <a:pt x="0" y="65"/>
                    <a:pt x="0" y="61"/>
                    <a:pt x="0" y="60"/>
                  </a:cubicBezTo>
                  <a:cubicBezTo>
                    <a:pt x="0" y="58"/>
                    <a:pt x="1" y="55"/>
                    <a:pt x="2" y="54"/>
                  </a:cubicBezTo>
                  <a:cubicBezTo>
                    <a:pt x="2" y="53"/>
                    <a:pt x="3" y="50"/>
                    <a:pt x="4" y="49"/>
                  </a:cubicBezTo>
                  <a:cubicBezTo>
                    <a:pt x="5" y="48"/>
                    <a:pt x="6" y="46"/>
                    <a:pt x="7" y="46"/>
                  </a:cubicBezTo>
                  <a:cubicBezTo>
                    <a:pt x="8" y="45"/>
                    <a:pt x="9" y="44"/>
                    <a:pt x="10" y="44"/>
                  </a:cubicBezTo>
                  <a:cubicBezTo>
                    <a:pt x="11" y="44"/>
                    <a:pt x="12" y="44"/>
                    <a:pt x="13" y="44"/>
                  </a:cubicBezTo>
                  <a:cubicBezTo>
                    <a:pt x="14" y="44"/>
                    <a:pt x="16" y="44"/>
                    <a:pt x="17" y="44"/>
                  </a:cubicBezTo>
                  <a:cubicBezTo>
                    <a:pt x="18" y="44"/>
                    <a:pt x="21" y="44"/>
                    <a:pt x="22" y="44"/>
                  </a:cubicBezTo>
                  <a:cubicBezTo>
                    <a:pt x="23" y="44"/>
                    <a:pt x="24" y="43"/>
                    <a:pt x="24" y="42"/>
                  </a:cubicBezTo>
                  <a:cubicBezTo>
                    <a:pt x="25" y="42"/>
                    <a:pt x="27" y="42"/>
                    <a:pt x="27" y="42"/>
                  </a:cubicBezTo>
                  <a:cubicBezTo>
                    <a:pt x="28" y="42"/>
                    <a:pt x="29" y="41"/>
                    <a:pt x="30" y="41"/>
                  </a:cubicBezTo>
                  <a:cubicBezTo>
                    <a:pt x="30" y="41"/>
                    <a:pt x="31" y="40"/>
                    <a:pt x="31" y="39"/>
                  </a:cubicBezTo>
                  <a:cubicBezTo>
                    <a:pt x="32" y="39"/>
                    <a:pt x="33" y="38"/>
                    <a:pt x="33" y="38"/>
                  </a:cubicBezTo>
                  <a:cubicBezTo>
                    <a:pt x="33" y="38"/>
                    <a:pt x="33" y="37"/>
                    <a:pt x="33" y="37"/>
                  </a:cubicBezTo>
                  <a:cubicBezTo>
                    <a:pt x="32" y="37"/>
                    <a:pt x="31" y="37"/>
                    <a:pt x="31" y="37"/>
                  </a:cubicBezTo>
                  <a:cubicBezTo>
                    <a:pt x="30" y="37"/>
                    <a:pt x="30" y="38"/>
                    <a:pt x="30" y="38"/>
                  </a:cubicBezTo>
                  <a:cubicBezTo>
                    <a:pt x="29" y="38"/>
                    <a:pt x="28" y="39"/>
                    <a:pt x="27" y="39"/>
                  </a:cubicBezTo>
                  <a:cubicBezTo>
                    <a:pt x="27" y="38"/>
                    <a:pt x="28" y="37"/>
                    <a:pt x="28" y="37"/>
                  </a:cubicBezTo>
                  <a:cubicBezTo>
                    <a:pt x="28" y="36"/>
                    <a:pt x="27" y="37"/>
                    <a:pt x="26" y="37"/>
                  </a:cubicBezTo>
                  <a:cubicBezTo>
                    <a:pt x="26" y="37"/>
                    <a:pt x="25" y="38"/>
                    <a:pt x="25" y="39"/>
                  </a:cubicBezTo>
                  <a:cubicBezTo>
                    <a:pt x="24" y="39"/>
                    <a:pt x="23" y="40"/>
                    <a:pt x="23" y="41"/>
                  </a:cubicBezTo>
                  <a:cubicBezTo>
                    <a:pt x="22" y="41"/>
                    <a:pt x="21" y="41"/>
                    <a:pt x="20" y="41"/>
                  </a:cubicBezTo>
                  <a:cubicBezTo>
                    <a:pt x="20" y="41"/>
                    <a:pt x="18" y="41"/>
                    <a:pt x="18" y="40"/>
                  </a:cubicBezTo>
                  <a:cubicBezTo>
                    <a:pt x="17" y="40"/>
                    <a:pt x="15" y="40"/>
                    <a:pt x="14" y="39"/>
                  </a:cubicBezTo>
                  <a:cubicBezTo>
                    <a:pt x="14" y="38"/>
                    <a:pt x="13" y="37"/>
                    <a:pt x="13" y="36"/>
                  </a:cubicBezTo>
                  <a:cubicBezTo>
                    <a:pt x="13" y="35"/>
                    <a:pt x="13" y="34"/>
                    <a:pt x="14" y="33"/>
                  </a:cubicBezTo>
                  <a:cubicBezTo>
                    <a:pt x="14" y="32"/>
                    <a:pt x="16" y="31"/>
                    <a:pt x="17" y="30"/>
                  </a:cubicBezTo>
                  <a:cubicBezTo>
                    <a:pt x="17" y="29"/>
                    <a:pt x="18" y="27"/>
                    <a:pt x="19" y="26"/>
                  </a:cubicBezTo>
                  <a:cubicBezTo>
                    <a:pt x="19" y="26"/>
                    <a:pt x="19" y="24"/>
                    <a:pt x="20" y="24"/>
                  </a:cubicBezTo>
                  <a:cubicBezTo>
                    <a:pt x="21" y="23"/>
                    <a:pt x="23" y="21"/>
                    <a:pt x="24" y="21"/>
                  </a:cubicBezTo>
                  <a:cubicBezTo>
                    <a:pt x="25" y="20"/>
                    <a:pt x="27" y="19"/>
                    <a:pt x="28" y="18"/>
                  </a:cubicBezTo>
                  <a:cubicBezTo>
                    <a:pt x="29" y="17"/>
                    <a:pt x="32" y="15"/>
                    <a:pt x="33" y="14"/>
                  </a:cubicBezTo>
                  <a:cubicBezTo>
                    <a:pt x="34" y="13"/>
                    <a:pt x="37" y="12"/>
                    <a:pt x="38" y="12"/>
                  </a:cubicBezTo>
                  <a:cubicBezTo>
                    <a:pt x="39" y="11"/>
                    <a:pt x="41" y="8"/>
                    <a:pt x="42" y="7"/>
                  </a:cubicBezTo>
                  <a:cubicBezTo>
                    <a:pt x="43" y="7"/>
                    <a:pt x="45" y="6"/>
                    <a:pt x="45" y="5"/>
                  </a:cubicBezTo>
                  <a:cubicBezTo>
                    <a:pt x="46" y="5"/>
                    <a:pt x="48" y="4"/>
                    <a:pt x="49" y="3"/>
                  </a:cubicBezTo>
                  <a:cubicBezTo>
                    <a:pt x="50" y="3"/>
                    <a:pt x="50" y="2"/>
                    <a:pt x="51" y="1"/>
                  </a:cubicBezTo>
                  <a:cubicBezTo>
                    <a:pt x="51" y="1"/>
                    <a:pt x="53" y="0"/>
                    <a:pt x="54" y="0"/>
                  </a:cubicBezTo>
                  <a:cubicBezTo>
                    <a:pt x="54" y="0"/>
                    <a:pt x="55" y="0"/>
                    <a:pt x="55" y="1"/>
                  </a:cubicBezTo>
                  <a:cubicBezTo>
                    <a:pt x="56" y="1"/>
                    <a:pt x="56" y="3"/>
                    <a:pt x="56" y="4"/>
                  </a:cubicBezTo>
                  <a:cubicBezTo>
                    <a:pt x="56" y="5"/>
                    <a:pt x="56" y="7"/>
                    <a:pt x="56" y="8"/>
                  </a:cubicBezTo>
                  <a:cubicBezTo>
                    <a:pt x="56" y="9"/>
                    <a:pt x="55" y="11"/>
                    <a:pt x="55" y="12"/>
                  </a:cubicBezTo>
                  <a:cubicBezTo>
                    <a:pt x="54" y="13"/>
                    <a:pt x="52" y="15"/>
                    <a:pt x="52" y="16"/>
                  </a:cubicBezTo>
                  <a:cubicBezTo>
                    <a:pt x="51" y="17"/>
                    <a:pt x="50" y="18"/>
                    <a:pt x="49" y="19"/>
                  </a:cubicBezTo>
                  <a:cubicBezTo>
                    <a:pt x="49" y="20"/>
                    <a:pt x="48" y="22"/>
                    <a:pt x="47" y="23"/>
                  </a:cubicBezTo>
                  <a:cubicBezTo>
                    <a:pt x="47" y="23"/>
                    <a:pt x="47" y="25"/>
                    <a:pt x="46" y="26"/>
                  </a:cubicBezTo>
                  <a:cubicBezTo>
                    <a:pt x="46" y="26"/>
                    <a:pt x="44" y="27"/>
                    <a:pt x="44" y="27"/>
                  </a:cubicBezTo>
                  <a:cubicBezTo>
                    <a:pt x="43" y="28"/>
                    <a:pt x="42" y="29"/>
                    <a:pt x="42" y="29"/>
                  </a:cubicBezTo>
                  <a:cubicBezTo>
                    <a:pt x="41" y="30"/>
                    <a:pt x="41" y="31"/>
                    <a:pt x="41" y="32"/>
                  </a:cubicBezTo>
                  <a:cubicBezTo>
                    <a:pt x="40" y="33"/>
                    <a:pt x="40" y="34"/>
                    <a:pt x="40" y="35"/>
                  </a:cubicBezTo>
                  <a:cubicBezTo>
                    <a:pt x="40" y="36"/>
                    <a:pt x="39" y="36"/>
                    <a:pt x="38" y="37"/>
                  </a:cubicBezTo>
                  <a:cubicBezTo>
                    <a:pt x="38" y="38"/>
                    <a:pt x="37" y="39"/>
                    <a:pt x="37" y="40"/>
                  </a:cubicBezTo>
                  <a:cubicBezTo>
                    <a:pt x="36" y="40"/>
                    <a:pt x="35" y="42"/>
                    <a:pt x="35" y="43"/>
                  </a:cubicBezTo>
                  <a:cubicBezTo>
                    <a:pt x="35" y="44"/>
                    <a:pt x="35" y="47"/>
                    <a:pt x="35" y="48"/>
                  </a:cubicBezTo>
                  <a:cubicBezTo>
                    <a:pt x="34" y="49"/>
                    <a:pt x="33" y="50"/>
                    <a:pt x="33" y="51"/>
                  </a:cubicBezTo>
                  <a:cubicBezTo>
                    <a:pt x="33" y="51"/>
                    <a:pt x="32" y="52"/>
                    <a:pt x="31" y="53"/>
                  </a:cubicBezTo>
                  <a:cubicBezTo>
                    <a:pt x="31" y="53"/>
                    <a:pt x="31" y="54"/>
                    <a:pt x="31" y="55"/>
                  </a:cubicBezTo>
                  <a:cubicBezTo>
                    <a:pt x="31" y="55"/>
                    <a:pt x="31" y="56"/>
                    <a:pt x="31" y="57"/>
                  </a:cubicBezTo>
                  <a:cubicBezTo>
                    <a:pt x="31" y="57"/>
                    <a:pt x="31" y="59"/>
                    <a:pt x="31" y="60"/>
                  </a:cubicBezTo>
                  <a:cubicBezTo>
                    <a:pt x="31" y="60"/>
                    <a:pt x="30" y="61"/>
                    <a:pt x="30" y="61"/>
                  </a:cubicBezTo>
                  <a:cubicBezTo>
                    <a:pt x="30" y="61"/>
                    <a:pt x="29" y="61"/>
                    <a:pt x="29" y="61"/>
                  </a:cubicBezTo>
                  <a:cubicBezTo>
                    <a:pt x="28" y="61"/>
                    <a:pt x="28" y="60"/>
                    <a:pt x="28" y="59"/>
                  </a:cubicBezTo>
                  <a:cubicBezTo>
                    <a:pt x="28" y="59"/>
                    <a:pt x="28" y="58"/>
                    <a:pt x="28" y="58"/>
                  </a:cubicBezTo>
                  <a:cubicBezTo>
                    <a:pt x="28" y="58"/>
                    <a:pt x="27" y="58"/>
                    <a:pt x="27" y="58"/>
                  </a:cubicBezTo>
                  <a:cubicBezTo>
                    <a:pt x="27" y="58"/>
                    <a:pt x="26" y="59"/>
                    <a:pt x="26" y="59"/>
                  </a:cubicBezTo>
                  <a:cubicBezTo>
                    <a:pt x="26" y="59"/>
                    <a:pt x="26" y="60"/>
                    <a:pt x="26" y="60"/>
                  </a:cubicBezTo>
                  <a:cubicBezTo>
                    <a:pt x="26" y="61"/>
                    <a:pt x="27" y="62"/>
                    <a:pt x="27" y="62"/>
                  </a:cubicBezTo>
                  <a:cubicBezTo>
                    <a:pt x="27" y="62"/>
                    <a:pt x="27" y="63"/>
                    <a:pt x="27" y="63"/>
                  </a:cubicBezTo>
                  <a:cubicBezTo>
                    <a:pt x="27" y="63"/>
                    <a:pt x="27" y="64"/>
                    <a:pt x="26" y="64"/>
                  </a:cubicBezTo>
                  <a:cubicBezTo>
                    <a:pt x="26" y="64"/>
                    <a:pt x="26" y="64"/>
                    <a:pt x="25" y="64"/>
                  </a:cubicBezTo>
                  <a:cubicBezTo>
                    <a:pt x="25" y="64"/>
                    <a:pt x="25" y="64"/>
                    <a:pt x="24" y="63"/>
                  </a:cubicBezTo>
                  <a:cubicBezTo>
                    <a:pt x="24" y="63"/>
                    <a:pt x="23" y="63"/>
                    <a:pt x="23" y="63"/>
                  </a:cubicBezTo>
                  <a:cubicBezTo>
                    <a:pt x="22" y="64"/>
                    <a:pt x="22" y="64"/>
                    <a:pt x="22" y="64"/>
                  </a:cubicBezTo>
                  <a:cubicBezTo>
                    <a:pt x="21" y="65"/>
                    <a:pt x="20" y="66"/>
                    <a:pt x="20" y="66"/>
                  </a:cubicBezTo>
                  <a:cubicBezTo>
                    <a:pt x="19" y="67"/>
                    <a:pt x="19" y="68"/>
                    <a:pt x="18" y="69"/>
                  </a:cubicBezTo>
                  <a:cubicBezTo>
                    <a:pt x="18" y="70"/>
                    <a:pt x="19" y="71"/>
                    <a:pt x="19" y="71"/>
                  </a:cubicBezTo>
                  <a:cubicBezTo>
                    <a:pt x="19" y="72"/>
                    <a:pt x="21" y="72"/>
                    <a:pt x="21" y="73"/>
                  </a:cubicBezTo>
                  <a:cubicBezTo>
                    <a:pt x="21" y="74"/>
                    <a:pt x="21" y="75"/>
                    <a:pt x="20" y="75"/>
                  </a:cubicBezTo>
                  <a:cubicBezTo>
                    <a:pt x="20" y="76"/>
                    <a:pt x="19" y="76"/>
                    <a:pt x="19" y="77"/>
                  </a:cubicBezTo>
                  <a:cubicBezTo>
                    <a:pt x="19" y="77"/>
                    <a:pt x="19" y="78"/>
                    <a:pt x="19" y="78"/>
                  </a:cubicBezTo>
                  <a:cubicBezTo>
                    <a:pt x="19" y="79"/>
                    <a:pt x="19" y="79"/>
                    <a:pt x="19" y="8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272">
              <a:extLst>
                <a:ext uri="{FF2B5EF4-FFF2-40B4-BE49-F238E27FC236}">
                  <a16:creationId xmlns:a16="http://schemas.microsoft.com/office/drawing/2014/main" id="{45FF335B-12E9-456E-8CAC-034FA91D4901}"/>
                </a:ext>
              </a:extLst>
            </p:cNvPr>
            <p:cNvSpPr>
              <a:spLocks/>
            </p:cNvSpPr>
            <p:nvPr/>
          </p:nvSpPr>
          <p:spPr bwMode="auto">
            <a:xfrm>
              <a:off x="5515420" y="2455821"/>
              <a:ext cx="27449" cy="19963"/>
            </a:xfrm>
            <a:custGeom>
              <a:avLst/>
              <a:gdLst/>
              <a:ahLst/>
              <a:cxnLst>
                <a:cxn ang="0">
                  <a:pos x="8" y="2"/>
                </a:cxn>
                <a:cxn ang="0">
                  <a:pos x="7" y="3"/>
                </a:cxn>
                <a:cxn ang="0">
                  <a:pos x="6" y="3"/>
                </a:cxn>
                <a:cxn ang="0">
                  <a:pos x="5" y="4"/>
                </a:cxn>
                <a:cxn ang="0">
                  <a:pos x="4" y="6"/>
                </a:cxn>
                <a:cxn ang="0">
                  <a:pos x="2" y="5"/>
                </a:cxn>
                <a:cxn ang="0">
                  <a:pos x="2" y="3"/>
                </a:cxn>
                <a:cxn ang="0">
                  <a:pos x="0" y="2"/>
                </a:cxn>
                <a:cxn ang="0">
                  <a:pos x="0" y="2"/>
                </a:cxn>
                <a:cxn ang="0">
                  <a:pos x="0" y="0"/>
                </a:cxn>
                <a:cxn ang="0">
                  <a:pos x="2" y="1"/>
                </a:cxn>
                <a:cxn ang="0">
                  <a:pos x="5" y="1"/>
                </a:cxn>
                <a:cxn ang="0">
                  <a:pos x="7" y="1"/>
                </a:cxn>
                <a:cxn ang="0">
                  <a:pos x="8" y="1"/>
                </a:cxn>
                <a:cxn ang="0">
                  <a:pos x="8" y="2"/>
                </a:cxn>
              </a:cxnLst>
              <a:rect l="0" t="0" r="r" b="b"/>
              <a:pathLst>
                <a:path w="9" h="6">
                  <a:moveTo>
                    <a:pt x="8" y="2"/>
                  </a:moveTo>
                  <a:cubicBezTo>
                    <a:pt x="8" y="2"/>
                    <a:pt x="8" y="3"/>
                    <a:pt x="7" y="3"/>
                  </a:cubicBezTo>
                  <a:cubicBezTo>
                    <a:pt x="7" y="3"/>
                    <a:pt x="6" y="3"/>
                    <a:pt x="6" y="3"/>
                  </a:cubicBezTo>
                  <a:cubicBezTo>
                    <a:pt x="6" y="3"/>
                    <a:pt x="5" y="4"/>
                    <a:pt x="5" y="4"/>
                  </a:cubicBezTo>
                  <a:cubicBezTo>
                    <a:pt x="5" y="5"/>
                    <a:pt x="4" y="6"/>
                    <a:pt x="4" y="6"/>
                  </a:cubicBezTo>
                  <a:cubicBezTo>
                    <a:pt x="3" y="6"/>
                    <a:pt x="2" y="5"/>
                    <a:pt x="2" y="5"/>
                  </a:cubicBezTo>
                  <a:cubicBezTo>
                    <a:pt x="2" y="4"/>
                    <a:pt x="2" y="3"/>
                    <a:pt x="2" y="3"/>
                  </a:cubicBezTo>
                  <a:cubicBezTo>
                    <a:pt x="2" y="3"/>
                    <a:pt x="1" y="3"/>
                    <a:pt x="0" y="2"/>
                  </a:cubicBezTo>
                  <a:cubicBezTo>
                    <a:pt x="0" y="2"/>
                    <a:pt x="0" y="2"/>
                    <a:pt x="0" y="2"/>
                  </a:cubicBezTo>
                  <a:cubicBezTo>
                    <a:pt x="0" y="1"/>
                    <a:pt x="0" y="1"/>
                    <a:pt x="0" y="0"/>
                  </a:cubicBezTo>
                  <a:cubicBezTo>
                    <a:pt x="0" y="0"/>
                    <a:pt x="2" y="1"/>
                    <a:pt x="2" y="1"/>
                  </a:cubicBezTo>
                  <a:cubicBezTo>
                    <a:pt x="3" y="1"/>
                    <a:pt x="4" y="1"/>
                    <a:pt x="5" y="1"/>
                  </a:cubicBezTo>
                  <a:cubicBezTo>
                    <a:pt x="6" y="1"/>
                    <a:pt x="7" y="1"/>
                    <a:pt x="7" y="1"/>
                  </a:cubicBezTo>
                  <a:cubicBezTo>
                    <a:pt x="8" y="1"/>
                    <a:pt x="8" y="1"/>
                    <a:pt x="8" y="1"/>
                  </a:cubicBezTo>
                  <a:cubicBezTo>
                    <a:pt x="9" y="1"/>
                    <a:pt x="9" y="2"/>
                    <a:pt x="8"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273">
              <a:extLst>
                <a:ext uri="{FF2B5EF4-FFF2-40B4-BE49-F238E27FC236}">
                  <a16:creationId xmlns:a16="http://schemas.microsoft.com/office/drawing/2014/main" id="{92ECEF23-1AC7-41D8-B357-EBC8A0EC74E5}"/>
                </a:ext>
              </a:extLst>
            </p:cNvPr>
            <p:cNvSpPr>
              <a:spLocks/>
            </p:cNvSpPr>
            <p:nvPr/>
          </p:nvSpPr>
          <p:spPr bwMode="auto">
            <a:xfrm>
              <a:off x="5507934" y="2385951"/>
              <a:ext cx="57393" cy="69869"/>
            </a:xfrm>
            <a:custGeom>
              <a:avLst/>
              <a:gdLst/>
              <a:ahLst/>
              <a:cxnLst>
                <a:cxn ang="0">
                  <a:pos x="14" y="21"/>
                </a:cxn>
                <a:cxn ang="0">
                  <a:pos x="12" y="22"/>
                </a:cxn>
                <a:cxn ang="0">
                  <a:pos x="12" y="23"/>
                </a:cxn>
                <a:cxn ang="0">
                  <a:pos x="10" y="23"/>
                </a:cxn>
                <a:cxn ang="0">
                  <a:pos x="10" y="22"/>
                </a:cxn>
                <a:cxn ang="0">
                  <a:pos x="8" y="22"/>
                </a:cxn>
                <a:cxn ang="0">
                  <a:pos x="7" y="23"/>
                </a:cxn>
                <a:cxn ang="0">
                  <a:pos x="6" y="23"/>
                </a:cxn>
                <a:cxn ang="0">
                  <a:pos x="6" y="22"/>
                </a:cxn>
                <a:cxn ang="0">
                  <a:pos x="6" y="21"/>
                </a:cxn>
                <a:cxn ang="0">
                  <a:pos x="6" y="20"/>
                </a:cxn>
                <a:cxn ang="0">
                  <a:pos x="4" y="21"/>
                </a:cxn>
                <a:cxn ang="0">
                  <a:pos x="2" y="22"/>
                </a:cxn>
                <a:cxn ang="0">
                  <a:pos x="0" y="22"/>
                </a:cxn>
                <a:cxn ang="0">
                  <a:pos x="1" y="21"/>
                </a:cxn>
                <a:cxn ang="0">
                  <a:pos x="2" y="19"/>
                </a:cxn>
                <a:cxn ang="0">
                  <a:pos x="4" y="16"/>
                </a:cxn>
                <a:cxn ang="0">
                  <a:pos x="5" y="14"/>
                </a:cxn>
                <a:cxn ang="0">
                  <a:pos x="5" y="11"/>
                </a:cxn>
                <a:cxn ang="0">
                  <a:pos x="6" y="9"/>
                </a:cxn>
                <a:cxn ang="0">
                  <a:pos x="9" y="9"/>
                </a:cxn>
                <a:cxn ang="0">
                  <a:pos x="10" y="8"/>
                </a:cxn>
                <a:cxn ang="0">
                  <a:pos x="11" y="6"/>
                </a:cxn>
                <a:cxn ang="0">
                  <a:pos x="13" y="7"/>
                </a:cxn>
                <a:cxn ang="0">
                  <a:pos x="14" y="7"/>
                </a:cxn>
                <a:cxn ang="0">
                  <a:pos x="14" y="5"/>
                </a:cxn>
                <a:cxn ang="0">
                  <a:pos x="14" y="3"/>
                </a:cxn>
                <a:cxn ang="0">
                  <a:pos x="15" y="2"/>
                </a:cxn>
                <a:cxn ang="0">
                  <a:pos x="17" y="1"/>
                </a:cxn>
                <a:cxn ang="0">
                  <a:pos x="18" y="0"/>
                </a:cxn>
                <a:cxn ang="0">
                  <a:pos x="20" y="2"/>
                </a:cxn>
                <a:cxn ang="0">
                  <a:pos x="20" y="5"/>
                </a:cxn>
                <a:cxn ang="0">
                  <a:pos x="18" y="8"/>
                </a:cxn>
                <a:cxn ang="0">
                  <a:pos x="17" y="10"/>
                </a:cxn>
                <a:cxn ang="0">
                  <a:pos x="16" y="13"/>
                </a:cxn>
                <a:cxn ang="0">
                  <a:pos x="15" y="15"/>
                </a:cxn>
                <a:cxn ang="0">
                  <a:pos x="13" y="17"/>
                </a:cxn>
                <a:cxn ang="0">
                  <a:pos x="13" y="18"/>
                </a:cxn>
                <a:cxn ang="0">
                  <a:pos x="14" y="21"/>
                </a:cxn>
              </a:cxnLst>
              <a:rect l="0" t="0" r="r" b="b"/>
              <a:pathLst>
                <a:path w="20" h="24">
                  <a:moveTo>
                    <a:pt x="14" y="21"/>
                  </a:moveTo>
                  <a:cubicBezTo>
                    <a:pt x="14" y="21"/>
                    <a:pt x="13" y="22"/>
                    <a:pt x="12" y="22"/>
                  </a:cubicBezTo>
                  <a:cubicBezTo>
                    <a:pt x="12" y="22"/>
                    <a:pt x="12" y="23"/>
                    <a:pt x="12" y="23"/>
                  </a:cubicBezTo>
                  <a:cubicBezTo>
                    <a:pt x="11" y="23"/>
                    <a:pt x="11" y="24"/>
                    <a:pt x="10" y="23"/>
                  </a:cubicBezTo>
                  <a:cubicBezTo>
                    <a:pt x="10" y="23"/>
                    <a:pt x="10" y="22"/>
                    <a:pt x="10" y="22"/>
                  </a:cubicBezTo>
                  <a:cubicBezTo>
                    <a:pt x="10" y="22"/>
                    <a:pt x="9" y="22"/>
                    <a:pt x="8" y="22"/>
                  </a:cubicBezTo>
                  <a:cubicBezTo>
                    <a:pt x="8" y="22"/>
                    <a:pt x="8" y="23"/>
                    <a:pt x="7" y="23"/>
                  </a:cubicBezTo>
                  <a:cubicBezTo>
                    <a:pt x="7" y="23"/>
                    <a:pt x="6" y="23"/>
                    <a:pt x="6" y="23"/>
                  </a:cubicBezTo>
                  <a:cubicBezTo>
                    <a:pt x="6" y="23"/>
                    <a:pt x="6" y="22"/>
                    <a:pt x="6" y="22"/>
                  </a:cubicBezTo>
                  <a:cubicBezTo>
                    <a:pt x="6" y="22"/>
                    <a:pt x="6" y="21"/>
                    <a:pt x="6" y="21"/>
                  </a:cubicBezTo>
                  <a:cubicBezTo>
                    <a:pt x="6" y="21"/>
                    <a:pt x="6" y="20"/>
                    <a:pt x="6" y="20"/>
                  </a:cubicBezTo>
                  <a:cubicBezTo>
                    <a:pt x="5" y="20"/>
                    <a:pt x="4" y="21"/>
                    <a:pt x="4" y="21"/>
                  </a:cubicBezTo>
                  <a:cubicBezTo>
                    <a:pt x="3" y="21"/>
                    <a:pt x="3" y="22"/>
                    <a:pt x="2" y="22"/>
                  </a:cubicBezTo>
                  <a:cubicBezTo>
                    <a:pt x="2" y="22"/>
                    <a:pt x="1" y="23"/>
                    <a:pt x="0" y="22"/>
                  </a:cubicBezTo>
                  <a:cubicBezTo>
                    <a:pt x="0" y="22"/>
                    <a:pt x="1" y="21"/>
                    <a:pt x="1" y="21"/>
                  </a:cubicBezTo>
                  <a:cubicBezTo>
                    <a:pt x="1" y="20"/>
                    <a:pt x="2" y="19"/>
                    <a:pt x="2" y="19"/>
                  </a:cubicBezTo>
                  <a:cubicBezTo>
                    <a:pt x="2" y="18"/>
                    <a:pt x="3" y="17"/>
                    <a:pt x="4" y="16"/>
                  </a:cubicBezTo>
                  <a:cubicBezTo>
                    <a:pt x="4" y="16"/>
                    <a:pt x="4" y="15"/>
                    <a:pt x="5" y="14"/>
                  </a:cubicBezTo>
                  <a:cubicBezTo>
                    <a:pt x="5" y="14"/>
                    <a:pt x="5" y="12"/>
                    <a:pt x="5" y="11"/>
                  </a:cubicBezTo>
                  <a:cubicBezTo>
                    <a:pt x="5" y="11"/>
                    <a:pt x="6" y="10"/>
                    <a:pt x="6" y="9"/>
                  </a:cubicBezTo>
                  <a:cubicBezTo>
                    <a:pt x="7" y="9"/>
                    <a:pt x="8" y="10"/>
                    <a:pt x="9" y="9"/>
                  </a:cubicBezTo>
                  <a:cubicBezTo>
                    <a:pt x="9" y="9"/>
                    <a:pt x="10" y="8"/>
                    <a:pt x="10" y="8"/>
                  </a:cubicBezTo>
                  <a:cubicBezTo>
                    <a:pt x="10" y="8"/>
                    <a:pt x="11" y="6"/>
                    <a:pt x="11" y="6"/>
                  </a:cubicBezTo>
                  <a:cubicBezTo>
                    <a:pt x="11" y="6"/>
                    <a:pt x="12" y="7"/>
                    <a:pt x="13" y="7"/>
                  </a:cubicBezTo>
                  <a:cubicBezTo>
                    <a:pt x="13" y="7"/>
                    <a:pt x="14" y="7"/>
                    <a:pt x="14" y="7"/>
                  </a:cubicBezTo>
                  <a:cubicBezTo>
                    <a:pt x="14" y="7"/>
                    <a:pt x="14" y="5"/>
                    <a:pt x="14" y="5"/>
                  </a:cubicBezTo>
                  <a:cubicBezTo>
                    <a:pt x="14" y="4"/>
                    <a:pt x="14" y="4"/>
                    <a:pt x="14" y="3"/>
                  </a:cubicBezTo>
                  <a:cubicBezTo>
                    <a:pt x="14" y="3"/>
                    <a:pt x="15" y="2"/>
                    <a:pt x="15" y="2"/>
                  </a:cubicBezTo>
                  <a:cubicBezTo>
                    <a:pt x="15" y="1"/>
                    <a:pt x="16" y="1"/>
                    <a:pt x="17" y="1"/>
                  </a:cubicBezTo>
                  <a:cubicBezTo>
                    <a:pt x="17" y="0"/>
                    <a:pt x="18" y="0"/>
                    <a:pt x="18" y="0"/>
                  </a:cubicBezTo>
                  <a:cubicBezTo>
                    <a:pt x="19" y="0"/>
                    <a:pt x="20" y="2"/>
                    <a:pt x="20" y="2"/>
                  </a:cubicBezTo>
                  <a:cubicBezTo>
                    <a:pt x="20" y="3"/>
                    <a:pt x="20" y="5"/>
                    <a:pt x="20" y="5"/>
                  </a:cubicBezTo>
                  <a:cubicBezTo>
                    <a:pt x="20" y="6"/>
                    <a:pt x="18" y="7"/>
                    <a:pt x="18" y="8"/>
                  </a:cubicBezTo>
                  <a:cubicBezTo>
                    <a:pt x="18" y="8"/>
                    <a:pt x="17" y="9"/>
                    <a:pt x="17" y="10"/>
                  </a:cubicBezTo>
                  <a:cubicBezTo>
                    <a:pt x="16" y="11"/>
                    <a:pt x="16" y="12"/>
                    <a:pt x="16" y="13"/>
                  </a:cubicBezTo>
                  <a:cubicBezTo>
                    <a:pt x="16" y="13"/>
                    <a:pt x="15" y="15"/>
                    <a:pt x="15" y="15"/>
                  </a:cubicBezTo>
                  <a:cubicBezTo>
                    <a:pt x="15" y="16"/>
                    <a:pt x="14" y="16"/>
                    <a:pt x="13" y="17"/>
                  </a:cubicBezTo>
                  <a:cubicBezTo>
                    <a:pt x="13" y="17"/>
                    <a:pt x="13" y="18"/>
                    <a:pt x="13" y="18"/>
                  </a:cubicBezTo>
                  <a:cubicBezTo>
                    <a:pt x="13" y="19"/>
                    <a:pt x="14" y="20"/>
                    <a:pt x="14" y="2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274">
              <a:extLst>
                <a:ext uri="{FF2B5EF4-FFF2-40B4-BE49-F238E27FC236}">
                  <a16:creationId xmlns:a16="http://schemas.microsoft.com/office/drawing/2014/main" id="{B179968F-94AD-4A1D-84BF-2CE3C49E98F9}"/>
                </a:ext>
              </a:extLst>
            </p:cNvPr>
            <p:cNvSpPr>
              <a:spLocks/>
            </p:cNvSpPr>
            <p:nvPr/>
          </p:nvSpPr>
          <p:spPr bwMode="auto">
            <a:xfrm>
              <a:off x="5717541" y="2341035"/>
              <a:ext cx="34935" cy="32440"/>
            </a:xfrm>
            <a:custGeom>
              <a:avLst/>
              <a:gdLst/>
              <a:ahLst/>
              <a:cxnLst>
                <a:cxn ang="0">
                  <a:pos x="11" y="8"/>
                </a:cxn>
                <a:cxn ang="0">
                  <a:pos x="12" y="5"/>
                </a:cxn>
                <a:cxn ang="0">
                  <a:pos x="11" y="3"/>
                </a:cxn>
                <a:cxn ang="0">
                  <a:pos x="11" y="1"/>
                </a:cxn>
                <a:cxn ang="0">
                  <a:pos x="10" y="0"/>
                </a:cxn>
                <a:cxn ang="0">
                  <a:pos x="8" y="1"/>
                </a:cxn>
                <a:cxn ang="0">
                  <a:pos x="7" y="2"/>
                </a:cxn>
                <a:cxn ang="0">
                  <a:pos x="4" y="3"/>
                </a:cxn>
                <a:cxn ang="0">
                  <a:pos x="3" y="3"/>
                </a:cxn>
                <a:cxn ang="0">
                  <a:pos x="0" y="5"/>
                </a:cxn>
                <a:cxn ang="0">
                  <a:pos x="0" y="7"/>
                </a:cxn>
                <a:cxn ang="0">
                  <a:pos x="0" y="9"/>
                </a:cxn>
                <a:cxn ang="0">
                  <a:pos x="2" y="10"/>
                </a:cxn>
                <a:cxn ang="0">
                  <a:pos x="4" y="11"/>
                </a:cxn>
                <a:cxn ang="0">
                  <a:pos x="7" y="10"/>
                </a:cxn>
                <a:cxn ang="0">
                  <a:pos x="9" y="9"/>
                </a:cxn>
                <a:cxn ang="0">
                  <a:pos x="10" y="8"/>
                </a:cxn>
                <a:cxn ang="0">
                  <a:pos x="11" y="8"/>
                </a:cxn>
              </a:cxnLst>
              <a:rect l="0" t="0" r="r" b="b"/>
              <a:pathLst>
                <a:path w="12" h="11">
                  <a:moveTo>
                    <a:pt x="11" y="8"/>
                  </a:moveTo>
                  <a:cubicBezTo>
                    <a:pt x="12" y="7"/>
                    <a:pt x="12" y="6"/>
                    <a:pt x="12" y="5"/>
                  </a:cubicBezTo>
                  <a:cubicBezTo>
                    <a:pt x="12" y="5"/>
                    <a:pt x="11" y="4"/>
                    <a:pt x="11" y="3"/>
                  </a:cubicBezTo>
                  <a:cubicBezTo>
                    <a:pt x="11" y="3"/>
                    <a:pt x="11" y="1"/>
                    <a:pt x="11" y="1"/>
                  </a:cubicBezTo>
                  <a:cubicBezTo>
                    <a:pt x="11" y="0"/>
                    <a:pt x="10" y="0"/>
                    <a:pt x="10" y="0"/>
                  </a:cubicBezTo>
                  <a:cubicBezTo>
                    <a:pt x="10" y="0"/>
                    <a:pt x="8" y="0"/>
                    <a:pt x="8" y="1"/>
                  </a:cubicBezTo>
                  <a:cubicBezTo>
                    <a:pt x="8" y="1"/>
                    <a:pt x="8" y="2"/>
                    <a:pt x="7" y="2"/>
                  </a:cubicBezTo>
                  <a:cubicBezTo>
                    <a:pt x="7" y="3"/>
                    <a:pt x="5" y="3"/>
                    <a:pt x="4" y="3"/>
                  </a:cubicBezTo>
                  <a:cubicBezTo>
                    <a:pt x="4" y="3"/>
                    <a:pt x="3" y="3"/>
                    <a:pt x="3" y="3"/>
                  </a:cubicBezTo>
                  <a:cubicBezTo>
                    <a:pt x="2" y="4"/>
                    <a:pt x="1" y="4"/>
                    <a:pt x="0" y="5"/>
                  </a:cubicBezTo>
                  <a:cubicBezTo>
                    <a:pt x="0" y="5"/>
                    <a:pt x="0" y="6"/>
                    <a:pt x="0" y="7"/>
                  </a:cubicBezTo>
                  <a:cubicBezTo>
                    <a:pt x="0" y="7"/>
                    <a:pt x="0" y="8"/>
                    <a:pt x="0" y="9"/>
                  </a:cubicBezTo>
                  <a:cubicBezTo>
                    <a:pt x="0" y="9"/>
                    <a:pt x="1" y="10"/>
                    <a:pt x="2" y="10"/>
                  </a:cubicBezTo>
                  <a:cubicBezTo>
                    <a:pt x="2" y="10"/>
                    <a:pt x="4" y="11"/>
                    <a:pt x="4" y="11"/>
                  </a:cubicBezTo>
                  <a:cubicBezTo>
                    <a:pt x="5" y="11"/>
                    <a:pt x="6" y="10"/>
                    <a:pt x="7" y="10"/>
                  </a:cubicBezTo>
                  <a:cubicBezTo>
                    <a:pt x="8" y="10"/>
                    <a:pt x="8" y="9"/>
                    <a:pt x="9" y="9"/>
                  </a:cubicBezTo>
                  <a:cubicBezTo>
                    <a:pt x="9" y="9"/>
                    <a:pt x="10" y="9"/>
                    <a:pt x="10" y="8"/>
                  </a:cubicBezTo>
                  <a:cubicBezTo>
                    <a:pt x="10" y="8"/>
                    <a:pt x="11" y="8"/>
                    <a:pt x="11"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275">
              <a:extLst>
                <a:ext uri="{FF2B5EF4-FFF2-40B4-BE49-F238E27FC236}">
                  <a16:creationId xmlns:a16="http://schemas.microsoft.com/office/drawing/2014/main" id="{35C4248A-7965-4044-8B1B-A4A0438EEF28}"/>
                </a:ext>
              </a:extLst>
            </p:cNvPr>
            <p:cNvSpPr>
              <a:spLocks/>
            </p:cNvSpPr>
            <p:nvPr/>
          </p:nvSpPr>
          <p:spPr bwMode="auto">
            <a:xfrm>
              <a:off x="5732513" y="2326063"/>
              <a:ext cx="12477" cy="12477"/>
            </a:xfrm>
            <a:custGeom>
              <a:avLst/>
              <a:gdLst/>
              <a:ahLst/>
              <a:cxnLst>
                <a:cxn ang="0">
                  <a:pos x="4" y="4"/>
                </a:cxn>
                <a:cxn ang="0">
                  <a:pos x="3" y="4"/>
                </a:cxn>
                <a:cxn ang="0">
                  <a:pos x="2" y="3"/>
                </a:cxn>
                <a:cxn ang="0">
                  <a:pos x="1" y="3"/>
                </a:cxn>
                <a:cxn ang="0">
                  <a:pos x="0" y="3"/>
                </a:cxn>
                <a:cxn ang="0">
                  <a:pos x="0" y="1"/>
                </a:cxn>
                <a:cxn ang="0">
                  <a:pos x="2" y="0"/>
                </a:cxn>
                <a:cxn ang="0">
                  <a:pos x="3" y="0"/>
                </a:cxn>
                <a:cxn ang="0">
                  <a:pos x="4" y="1"/>
                </a:cxn>
                <a:cxn ang="0">
                  <a:pos x="4" y="3"/>
                </a:cxn>
                <a:cxn ang="0">
                  <a:pos x="4" y="4"/>
                </a:cxn>
              </a:cxnLst>
              <a:rect l="0" t="0" r="r" b="b"/>
              <a:pathLst>
                <a:path w="4" h="4">
                  <a:moveTo>
                    <a:pt x="4" y="4"/>
                  </a:moveTo>
                  <a:cubicBezTo>
                    <a:pt x="4" y="4"/>
                    <a:pt x="3" y="4"/>
                    <a:pt x="3" y="4"/>
                  </a:cubicBezTo>
                  <a:cubicBezTo>
                    <a:pt x="3" y="4"/>
                    <a:pt x="2" y="3"/>
                    <a:pt x="2" y="3"/>
                  </a:cubicBezTo>
                  <a:cubicBezTo>
                    <a:pt x="2" y="3"/>
                    <a:pt x="1" y="3"/>
                    <a:pt x="1" y="3"/>
                  </a:cubicBezTo>
                  <a:cubicBezTo>
                    <a:pt x="1" y="3"/>
                    <a:pt x="0" y="3"/>
                    <a:pt x="0" y="3"/>
                  </a:cubicBezTo>
                  <a:cubicBezTo>
                    <a:pt x="0" y="3"/>
                    <a:pt x="0" y="2"/>
                    <a:pt x="0" y="1"/>
                  </a:cubicBezTo>
                  <a:cubicBezTo>
                    <a:pt x="1" y="1"/>
                    <a:pt x="1" y="0"/>
                    <a:pt x="2" y="0"/>
                  </a:cubicBezTo>
                  <a:cubicBezTo>
                    <a:pt x="2" y="0"/>
                    <a:pt x="3" y="0"/>
                    <a:pt x="3" y="0"/>
                  </a:cubicBezTo>
                  <a:cubicBezTo>
                    <a:pt x="3" y="0"/>
                    <a:pt x="4" y="1"/>
                    <a:pt x="4" y="1"/>
                  </a:cubicBezTo>
                  <a:cubicBezTo>
                    <a:pt x="4" y="2"/>
                    <a:pt x="4" y="2"/>
                    <a:pt x="4" y="3"/>
                  </a:cubicBezTo>
                  <a:cubicBezTo>
                    <a:pt x="4" y="3"/>
                    <a:pt x="4" y="3"/>
                    <a:pt x="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276">
              <a:extLst>
                <a:ext uri="{FF2B5EF4-FFF2-40B4-BE49-F238E27FC236}">
                  <a16:creationId xmlns:a16="http://schemas.microsoft.com/office/drawing/2014/main" id="{3240FB72-4373-4609-9078-86C153A57F3E}"/>
                </a:ext>
              </a:extLst>
            </p:cNvPr>
            <p:cNvSpPr>
              <a:spLocks/>
            </p:cNvSpPr>
            <p:nvPr/>
          </p:nvSpPr>
          <p:spPr bwMode="auto">
            <a:xfrm>
              <a:off x="5772439" y="2321073"/>
              <a:ext cx="12477" cy="22459"/>
            </a:xfrm>
            <a:custGeom>
              <a:avLst/>
              <a:gdLst/>
              <a:ahLst/>
              <a:cxnLst>
                <a:cxn ang="0">
                  <a:pos x="3" y="8"/>
                </a:cxn>
                <a:cxn ang="0">
                  <a:pos x="4" y="5"/>
                </a:cxn>
                <a:cxn ang="0">
                  <a:pos x="3" y="3"/>
                </a:cxn>
                <a:cxn ang="0">
                  <a:pos x="3" y="1"/>
                </a:cxn>
                <a:cxn ang="0">
                  <a:pos x="2" y="0"/>
                </a:cxn>
                <a:cxn ang="0">
                  <a:pos x="1" y="0"/>
                </a:cxn>
                <a:cxn ang="0">
                  <a:pos x="0" y="2"/>
                </a:cxn>
                <a:cxn ang="0">
                  <a:pos x="0" y="4"/>
                </a:cxn>
                <a:cxn ang="0">
                  <a:pos x="0" y="6"/>
                </a:cxn>
                <a:cxn ang="0">
                  <a:pos x="1" y="8"/>
                </a:cxn>
                <a:cxn ang="0">
                  <a:pos x="3" y="8"/>
                </a:cxn>
              </a:cxnLst>
              <a:rect l="0" t="0" r="r" b="b"/>
              <a:pathLst>
                <a:path w="4" h="8">
                  <a:moveTo>
                    <a:pt x="3" y="8"/>
                  </a:moveTo>
                  <a:cubicBezTo>
                    <a:pt x="4" y="7"/>
                    <a:pt x="4" y="6"/>
                    <a:pt x="4" y="5"/>
                  </a:cubicBezTo>
                  <a:cubicBezTo>
                    <a:pt x="4" y="5"/>
                    <a:pt x="3" y="4"/>
                    <a:pt x="3" y="3"/>
                  </a:cubicBezTo>
                  <a:cubicBezTo>
                    <a:pt x="3" y="3"/>
                    <a:pt x="4" y="1"/>
                    <a:pt x="3" y="1"/>
                  </a:cubicBezTo>
                  <a:cubicBezTo>
                    <a:pt x="3" y="0"/>
                    <a:pt x="2" y="0"/>
                    <a:pt x="2" y="0"/>
                  </a:cubicBezTo>
                  <a:cubicBezTo>
                    <a:pt x="1" y="0"/>
                    <a:pt x="1" y="0"/>
                    <a:pt x="1" y="0"/>
                  </a:cubicBezTo>
                  <a:cubicBezTo>
                    <a:pt x="0" y="1"/>
                    <a:pt x="0" y="2"/>
                    <a:pt x="0" y="2"/>
                  </a:cubicBezTo>
                  <a:cubicBezTo>
                    <a:pt x="0" y="3"/>
                    <a:pt x="0" y="4"/>
                    <a:pt x="0" y="4"/>
                  </a:cubicBezTo>
                  <a:cubicBezTo>
                    <a:pt x="0" y="5"/>
                    <a:pt x="0" y="6"/>
                    <a:pt x="0" y="6"/>
                  </a:cubicBezTo>
                  <a:cubicBezTo>
                    <a:pt x="0" y="7"/>
                    <a:pt x="1" y="7"/>
                    <a:pt x="1" y="8"/>
                  </a:cubicBezTo>
                  <a:cubicBezTo>
                    <a:pt x="2" y="8"/>
                    <a:pt x="3" y="8"/>
                    <a:pt x="3"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277">
              <a:extLst>
                <a:ext uri="{FF2B5EF4-FFF2-40B4-BE49-F238E27FC236}">
                  <a16:creationId xmlns:a16="http://schemas.microsoft.com/office/drawing/2014/main" id="{260F577C-6A04-45B4-BAD7-36926905282C}"/>
                </a:ext>
              </a:extLst>
            </p:cNvPr>
            <p:cNvSpPr>
              <a:spLocks/>
            </p:cNvSpPr>
            <p:nvPr/>
          </p:nvSpPr>
          <p:spPr bwMode="auto">
            <a:xfrm>
              <a:off x="5759963" y="2296120"/>
              <a:ext cx="9981" cy="57393"/>
            </a:xfrm>
            <a:custGeom>
              <a:avLst/>
              <a:gdLst/>
              <a:ahLst/>
              <a:cxnLst>
                <a:cxn ang="0">
                  <a:pos x="4" y="17"/>
                </a:cxn>
                <a:cxn ang="0">
                  <a:pos x="3" y="19"/>
                </a:cxn>
                <a:cxn ang="0">
                  <a:pos x="2" y="18"/>
                </a:cxn>
                <a:cxn ang="0">
                  <a:pos x="1" y="17"/>
                </a:cxn>
                <a:cxn ang="0">
                  <a:pos x="0" y="12"/>
                </a:cxn>
                <a:cxn ang="0">
                  <a:pos x="0" y="9"/>
                </a:cxn>
                <a:cxn ang="0">
                  <a:pos x="0" y="4"/>
                </a:cxn>
                <a:cxn ang="0">
                  <a:pos x="1" y="2"/>
                </a:cxn>
                <a:cxn ang="0">
                  <a:pos x="1" y="1"/>
                </a:cxn>
                <a:cxn ang="0">
                  <a:pos x="3" y="2"/>
                </a:cxn>
                <a:cxn ang="0">
                  <a:pos x="3" y="3"/>
                </a:cxn>
                <a:cxn ang="0">
                  <a:pos x="4" y="5"/>
                </a:cxn>
                <a:cxn ang="0">
                  <a:pos x="4" y="7"/>
                </a:cxn>
                <a:cxn ang="0">
                  <a:pos x="3" y="9"/>
                </a:cxn>
                <a:cxn ang="0">
                  <a:pos x="2" y="10"/>
                </a:cxn>
                <a:cxn ang="0">
                  <a:pos x="3" y="13"/>
                </a:cxn>
                <a:cxn ang="0">
                  <a:pos x="4" y="14"/>
                </a:cxn>
                <a:cxn ang="0">
                  <a:pos x="4" y="16"/>
                </a:cxn>
                <a:cxn ang="0">
                  <a:pos x="4" y="17"/>
                </a:cxn>
              </a:cxnLst>
              <a:rect l="0" t="0" r="r" b="b"/>
              <a:pathLst>
                <a:path w="4" h="19">
                  <a:moveTo>
                    <a:pt x="4" y="17"/>
                  </a:moveTo>
                  <a:cubicBezTo>
                    <a:pt x="4" y="18"/>
                    <a:pt x="4" y="18"/>
                    <a:pt x="3" y="19"/>
                  </a:cubicBezTo>
                  <a:cubicBezTo>
                    <a:pt x="3" y="19"/>
                    <a:pt x="3" y="19"/>
                    <a:pt x="2" y="18"/>
                  </a:cubicBezTo>
                  <a:cubicBezTo>
                    <a:pt x="2" y="18"/>
                    <a:pt x="1" y="17"/>
                    <a:pt x="1" y="17"/>
                  </a:cubicBezTo>
                  <a:cubicBezTo>
                    <a:pt x="0" y="16"/>
                    <a:pt x="0" y="13"/>
                    <a:pt x="0" y="12"/>
                  </a:cubicBezTo>
                  <a:cubicBezTo>
                    <a:pt x="0" y="11"/>
                    <a:pt x="0" y="10"/>
                    <a:pt x="0" y="9"/>
                  </a:cubicBezTo>
                  <a:cubicBezTo>
                    <a:pt x="0" y="8"/>
                    <a:pt x="0" y="5"/>
                    <a:pt x="0" y="4"/>
                  </a:cubicBezTo>
                  <a:cubicBezTo>
                    <a:pt x="0" y="4"/>
                    <a:pt x="0" y="2"/>
                    <a:pt x="1" y="2"/>
                  </a:cubicBezTo>
                  <a:cubicBezTo>
                    <a:pt x="1" y="1"/>
                    <a:pt x="1" y="1"/>
                    <a:pt x="1" y="1"/>
                  </a:cubicBezTo>
                  <a:cubicBezTo>
                    <a:pt x="2" y="0"/>
                    <a:pt x="2" y="1"/>
                    <a:pt x="3" y="2"/>
                  </a:cubicBezTo>
                  <a:cubicBezTo>
                    <a:pt x="3" y="2"/>
                    <a:pt x="3" y="3"/>
                    <a:pt x="3" y="3"/>
                  </a:cubicBezTo>
                  <a:cubicBezTo>
                    <a:pt x="3" y="4"/>
                    <a:pt x="4" y="4"/>
                    <a:pt x="4" y="5"/>
                  </a:cubicBezTo>
                  <a:cubicBezTo>
                    <a:pt x="4" y="5"/>
                    <a:pt x="4" y="6"/>
                    <a:pt x="4" y="7"/>
                  </a:cubicBezTo>
                  <a:cubicBezTo>
                    <a:pt x="4" y="7"/>
                    <a:pt x="4" y="8"/>
                    <a:pt x="3" y="9"/>
                  </a:cubicBezTo>
                  <a:cubicBezTo>
                    <a:pt x="3" y="9"/>
                    <a:pt x="2" y="10"/>
                    <a:pt x="2" y="10"/>
                  </a:cubicBezTo>
                  <a:cubicBezTo>
                    <a:pt x="2" y="11"/>
                    <a:pt x="2" y="12"/>
                    <a:pt x="3" y="13"/>
                  </a:cubicBezTo>
                  <a:cubicBezTo>
                    <a:pt x="3" y="13"/>
                    <a:pt x="3" y="14"/>
                    <a:pt x="4" y="14"/>
                  </a:cubicBezTo>
                  <a:cubicBezTo>
                    <a:pt x="4" y="15"/>
                    <a:pt x="4" y="16"/>
                    <a:pt x="4" y="16"/>
                  </a:cubicBezTo>
                  <a:cubicBezTo>
                    <a:pt x="4" y="16"/>
                    <a:pt x="4" y="17"/>
                    <a:pt x="4" y="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278">
              <a:extLst>
                <a:ext uri="{FF2B5EF4-FFF2-40B4-BE49-F238E27FC236}">
                  <a16:creationId xmlns:a16="http://schemas.microsoft.com/office/drawing/2014/main" id="{E2CF9C02-DE74-4F29-9A25-77DD1B5496E1}"/>
                </a:ext>
              </a:extLst>
            </p:cNvPr>
            <p:cNvSpPr>
              <a:spLocks/>
            </p:cNvSpPr>
            <p:nvPr/>
          </p:nvSpPr>
          <p:spPr bwMode="auto">
            <a:xfrm>
              <a:off x="5759963" y="2261185"/>
              <a:ext cx="19963" cy="42421"/>
            </a:xfrm>
            <a:custGeom>
              <a:avLst/>
              <a:gdLst/>
              <a:ahLst/>
              <a:cxnLst>
                <a:cxn ang="0">
                  <a:pos x="6" y="12"/>
                </a:cxn>
                <a:cxn ang="0">
                  <a:pos x="6" y="14"/>
                </a:cxn>
                <a:cxn ang="0">
                  <a:pos x="4" y="13"/>
                </a:cxn>
                <a:cxn ang="0">
                  <a:pos x="4" y="10"/>
                </a:cxn>
                <a:cxn ang="0">
                  <a:pos x="1" y="9"/>
                </a:cxn>
                <a:cxn ang="0">
                  <a:pos x="0" y="6"/>
                </a:cxn>
                <a:cxn ang="0">
                  <a:pos x="1" y="3"/>
                </a:cxn>
                <a:cxn ang="0">
                  <a:pos x="2" y="1"/>
                </a:cxn>
                <a:cxn ang="0">
                  <a:pos x="4" y="0"/>
                </a:cxn>
                <a:cxn ang="0">
                  <a:pos x="4" y="2"/>
                </a:cxn>
                <a:cxn ang="0">
                  <a:pos x="4" y="3"/>
                </a:cxn>
                <a:cxn ang="0">
                  <a:pos x="6" y="3"/>
                </a:cxn>
                <a:cxn ang="0">
                  <a:pos x="7" y="3"/>
                </a:cxn>
                <a:cxn ang="0">
                  <a:pos x="7" y="5"/>
                </a:cxn>
                <a:cxn ang="0">
                  <a:pos x="6" y="6"/>
                </a:cxn>
                <a:cxn ang="0">
                  <a:pos x="6" y="8"/>
                </a:cxn>
                <a:cxn ang="0">
                  <a:pos x="6" y="10"/>
                </a:cxn>
                <a:cxn ang="0">
                  <a:pos x="6" y="11"/>
                </a:cxn>
                <a:cxn ang="0">
                  <a:pos x="6" y="12"/>
                </a:cxn>
              </a:cxnLst>
              <a:rect l="0" t="0" r="r" b="b"/>
              <a:pathLst>
                <a:path w="7" h="14">
                  <a:moveTo>
                    <a:pt x="6" y="12"/>
                  </a:moveTo>
                  <a:cubicBezTo>
                    <a:pt x="6" y="13"/>
                    <a:pt x="6" y="14"/>
                    <a:pt x="6" y="14"/>
                  </a:cubicBezTo>
                  <a:cubicBezTo>
                    <a:pt x="5" y="14"/>
                    <a:pt x="4" y="13"/>
                    <a:pt x="4" y="13"/>
                  </a:cubicBezTo>
                  <a:cubicBezTo>
                    <a:pt x="4" y="12"/>
                    <a:pt x="4" y="10"/>
                    <a:pt x="4" y="10"/>
                  </a:cubicBezTo>
                  <a:cubicBezTo>
                    <a:pt x="3" y="9"/>
                    <a:pt x="2" y="9"/>
                    <a:pt x="1" y="9"/>
                  </a:cubicBezTo>
                  <a:cubicBezTo>
                    <a:pt x="1" y="8"/>
                    <a:pt x="0" y="7"/>
                    <a:pt x="0" y="6"/>
                  </a:cubicBezTo>
                  <a:cubicBezTo>
                    <a:pt x="0" y="6"/>
                    <a:pt x="1" y="4"/>
                    <a:pt x="1" y="3"/>
                  </a:cubicBezTo>
                  <a:cubicBezTo>
                    <a:pt x="1" y="3"/>
                    <a:pt x="2" y="2"/>
                    <a:pt x="2" y="1"/>
                  </a:cubicBezTo>
                  <a:cubicBezTo>
                    <a:pt x="3" y="1"/>
                    <a:pt x="3" y="0"/>
                    <a:pt x="4" y="0"/>
                  </a:cubicBezTo>
                  <a:cubicBezTo>
                    <a:pt x="4" y="0"/>
                    <a:pt x="4" y="1"/>
                    <a:pt x="4" y="2"/>
                  </a:cubicBezTo>
                  <a:cubicBezTo>
                    <a:pt x="4" y="2"/>
                    <a:pt x="4" y="3"/>
                    <a:pt x="4" y="3"/>
                  </a:cubicBezTo>
                  <a:cubicBezTo>
                    <a:pt x="5" y="4"/>
                    <a:pt x="5" y="3"/>
                    <a:pt x="6" y="3"/>
                  </a:cubicBezTo>
                  <a:cubicBezTo>
                    <a:pt x="6" y="3"/>
                    <a:pt x="7" y="3"/>
                    <a:pt x="7" y="3"/>
                  </a:cubicBezTo>
                  <a:cubicBezTo>
                    <a:pt x="7" y="4"/>
                    <a:pt x="7" y="4"/>
                    <a:pt x="7" y="5"/>
                  </a:cubicBezTo>
                  <a:cubicBezTo>
                    <a:pt x="7" y="5"/>
                    <a:pt x="7" y="6"/>
                    <a:pt x="6" y="6"/>
                  </a:cubicBezTo>
                  <a:cubicBezTo>
                    <a:pt x="6" y="7"/>
                    <a:pt x="6" y="8"/>
                    <a:pt x="6" y="8"/>
                  </a:cubicBezTo>
                  <a:cubicBezTo>
                    <a:pt x="6" y="9"/>
                    <a:pt x="6" y="9"/>
                    <a:pt x="6" y="10"/>
                  </a:cubicBezTo>
                  <a:cubicBezTo>
                    <a:pt x="6" y="10"/>
                    <a:pt x="6" y="11"/>
                    <a:pt x="6" y="11"/>
                  </a:cubicBezTo>
                  <a:cubicBezTo>
                    <a:pt x="6" y="12"/>
                    <a:pt x="6" y="12"/>
                    <a:pt x="6"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279">
              <a:extLst>
                <a:ext uri="{FF2B5EF4-FFF2-40B4-BE49-F238E27FC236}">
                  <a16:creationId xmlns:a16="http://schemas.microsoft.com/office/drawing/2014/main" id="{8A2F5D22-41C8-41C1-8FF8-F18413F4DC37}"/>
                </a:ext>
              </a:extLst>
            </p:cNvPr>
            <p:cNvSpPr>
              <a:spLocks/>
            </p:cNvSpPr>
            <p:nvPr/>
          </p:nvSpPr>
          <p:spPr bwMode="auto">
            <a:xfrm>
              <a:off x="5712551" y="2303605"/>
              <a:ext cx="9981" cy="9981"/>
            </a:xfrm>
            <a:custGeom>
              <a:avLst/>
              <a:gdLst/>
              <a:ahLst/>
              <a:cxnLst>
                <a:cxn ang="0">
                  <a:pos x="4" y="2"/>
                </a:cxn>
                <a:cxn ang="0">
                  <a:pos x="2" y="2"/>
                </a:cxn>
                <a:cxn ang="0">
                  <a:pos x="2" y="4"/>
                </a:cxn>
                <a:cxn ang="0">
                  <a:pos x="0" y="4"/>
                </a:cxn>
                <a:cxn ang="0">
                  <a:pos x="0" y="2"/>
                </a:cxn>
                <a:cxn ang="0">
                  <a:pos x="1" y="1"/>
                </a:cxn>
                <a:cxn ang="0">
                  <a:pos x="3" y="0"/>
                </a:cxn>
                <a:cxn ang="0">
                  <a:pos x="4" y="0"/>
                </a:cxn>
                <a:cxn ang="0">
                  <a:pos x="4" y="2"/>
                </a:cxn>
              </a:cxnLst>
              <a:rect l="0" t="0" r="r" b="b"/>
              <a:pathLst>
                <a:path w="4" h="4">
                  <a:moveTo>
                    <a:pt x="4" y="2"/>
                  </a:moveTo>
                  <a:cubicBezTo>
                    <a:pt x="3" y="2"/>
                    <a:pt x="2" y="2"/>
                    <a:pt x="2" y="2"/>
                  </a:cubicBezTo>
                  <a:cubicBezTo>
                    <a:pt x="2" y="3"/>
                    <a:pt x="2" y="4"/>
                    <a:pt x="2" y="4"/>
                  </a:cubicBezTo>
                  <a:cubicBezTo>
                    <a:pt x="1" y="4"/>
                    <a:pt x="1" y="4"/>
                    <a:pt x="0" y="4"/>
                  </a:cubicBezTo>
                  <a:cubicBezTo>
                    <a:pt x="0" y="3"/>
                    <a:pt x="0" y="3"/>
                    <a:pt x="0" y="2"/>
                  </a:cubicBezTo>
                  <a:cubicBezTo>
                    <a:pt x="0" y="2"/>
                    <a:pt x="1" y="1"/>
                    <a:pt x="1" y="1"/>
                  </a:cubicBezTo>
                  <a:cubicBezTo>
                    <a:pt x="1" y="0"/>
                    <a:pt x="2" y="0"/>
                    <a:pt x="3" y="0"/>
                  </a:cubicBezTo>
                  <a:cubicBezTo>
                    <a:pt x="3" y="0"/>
                    <a:pt x="4" y="0"/>
                    <a:pt x="4" y="0"/>
                  </a:cubicBezTo>
                  <a:cubicBezTo>
                    <a:pt x="4" y="1"/>
                    <a:pt x="4" y="1"/>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280">
              <a:extLst>
                <a:ext uri="{FF2B5EF4-FFF2-40B4-BE49-F238E27FC236}">
                  <a16:creationId xmlns:a16="http://schemas.microsoft.com/office/drawing/2014/main" id="{2A40AF55-B194-4E54-8DFA-E97DFE1B893F}"/>
                </a:ext>
              </a:extLst>
            </p:cNvPr>
            <p:cNvSpPr>
              <a:spLocks/>
            </p:cNvSpPr>
            <p:nvPr/>
          </p:nvSpPr>
          <p:spPr bwMode="auto">
            <a:xfrm>
              <a:off x="5725028" y="2313586"/>
              <a:ext cx="12477" cy="12477"/>
            </a:xfrm>
            <a:custGeom>
              <a:avLst/>
              <a:gdLst/>
              <a:ahLst/>
              <a:cxnLst>
                <a:cxn ang="0">
                  <a:pos x="4" y="1"/>
                </a:cxn>
                <a:cxn ang="0">
                  <a:pos x="3" y="2"/>
                </a:cxn>
                <a:cxn ang="0">
                  <a:pos x="2" y="3"/>
                </a:cxn>
                <a:cxn ang="0">
                  <a:pos x="1" y="3"/>
                </a:cxn>
                <a:cxn ang="0">
                  <a:pos x="0" y="3"/>
                </a:cxn>
                <a:cxn ang="0">
                  <a:pos x="0" y="2"/>
                </a:cxn>
                <a:cxn ang="0">
                  <a:pos x="1" y="1"/>
                </a:cxn>
                <a:cxn ang="0">
                  <a:pos x="2" y="1"/>
                </a:cxn>
                <a:cxn ang="0">
                  <a:pos x="3" y="0"/>
                </a:cxn>
                <a:cxn ang="0">
                  <a:pos x="4" y="1"/>
                </a:cxn>
              </a:cxnLst>
              <a:rect l="0" t="0" r="r" b="b"/>
              <a:pathLst>
                <a:path w="4" h="4">
                  <a:moveTo>
                    <a:pt x="4" y="1"/>
                  </a:moveTo>
                  <a:cubicBezTo>
                    <a:pt x="4" y="1"/>
                    <a:pt x="3" y="2"/>
                    <a:pt x="3" y="2"/>
                  </a:cubicBezTo>
                  <a:cubicBezTo>
                    <a:pt x="3" y="2"/>
                    <a:pt x="2" y="3"/>
                    <a:pt x="2" y="3"/>
                  </a:cubicBezTo>
                  <a:cubicBezTo>
                    <a:pt x="2" y="3"/>
                    <a:pt x="1" y="4"/>
                    <a:pt x="1" y="3"/>
                  </a:cubicBezTo>
                  <a:cubicBezTo>
                    <a:pt x="1" y="3"/>
                    <a:pt x="0" y="3"/>
                    <a:pt x="0" y="3"/>
                  </a:cubicBezTo>
                  <a:cubicBezTo>
                    <a:pt x="0" y="3"/>
                    <a:pt x="0" y="2"/>
                    <a:pt x="0" y="2"/>
                  </a:cubicBezTo>
                  <a:cubicBezTo>
                    <a:pt x="0" y="1"/>
                    <a:pt x="1" y="1"/>
                    <a:pt x="1" y="1"/>
                  </a:cubicBezTo>
                  <a:cubicBezTo>
                    <a:pt x="1" y="1"/>
                    <a:pt x="2" y="1"/>
                    <a:pt x="2" y="1"/>
                  </a:cubicBezTo>
                  <a:cubicBezTo>
                    <a:pt x="2" y="1"/>
                    <a:pt x="3" y="0"/>
                    <a:pt x="3" y="0"/>
                  </a:cubicBezTo>
                  <a:cubicBezTo>
                    <a:pt x="3" y="0"/>
                    <a:pt x="4" y="1"/>
                    <a:pt x="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281">
              <a:extLst>
                <a:ext uri="{FF2B5EF4-FFF2-40B4-BE49-F238E27FC236}">
                  <a16:creationId xmlns:a16="http://schemas.microsoft.com/office/drawing/2014/main" id="{95FBCEEB-6952-444E-9F67-94B5B53F75FF}"/>
                </a:ext>
              </a:extLst>
            </p:cNvPr>
            <p:cNvSpPr>
              <a:spLocks/>
            </p:cNvSpPr>
            <p:nvPr/>
          </p:nvSpPr>
          <p:spPr bwMode="auto">
            <a:xfrm>
              <a:off x="5747485" y="2261185"/>
              <a:ext cx="12477" cy="14972"/>
            </a:xfrm>
            <a:custGeom>
              <a:avLst/>
              <a:gdLst/>
              <a:ahLst/>
              <a:cxnLst>
                <a:cxn ang="0">
                  <a:pos x="4" y="1"/>
                </a:cxn>
                <a:cxn ang="0">
                  <a:pos x="3" y="3"/>
                </a:cxn>
                <a:cxn ang="0">
                  <a:pos x="2" y="4"/>
                </a:cxn>
                <a:cxn ang="0">
                  <a:pos x="1" y="5"/>
                </a:cxn>
                <a:cxn ang="0">
                  <a:pos x="0" y="4"/>
                </a:cxn>
                <a:cxn ang="0">
                  <a:pos x="0" y="3"/>
                </a:cxn>
                <a:cxn ang="0">
                  <a:pos x="2" y="1"/>
                </a:cxn>
                <a:cxn ang="0">
                  <a:pos x="2" y="0"/>
                </a:cxn>
                <a:cxn ang="0">
                  <a:pos x="4" y="0"/>
                </a:cxn>
                <a:cxn ang="0">
                  <a:pos x="4" y="1"/>
                </a:cxn>
              </a:cxnLst>
              <a:rect l="0" t="0" r="r" b="b"/>
              <a:pathLst>
                <a:path w="4" h="5">
                  <a:moveTo>
                    <a:pt x="4" y="1"/>
                  </a:moveTo>
                  <a:cubicBezTo>
                    <a:pt x="4" y="2"/>
                    <a:pt x="3" y="3"/>
                    <a:pt x="3" y="3"/>
                  </a:cubicBezTo>
                  <a:cubicBezTo>
                    <a:pt x="3" y="3"/>
                    <a:pt x="2" y="4"/>
                    <a:pt x="2" y="4"/>
                  </a:cubicBezTo>
                  <a:cubicBezTo>
                    <a:pt x="2" y="4"/>
                    <a:pt x="1" y="5"/>
                    <a:pt x="1" y="5"/>
                  </a:cubicBezTo>
                  <a:cubicBezTo>
                    <a:pt x="0" y="5"/>
                    <a:pt x="0" y="4"/>
                    <a:pt x="0" y="4"/>
                  </a:cubicBezTo>
                  <a:cubicBezTo>
                    <a:pt x="0" y="4"/>
                    <a:pt x="0" y="3"/>
                    <a:pt x="0" y="3"/>
                  </a:cubicBezTo>
                  <a:cubicBezTo>
                    <a:pt x="0" y="2"/>
                    <a:pt x="1" y="2"/>
                    <a:pt x="2" y="1"/>
                  </a:cubicBezTo>
                  <a:cubicBezTo>
                    <a:pt x="2" y="1"/>
                    <a:pt x="2" y="0"/>
                    <a:pt x="2" y="0"/>
                  </a:cubicBezTo>
                  <a:cubicBezTo>
                    <a:pt x="3" y="0"/>
                    <a:pt x="3" y="0"/>
                    <a:pt x="4" y="0"/>
                  </a:cubicBezTo>
                  <a:cubicBezTo>
                    <a:pt x="4" y="0"/>
                    <a:pt x="4" y="1"/>
                    <a:pt x="4"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282">
              <a:extLst>
                <a:ext uri="{FF2B5EF4-FFF2-40B4-BE49-F238E27FC236}">
                  <a16:creationId xmlns:a16="http://schemas.microsoft.com/office/drawing/2014/main" id="{3B22AB9E-5975-42FE-BE3D-7A9344B9E368}"/>
                </a:ext>
              </a:extLst>
            </p:cNvPr>
            <p:cNvSpPr>
              <a:spLocks/>
            </p:cNvSpPr>
            <p:nvPr/>
          </p:nvSpPr>
          <p:spPr bwMode="auto">
            <a:xfrm>
              <a:off x="5784916" y="2196306"/>
              <a:ext cx="29944" cy="34935"/>
            </a:xfrm>
            <a:custGeom>
              <a:avLst/>
              <a:gdLst/>
              <a:ahLst/>
              <a:cxnLst>
                <a:cxn ang="0">
                  <a:pos x="7" y="5"/>
                </a:cxn>
                <a:cxn ang="0">
                  <a:pos x="5" y="6"/>
                </a:cxn>
                <a:cxn ang="0">
                  <a:pos x="5" y="9"/>
                </a:cxn>
                <a:cxn ang="0">
                  <a:pos x="4" y="11"/>
                </a:cxn>
                <a:cxn ang="0">
                  <a:pos x="3" y="12"/>
                </a:cxn>
                <a:cxn ang="0">
                  <a:pos x="2" y="12"/>
                </a:cxn>
                <a:cxn ang="0">
                  <a:pos x="2" y="11"/>
                </a:cxn>
                <a:cxn ang="0">
                  <a:pos x="2" y="9"/>
                </a:cxn>
                <a:cxn ang="0">
                  <a:pos x="0" y="9"/>
                </a:cxn>
                <a:cxn ang="0">
                  <a:pos x="0" y="9"/>
                </a:cxn>
                <a:cxn ang="0">
                  <a:pos x="1" y="6"/>
                </a:cxn>
                <a:cxn ang="0">
                  <a:pos x="3" y="4"/>
                </a:cxn>
                <a:cxn ang="0">
                  <a:pos x="6" y="2"/>
                </a:cxn>
                <a:cxn ang="0">
                  <a:pos x="8" y="1"/>
                </a:cxn>
                <a:cxn ang="0">
                  <a:pos x="9" y="0"/>
                </a:cxn>
                <a:cxn ang="0">
                  <a:pos x="10" y="1"/>
                </a:cxn>
                <a:cxn ang="0">
                  <a:pos x="9" y="3"/>
                </a:cxn>
                <a:cxn ang="0">
                  <a:pos x="7" y="4"/>
                </a:cxn>
                <a:cxn ang="0">
                  <a:pos x="7" y="5"/>
                </a:cxn>
              </a:cxnLst>
              <a:rect l="0" t="0" r="r" b="b"/>
              <a:pathLst>
                <a:path w="10" h="12">
                  <a:moveTo>
                    <a:pt x="7" y="5"/>
                  </a:moveTo>
                  <a:cubicBezTo>
                    <a:pt x="6" y="5"/>
                    <a:pt x="6" y="6"/>
                    <a:pt x="5" y="6"/>
                  </a:cubicBezTo>
                  <a:cubicBezTo>
                    <a:pt x="5" y="7"/>
                    <a:pt x="5" y="8"/>
                    <a:pt x="5" y="9"/>
                  </a:cubicBezTo>
                  <a:cubicBezTo>
                    <a:pt x="5" y="10"/>
                    <a:pt x="4" y="10"/>
                    <a:pt x="4" y="11"/>
                  </a:cubicBezTo>
                  <a:cubicBezTo>
                    <a:pt x="3" y="11"/>
                    <a:pt x="3" y="12"/>
                    <a:pt x="3" y="12"/>
                  </a:cubicBezTo>
                  <a:cubicBezTo>
                    <a:pt x="3" y="12"/>
                    <a:pt x="2" y="12"/>
                    <a:pt x="2" y="12"/>
                  </a:cubicBezTo>
                  <a:cubicBezTo>
                    <a:pt x="2" y="12"/>
                    <a:pt x="2" y="11"/>
                    <a:pt x="2" y="11"/>
                  </a:cubicBezTo>
                  <a:cubicBezTo>
                    <a:pt x="2" y="10"/>
                    <a:pt x="2" y="10"/>
                    <a:pt x="2" y="9"/>
                  </a:cubicBezTo>
                  <a:cubicBezTo>
                    <a:pt x="2" y="9"/>
                    <a:pt x="1" y="9"/>
                    <a:pt x="0" y="9"/>
                  </a:cubicBezTo>
                  <a:cubicBezTo>
                    <a:pt x="0" y="9"/>
                    <a:pt x="0" y="9"/>
                    <a:pt x="0" y="9"/>
                  </a:cubicBezTo>
                  <a:cubicBezTo>
                    <a:pt x="0" y="8"/>
                    <a:pt x="0" y="7"/>
                    <a:pt x="1" y="6"/>
                  </a:cubicBezTo>
                  <a:cubicBezTo>
                    <a:pt x="1" y="6"/>
                    <a:pt x="2" y="5"/>
                    <a:pt x="3" y="4"/>
                  </a:cubicBezTo>
                  <a:cubicBezTo>
                    <a:pt x="3" y="4"/>
                    <a:pt x="5" y="3"/>
                    <a:pt x="6" y="2"/>
                  </a:cubicBezTo>
                  <a:cubicBezTo>
                    <a:pt x="6" y="2"/>
                    <a:pt x="7" y="2"/>
                    <a:pt x="8" y="1"/>
                  </a:cubicBezTo>
                  <a:cubicBezTo>
                    <a:pt x="8" y="1"/>
                    <a:pt x="9" y="0"/>
                    <a:pt x="9" y="0"/>
                  </a:cubicBezTo>
                  <a:cubicBezTo>
                    <a:pt x="10" y="0"/>
                    <a:pt x="10" y="1"/>
                    <a:pt x="10" y="1"/>
                  </a:cubicBezTo>
                  <a:cubicBezTo>
                    <a:pt x="10" y="1"/>
                    <a:pt x="9" y="2"/>
                    <a:pt x="9" y="3"/>
                  </a:cubicBezTo>
                  <a:cubicBezTo>
                    <a:pt x="8" y="3"/>
                    <a:pt x="8" y="3"/>
                    <a:pt x="7" y="4"/>
                  </a:cubicBezTo>
                  <a:cubicBezTo>
                    <a:pt x="7" y="4"/>
                    <a:pt x="7" y="5"/>
                    <a:pt x="7"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283">
              <a:extLst>
                <a:ext uri="{FF2B5EF4-FFF2-40B4-BE49-F238E27FC236}">
                  <a16:creationId xmlns:a16="http://schemas.microsoft.com/office/drawing/2014/main" id="{17AC9D77-4255-4036-BA59-89A8A2176FED}"/>
                </a:ext>
              </a:extLst>
            </p:cNvPr>
            <p:cNvSpPr>
              <a:spLocks/>
            </p:cNvSpPr>
            <p:nvPr/>
          </p:nvSpPr>
          <p:spPr bwMode="auto">
            <a:xfrm>
              <a:off x="5777429" y="2101484"/>
              <a:ext cx="69869" cy="69869"/>
            </a:xfrm>
            <a:custGeom>
              <a:avLst/>
              <a:gdLst/>
              <a:ahLst/>
              <a:cxnLst>
                <a:cxn ang="0">
                  <a:pos x="17" y="12"/>
                </a:cxn>
                <a:cxn ang="0">
                  <a:pos x="13" y="15"/>
                </a:cxn>
                <a:cxn ang="0">
                  <a:pos x="8" y="19"/>
                </a:cxn>
                <a:cxn ang="0">
                  <a:pos x="6" y="20"/>
                </a:cxn>
                <a:cxn ang="0">
                  <a:pos x="3" y="22"/>
                </a:cxn>
                <a:cxn ang="0">
                  <a:pos x="1" y="24"/>
                </a:cxn>
                <a:cxn ang="0">
                  <a:pos x="0" y="23"/>
                </a:cxn>
                <a:cxn ang="0">
                  <a:pos x="1" y="22"/>
                </a:cxn>
                <a:cxn ang="0">
                  <a:pos x="2" y="20"/>
                </a:cxn>
                <a:cxn ang="0">
                  <a:pos x="5" y="18"/>
                </a:cxn>
                <a:cxn ang="0">
                  <a:pos x="5" y="16"/>
                </a:cxn>
                <a:cxn ang="0">
                  <a:pos x="4" y="14"/>
                </a:cxn>
                <a:cxn ang="0">
                  <a:pos x="4" y="14"/>
                </a:cxn>
                <a:cxn ang="0">
                  <a:pos x="6" y="14"/>
                </a:cxn>
                <a:cxn ang="0">
                  <a:pos x="7" y="14"/>
                </a:cxn>
                <a:cxn ang="0">
                  <a:pos x="11" y="14"/>
                </a:cxn>
                <a:cxn ang="0">
                  <a:pos x="15" y="11"/>
                </a:cxn>
                <a:cxn ang="0">
                  <a:pos x="16" y="7"/>
                </a:cxn>
                <a:cxn ang="0">
                  <a:pos x="18" y="5"/>
                </a:cxn>
                <a:cxn ang="0">
                  <a:pos x="19" y="4"/>
                </a:cxn>
                <a:cxn ang="0">
                  <a:pos x="19" y="2"/>
                </a:cxn>
                <a:cxn ang="0">
                  <a:pos x="18" y="2"/>
                </a:cxn>
                <a:cxn ang="0">
                  <a:pos x="18" y="0"/>
                </a:cxn>
                <a:cxn ang="0">
                  <a:pos x="20" y="0"/>
                </a:cxn>
                <a:cxn ang="0">
                  <a:pos x="21" y="1"/>
                </a:cxn>
                <a:cxn ang="0">
                  <a:pos x="22" y="1"/>
                </a:cxn>
                <a:cxn ang="0">
                  <a:pos x="23" y="0"/>
                </a:cxn>
                <a:cxn ang="0">
                  <a:pos x="24" y="1"/>
                </a:cxn>
                <a:cxn ang="0">
                  <a:pos x="24" y="3"/>
                </a:cxn>
                <a:cxn ang="0">
                  <a:pos x="22" y="6"/>
                </a:cxn>
                <a:cxn ang="0">
                  <a:pos x="19" y="9"/>
                </a:cxn>
                <a:cxn ang="0">
                  <a:pos x="17" y="12"/>
                </a:cxn>
              </a:cxnLst>
              <a:rect l="0" t="0" r="r" b="b"/>
              <a:pathLst>
                <a:path w="24" h="24">
                  <a:moveTo>
                    <a:pt x="17" y="12"/>
                  </a:moveTo>
                  <a:cubicBezTo>
                    <a:pt x="16" y="13"/>
                    <a:pt x="14" y="15"/>
                    <a:pt x="13" y="15"/>
                  </a:cubicBezTo>
                  <a:cubicBezTo>
                    <a:pt x="12" y="16"/>
                    <a:pt x="10" y="18"/>
                    <a:pt x="8" y="19"/>
                  </a:cubicBezTo>
                  <a:cubicBezTo>
                    <a:pt x="8" y="20"/>
                    <a:pt x="6" y="20"/>
                    <a:pt x="6" y="20"/>
                  </a:cubicBezTo>
                  <a:cubicBezTo>
                    <a:pt x="5" y="21"/>
                    <a:pt x="4" y="22"/>
                    <a:pt x="3" y="22"/>
                  </a:cubicBezTo>
                  <a:cubicBezTo>
                    <a:pt x="3" y="22"/>
                    <a:pt x="2" y="24"/>
                    <a:pt x="1" y="24"/>
                  </a:cubicBezTo>
                  <a:cubicBezTo>
                    <a:pt x="1" y="24"/>
                    <a:pt x="0" y="24"/>
                    <a:pt x="0" y="23"/>
                  </a:cubicBezTo>
                  <a:cubicBezTo>
                    <a:pt x="0" y="23"/>
                    <a:pt x="0" y="22"/>
                    <a:pt x="1" y="22"/>
                  </a:cubicBezTo>
                  <a:cubicBezTo>
                    <a:pt x="1" y="21"/>
                    <a:pt x="2" y="21"/>
                    <a:pt x="2" y="20"/>
                  </a:cubicBezTo>
                  <a:cubicBezTo>
                    <a:pt x="3" y="20"/>
                    <a:pt x="4" y="19"/>
                    <a:pt x="5" y="18"/>
                  </a:cubicBezTo>
                  <a:cubicBezTo>
                    <a:pt x="5" y="18"/>
                    <a:pt x="5" y="16"/>
                    <a:pt x="5" y="16"/>
                  </a:cubicBezTo>
                  <a:cubicBezTo>
                    <a:pt x="5" y="15"/>
                    <a:pt x="4" y="15"/>
                    <a:pt x="4" y="14"/>
                  </a:cubicBezTo>
                  <a:cubicBezTo>
                    <a:pt x="4" y="14"/>
                    <a:pt x="4" y="14"/>
                    <a:pt x="4" y="14"/>
                  </a:cubicBezTo>
                  <a:cubicBezTo>
                    <a:pt x="5" y="13"/>
                    <a:pt x="6" y="13"/>
                    <a:pt x="6" y="14"/>
                  </a:cubicBezTo>
                  <a:cubicBezTo>
                    <a:pt x="6" y="14"/>
                    <a:pt x="7" y="14"/>
                    <a:pt x="7" y="14"/>
                  </a:cubicBezTo>
                  <a:cubicBezTo>
                    <a:pt x="8" y="15"/>
                    <a:pt x="10" y="14"/>
                    <a:pt x="11" y="14"/>
                  </a:cubicBezTo>
                  <a:cubicBezTo>
                    <a:pt x="12" y="13"/>
                    <a:pt x="14" y="12"/>
                    <a:pt x="15" y="11"/>
                  </a:cubicBezTo>
                  <a:cubicBezTo>
                    <a:pt x="15" y="10"/>
                    <a:pt x="16" y="8"/>
                    <a:pt x="16" y="7"/>
                  </a:cubicBezTo>
                  <a:cubicBezTo>
                    <a:pt x="17" y="7"/>
                    <a:pt x="17" y="5"/>
                    <a:pt x="18" y="5"/>
                  </a:cubicBezTo>
                  <a:cubicBezTo>
                    <a:pt x="18" y="4"/>
                    <a:pt x="19" y="4"/>
                    <a:pt x="19" y="4"/>
                  </a:cubicBezTo>
                  <a:cubicBezTo>
                    <a:pt x="20" y="3"/>
                    <a:pt x="20" y="3"/>
                    <a:pt x="19" y="2"/>
                  </a:cubicBezTo>
                  <a:cubicBezTo>
                    <a:pt x="19" y="2"/>
                    <a:pt x="18" y="2"/>
                    <a:pt x="18" y="2"/>
                  </a:cubicBezTo>
                  <a:cubicBezTo>
                    <a:pt x="18" y="1"/>
                    <a:pt x="18" y="1"/>
                    <a:pt x="18" y="0"/>
                  </a:cubicBezTo>
                  <a:cubicBezTo>
                    <a:pt x="18" y="0"/>
                    <a:pt x="19" y="0"/>
                    <a:pt x="20" y="0"/>
                  </a:cubicBezTo>
                  <a:cubicBezTo>
                    <a:pt x="20" y="0"/>
                    <a:pt x="21" y="1"/>
                    <a:pt x="21" y="1"/>
                  </a:cubicBezTo>
                  <a:cubicBezTo>
                    <a:pt x="21" y="1"/>
                    <a:pt x="22" y="1"/>
                    <a:pt x="22" y="1"/>
                  </a:cubicBezTo>
                  <a:cubicBezTo>
                    <a:pt x="22" y="1"/>
                    <a:pt x="23" y="0"/>
                    <a:pt x="23" y="0"/>
                  </a:cubicBezTo>
                  <a:cubicBezTo>
                    <a:pt x="24" y="0"/>
                    <a:pt x="24" y="1"/>
                    <a:pt x="24" y="1"/>
                  </a:cubicBezTo>
                  <a:cubicBezTo>
                    <a:pt x="24" y="1"/>
                    <a:pt x="24" y="3"/>
                    <a:pt x="24" y="3"/>
                  </a:cubicBezTo>
                  <a:cubicBezTo>
                    <a:pt x="23" y="4"/>
                    <a:pt x="22" y="5"/>
                    <a:pt x="22" y="6"/>
                  </a:cubicBezTo>
                  <a:cubicBezTo>
                    <a:pt x="21" y="7"/>
                    <a:pt x="20" y="8"/>
                    <a:pt x="19" y="9"/>
                  </a:cubicBezTo>
                  <a:cubicBezTo>
                    <a:pt x="18" y="10"/>
                    <a:pt x="18" y="11"/>
                    <a:pt x="17"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284">
              <a:extLst>
                <a:ext uri="{FF2B5EF4-FFF2-40B4-BE49-F238E27FC236}">
                  <a16:creationId xmlns:a16="http://schemas.microsoft.com/office/drawing/2014/main" id="{3BEE3F42-EAB5-443A-B01E-5105B1EC31B1}"/>
                </a:ext>
              </a:extLst>
            </p:cNvPr>
            <p:cNvSpPr>
              <a:spLocks/>
            </p:cNvSpPr>
            <p:nvPr/>
          </p:nvSpPr>
          <p:spPr bwMode="auto">
            <a:xfrm>
              <a:off x="5844804" y="2116456"/>
              <a:ext cx="9981" cy="7487"/>
            </a:xfrm>
            <a:custGeom>
              <a:avLst/>
              <a:gdLst/>
              <a:ahLst/>
              <a:cxnLst>
                <a:cxn ang="0">
                  <a:pos x="3" y="2"/>
                </a:cxn>
                <a:cxn ang="0">
                  <a:pos x="2" y="3"/>
                </a:cxn>
                <a:cxn ang="0">
                  <a:pos x="1" y="3"/>
                </a:cxn>
                <a:cxn ang="0">
                  <a:pos x="0" y="3"/>
                </a:cxn>
                <a:cxn ang="0">
                  <a:pos x="1" y="1"/>
                </a:cxn>
                <a:cxn ang="0">
                  <a:pos x="2" y="0"/>
                </a:cxn>
                <a:cxn ang="0">
                  <a:pos x="3" y="1"/>
                </a:cxn>
                <a:cxn ang="0">
                  <a:pos x="3" y="2"/>
                </a:cxn>
              </a:cxnLst>
              <a:rect l="0" t="0" r="r" b="b"/>
              <a:pathLst>
                <a:path w="3" h="3">
                  <a:moveTo>
                    <a:pt x="3" y="2"/>
                  </a:moveTo>
                  <a:cubicBezTo>
                    <a:pt x="3" y="2"/>
                    <a:pt x="2" y="2"/>
                    <a:pt x="2" y="3"/>
                  </a:cubicBezTo>
                  <a:cubicBezTo>
                    <a:pt x="2" y="3"/>
                    <a:pt x="1" y="3"/>
                    <a:pt x="1" y="3"/>
                  </a:cubicBezTo>
                  <a:cubicBezTo>
                    <a:pt x="1" y="3"/>
                    <a:pt x="0" y="3"/>
                    <a:pt x="0" y="3"/>
                  </a:cubicBezTo>
                  <a:cubicBezTo>
                    <a:pt x="0" y="2"/>
                    <a:pt x="0" y="1"/>
                    <a:pt x="1" y="1"/>
                  </a:cubicBezTo>
                  <a:cubicBezTo>
                    <a:pt x="1" y="1"/>
                    <a:pt x="2" y="0"/>
                    <a:pt x="2" y="0"/>
                  </a:cubicBezTo>
                  <a:cubicBezTo>
                    <a:pt x="2" y="0"/>
                    <a:pt x="3" y="1"/>
                    <a:pt x="3" y="1"/>
                  </a:cubicBezTo>
                  <a:cubicBezTo>
                    <a:pt x="3" y="1"/>
                    <a:pt x="3" y="2"/>
                    <a:pt x="3"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285">
              <a:extLst>
                <a:ext uri="{FF2B5EF4-FFF2-40B4-BE49-F238E27FC236}">
                  <a16:creationId xmlns:a16="http://schemas.microsoft.com/office/drawing/2014/main" id="{E77F3B03-AD01-43CB-A454-0FF0EB8AF51B}"/>
                </a:ext>
              </a:extLst>
            </p:cNvPr>
            <p:cNvSpPr>
              <a:spLocks/>
            </p:cNvSpPr>
            <p:nvPr/>
          </p:nvSpPr>
          <p:spPr bwMode="auto">
            <a:xfrm>
              <a:off x="5477990" y="2031615"/>
              <a:ext cx="289458" cy="264505"/>
            </a:xfrm>
            <a:custGeom>
              <a:avLst/>
              <a:gdLst/>
              <a:ahLst/>
              <a:cxnLst>
                <a:cxn ang="0">
                  <a:pos x="94" y="51"/>
                </a:cxn>
                <a:cxn ang="0">
                  <a:pos x="86" y="44"/>
                </a:cxn>
                <a:cxn ang="0">
                  <a:pos x="80" y="36"/>
                </a:cxn>
                <a:cxn ang="0">
                  <a:pos x="76" y="35"/>
                </a:cxn>
                <a:cxn ang="0">
                  <a:pos x="71" y="32"/>
                </a:cxn>
                <a:cxn ang="0">
                  <a:pos x="63" y="31"/>
                </a:cxn>
                <a:cxn ang="0">
                  <a:pos x="56" y="27"/>
                </a:cxn>
                <a:cxn ang="0">
                  <a:pos x="47" y="11"/>
                </a:cxn>
                <a:cxn ang="0">
                  <a:pos x="41" y="3"/>
                </a:cxn>
                <a:cxn ang="0">
                  <a:pos x="35" y="0"/>
                </a:cxn>
                <a:cxn ang="0">
                  <a:pos x="27" y="3"/>
                </a:cxn>
                <a:cxn ang="0">
                  <a:pos x="24" y="9"/>
                </a:cxn>
                <a:cxn ang="0">
                  <a:pos x="27" y="16"/>
                </a:cxn>
                <a:cxn ang="0">
                  <a:pos x="19" y="8"/>
                </a:cxn>
                <a:cxn ang="0">
                  <a:pos x="13" y="11"/>
                </a:cxn>
                <a:cxn ang="0">
                  <a:pos x="10" y="15"/>
                </a:cxn>
                <a:cxn ang="0">
                  <a:pos x="16" y="17"/>
                </a:cxn>
                <a:cxn ang="0">
                  <a:pos x="12" y="22"/>
                </a:cxn>
                <a:cxn ang="0">
                  <a:pos x="9" y="28"/>
                </a:cxn>
                <a:cxn ang="0">
                  <a:pos x="27" y="30"/>
                </a:cxn>
                <a:cxn ang="0">
                  <a:pos x="36" y="39"/>
                </a:cxn>
                <a:cxn ang="0">
                  <a:pos x="45" y="42"/>
                </a:cxn>
                <a:cxn ang="0">
                  <a:pos x="50" y="40"/>
                </a:cxn>
                <a:cxn ang="0">
                  <a:pos x="43" y="46"/>
                </a:cxn>
                <a:cxn ang="0">
                  <a:pos x="32" y="50"/>
                </a:cxn>
                <a:cxn ang="0">
                  <a:pos x="28" y="57"/>
                </a:cxn>
                <a:cxn ang="0">
                  <a:pos x="24" y="67"/>
                </a:cxn>
                <a:cxn ang="0">
                  <a:pos x="38" y="66"/>
                </a:cxn>
                <a:cxn ang="0">
                  <a:pos x="48" y="62"/>
                </a:cxn>
                <a:cxn ang="0">
                  <a:pos x="46" y="67"/>
                </a:cxn>
                <a:cxn ang="0">
                  <a:pos x="36" y="71"/>
                </a:cxn>
                <a:cxn ang="0">
                  <a:pos x="24" y="74"/>
                </a:cxn>
                <a:cxn ang="0">
                  <a:pos x="16" y="72"/>
                </a:cxn>
                <a:cxn ang="0">
                  <a:pos x="18" y="79"/>
                </a:cxn>
                <a:cxn ang="0">
                  <a:pos x="12" y="78"/>
                </a:cxn>
                <a:cxn ang="0">
                  <a:pos x="14" y="74"/>
                </a:cxn>
                <a:cxn ang="0">
                  <a:pos x="1" y="73"/>
                </a:cxn>
                <a:cxn ang="0">
                  <a:pos x="4" y="85"/>
                </a:cxn>
                <a:cxn ang="0">
                  <a:pos x="11" y="88"/>
                </a:cxn>
                <a:cxn ang="0">
                  <a:pos x="16" y="89"/>
                </a:cxn>
                <a:cxn ang="0">
                  <a:pos x="19" y="86"/>
                </a:cxn>
                <a:cxn ang="0">
                  <a:pos x="30" y="85"/>
                </a:cxn>
                <a:cxn ang="0">
                  <a:pos x="44" y="84"/>
                </a:cxn>
                <a:cxn ang="0">
                  <a:pos x="53" y="80"/>
                </a:cxn>
                <a:cxn ang="0">
                  <a:pos x="63" y="73"/>
                </a:cxn>
                <a:cxn ang="0">
                  <a:pos x="66" y="77"/>
                </a:cxn>
                <a:cxn ang="0">
                  <a:pos x="68" y="81"/>
                </a:cxn>
                <a:cxn ang="0">
                  <a:pos x="74" y="80"/>
                </a:cxn>
                <a:cxn ang="0">
                  <a:pos x="89" y="69"/>
                </a:cxn>
                <a:cxn ang="0">
                  <a:pos x="84" y="67"/>
                </a:cxn>
                <a:cxn ang="0">
                  <a:pos x="77" y="68"/>
                </a:cxn>
                <a:cxn ang="0">
                  <a:pos x="82" y="63"/>
                </a:cxn>
                <a:cxn ang="0">
                  <a:pos x="87" y="61"/>
                </a:cxn>
                <a:cxn ang="0">
                  <a:pos x="90" y="61"/>
                </a:cxn>
                <a:cxn ang="0">
                  <a:pos x="94" y="65"/>
                </a:cxn>
                <a:cxn ang="0">
                  <a:pos x="94" y="56"/>
                </a:cxn>
                <a:cxn ang="0">
                  <a:pos x="96" y="56"/>
                </a:cxn>
                <a:cxn ang="0">
                  <a:pos x="96" y="49"/>
                </a:cxn>
              </a:cxnLst>
              <a:rect l="0" t="0" r="r" b="b"/>
              <a:pathLst>
                <a:path w="98" h="90">
                  <a:moveTo>
                    <a:pt x="96" y="49"/>
                  </a:moveTo>
                  <a:cubicBezTo>
                    <a:pt x="96" y="49"/>
                    <a:pt x="95" y="49"/>
                    <a:pt x="95" y="49"/>
                  </a:cubicBezTo>
                  <a:cubicBezTo>
                    <a:pt x="95" y="50"/>
                    <a:pt x="95" y="51"/>
                    <a:pt x="95" y="51"/>
                  </a:cubicBezTo>
                  <a:cubicBezTo>
                    <a:pt x="94" y="51"/>
                    <a:pt x="94" y="51"/>
                    <a:pt x="94" y="51"/>
                  </a:cubicBezTo>
                  <a:cubicBezTo>
                    <a:pt x="93" y="51"/>
                    <a:pt x="93" y="49"/>
                    <a:pt x="93" y="49"/>
                  </a:cubicBezTo>
                  <a:cubicBezTo>
                    <a:pt x="93" y="48"/>
                    <a:pt x="92" y="47"/>
                    <a:pt x="92" y="47"/>
                  </a:cubicBezTo>
                  <a:cubicBezTo>
                    <a:pt x="91" y="46"/>
                    <a:pt x="90" y="44"/>
                    <a:pt x="89" y="44"/>
                  </a:cubicBezTo>
                  <a:cubicBezTo>
                    <a:pt x="88" y="44"/>
                    <a:pt x="87" y="44"/>
                    <a:pt x="86" y="44"/>
                  </a:cubicBezTo>
                  <a:cubicBezTo>
                    <a:pt x="86" y="44"/>
                    <a:pt x="84" y="44"/>
                    <a:pt x="83" y="44"/>
                  </a:cubicBezTo>
                  <a:cubicBezTo>
                    <a:pt x="83" y="43"/>
                    <a:pt x="82" y="42"/>
                    <a:pt x="82" y="42"/>
                  </a:cubicBezTo>
                  <a:cubicBezTo>
                    <a:pt x="82" y="41"/>
                    <a:pt x="81" y="39"/>
                    <a:pt x="81" y="39"/>
                  </a:cubicBezTo>
                  <a:cubicBezTo>
                    <a:pt x="81" y="38"/>
                    <a:pt x="81" y="37"/>
                    <a:pt x="80" y="36"/>
                  </a:cubicBezTo>
                  <a:cubicBezTo>
                    <a:pt x="80" y="36"/>
                    <a:pt x="80" y="35"/>
                    <a:pt x="80" y="34"/>
                  </a:cubicBezTo>
                  <a:cubicBezTo>
                    <a:pt x="79" y="34"/>
                    <a:pt x="78" y="33"/>
                    <a:pt x="77" y="33"/>
                  </a:cubicBezTo>
                  <a:cubicBezTo>
                    <a:pt x="76" y="33"/>
                    <a:pt x="76" y="33"/>
                    <a:pt x="76" y="34"/>
                  </a:cubicBezTo>
                  <a:cubicBezTo>
                    <a:pt x="76" y="34"/>
                    <a:pt x="76" y="35"/>
                    <a:pt x="76" y="35"/>
                  </a:cubicBezTo>
                  <a:cubicBezTo>
                    <a:pt x="76" y="35"/>
                    <a:pt x="75" y="36"/>
                    <a:pt x="75" y="36"/>
                  </a:cubicBezTo>
                  <a:cubicBezTo>
                    <a:pt x="74" y="36"/>
                    <a:pt x="74" y="35"/>
                    <a:pt x="73" y="35"/>
                  </a:cubicBezTo>
                  <a:cubicBezTo>
                    <a:pt x="73" y="35"/>
                    <a:pt x="73" y="33"/>
                    <a:pt x="73" y="33"/>
                  </a:cubicBezTo>
                  <a:cubicBezTo>
                    <a:pt x="72" y="32"/>
                    <a:pt x="71" y="32"/>
                    <a:pt x="71" y="32"/>
                  </a:cubicBezTo>
                  <a:cubicBezTo>
                    <a:pt x="70" y="32"/>
                    <a:pt x="69" y="32"/>
                    <a:pt x="69" y="32"/>
                  </a:cubicBezTo>
                  <a:cubicBezTo>
                    <a:pt x="68" y="32"/>
                    <a:pt x="67" y="31"/>
                    <a:pt x="66" y="31"/>
                  </a:cubicBezTo>
                  <a:cubicBezTo>
                    <a:pt x="65" y="31"/>
                    <a:pt x="64" y="30"/>
                    <a:pt x="63" y="30"/>
                  </a:cubicBezTo>
                  <a:cubicBezTo>
                    <a:pt x="63" y="30"/>
                    <a:pt x="63" y="31"/>
                    <a:pt x="63" y="31"/>
                  </a:cubicBezTo>
                  <a:cubicBezTo>
                    <a:pt x="63" y="31"/>
                    <a:pt x="62" y="32"/>
                    <a:pt x="62" y="32"/>
                  </a:cubicBezTo>
                  <a:cubicBezTo>
                    <a:pt x="62" y="32"/>
                    <a:pt x="61" y="33"/>
                    <a:pt x="60" y="33"/>
                  </a:cubicBezTo>
                  <a:cubicBezTo>
                    <a:pt x="59" y="33"/>
                    <a:pt x="58" y="31"/>
                    <a:pt x="58" y="30"/>
                  </a:cubicBezTo>
                  <a:cubicBezTo>
                    <a:pt x="57" y="29"/>
                    <a:pt x="57" y="28"/>
                    <a:pt x="56" y="27"/>
                  </a:cubicBezTo>
                  <a:cubicBezTo>
                    <a:pt x="56" y="26"/>
                    <a:pt x="55" y="23"/>
                    <a:pt x="54" y="22"/>
                  </a:cubicBezTo>
                  <a:cubicBezTo>
                    <a:pt x="54" y="21"/>
                    <a:pt x="53" y="19"/>
                    <a:pt x="52" y="18"/>
                  </a:cubicBezTo>
                  <a:cubicBezTo>
                    <a:pt x="52" y="17"/>
                    <a:pt x="50" y="15"/>
                    <a:pt x="50" y="14"/>
                  </a:cubicBezTo>
                  <a:cubicBezTo>
                    <a:pt x="49" y="13"/>
                    <a:pt x="47" y="12"/>
                    <a:pt x="47" y="11"/>
                  </a:cubicBezTo>
                  <a:cubicBezTo>
                    <a:pt x="46" y="11"/>
                    <a:pt x="45" y="10"/>
                    <a:pt x="45" y="10"/>
                  </a:cubicBezTo>
                  <a:cubicBezTo>
                    <a:pt x="44" y="9"/>
                    <a:pt x="44" y="8"/>
                    <a:pt x="44" y="7"/>
                  </a:cubicBezTo>
                  <a:cubicBezTo>
                    <a:pt x="44" y="6"/>
                    <a:pt x="44" y="5"/>
                    <a:pt x="44" y="5"/>
                  </a:cubicBezTo>
                  <a:cubicBezTo>
                    <a:pt x="43" y="4"/>
                    <a:pt x="42" y="4"/>
                    <a:pt x="41" y="3"/>
                  </a:cubicBezTo>
                  <a:cubicBezTo>
                    <a:pt x="41" y="3"/>
                    <a:pt x="39" y="4"/>
                    <a:pt x="39" y="4"/>
                  </a:cubicBezTo>
                  <a:cubicBezTo>
                    <a:pt x="38" y="4"/>
                    <a:pt x="38" y="3"/>
                    <a:pt x="37" y="3"/>
                  </a:cubicBezTo>
                  <a:cubicBezTo>
                    <a:pt x="37" y="2"/>
                    <a:pt x="38" y="1"/>
                    <a:pt x="37" y="0"/>
                  </a:cubicBezTo>
                  <a:cubicBezTo>
                    <a:pt x="37" y="0"/>
                    <a:pt x="36" y="0"/>
                    <a:pt x="35" y="0"/>
                  </a:cubicBezTo>
                  <a:cubicBezTo>
                    <a:pt x="35" y="0"/>
                    <a:pt x="33" y="1"/>
                    <a:pt x="32" y="1"/>
                  </a:cubicBezTo>
                  <a:cubicBezTo>
                    <a:pt x="32" y="1"/>
                    <a:pt x="31" y="2"/>
                    <a:pt x="30" y="2"/>
                  </a:cubicBezTo>
                  <a:cubicBezTo>
                    <a:pt x="30" y="2"/>
                    <a:pt x="29" y="3"/>
                    <a:pt x="29" y="3"/>
                  </a:cubicBezTo>
                  <a:cubicBezTo>
                    <a:pt x="28" y="3"/>
                    <a:pt x="27" y="3"/>
                    <a:pt x="27" y="3"/>
                  </a:cubicBezTo>
                  <a:cubicBezTo>
                    <a:pt x="26" y="3"/>
                    <a:pt x="25" y="3"/>
                    <a:pt x="25" y="3"/>
                  </a:cubicBezTo>
                  <a:cubicBezTo>
                    <a:pt x="24" y="3"/>
                    <a:pt x="24" y="4"/>
                    <a:pt x="23" y="4"/>
                  </a:cubicBezTo>
                  <a:cubicBezTo>
                    <a:pt x="23" y="5"/>
                    <a:pt x="23" y="6"/>
                    <a:pt x="23" y="7"/>
                  </a:cubicBezTo>
                  <a:cubicBezTo>
                    <a:pt x="23" y="8"/>
                    <a:pt x="24" y="9"/>
                    <a:pt x="24" y="9"/>
                  </a:cubicBezTo>
                  <a:cubicBezTo>
                    <a:pt x="24" y="10"/>
                    <a:pt x="24" y="11"/>
                    <a:pt x="25" y="12"/>
                  </a:cubicBezTo>
                  <a:cubicBezTo>
                    <a:pt x="25" y="12"/>
                    <a:pt x="26" y="13"/>
                    <a:pt x="26" y="14"/>
                  </a:cubicBezTo>
                  <a:cubicBezTo>
                    <a:pt x="27" y="14"/>
                    <a:pt x="27" y="15"/>
                    <a:pt x="27" y="15"/>
                  </a:cubicBezTo>
                  <a:cubicBezTo>
                    <a:pt x="27" y="15"/>
                    <a:pt x="27" y="16"/>
                    <a:pt x="27" y="16"/>
                  </a:cubicBezTo>
                  <a:cubicBezTo>
                    <a:pt x="26" y="16"/>
                    <a:pt x="25" y="15"/>
                    <a:pt x="24" y="14"/>
                  </a:cubicBezTo>
                  <a:cubicBezTo>
                    <a:pt x="24" y="14"/>
                    <a:pt x="23" y="13"/>
                    <a:pt x="23" y="12"/>
                  </a:cubicBezTo>
                  <a:cubicBezTo>
                    <a:pt x="22" y="11"/>
                    <a:pt x="22" y="10"/>
                    <a:pt x="21" y="10"/>
                  </a:cubicBezTo>
                  <a:cubicBezTo>
                    <a:pt x="21" y="9"/>
                    <a:pt x="20" y="8"/>
                    <a:pt x="19" y="8"/>
                  </a:cubicBezTo>
                  <a:cubicBezTo>
                    <a:pt x="19" y="8"/>
                    <a:pt x="18" y="8"/>
                    <a:pt x="18" y="8"/>
                  </a:cubicBezTo>
                  <a:cubicBezTo>
                    <a:pt x="18" y="8"/>
                    <a:pt x="17" y="9"/>
                    <a:pt x="17" y="10"/>
                  </a:cubicBezTo>
                  <a:cubicBezTo>
                    <a:pt x="17" y="10"/>
                    <a:pt x="16" y="11"/>
                    <a:pt x="15" y="11"/>
                  </a:cubicBezTo>
                  <a:cubicBezTo>
                    <a:pt x="15" y="11"/>
                    <a:pt x="13" y="11"/>
                    <a:pt x="13" y="11"/>
                  </a:cubicBezTo>
                  <a:cubicBezTo>
                    <a:pt x="12" y="11"/>
                    <a:pt x="12" y="10"/>
                    <a:pt x="12" y="10"/>
                  </a:cubicBezTo>
                  <a:cubicBezTo>
                    <a:pt x="11" y="9"/>
                    <a:pt x="11" y="9"/>
                    <a:pt x="10" y="9"/>
                  </a:cubicBezTo>
                  <a:cubicBezTo>
                    <a:pt x="10" y="10"/>
                    <a:pt x="9" y="11"/>
                    <a:pt x="9" y="11"/>
                  </a:cubicBezTo>
                  <a:cubicBezTo>
                    <a:pt x="9" y="12"/>
                    <a:pt x="10" y="14"/>
                    <a:pt x="10" y="15"/>
                  </a:cubicBezTo>
                  <a:cubicBezTo>
                    <a:pt x="10" y="15"/>
                    <a:pt x="11" y="17"/>
                    <a:pt x="11" y="18"/>
                  </a:cubicBezTo>
                  <a:cubicBezTo>
                    <a:pt x="12" y="18"/>
                    <a:pt x="12" y="18"/>
                    <a:pt x="13" y="18"/>
                  </a:cubicBezTo>
                  <a:cubicBezTo>
                    <a:pt x="13" y="18"/>
                    <a:pt x="14" y="18"/>
                    <a:pt x="14" y="17"/>
                  </a:cubicBezTo>
                  <a:cubicBezTo>
                    <a:pt x="15" y="17"/>
                    <a:pt x="16" y="17"/>
                    <a:pt x="16" y="17"/>
                  </a:cubicBezTo>
                  <a:cubicBezTo>
                    <a:pt x="16" y="18"/>
                    <a:pt x="16" y="18"/>
                    <a:pt x="15" y="18"/>
                  </a:cubicBezTo>
                  <a:cubicBezTo>
                    <a:pt x="15" y="19"/>
                    <a:pt x="14" y="19"/>
                    <a:pt x="14" y="19"/>
                  </a:cubicBezTo>
                  <a:cubicBezTo>
                    <a:pt x="13" y="19"/>
                    <a:pt x="13" y="20"/>
                    <a:pt x="13" y="21"/>
                  </a:cubicBezTo>
                  <a:cubicBezTo>
                    <a:pt x="13" y="21"/>
                    <a:pt x="12" y="22"/>
                    <a:pt x="12" y="22"/>
                  </a:cubicBezTo>
                  <a:cubicBezTo>
                    <a:pt x="11" y="23"/>
                    <a:pt x="10" y="23"/>
                    <a:pt x="9" y="23"/>
                  </a:cubicBezTo>
                  <a:cubicBezTo>
                    <a:pt x="9" y="24"/>
                    <a:pt x="8" y="24"/>
                    <a:pt x="8" y="24"/>
                  </a:cubicBezTo>
                  <a:cubicBezTo>
                    <a:pt x="8" y="25"/>
                    <a:pt x="7" y="25"/>
                    <a:pt x="7" y="26"/>
                  </a:cubicBezTo>
                  <a:cubicBezTo>
                    <a:pt x="7" y="26"/>
                    <a:pt x="8" y="28"/>
                    <a:pt x="9" y="28"/>
                  </a:cubicBezTo>
                  <a:cubicBezTo>
                    <a:pt x="10" y="29"/>
                    <a:pt x="12" y="30"/>
                    <a:pt x="13" y="30"/>
                  </a:cubicBezTo>
                  <a:cubicBezTo>
                    <a:pt x="15" y="31"/>
                    <a:pt x="18" y="31"/>
                    <a:pt x="18" y="31"/>
                  </a:cubicBezTo>
                  <a:cubicBezTo>
                    <a:pt x="18" y="31"/>
                    <a:pt x="22" y="30"/>
                    <a:pt x="23" y="30"/>
                  </a:cubicBezTo>
                  <a:cubicBezTo>
                    <a:pt x="24" y="29"/>
                    <a:pt x="26" y="29"/>
                    <a:pt x="27" y="30"/>
                  </a:cubicBezTo>
                  <a:cubicBezTo>
                    <a:pt x="28" y="30"/>
                    <a:pt x="29" y="31"/>
                    <a:pt x="30" y="32"/>
                  </a:cubicBezTo>
                  <a:cubicBezTo>
                    <a:pt x="31" y="32"/>
                    <a:pt x="32" y="34"/>
                    <a:pt x="33" y="34"/>
                  </a:cubicBezTo>
                  <a:cubicBezTo>
                    <a:pt x="33" y="35"/>
                    <a:pt x="35" y="36"/>
                    <a:pt x="35" y="37"/>
                  </a:cubicBezTo>
                  <a:cubicBezTo>
                    <a:pt x="35" y="38"/>
                    <a:pt x="36" y="39"/>
                    <a:pt x="36" y="39"/>
                  </a:cubicBezTo>
                  <a:cubicBezTo>
                    <a:pt x="36" y="40"/>
                    <a:pt x="36" y="42"/>
                    <a:pt x="37" y="42"/>
                  </a:cubicBezTo>
                  <a:cubicBezTo>
                    <a:pt x="37" y="43"/>
                    <a:pt x="38" y="43"/>
                    <a:pt x="39" y="44"/>
                  </a:cubicBezTo>
                  <a:cubicBezTo>
                    <a:pt x="40" y="44"/>
                    <a:pt x="41" y="44"/>
                    <a:pt x="42" y="44"/>
                  </a:cubicBezTo>
                  <a:cubicBezTo>
                    <a:pt x="43" y="43"/>
                    <a:pt x="45" y="42"/>
                    <a:pt x="45" y="42"/>
                  </a:cubicBezTo>
                  <a:cubicBezTo>
                    <a:pt x="46" y="41"/>
                    <a:pt x="47" y="40"/>
                    <a:pt x="48" y="40"/>
                  </a:cubicBezTo>
                  <a:cubicBezTo>
                    <a:pt x="48" y="39"/>
                    <a:pt x="49" y="39"/>
                    <a:pt x="49" y="39"/>
                  </a:cubicBezTo>
                  <a:cubicBezTo>
                    <a:pt x="50" y="39"/>
                    <a:pt x="51" y="39"/>
                    <a:pt x="51" y="39"/>
                  </a:cubicBezTo>
                  <a:cubicBezTo>
                    <a:pt x="51" y="40"/>
                    <a:pt x="50" y="40"/>
                    <a:pt x="50" y="40"/>
                  </a:cubicBezTo>
                  <a:cubicBezTo>
                    <a:pt x="50" y="41"/>
                    <a:pt x="49" y="42"/>
                    <a:pt x="49" y="42"/>
                  </a:cubicBezTo>
                  <a:cubicBezTo>
                    <a:pt x="49" y="43"/>
                    <a:pt x="48" y="43"/>
                    <a:pt x="47" y="44"/>
                  </a:cubicBezTo>
                  <a:cubicBezTo>
                    <a:pt x="47" y="44"/>
                    <a:pt x="46" y="45"/>
                    <a:pt x="46" y="45"/>
                  </a:cubicBezTo>
                  <a:cubicBezTo>
                    <a:pt x="45" y="45"/>
                    <a:pt x="44" y="46"/>
                    <a:pt x="43" y="46"/>
                  </a:cubicBezTo>
                  <a:cubicBezTo>
                    <a:pt x="43" y="46"/>
                    <a:pt x="41" y="46"/>
                    <a:pt x="40" y="46"/>
                  </a:cubicBezTo>
                  <a:cubicBezTo>
                    <a:pt x="39" y="46"/>
                    <a:pt x="37" y="46"/>
                    <a:pt x="36" y="46"/>
                  </a:cubicBezTo>
                  <a:cubicBezTo>
                    <a:pt x="36" y="46"/>
                    <a:pt x="35" y="47"/>
                    <a:pt x="34" y="48"/>
                  </a:cubicBezTo>
                  <a:cubicBezTo>
                    <a:pt x="34" y="48"/>
                    <a:pt x="32" y="49"/>
                    <a:pt x="32" y="50"/>
                  </a:cubicBezTo>
                  <a:cubicBezTo>
                    <a:pt x="32" y="50"/>
                    <a:pt x="32" y="51"/>
                    <a:pt x="32" y="52"/>
                  </a:cubicBezTo>
                  <a:cubicBezTo>
                    <a:pt x="31" y="52"/>
                    <a:pt x="31" y="54"/>
                    <a:pt x="31" y="54"/>
                  </a:cubicBezTo>
                  <a:cubicBezTo>
                    <a:pt x="31" y="55"/>
                    <a:pt x="30" y="55"/>
                    <a:pt x="30" y="55"/>
                  </a:cubicBezTo>
                  <a:cubicBezTo>
                    <a:pt x="29" y="56"/>
                    <a:pt x="28" y="57"/>
                    <a:pt x="28" y="57"/>
                  </a:cubicBezTo>
                  <a:cubicBezTo>
                    <a:pt x="27" y="58"/>
                    <a:pt x="25" y="59"/>
                    <a:pt x="24" y="60"/>
                  </a:cubicBezTo>
                  <a:cubicBezTo>
                    <a:pt x="24" y="61"/>
                    <a:pt x="23" y="62"/>
                    <a:pt x="23" y="63"/>
                  </a:cubicBezTo>
                  <a:cubicBezTo>
                    <a:pt x="23" y="63"/>
                    <a:pt x="23" y="64"/>
                    <a:pt x="23" y="65"/>
                  </a:cubicBezTo>
                  <a:cubicBezTo>
                    <a:pt x="23" y="65"/>
                    <a:pt x="23" y="67"/>
                    <a:pt x="24" y="67"/>
                  </a:cubicBezTo>
                  <a:cubicBezTo>
                    <a:pt x="24" y="68"/>
                    <a:pt x="26" y="68"/>
                    <a:pt x="26" y="68"/>
                  </a:cubicBezTo>
                  <a:cubicBezTo>
                    <a:pt x="27" y="69"/>
                    <a:pt x="29" y="68"/>
                    <a:pt x="30" y="68"/>
                  </a:cubicBezTo>
                  <a:cubicBezTo>
                    <a:pt x="31" y="68"/>
                    <a:pt x="33" y="67"/>
                    <a:pt x="35" y="67"/>
                  </a:cubicBezTo>
                  <a:cubicBezTo>
                    <a:pt x="35" y="66"/>
                    <a:pt x="37" y="67"/>
                    <a:pt x="38" y="66"/>
                  </a:cubicBezTo>
                  <a:cubicBezTo>
                    <a:pt x="39" y="66"/>
                    <a:pt x="40" y="65"/>
                    <a:pt x="41" y="64"/>
                  </a:cubicBezTo>
                  <a:cubicBezTo>
                    <a:pt x="41" y="64"/>
                    <a:pt x="43" y="63"/>
                    <a:pt x="43" y="63"/>
                  </a:cubicBezTo>
                  <a:cubicBezTo>
                    <a:pt x="44" y="63"/>
                    <a:pt x="45" y="62"/>
                    <a:pt x="46" y="62"/>
                  </a:cubicBezTo>
                  <a:cubicBezTo>
                    <a:pt x="46" y="62"/>
                    <a:pt x="47" y="62"/>
                    <a:pt x="48" y="62"/>
                  </a:cubicBezTo>
                  <a:cubicBezTo>
                    <a:pt x="49" y="62"/>
                    <a:pt x="51" y="62"/>
                    <a:pt x="51" y="62"/>
                  </a:cubicBezTo>
                  <a:cubicBezTo>
                    <a:pt x="51" y="63"/>
                    <a:pt x="50" y="63"/>
                    <a:pt x="50" y="64"/>
                  </a:cubicBezTo>
                  <a:cubicBezTo>
                    <a:pt x="49" y="64"/>
                    <a:pt x="48" y="65"/>
                    <a:pt x="47" y="66"/>
                  </a:cubicBezTo>
                  <a:cubicBezTo>
                    <a:pt x="47" y="66"/>
                    <a:pt x="46" y="67"/>
                    <a:pt x="46" y="67"/>
                  </a:cubicBezTo>
                  <a:cubicBezTo>
                    <a:pt x="46" y="68"/>
                    <a:pt x="45" y="68"/>
                    <a:pt x="44" y="68"/>
                  </a:cubicBezTo>
                  <a:cubicBezTo>
                    <a:pt x="43" y="68"/>
                    <a:pt x="41" y="69"/>
                    <a:pt x="40" y="69"/>
                  </a:cubicBezTo>
                  <a:cubicBezTo>
                    <a:pt x="39" y="69"/>
                    <a:pt x="38" y="70"/>
                    <a:pt x="38" y="71"/>
                  </a:cubicBezTo>
                  <a:cubicBezTo>
                    <a:pt x="37" y="71"/>
                    <a:pt x="36" y="70"/>
                    <a:pt x="36" y="71"/>
                  </a:cubicBezTo>
                  <a:cubicBezTo>
                    <a:pt x="35" y="71"/>
                    <a:pt x="33" y="71"/>
                    <a:pt x="32" y="71"/>
                  </a:cubicBezTo>
                  <a:cubicBezTo>
                    <a:pt x="31" y="71"/>
                    <a:pt x="30" y="72"/>
                    <a:pt x="29" y="73"/>
                  </a:cubicBezTo>
                  <a:cubicBezTo>
                    <a:pt x="29" y="73"/>
                    <a:pt x="27" y="72"/>
                    <a:pt x="26" y="73"/>
                  </a:cubicBezTo>
                  <a:cubicBezTo>
                    <a:pt x="26" y="73"/>
                    <a:pt x="25" y="73"/>
                    <a:pt x="24" y="74"/>
                  </a:cubicBezTo>
                  <a:cubicBezTo>
                    <a:pt x="24" y="74"/>
                    <a:pt x="23" y="74"/>
                    <a:pt x="22" y="74"/>
                  </a:cubicBezTo>
                  <a:cubicBezTo>
                    <a:pt x="21" y="74"/>
                    <a:pt x="20" y="73"/>
                    <a:pt x="20" y="73"/>
                  </a:cubicBezTo>
                  <a:cubicBezTo>
                    <a:pt x="19" y="73"/>
                    <a:pt x="19" y="72"/>
                    <a:pt x="18" y="72"/>
                  </a:cubicBezTo>
                  <a:cubicBezTo>
                    <a:pt x="18" y="72"/>
                    <a:pt x="16" y="71"/>
                    <a:pt x="16" y="72"/>
                  </a:cubicBezTo>
                  <a:cubicBezTo>
                    <a:pt x="16" y="72"/>
                    <a:pt x="16" y="73"/>
                    <a:pt x="16" y="74"/>
                  </a:cubicBezTo>
                  <a:cubicBezTo>
                    <a:pt x="16" y="74"/>
                    <a:pt x="17" y="75"/>
                    <a:pt x="17" y="76"/>
                  </a:cubicBezTo>
                  <a:cubicBezTo>
                    <a:pt x="17" y="76"/>
                    <a:pt x="18" y="77"/>
                    <a:pt x="18" y="78"/>
                  </a:cubicBezTo>
                  <a:cubicBezTo>
                    <a:pt x="19" y="78"/>
                    <a:pt x="19" y="79"/>
                    <a:pt x="18" y="79"/>
                  </a:cubicBezTo>
                  <a:cubicBezTo>
                    <a:pt x="18" y="79"/>
                    <a:pt x="18" y="80"/>
                    <a:pt x="18" y="80"/>
                  </a:cubicBezTo>
                  <a:cubicBezTo>
                    <a:pt x="17" y="80"/>
                    <a:pt x="16" y="79"/>
                    <a:pt x="16" y="79"/>
                  </a:cubicBezTo>
                  <a:cubicBezTo>
                    <a:pt x="15" y="79"/>
                    <a:pt x="14" y="79"/>
                    <a:pt x="14" y="79"/>
                  </a:cubicBezTo>
                  <a:cubicBezTo>
                    <a:pt x="13" y="79"/>
                    <a:pt x="12" y="78"/>
                    <a:pt x="12" y="78"/>
                  </a:cubicBezTo>
                  <a:cubicBezTo>
                    <a:pt x="12" y="78"/>
                    <a:pt x="11" y="77"/>
                    <a:pt x="11" y="77"/>
                  </a:cubicBezTo>
                  <a:cubicBezTo>
                    <a:pt x="12" y="76"/>
                    <a:pt x="13" y="77"/>
                    <a:pt x="13" y="77"/>
                  </a:cubicBezTo>
                  <a:cubicBezTo>
                    <a:pt x="13" y="77"/>
                    <a:pt x="14" y="76"/>
                    <a:pt x="14" y="76"/>
                  </a:cubicBezTo>
                  <a:cubicBezTo>
                    <a:pt x="14" y="76"/>
                    <a:pt x="14" y="75"/>
                    <a:pt x="14" y="74"/>
                  </a:cubicBezTo>
                  <a:cubicBezTo>
                    <a:pt x="14" y="73"/>
                    <a:pt x="13" y="72"/>
                    <a:pt x="13" y="71"/>
                  </a:cubicBezTo>
                  <a:cubicBezTo>
                    <a:pt x="12" y="71"/>
                    <a:pt x="10" y="70"/>
                    <a:pt x="9" y="70"/>
                  </a:cubicBezTo>
                  <a:cubicBezTo>
                    <a:pt x="8" y="70"/>
                    <a:pt x="6" y="71"/>
                    <a:pt x="5" y="71"/>
                  </a:cubicBezTo>
                  <a:cubicBezTo>
                    <a:pt x="4" y="71"/>
                    <a:pt x="2" y="72"/>
                    <a:pt x="1" y="73"/>
                  </a:cubicBezTo>
                  <a:cubicBezTo>
                    <a:pt x="1" y="74"/>
                    <a:pt x="0" y="76"/>
                    <a:pt x="0" y="77"/>
                  </a:cubicBezTo>
                  <a:cubicBezTo>
                    <a:pt x="0" y="77"/>
                    <a:pt x="1" y="79"/>
                    <a:pt x="1" y="79"/>
                  </a:cubicBezTo>
                  <a:cubicBezTo>
                    <a:pt x="2" y="80"/>
                    <a:pt x="3" y="82"/>
                    <a:pt x="3" y="82"/>
                  </a:cubicBezTo>
                  <a:cubicBezTo>
                    <a:pt x="4" y="83"/>
                    <a:pt x="3" y="85"/>
                    <a:pt x="4" y="85"/>
                  </a:cubicBezTo>
                  <a:cubicBezTo>
                    <a:pt x="4" y="86"/>
                    <a:pt x="5" y="85"/>
                    <a:pt x="6" y="86"/>
                  </a:cubicBezTo>
                  <a:cubicBezTo>
                    <a:pt x="6" y="86"/>
                    <a:pt x="6" y="87"/>
                    <a:pt x="6" y="87"/>
                  </a:cubicBezTo>
                  <a:cubicBezTo>
                    <a:pt x="7" y="88"/>
                    <a:pt x="8" y="88"/>
                    <a:pt x="8" y="88"/>
                  </a:cubicBezTo>
                  <a:cubicBezTo>
                    <a:pt x="9" y="88"/>
                    <a:pt x="10" y="88"/>
                    <a:pt x="11" y="88"/>
                  </a:cubicBezTo>
                  <a:cubicBezTo>
                    <a:pt x="12" y="88"/>
                    <a:pt x="13" y="87"/>
                    <a:pt x="13" y="88"/>
                  </a:cubicBezTo>
                  <a:cubicBezTo>
                    <a:pt x="13" y="88"/>
                    <a:pt x="13" y="89"/>
                    <a:pt x="13" y="89"/>
                  </a:cubicBezTo>
                  <a:cubicBezTo>
                    <a:pt x="13" y="90"/>
                    <a:pt x="14" y="90"/>
                    <a:pt x="14" y="90"/>
                  </a:cubicBezTo>
                  <a:cubicBezTo>
                    <a:pt x="15" y="90"/>
                    <a:pt x="16" y="89"/>
                    <a:pt x="16" y="89"/>
                  </a:cubicBezTo>
                  <a:cubicBezTo>
                    <a:pt x="17" y="88"/>
                    <a:pt x="17" y="87"/>
                    <a:pt x="17" y="87"/>
                  </a:cubicBezTo>
                  <a:cubicBezTo>
                    <a:pt x="17" y="86"/>
                    <a:pt x="17" y="85"/>
                    <a:pt x="17" y="85"/>
                  </a:cubicBezTo>
                  <a:cubicBezTo>
                    <a:pt x="18" y="85"/>
                    <a:pt x="18" y="85"/>
                    <a:pt x="19" y="85"/>
                  </a:cubicBezTo>
                  <a:cubicBezTo>
                    <a:pt x="19" y="85"/>
                    <a:pt x="19" y="86"/>
                    <a:pt x="19" y="86"/>
                  </a:cubicBezTo>
                  <a:cubicBezTo>
                    <a:pt x="20" y="86"/>
                    <a:pt x="21" y="86"/>
                    <a:pt x="22" y="85"/>
                  </a:cubicBezTo>
                  <a:cubicBezTo>
                    <a:pt x="22" y="85"/>
                    <a:pt x="23" y="84"/>
                    <a:pt x="24" y="84"/>
                  </a:cubicBezTo>
                  <a:cubicBezTo>
                    <a:pt x="24" y="84"/>
                    <a:pt x="25" y="84"/>
                    <a:pt x="26" y="84"/>
                  </a:cubicBezTo>
                  <a:cubicBezTo>
                    <a:pt x="27" y="84"/>
                    <a:pt x="29" y="85"/>
                    <a:pt x="30" y="85"/>
                  </a:cubicBezTo>
                  <a:cubicBezTo>
                    <a:pt x="30" y="85"/>
                    <a:pt x="32" y="85"/>
                    <a:pt x="32" y="85"/>
                  </a:cubicBezTo>
                  <a:cubicBezTo>
                    <a:pt x="32" y="85"/>
                    <a:pt x="34" y="83"/>
                    <a:pt x="35" y="83"/>
                  </a:cubicBezTo>
                  <a:cubicBezTo>
                    <a:pt x="36" y="83"/>
                    <a:pt x="38" y="83"/>
                    <a:pt x="39" y="83"/>
                  </a:cubicBezTo>
                  <a:cubicBezTo>
                    <a:pt x="40" y="83"/>
                    <a:pt x="42" y="84"/>
                    <a:pt x="44" y="84"/>
                  </a:cubicBezTo>
                  <a:cubicBezTo>
                    <a:pt x="45" y="84"/>
                    <a:pt x="46" y="83"/>
                    <a:pt x="47" y="83"/>
                  </a:cubicBezTo>
                  <a:cubicBezTo>
                    <a:pt x="48" y="83"/>
                    <a:pt x="49" y="82"/>
                    <a:pt x="50" y="81"/>
                  </a:cubicBezTo>
                  <a:cubicBezTo>
                    <a:pt x="50" y="81"/>
                    <a:pt x="51" y="79"/>
                    <a:pt x="52" y="79"/>
                  </a:cubicBezTo>
                  <a:cubicBezTo>
                    <a:pt x="52" y="79"/>
                    <a:pt x="53" y="80"/>
                    <a:pt x="53" y="80"/>
                  </a:cubicBezTo>
                  <a:cubicBezTo>
                    <a:pt x="54" y="81"/>
                    <a:pt x="55" y="80"/>
                    <a:pt x="56" y="80"/>
                  </a:cubicBezTo>
                  <a:cubicBezTo>
                    <a:pt x="56" y="80"/>
                    <a:pt x="58" y="79"/>
                    <a:pt x="58" y="78"/>
                  </a:cubicBezTo>
                  <a:cubicBezTo>
                    <a:pt x="59" y="78"/>
                    <a:pt x="60" y="76"/>
                    <a:pt x="60" y="75"/>
                  </a:cubicBezTo>
                  <a:cubicBezTo>
                    <a:pt x="61" y="74"/>
                    <a:pt x="62" y="73"/>
                    <a:pt x="63" y="73"/>
                  </a:cubicBezTo>
                  <a:cubicBezTo>
                    <a:pt x="64" y="72"/>
                    <a:pt x="65" y="72"/>
                    <a:pt x="65" y="72"/>
                  </a:cubicBezTo>
                  <a:cubicBezTo>
                    <a:pt x="66" y="72"/>
                    <a:pt x="68" y="73"/>
                    <a:pt x="68" y="74"/>
                  </a:cubicBezTo>
                  <a:cubicBezTo>
                    <a:pt x="68" y="74"/>
                    <a:pt x="67" y="75"/>
                    <a:pt x="67" y="76"/>
                  </a:cubicBezTo>
                  <a:cubicBezTo>
                    <a:pt x="67" y="76"/>
                    <a:pt x="66" y="77"/>
                    <a:pt x="66" y="77"/>
                  </a:cubicBezTo>
                  <a:cubicBezTo>
                    <a:pt x="65" y="78"/>
                    <a:pt x="64" y="78"/>
                    <a:pt x="64" y="78"/>
                  </a:cubicBezTo>
                  <a:cubicBezTo>
                    <a:pt x="64" y="79"/>
                    <a:pt x="64" y="80"/>
                    <a:pt x="64" y="80"/>
                  </a:cubicBezTo>
                  <a:cubicBezTo>
                    <a:pt x="64" y="80"/>
                    <a:pt x="65" y="81"/>
                    <a:pt x="66" y="81"/>
                  </a:cubicBezTo>
                  <a:cubicBezTo>
                    <a:pt x="66" y="81"/>
                    <a:pt x="67" y="81"/>
                    <a:pt x="68" y="81"/>
                  </a:cubicBezTo>
                  <a:cubicBezTo>
                    <a:pt x="68" y="82"/>
                    <a:pt x="69" y="82"/>
                    <a:pt x="70" y="82"/>
                  </a:cubicBezTo>
                  <a:cubicBezTo>
                    <a:pt x="70" y="82"/>
                    <a:pt x="70" y="84"/>
                    <a:pt x="71" y="84"/>
                  </a:cubicBezTo>
                  <a:cubicBezTo>
                    <a:pt x="71" y="84"/>
                    <a:pt x="72" y="83"/>
                    <a:pt x="72" y="83"/>
                  </a:cubicBezTo>
                  <a:cubicBezTo>
                    <a:pt x="73" y="82"/>
                    <a:pt x="73" y="81"/>
                    <a:pt x="74" y="80"/>
                  </a:cubicBezTo>
                  <a:cubicBezTo>
                    <a:pt x="75" y="79"/>
                    <a:pt x="77" y="79"/>
                    <a:pt x="78" y="78"/>
                  </a:cubicBezTo>
                  <a:cubicBezTo>
                    <a:pt x="79" y="77"/>
                    <a:pt x="82" y="76"/>
                    <a:pt x="83" y="75"/>
                  </a:cubicBezTo>
                  <a:cubicBezTo>
                    <a:pt x="84" y="74"/>
                    <a:pt x="85" y="73"/>
                    <a:pt x="86" y="72"/>
                  </a:cubicBezTo>
                  <a:cubicBezTo>
                    <a:pt x="87" y="72"/>
                    <a:pt x="89" y="70"/>
                    <a:pt x="89" y="69"/>
                  </a:cubicBezTo>
                  <a:cubicBezTo>
                    <a:pt x="90" y="69"/>
                    <a:pt x="91" y="69"/>
                    <a:pt x="91" y="68"/>
                  </a:cubicBezTo>
                  <a:cubicBezTo>
                    <a:pt x="91" y="68"/>
                    <a:pt x="90" y="67"/>
                    <a:pt x="90" y="67"/>
                  </a:cubicBezTo>
                  <a:cubicBezTo>
                    <a:pt x="89" y="67"/>
                    <a:pt x="88" y="67"/>
                    <a:pt x="88" y="67"/>
                  </a:cubicBezTo>
                  <a:cubicBezTo>
                    <a:pt x="87" y="67"/>
                    <a:pt x="85" y="67"/>
                    <a:pt x="84" y="67"/>
                  </a:cubicBezTo>
                  <a:cubicBezTo>
                    <a:pt x="83" y="67"/>
                    <a:pt x="81" y="68"/>
                    <a:pt x="81" y="69"/>
                  </a:cubicBezTo>
                  <a:cubicBezTo>
                    <a:pt x="80" y="69"/>
                    <a:pt x="79" y="69"/>
                    <a:pt x="79" y="70"/>
                  </a:cubicBezTo>
                  <a:cubicBezTo>
                    <a:pt x="78" y="70"/>
                    <a:pt x="77" y="70"/>
                    <a:pt x="76" y="70"/>
                  </a:cubicBezTo>
                  <a:cubicBezTo>
                    <a:pt x="76" y="69"/>
                    <a:pt x="76" y="68"/>
                    <a:pt x="77" y="68"/>
                  </a:cubicBezTo>
                  <a:cubicBezTo>
                    <a:pt x="77" y="68"/>
                    <a:pt x="78" y="67"/>
                    <a:pt x="79" y="67"/>
                  </a:cubicBezTo>
                  <a:cubicBezTo>
                    <a:pt x="80" y="67"/>
                    <a:pt x="81" y="66"/>
                    <a:pt x="81" y="66"/>
                  </a:cubicBezTo>
                  <a:cubicBezTo>
                    <a:pt x="81" y="66"/>
                    <a:pt x="82" y="65"/>
                    <a:pt x="82" y="65"/>
                  </a:cubicBezTo>
                  <a:cubicBezTo>
                    <a:pt x="82" y="65"/>
                    <a:pt x="82" y="64"/>
                    <a:pt x="82" y="63"/>
                  </a:cubicBezTo>
                  <a:cubicBezTo>
                    <a:pt x="82" y="63"/>
                    <a:pt x="83" y="62"/>
                    <a:pt x="84" y="62"/>
                  </a:cubicBezTo>
                  <a:cubicBezTo>
                    <a:pt x="84" y="62"/>
                    <a:pt x="84" y="63"/>
                    <a:pt x="85" y="63"/>
                  </a:cubicBezTo>
                  <a:cubicBezTo>
                    <a:pt x="85" y="63"/>
                    <a:pt x="86" y="63"/>
                    <a:pt x="86" y="63"/>
                  </a:cubicBezTo>
                  <a:cubicBezTo>
                    <a:pt x="86" y="62"/>
                    <a:pt x="87" y="62"/>
                    <a:pt x="87" y="61"/>
                  </a:cubicBezTo>
                  <a:cubicBezTo>
                    <a:pt x="87" y="61"/>
                    <a:pt x="86" y="60"/>
                    <a:pt x="87" y="59"/>
                  </a:cubicBezTo>
                  <a:cubicBezTo>
                    <a:pt x="87" y="59"/>
                    <a:pt x="88" y="58"/>
                    <a:pt x="88" y="58"/>
                  </a:cubicBezTo>
                  <a:cubicBezTo>
                    <a:pt x="89" y="58"/>
                    <a:pt x="89" y="58"/>
                    <a:pt x="90" y="59"/>
                  </a:cubicBezTo>
                  <a:cubicBezTo>
                    <a:pt x="90" y="59"/>
                    <a:pt x="90" y="61"/>
                    <a:pt x="90" y="61"/>
                  </a:cubicBezTo>
                  <a:cubicBezTo>
                    <a:pt x="89" y="62"/>
                    <a:pt x="89" y="62"/>
                    <a:pt x="88" y="63"/>
                  </a:cubicBezTo>
                  <a:cubicBezTo>
                    <a:pt x="88" y="63"/>
                    <a:pt x="89" y="64"/>
                    <a:pt x="89" y="65"/>
                  </a:cubicBezTo>
                  <a:cubicBezTo>
                    <a:pt x="90" y="65"/>
                    <a:pt x="91" y="65"/>
                    <a:pt x="91" y="65"/>
                  </a:cubicBezTo>
                  <a:cubicBezTo>
                    <a:pt x="92" y="65"/>
                    <a:pt x="94" y="65"/>
                    <a:pt x="94" y="65"/>
                  </a:cubicBezTo>
                  <a:cubicBezTo>
                    <a:pt x="94" y="65"/>
                    <a:pt x="95" y="63"/>
                    <a:pt x="96" y="62"/>
                  </a:cubicBezTo>
                  <a:cubicBezTo>
                    <a:pt x="96" y="61"/>
                    <a:pt x="96" y="60"/>
                    <a:pt x="96" y="59"/>
                  </a:cubicBezTo>
                  <a:cubicBezTo>
                    <a:pt x="96" y="59"/>
                    <a:pt x="96" y="58"/>
                    <a:pt x="96" y="57"/>
                  </a:cubicBezTo>
                  <a:cubicBezTo>
                    <a:pt x="96" y="57"/>
                    <a:pt x="94" y="56"/>
                    <a:pt x="94" y="56"/>
                  </a:cubicBezTo>
                  <a:cubicBezTo>
                    <a:pt x="93" y="56"/>
                    <a:pt x="93" y="56"/>
                    <a:pt x="93" y="55"/>
                  </a:cubicBezTo>
                  <a:cubicBezTo>
                    <a:pt x="93" y="55"/>
                    <a:pt x="93" y="54"/>
                    <a:pt x="94" y="54"/>
                  </a:cubicBezTo>
                  <a:cubicBezTo>
                    <a:pt x="94" y="54"/>
                    <a:pt x="95" y="54"/>
                    <a:pt x="95" y="55"/>
                  </a:cubicBezTo>
                  <a:cubicBezTo>
                    <a:pt x="95" y="55"/>
                    <a:pt x="96" y="56"/>
                    <a:pt x="96" y="56"/>
                  </a:cubicBezTo>
                  <a:cubicBezTo>
                    <a:pt x="96" y="56"/>
                    <a:pt x="98" y="55"/>
                    <a:pt x="98" y="55"/>
                  </a:cubicBezTo>
                  <a:cubicBezTo>
                    <a:pt x="98" y="55"/>
                    <a:pt x="98" y="53"/>
                    <a:pt x="98" y="52"/>
                  </a:cubicBezTo>
                  <a:cubicBezTo>
                    <a:pt x="98" y="52"/>
                    <a:pt x="98" y="50"/>
                    <a:pt x="98" y="50"/>
                  </a:cubicBezTo>
                  <a:cubicBezTo>
                    <a:pt x="97" y="49"/>
                    <a:pt x="96" y="49"/>
                    <a:pt x="96" y="4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286">
              <a:extLst>
                <a:ext uri="{FF2B5EF4-FFF2-40B4-BE49-F238E27FC236}">
                  <a16:creationId xmlns:a16="http://schemas.microsoft.com/office/drawing/2014/main" id="{99B7F520-FF5F-4777-968E-593E2C526E45}"/>
                </a:ext>
              </a:extLst>
            </p:cNvPr>
            <p:cNvSpPr>
              <a:spLocks/>
            </p:cNvSpPr>
            <p:nvPr/>
          </p:nvSpPr>
          <p:spPr bwMode="auto">
            <a:xfrm>
              <a:off x="5468008" y="2271166"/>
              <a:ext cx="12477" cy="7487"/>
            </a:xfrm>
            <a:custGeom>
              <a:avLst/>
              <a:gdLst/>
              <a:ahLst/>
              <a:cxnLst>
                <a:cxn ang="0">
                  <a:pos x="4" y="2"/>
                </a:cxn>
                <a:cxn ang="0">
                  <a:pos x="3" y="0"/>
                </a:cxn>
                <a:cxn ang="0">
                  <a:pos x="2" y="0"/>
                </a:cxn>
                <a:cxn ang="0">
                  <a:pos x="1" y="1"/>
                </a:cxn>
                <a:cxn ang="0">
                  <a:pos x="0" y="2"/>
                </a:cxn>
                <a:cxn ang="0">
                  <a:pos x="0" y="3"/>
                </a:cxn>
                <a:cxn ang="0">
                  <a:pos x="2" y="3"/>
                </a:cxn>
                <a:cxn ang="0">
                  <a:pos x="3" y="3"/>
                </a:cxn>
                <a:cxn ang="0">
                  <a:pos x="4" y="2"/>
                </a:cxn>
              </a:cxnLst>
              <a:rect l="0" t="0" r="r" b="b"/>
              <a:pathLst>
                <a:path w="4" h="3">
                  <a:moveTo>
                    <a:pt x="4" y="2"/>
                  </a:moveTo>
                  <a:cubicBezTo>
                    <a:pt x="4" y="2"/>
                    <a:pt x="4" y="1"/>
                    <a:pt x="3" y="0"/>
                  </a:cubicBezTo>
                  <a:cubicBezTo>
                    <a:pt x="3" y="0"/>
                    <a:pt x="2" y="0"/>
                    <a:pt x="2" y="0"/>
                  </a:cubicBezTo>
                  <a:cubicBezTo>
                    <a:pt x="1" y="0"/>
                    <a:pt x="1" y="1"/>
                    <a:pt x="1" y="1"/>
                  </a:cubicBezTo>
                  <a:cubicBezTo>
                    <a:pt x="0" y="1"/>
                    <a:pt x="0" y="2"/>
                    <a:pt x="0" y="2"/>
                  </a:cubicBezTo>
                  <a:cubicBezTo>
                    <a:pt x="0" y="2"/>
                    <a:pt x="0" y="3"/>
                    <a:pt x="0" y="3"/>
                  </a:cubicBezTo>
                  <a:cubicBezTo>
                    <a:pt x="1" y="3"/>
                    <a:pt x="1" y="3"/>
                    <a:pt x="2" y="3"/>
                  </a:cubicBezTo>
                  <a:cubicBezTo>
                    <a:pt x="2" y="3"/>
                    <a:pt x="2" y="3"/>
                    <a:pt x="3" y="3"/>
                  </a:cubicBezTo>
                  <a:cubicBezTo>
                    <a:pt x="3" y="3"/>
                    <a:pt x="4" y="3"/>
                    <a:pt x="4"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287">
              <a:extLst>
                <a:ext uri="{FF2B5EF4-FFF2-40B4-BE49-F238E27FC236}">
                  <a16:creationId xmlns:a16="http://schemas.microsoft.com/office/drawing/2014/main" id="{AAB33CBF-8929-48E8-BEBB-48D82FE4137F}"/>
                </a:ext>
              </a:extLst>
            </p:cNvPr>
            <p:cNvSpPr>
              <a:spLocks/>
            </p:cNvSpPr>
            <p:nvPr/>
          </p:nvSpPr>
          <p:spPr bwMode="auto">
            <a:xfrm>
              <a:off x="5453036" y="2231241"/>
              <a:ext cx="22459" cy="32440"/>
            </a:xfrm>
            <a:custGeom>
              <a:avLst/>
              <a:gdLst/>
              <a:ahLst/>
              <a:cxnLst>
                <a:cxn ang="0">
                  <a:pos x="6" y="8"/>
                </a:cxn>
                <a:cxn ang="0">
                  <a:pos x="7" y="6"/>
                </a:cxn>
                <a:cxn ang="0">
                  <a:pos x="7" y="4"/>
                </a:cxn>
                <a:cxn ang="0">
                  <a:pos x="7" y="2"/>
                </a:cxn>
                <a:cxn ang="0">
                  <a:pos x="7" y="0"/>
                </a:cxn>
                <a:cxn ang="0">
                  <a:pos x="5" y="1"/>
                </a:cxn>
                <a:cxn ang="0">
                  <a:pos x="4" y="3"/>
                </a:cxn>
                <a:cxn ang="0">
                  <a:pos x="2" y="3"/>
                </a:cxn>
                <a:cxn ang="0">
                  <a:pos x="2" y="4"/>
                </a:cxn>
                <a:cxn ang="0">
                  <a:pos x="2" y="7"/>
                </a:cxn>
                <a:cxn ang="0">
                  <a:pos x="2" y="7"/>
                </a:cxn>
                <a:cxn ang="0">
                  <a:pos x="0" y="8"/>
                </a:cxn>
                <a:cxn ang="0">
                  <a:pos x="0" y="9"/>
                </a:cxn>
                <a:cxn ang="0">
                  <a:pos x="0" y="10"/>
                </a:cxn>
                <a:cxn ang="0">
                  <a:pos x="3" y="11"/>
                </a:cxn>
                <a:cxn ang="0">
                  <a:pos x="5" y="10"/>
                </a:cxn>
                <a:cxn ang="0">
                  <a:pos x="6" y="8"/>
                </a:cxn>
              </a:cxnLst>
              <a:rect l="0" t="0" r="r" b="b"/>
              <a:pathLst>
                <a:path w="7" h="11">
                  <a:moveTo>
                    <a:pt x="6" y="8"/>
                  </a:moveTo>
                  <a:cubicBezTo>
                    <a:pt x="6" y="7"/>
                    <a:pt x="7" y="6"/>
                    <a:pt x="7" y="6"/>
                  </a:cubicBezTo>
                  <a:cubicBezTo>
                    <a:pt x="7" y="5"/>
                    <a:pt x="7" y="4"/>
                    <a:pt x="7" y="4"/>
                  </a:cubicBezTo>
                  <a:cubicBezTo>
                    <a:pt x="7" y="3"/>
                    <a:pt x="7" y="2"/>
                    <a:pt x="7" y="2"/>
                  </a:cubicBezTo>
                  <a:cubicBezTo>
                    <a:pt x="7" y="1"/>
                    <a:pt x="7" y="0"/>
                    <a:pt x="7" y="0"/>
                  </a:cubicBezTo>
                  <a:cubicBezTo>
                    <a:pt x="6" y="0"/>
                    <a:pt x="6" y="1"/>
                    <a:pt x="5" y="1"/>
                  </a:cubicBezTo>
                  <a:cubicBezTo>
                    <a:pt x="5" y="2"/>
                    <a:pt x="5" y="2"/>
                    <a:pt x="4" y="3"/>
                  </a:cubicBezTo>
                  <a:cubicBezTo>
                    <a:pt x="4" y="3"/>
                    <a:pt x="3" y="3"/>
                    <a:pt x="2" y="3"/>
                  </a:cubicBezTo>
                  <a:cubicBezTo>
                    <a:pt x="2" y="3"/>
                    <a:pt x="2" y="4"/>
                    <a:pt x="2" y="4"/>
                  </a:cubicBezTo>
                  <a:cubicBezTo>
                    <a:pt x="2" y="5"/>
                    <a:pt x="2" y="6"/>
                    <a:pt x="2" y="7"/>
                  </a:cubicBezTo>
                  <a:cubicBezTo>
                    <a:pt x="2" y="7"/>
                    <a:pt x="2" y="7"/>
                    <a:pt x="2" y="7"/>
                  </a:cubicBezTo>
                  <a:cubicBezTo>
                    <a:pt x="1" y="8"/>
                    <a:pt x="1" y="8"/>
                    <a:pt x="0" y="8"/>
                  </a:cubicBezTo>
                  <a:cubicBezTo>
                    <a:pt x="0" y="8"/>
                    <a:pt x="0" y="9"/>
                    <a:pt x="0" y="9"/>
                  </a:cubicBezTo>
                  <a:cubicBezTo>
                    <a:pt x="0" y="9"/>
                    <a:pt x="0" y="10"/>
                    <a:pt x="0" y="10"/>
                  </a:cubicBezTo>
                  <a:cubicBezTo>
                    <a:pt x="1" y="11"/>
                    <a:pt x="2" y="11"/>
                    <a:pt x="3" y="11"/>
                  </a:cubicBezTo>
                  <a:cubicBezTo>
                    <a:pt x="3" y="11"/>
                    <a:pt x="4" y="10"/>
                    <a:pt x="5" y="10"/>
                  </a:cubicBezTo>
                  <a:cubicBezTo>
                    <a:pt x="5" y="9"/>
                    <a:pt x="6" y="8"/>
                    <a:pt x="6"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288">
              <a:extLst>
                <a:ext uri="{FF2B5EF4-FFF2-40B4-BE49-F238E27FC236}">
                  <a16:creationId xmlns:a16="http://schemas.microsoft.com/office/drawing/2014/main" id="{301BECEB-57CE-4BA7-8BF9-BED331E7FC33}"/>
                </a:ext>
              </a:extLst>
            </p:cNvPr>
            <p:cNvSpPr>
              <a:spLocks/>
            </p:cNvSpPr>
            <p:nvPr/>
          </p:nvSpPr>
          <p:spPr bwMode="auto">
            <a:xfrm>
              <a:off x="5527896" y="2136418"/>
              <a:ext cx="47412" cy="29944"/>
            </a:xfrm>
            <a:custGeom>
              <a:avLst/>
              <a:gdLst/>
              <a:ahLst/>
              <a:cxnLst>
                <a:cxn ang="0">
                  <a:pos x="15" y="9"/>
                </a:cxn>
                <a:cxn ang="0">
                  <a:pos x="16" y="8"/>
                </a:cxn>
                <a:cxn ang="0">
                  <a:pos x="14" y="6"/>
                </a:cxn>
                <a:cxn ang="0">
                  <a:pos x="12" y="5"/>
                </a:cxn>
                <a:cxn ang="0">
                  <a:pos x="10" y="3"/>
                </a:cxn>
                <a:cxn ang="0">
                  <a:pos x="8" y="1"/>
                </a:cxn>
                <a:cxn ang="0">
                  <a:pos x="6" y="1"/>
                </a:cxn>
                <a:cxn ang="0">
                  <a:pos x="3" y="1"/>
                </a:cxn>
                <a:cxn ang="0">
                  <a:pos x="0" y="3"/>
                </a:cxn>
                <a:cxn ang="0">
                  <a:pos x="0" y="5"/>
                </a:cxn>
                <a:cxn ang="0">
                  <a:pos x="1" y="6"/>
                </a:cxn>
                <a:cxn ang="0">
                  <a:pos x="3" y="7"/>
                </a:cxn>
                <a:cxn ang="0">
                  <a:pos x="4" y="8"/>
                </a:cxn>
                <a:cxn ang="0">
                  <a:pos x="6" y="7"/>
                </a:cxn>
                <a:cxn ang="0">
                  <a:pos x="6" y="8"/>
                </a:cxn>
                <a:cxn ang="0">
                  <a:pos x="6" y="10"/>
                </a:cxn>
                <a:cxn ang="0">
                  <a:pos x="7" y="10"/>
                </a:cxn>
                <a:cxn ang="0">
                  <a:pos x="9" y="9"/>
                </a:cxn>
                <a:cxn ang="0">
                  <a:pos x="9" y="8"/>
                </a:cxn>
                <a:cxn ang="0">
                  <a:pos x="11" y="8"/>
                </a:cxn>
                <a:cxn ang="0">
                  <a:pos x="12" y="8"/>
                </a:cxn>
                <a:cxn ang="0">
                  <a:pos x="15" y="9"/>
                </a:cxn>
              </a:cxnLst>
              <a:rect l="0" t="0" r="r" b="b"/>
              <a:pathLst>
                <a:path w="16" h="10">
                  <a:moveTo>
                    <a:pt x="15" y="9"/>
                  </a:moveTo>
                  <a:cubicBezTo>
                    <a:pt x="15" y="9"/>
                    <a:pt x="16" y="8"/>
                    <a:pt x="16" y="8"/>
                  </a:cubicBezTo>
                  <a:cubicBezTo>
                    <a:pt x="16" y="7"/>
                    <a:pt x="15" y="6"/>
                    <a:pt x="14" y="6"/>
                  </a:cubicBezTo>
                  <a:cubicBezTo>
                    <a:pt x="14" y="6"/>
                    <a:pt x="12" y="5"/>
                    <a:pt x="12" y="5"/>
                  </a:cubicBezTo>
                  <a:cubicBezTo>
                    <a:pt x="11" y="4"/>
                    <a:pt x="10" y="4"/>
                    <a:pt x="10" y="3"/>
                  </a:cubicBezTo>
                  <a:cubicBezTo>
                    <a:pt x="9" y="3"/>
                    <a:pt x="8" y="2"/>
                    <a:pt x="8" y="1"/>
                  </a:cubicBezTo>
                  <a:cubicBezTo>
                    <a:pt x="7" y="1"/>
                    <a:pt x="7" y="1"/>
                    <a:pt x="6" y="1"/>
                  </a:cubicBezTo>
                  <a:cubicBezTo>
                    <a:pt x="5" y="0"/>
                    <a:pt x="4" y="1"/>
                    <a:pt x="3" y="1"/>
                  </a:cubicBezTo>
                  <a:cubicBezTo>
                    <a:pt x="2" y="2"/>
                    <a:pt x="1" y="3"/>
                    <a:pt x="0" y="3"/>
                  </a:cubicBezTo>
                  <a:cubicBezTo>
                    <a:pt x="0" y="4"/>
                    <a:pt x="0" y="4"/>
                    <a:pt x="0" y="5"/>
                  </a:cubicBezTo>
                  <a:cubicBezTo>
                    <a:pt x="0" y="5"/>
                    <a:pt x="1" y="6"/>
                    <a:pt x="1" y="6"/>
                  </a:cubicBezTo>
                  <a:cubicBezTo>
                    <a:pt x="1" y="7"/>
                    <a:pt x="2" y="6"/>
                    <a:pt x="3" y="7"/>
                  </a:cubicBezTo>
                  <a:cubicBezTo>
                    <a:pt x="3" y="7"/>
                    <a:pt x="4" y="8"/>
                    <a:pt x="4" y="8"/>
                  </a:cubicBezTo>
                  <a:cubicBezTo>
                    <a:pt x="5" y="8"/>
                    <a:pt x="5" y="7"/>
                    <a:pt x="6" y="7"/>
                  </a:cubicBezTo>
                  <a:cubicBezTo>
                    <a:pt x="6" y="7"/>
                    <a:pt x="6" y="8"/>
                    <a:pt x="6" y="8"/>
                  </a:cubicBezTo>
                  <a:cubicBezTo>
                    <a:pt x="6" y="9"/>
                    <a:pt x="6" y="10"/>
                    <a:pt x="6" y="10"/>
                  </a:cubicBezTo>
                  <a:cubicBezTo>
                    <a:pt x="6" y="10"/>
                    <a:pt x="7" y="10"/>
                    <a:pt x="7" y="10"/>
                  </a:cubicBezTo>
                  <a:cubicBezTo>
                    <a:pt x="7" y="10"/>
                    <a:pt x="8" y="9"/>
                    <a:pt x="9" y="9"/>
                  </a:cubicBezTo>
                  <a:cubicBezTo>
                    <a:pt x="9" y="9"/>
                    <a:pt x="9" y="8"/>
                    <a:pt x="9" y="8"/>
                  </a:cubicBezTo>
                  <a:cubicBezTo>
                    <a:pt x="10" y="8"/>
                    <a:pt x="10" y="8"/>
                    <a:pt x="11" y="8"/>
                  </a:cubicBezTo>
                  <a:cubicBezTo>
                    <a:pt x="11" y="8"/>
                    <a:pt x="11" y="8"/>
                    <a:pt x="12" y="8"/>
                  </a:cubicBezTo>
                  <a:cubicBezTo>
                    <a:pt x="13" y="9"/>
                    <a:pt x="14" y="9"/>
                    <a:pt x="15" y="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289">
              <a:extLst>
                <a:ext uri="{FF2B5EF4-FFF2-40B4-BE49-F238E27FC236}">
                  <a16:creationId xmlns:a16="http://schemas.microsoft.com/office/drawing/2014/main" id="{B5C2A99F-B106-46FC-BDC0-FF6AB4CC5283}"/>
                </a:ext>
              </a:extLst>
            </p:cNvPr>
            <p:cNvSpPr>
              <a:spLocks/>
            </p:cNvSpPr>
            <p:nvPr/>
          </p:nvSpPr>
          <p:spPr bwMode="auto">
            <a:xfrm>
              <a:off x="5522906" y="2163866"/>
              <a:ext cx="9981" cy="12477"/>
            </a:xfrm>
            <a:custGeom>
              <a:avLst/>
              <a:gdLst/>
              <a:ahLst/>
              <a:cxnLst>
                <a:cxn ang="0">
                  <a:pos x="3" y="1"/>
                </a:cxn>
                <a:cxn ang="0">
                  <a:pos x="2" y="0"/>
                </a:cxn>
                <a:cxn ang="0">
                  <a:pos x="0" y="0"/>
                </a:cxn>
                <a:cxn ang="0">
                  <a:pos x="0" y="2"/>
                </a:cxn>
                <a:cxn ang="0">
                  <a:pos x="1" y="3"/>
                </a:cxn>
                <a:cxn ang="0">
                  <a:pos x="2" y="4"/>
                </a:cxn>
                <a:cxn ang="0">
                  <a:pos x="4" y="4"/>
                </a:cxn>
                <a:cxn ang="0">
                  <a:pos x="4" y="3"/>
                </a:cxn>
                <a:cxn ang="0">
                  <a:pos x="3" y="1"/>
                </a:cxn>
              </a:cxnLst>
              <a:rect l="0" t="0" r="r" b="b"/>
              <a:pathLst>
                <a:path w="4" h="4">
                  <a:moveTo>
                    <a:pt x="3" y="1"/>
                  </a:moveTo>
                  <a:cubicBezTo>
                    <a:pt x="3" y="1"/>
                    <a:pt x="2" y="0"/>
                    <a:pt x="2" y="0"/>
                  </a:cubicBezTo>
                  <a:cubicBezTo>
                    <a:pt x="1" y="0"/>
                    <a:pt x="0" y="0"/>
                    <a:pt x="0" y="0"/>
                  </a:cubicBezTo>
                  <a:cubicBezTo>
                    <a:pt x="0" y="1"/>
                    <a:pt x="0" y="1"/>
                    <a:pt x="0" y="2"/>
                  </a:cubicBezTo>
                  <a:cubicBezTo>
                    <a:pt x="0" y="2"/>
                    <a:pt x="1" y="3"/>
                    <a:pt x="1" y="3"/>
                  </a:cubicBezTo>
                  <a:cubicBezTo>
                    <a:pt x="1" y="4"/>
                    <a:pt x="2" y="4"/>
                    <a:pt x="2" y="4"/>
                  </a:cubicBezTo>
                  <a:cubicBezTo>
                    <a:pt x="3" y="4"/>
                    <a:pt x="4" y="4"/>
                    <a:pt x="4" y="4"/>
                  </a:cubicBezTo>
                  <a:cubicBezTo>
                    <a:pt x="4" y="3"/>
                    <a:pt x="4" y="3"/>
                    <a:pt x="4" y="3"/>
                  </a:cubicBezTo>
                  <a:cubicBezTo>
                    <a:pt x="3" y="2"/>
                    <a:pt x="3" y="2"/>
                    <a:pt x="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290">
              <a:extLst>
                <a:ext uri="{FF2B5EF4-FFF2-40B4-BE49-F238E27FC236}">
                  <a16:creationId xmlns:a16="http://schemas.microsoft.com/office/drawing/2014/main" id="{094DA234-928B-4D97-9B1A-E0895C2F56E6}"/>
                </a:ext>
              </a:extLst>
            </p:cNvPr>
            <p:cNvSpPr>
              <a:spLocks/>
            </p:cNvSpPr>
            <p:nvPr/>
          </p:nvSpPr>
          <p:spPr bwMode="auto">
            <a:xfrm>
              <a:off x="5510430" y="2136418"/>
              <a:ext cx="14972" cy="14972"/>
            </a:xfrm>
            <a:custGeom>
              <a:avLst/>
              <a:gdLst/>
              <a:ahLst/>
              <a:cxnLst>
                <a:cxn ang="0">
                  <a:pos x="4" y="5"/>
                </a:cxn>
                <a:cxn ang="0">
                  <a:pos x="2" y="4"/>
                </a:cxn>
                <a:cxn ang="0">
                  <a:pos x="0" y="3"/>
                </a:cxn>
                <a:cxn ang="0">
                  <a:pos x="0" y="1"/>
                </a:cxn>
                <a:cxn ang="0">
                  <a:pos x="1" y="1"/>
                </a:cxn>
                <a:cxn ang="0">
                  <a:pos x="3" y="1"/>
                </a:cxn>
                <a:cxn ang="0">
                  <a:pos x="5" y="2"/>
                </a:cxn>
                <a:cxn ang="0">
                  <a:pos x="5" y="4"/>
                </a:cxn>
                <a:cxn ang="0">
                  <a:pos x="4" y="5"/>
                </a:cxn>
              </a:cxnLst>
              <a:rect l="0" t="0" r="r" b="b"/>
              <a:pathLst>
                <a:path w="5" h="5">
                  <a:moveTo>
                    <a:pt x="4" y="5"/>
                  </a:moveTo>
                  <a:cubicBezTo>
                    <a:pt x="3" y="5"/>
                    <a:pt x="2" y="5"/>
                    <a:pt x="2" y="4"/>
                  </a:cubicBezTo>
                  <a:cubicBezTo>
                    <a:pt x="2" y="4"/>
                    <a:pt x="1" y="3"/>
                    <a:pt x="0" y="3"/>
                  </a:cubicBezTo>
                  <a:cubicBezTo>
                    <a:pt x="0" y="3"/>
                    <a:pt x="0" y="2"/>
                    <a:pt x="0" y="1"/>
                  </a:cubicBezTo>
                  <a:cubicBezTo>
                    <a:pt x="1" y="1"/>
                    <a:pt x="1" y="1"/>
                    <a:pt x="1" y="1"/>
                  </a:cubicBezTo>
                  <a:cubicBezTo>
                    <a:pt x="2" y="0"/>
                    <a:pt x="3" y="1"/>
                    <a:pt x="3" y="1"/>
                  </a:cubicBezTo>
                  <a:cubicBezTo>
                    <a:pt x="4" y="1"/>
                    <a:pt x="5" y="2"/>
                    <a:pt x="5" y="2"/>
                  </a:cubicBezTo>
                  <a:cubicBezTo>
                    <a:pt x="5" y="3"/>
                    <a:pt x="5" y="3"/>
                    <a:pt x="5" y="4"/>
                  </a:cubicBezTo>
                  <a:cubicBezTo>
                    <a:pt x="5" y="4"/>
                    <a:pt x="4" y="5"/>
                    <a:pt x="4"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291">
              <a:extLst>
                <a:ext uri="{FF2B5EF4-FFF2-40B4-BE49-F238E27FC236}">
                  <a16:creationId xmlns:a16="http://schemas.microsoft.com/office/drawing/2014/main" id="{A4C39B0A-19A3-4BAF-8DAD-3B1732FD0A67}"/>
                </a:ext>
              </a:extLst>
            </p:cNvPr>
            <p:cNvSpPr>
              <a:spLocks/>
            </p:cNvSpPr>
            <p:nvPr/>
          </p:nvSpPr>
          <p:spPr bwMode="auto">
            <a:xfrm>
              <a:off x="6019477" y="2637979"/>
              <a:ext cx="27449" cy="34935"/>
            </a:xfrm>
            <a:custGeom>
              <a:avLst/>
              <a:gdLst/>
              <a:ahLst/>
              <a:cxnLst>
                <a:cxn ang="0">
                  <a:pos x="9" y="8"/>
                </a:cxn>
                <a:cxn ang="0">
                  <a:pos x="8" y="6"/>
                </a:cxn>
                <a:cxn ang="0">
                  <a:pos x="8" y="4"/>
                </a:cxn>
                <a:cxn ang="0">
                  <a:pos x="9" y="3"/>
                </a:cxn>
                <a:cxn ang="0">
                  <a:pos x="8" y="1"/>
                </a:cxn>
                <a:cxn ang="0">
                  <a:pos x="6" y="0"/>
                </a:cxn>
                <a:cxn ang="0">
                  <a:pos x="4" y="1"/>
                </a:cxn>
                <a:cxn ang="0">
                  <a:pos x="4" y="3"/>
                </a:cxn>
                <a:cxn ang="0">
                  <a:pos x="2" y="4"/>
                </a:cxn>
                <a:cxn ang="0">
                  <a:pos x="1" y="5"/>
                </a:cxn>
                <a:cxn ang="0">
                  <a:pos x="1" y="7"/>
                </a:cxn>
                <a:cxn ang="0">
                  <a:pos x="0" y="10"/>
                </a:cxn>
                <a:cxn ang="0">
                  <a:pos x="1" y="12"/>
                </a:cxn>
                <a:cxn ang="0">
                  <a:pos x="2" y="12"/>
                </a:cxn>
                <a:cxn ang="0">
                  <a:pos x="3" y="10"/>
                </a:cxn>
                <a:cxn ang="0">
                  <a:pos x="4" y="9"/>
                </a:cxn>
                <a:cxn ang="0">
                  <a:pos x="5" y="9"/>
                </a:cxn>
                <a:cxn ang="0">
                  <a:pos x="6" y="11"/>
                </a:cxn>
                <a:cxn ang="0">
                  <a:pos x="7" y="11"/>
                </a:cxn>
                <a:cxn ang="0">
                  <a:pos x="8" y="10"/>
                </a:cxn>
                <a:cxn ang="0">
                  <a:pos x="9" y="8"/>
                </a:cxn>
              </a:cxnLst>
              <a:rect l="0" t="0" r="r" b="b"/>
              <a:pathLst>
                <a:path w="9" h="12">
                  <a:moveTo>
                    <a:pt x="9" y="8"/>
                  </a:moveTo>
                  <a:cubicBezTo>
                    <a:pt x="9" y="8"/>
                    <a:pt x="9" y="7"/>
                    <a:pt x="8" y="6"/>
                  </a:cubicBezTo>
                  <a:cubicBezTo>
                    <a:pt x="8" y="6"/>
                    <a:pt x="8" y="5"/>
                    <a:pt x="8" y="4"/>
                  </a:cubicBezTo>
                  <a:cubicBezTo>
                    <a:pt x="8" y="4"/>
                    <a:pt x="8" y="3"/>
                    <a:pt x="9" y="3"/>
                  </a:cubicBezTo>
                  <a:cubicBezTo>
                    <a:pt x="9" y="2"/>
                    <a:pt x="8" y="1"/>
                    <a:pt x="8" y="1"/>
                  </a:cubicBezTo>
                  <a:cubicBezTo>
                    <a:pt x="8" y="0"/>
                    <a:pt x="6" y="0"/>
                    <a:pt x="6" y="0"/>
                  </a:cubicBezTo>
                  <a:cubicBezTo>
                    <a:pt x="5" y="0"/>
                    <a:pt x="5" y="1"/>
                    <a:pt x="4" y="1"/>
                  </a:cubicBezTo>
                  <a:cubicBezTo>
                    <a:pt x="4" y="2"/>
                    <a:pt x="4" y="3"/>
                    <a:pt x="4" y="3"/>
                  </a:cubicBezTo>
                  <a:cubicBezTo>
                    <a:pt x="3" y="3"/>
                    <a:pt x="2" y="4"/>
                    <a:pt x="2" y="4"/>
                  </a:cubicBezTo>
                  <a:cubicBezTo>
                    <a:pt x="2" y="5"/>
                    <a:pt x="1" y="5"/>
                    <a:pt x="1" y="5"/>
                  </a:cubicBezTo>
                  <a:cubicBezTo>
                    <a:pt x="1" y="6"/>
                    <a:pt x="1" y="7"/>
                    <a:pt x="1" y="7"/>
                  </a:cubicBezTo>
                  <a:cubicBezTo>
                    <a:pt x="0" y="8"/>
                    <a:pt x="0" y="9"/>
                    <a:pt x="0" y="10"/>
                  </a:cubicBezTo>
                  <a:cubicBezTo>
                    <a:pt x="0" y="10"/>
                    <a:pt x="0" y="11"/>
                    <a:pt x="1" y="12"/>
                  </a:cubicBezTo>
                  <a:cubicBezTo>
                    <a:pt x="1" y="12"/>
                    <a:pt x="2" y="12"/>
                    <a:pt x="2" y="12"/>
                  </a:cubicBezTo>
                  <a:cubicBezTo>
                    <a:pt x="3" y="12"/>
                    <a:pt x="3" y="11"/>
                    <a:pt x="3" y="10"/>
                  </a:cubicBezTo>
                  <a:cubicBezTo>
                    <a:pt x="4" y="10"/>
                    <a:pt x="4" y="9"/>
                    <a:pt x="4" y="9"/>
                  </a:cubicBezTo>
                  <a:cubicBezTo>
                    <a:pt x="4" y="9"/>
                    <a:pt x="5" y="9"/>
                    <a:pt x="5" y="9"/>
                  </a:cubicBezTo>
                  <a:cubicBezTo>
                    <a:pt x="6" y="10"/>
                    <a:pt x="6" y="11"/>
                    <a:pt x="6" y="11"/>
                  </a:cubicBezTo>
                  <a:cubicBezTo>
                    <a:pt x="6" y="11"/>
                    <a:pt x="7" y="11"/>
                    <a:pt x="7" y="11"/>
                  </a:cubicBezTo>
                  <a:cubicBezTo>
                    <a:pt x="8" y="11"/>
                    <a:pt x="8" y="10"/>
                    <a:pt x="8" y="10"/>
                  </a:cubicBezTo>
                  <a:cubicBezTo>
                    <a:pt x="8" y="9"/>
                    <a:pt x="9" y="9"/>
                    <a:pt x="9" y="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292">
              <a:extLst>
                <a:ext uri="{FF2B5EF4-FFF2-40B4-BE49-F238E27FC236}">
                  <a16:creationId xmlns:a16="http://schemas.microsoft.com/office/drawing/2014/main" id="{C8002C79-7511-4606-B5B0-13EF81383C19}"/>
                </a:ext>
              </a:extLst>
            </p:cNvPr>
            <p:cNvSpPr>
              <a:spLocks/>
            </p:cNvSpPr>
            <p:nvPr/>
          </p:nvSpPr>
          <p:spPr bwMode="auto">
            <a:xfrm>
              <a:off x="6011990" y="2677904"/>
              <a:ext cx="12477" cy="14972"/>
            </a:xfrm>
            <a:custGeom>
              <a:avLst/>
              <a:gdLst/>
              <a:ahLst/>
              <a:cxnLst>
                <a:cxn ang="0">
                  <a:pos x="3" y="5"/>
                </a:cxn>
                <a:cxn ang="0">
                  <a:pos x="4" y="3"/>
                </a:cxn>
                <a:cxn ang="0">
                  <a:pos x="5" y="2"/>
                </a:cxn>
                <a:cxn ang="0">
                  <a:pos x="5" y="1"/>
                </a:cxn>
                <a:cxn ang="0">
                  <a:pos x="3" y="0"/>
                </a:cxn>
                <a:cxn ang="0">
                  <a:pos x="1" y="1"/>
                </a:cxn>
                <a:cxn ang="0">
                  <a:pos x="1" y="3"/>
                </a:cxn>
                <a:cxn ang="0">
                  <a:pos x="1" y="5"/>
                </a:cxn>
                <a:cxn ang="0">
                  <a:pos x="3" y="5"/>
                </a:cxn>
              </a:cxnLst>
              <a:rect l="0" t="0" r="r" b="b"/>
              <a:pathLst>
                <a:path w="5" h="5">
                  <a:moveTo>
                    <a:pt x="3" y="5"/>
                  </a:moveTo>
                  <a:cubicBezTo>
                    <a:pt x="3" y="5"/>
                    <a:pt x="3" y="4"/>
                    <a:pt x="4" y="3"/>
                  </a:cubicBezTo>
                  <a:cubicBezTo>
                    <a:pt x="4" y="3"/>
                    <a:pt x="5" y="2"/>
                    <a:pt x="5" y="2"/>
                  </a:cubicBezTo>
                  <a:cubicBezTo>
                    <a:pt x="5" y="2"/>
                    <a:pt x="5" y="1"/>
                    <a:pt x="5" y="1"/>
                  </a:cubicBezTo>
                  <a:cubicBezTo>
                    <a:pt x="4" y="0"/>
                    <a:pt x="3" y="0"/>
                    <a:pt x="3" y="0"/>
                  </a:cubicBezTo>
                  <a:cubicBezTo>
                    <a:pt x="2" y="0"/>
                    <a:pt x="2" y="1"/>
                    <a:pt x="1" y="1"/>
                  </a:cubicBezTo>
                  <a:cubicBezTo>
                    <a:pt x="1" y="2"/>
                    <a:pt x="1" y="2"/>
                    <a:pt x="1" y="3"/>
                  </a:cubicBezTo>
                  <a:cubicBezTo>
                    <a:pt x="0" y="3"/>
                    <a:pt x="1" y="4"/>
                    <a:pt x="1" y="5"/>
                  </a:cubicBezTo>
                  <a:cubicBezTo>
                    <a:pt x="2" y="5"/>
                    <a:pt x="3" y="5"/>
                    <a:pt x="3" y="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293">
              <a:extLst>
                <a:ext uri="{FF2B5EF4-FFF2-40B4-BE49-F238E27FC236}">
                  <a16:creationId xmlns:a16="http://schemas.microsoft.com/office/drawing/2014/main" id="{5FC23A6F-0D78-468D-8EE7-2B0E4372CD30}"/>
                </a:ext>
              </a:extLst>
            </p:cNvPr>
            <p:cNvSpPr>
              <a:spLocks/>
            </p:cNvSpPr>
            <p:nvPr/>
          </p:nvSpPr>
          <p:spPr bwMode="auto">
            <a:xfrm>
              <a:off x="5937130" y="2625503"/>
              <a:ext cx="12477" cy="19963"/>
            </a:xfrm>
            <a:custGeom>
              <a:avLst/>
              <a:gdLst/>
              <a:ahLst/>
              <a:cxnLst>
                <a:cxn ang="0">
                  <a:pos x="3" y="6"/>
                </a:cxn>
                <a:cxn ang="0">
                  <a:pos x="3" y="4"/>
                </a:cxn>
                <a:cxn ang="0">
                  <a:pos x="3" y="1"/>
                </a:cxn>
                <a:cxn ang="0">
                  <a:pos x="2" y="0"/>
                </a:cxn>
                <a:cxn ang="0">
                  <a:pos x="0" y="2"/>
                </a:cxn>
                <a:cxn ang="0">
                  <a:pos x="0" y="3"/>
                </a:cxn>
                <a:cxn ang="0">
                  <a:pos x="1" y="5"/>
                </a:cxn>
                <a:cxn ang="0">
                  <a:pos x="2" y="7"/>
                </a:cxn>
                <a:cxn ang="0">
                  <a:pos x="3" y="6"/>
                </a:cxn>
              </a:cxnLst>
              <a:rect l="0" t="0" r="r" b="b"/>
              <a:pathLst>
                <a:path w="4" h="7">
                  <a:moveTo>
                    <a:pt x="3" y="6"/>
                  </a:moveTo>
                  <a:cubicBezTo>
                    <a:pt x="4" y="5"/>
                    <a:pt x="3" y="4"/>
                    <a:pt x="3" y="4"/>
                  </a:cubicBezTo>
                  <a:cubicBezTo>
                    <a:pt x="3" y="3"/>
                    <a:pt x="4" y="2"/>
                    <a:pt x="3" y="1"/>
                  </a:cubicBezTo>
                  <a:cubicBezTo>
                    <a:pt x="3" y="1"/>
                    <a:pt x="2" y="0"/>
                    <a:pt x="2" y="0"/>
                  </a:cubicBezTo>
                  <a:cubicBezTo>
                    <a:pt x="1" y="0"/>
                    <a:pt x="1" y="1"/>
                    <a:pt x="0" y="2"/>
                  </a:cubicBezTo>
                  <a:cubicBezTo>
                    <a:pt x="0" y="2"/>
                    <a:pt x="0" y="3"/>
                    <a:pt x="0" y="3"/>
                  </a:cubicBezTo>
                  <a:cubicBezTo>
                    <a:pt x="0" y="4"/>
                    <a:pt x="0" y="5"/>
                    <a:pt x="1" y="5"/>
                  </a:cubicBezTo>
                  <a:cubicBezTo>
                    <a:pt x="1" y="6"/>
                    <a:pt x="2" y="7"/>
                    <a:pt x="2" y="7"/>
                  </a:cubicBezTo>
                  <a:cubicBezTo>
                    <a:pt x="3" y="7"/>
                    <a:pt x="3" y="6"/>
                    <a:pt x="3" y="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294">
              <a:extLst>
                <a:ext uri="{FF2B5EF4-FFF2-40B4-BE49-F238E27FC236}">
                  <a16:creationId xmlns:a16="http://schemas.microsoft.com/office/drawing/2014/main" id="{F8477D6D-F4FC-47FA-9284-C6D29D19E2F5}"/>
                </a:ext>
              </a:extLst>
            </p:cNvPr>
            <p:cNvSpPr>
              <a:spLocks/>
            </p:cNvSpPr>
            <p:nvPr/>
          </p:nvSpPr>
          <p:spPr bwMode="auto">
            <a:xfrm>
              <a:off x="5919664" y="2543156"/>
              <a:ext cx="82347" cy="147225"/>
            </a:xfrm>
            <a:custGeom>
              <a:avLst/>
              <a:gdLst/>
              <a:ahLst/>
              <a:cxnLst>
                <a:cxn ang="0">
                  <a:pos x="28" y="48"/>
                </a:cxn>
                <a:cxn ang="0">
                  <a:pos x="28" y="46"/>
                </a:cxn>
                <a:cxn ang="0">
                  <a:pos x="27" y="44"/>
                </a:cxn>
                <a:cxn ang="0">
                  <a:pos x="25" y="42"/>
                </a:cxn>
                <a:cxn ang="0">
                  <a:pos x="26" y="40"/>
                </a:cxn>
                <a:cxn ang="0">
                  <a:pos x="27" y="40"/>
                </a:cxn>
                <a:cxn ang="0">
                  <a:pos x="28" y="39"/>
                </a:cxn>
                <a:cxn ang="0">
                  <a:pos x="28" y="36"/>
                </a:cxn>
                <a:cxn ang="0">
                  <a:pos x="27" y="35"/>
                </a:cxn>
                <a:cxn ang="0">
                  <a:pos x="28" y="32"/>
                </a:cxn>
                <a:cxn ang="0">
                  <a:pos x="28" y="28"/>
                </a:cxn>
                <a:cxn ang="0">
                  <a:pos x="27" y="24"/>
                </a:cxn>
                <a:cxn ang="0">
                  <a:pos x="26" y="20"/>
                </a:cxn>
                <a:cxn ang="0">
                  <a:pos x="24" y="19"/>
                </a:cxn>
                <a:cxn ang="0">
                  <a:pos x="22" y="17"/>
                </a:cxn>
                <a:cxn ang="0">
                  <a:pos x="21" y="15"/>
                </a:cxn>
                <a:cxn ang="0">
                  <a:pos x="19" y="14"/>
                </a:cxn>
                <a:cxn ang="0">
                  <a:pos x="18" y="12"/>
                </a:cxn>
                <a:cxn ang="0">
                  <a:pos x="17" y="10"/>
                </a:cxn>
                <a:cxn ang="0">
                  <a:pos x="16" y="9"/>
                </a:cxn>
                <a:cxn ang="0">
                  <a:pos x="13" y="6"/>
                </a:cxn>
                <a:cxn ang="0">
                  <a:pos x="10" y="4"/>
                </a:cxn>
                <a:cxn ang="0">
                  <a:pos x="8" y="2"/>
                </a:cxn>
                <a:cxn ang="0">
                  <a:pos x="6" y="0"/>
                </a:cxn>
                <a:cxn ang="0">
                  <a:pos x="5" y="0"/>
                </a:cxn>
                <a:cxn ang="0">
                  <a:pos x="3" y="1"/>
                </a:cxn>
                <a:cxn ang="0">
                  <a:pos x="1" y="3"/>
                </a:cxn>
                <a:cxn ang="0">
                  <a:pos x="0" y="4"/>
                </a:cxn>
                <a:cxn ang="0">
                  <a:pos x="0" y="6"/>
                </a:cxn>
                <a:cxn ang="0">
                  <a:pos x="1" y="9"/>
                </a:cxn>
                <a:cxn ang="0">
                  <a:pos x="3" y="13"/>
                </a:cxn>
                <a:cxn ang="0">
                  <a:pos x="5" y="18"/>
                </a:cxn>
                <a:cxn ang="0">
                  <a:pos x="6" y="19"/>
                </a:cxn>
                <a:cxn ang="0">
                  <a:pos x="8" y="20"/>
                </a:cxn>
                <a:cxn ang="0">
                  <a:pos x="10" y="20"/>
                </a:cxn>
                <a:cxn ang="0">
                  <a:pos x="10" y="22"/>
                </a:cxn>
                <a:cxn ang="0">
                  <a:pos x="9" y="23"/>
                </a:cxn>
                <a:cxn ang="0">
                  <a:pos x="9" y="25"/>
                </a:cxn>
                <a:cxn ang="0">
                  <a:pos x="10" y="27"/>
                </a:cxn>
                <a:cxn ang="0">
                  <a:pos x="11" y="29"/>
                </a:cxn>
                <a:cxn ang="0">
                  <a:pos x="11" y="32"/>
                </a:cxn>
                <a:cxn ang="0">
                  <a:pos x="11" y="34"/>
                </a:cxn>
                <a:cxn ang="0">
                  <a:pos x="12" y="36"/>
                </a:cxn>
                <a:cxn ang="0">
                  <a:pos x="13" y="36"/>
                </a:cxn>
                <a:cxn ang="0">
                  <a:pos x="14" y="35"/>
                </a:cxn>
                <a:cxn ang="0">
                  <a:pos x="15" y="35"/>
                </a:cxn>
                <a:cxn ang="0">
                  <a:pos x="17" y="38"/>
                </a:cxn>
                <a:cxn ang="0">
                  <a:pos x="20" y="41"/>
                </a:cxn>
                <a:cxn ang="0">
                  <a:pos x="21" y="42"/>
                </a:cxn>
                <a:cxn ang="0">
                  <a:pos x="21" y="44"/>
                </a:cxn>
                <a:cxn ang="0">
                  <a:pos x="21" y="47"/>
                </a:cxn>
                <a:cxn ang="0">
                  <a:pos x="23" y="49"/>
                </a:cxn>
                <a:cxn ang="0">
                  <a:pos x="25" y="50"/>
                </a:cxn>
                <a:cxn ang="0">
                  <a:pos x="27" y="49"/>
                </a:cxn>
                <a:cxn ang="0">
                  <a:pos x="28" y="48"/>
                </a:cxn>
              </a:cxnLst>
              <a:rect l="0" t="0" r="r" b="b"/>
              <a:pathLst>
                <a:path w="28" h="50">
                  <a:moveTo>
                    <a:pt x="28" y="48"/>
                  </a:moveTo>
                  <a:cubicBezTo>
                    <a:pt x="28" y="47"/>
                    <a:pt x="28" y="46"/>
                    <a:pt x="28" y="46"/>
                  </a:cubicBezTo>
                  <a:cubicBezTo>
                    <a:pt x="28" y="45"/>
                    <a:pt x="27" y="44"/>
                    <a:pt x="27" y="44"/>
                  </a:cubicBezTo>
                  <a:cubicBezTo>
                    <a:pt x="26" y="43"/>
                    <a:pt x="26" y="43"/>
                    <a:pt x="25" y="42"/>
                  </a:cubicBezTo>
                  <a:cubicBezTo>
                    <a:pt x="25" y="42"/>
                    <a:pt x="25" y="41"/>
                    <a:pt x="26" y="40"/>
                  </a:cubicBezTo>
                  <a:cubicBezTo>
                    <a:pt x="26" y="40"/>
                    <a:pt x="27" y="40"/>
                    <a:pt x="27" y="40"/>
                  </a:cubicBezTo>
                  <a:cubicBezTo>
                    <a:pt x="27" y="40"/>
                    <a:pt x="28" y="39"/>
                    <a:pt x="28" y="39"/>
                  </a:cubicBezTo>
                  <a:cubicBezTo>
                    <a:pt x="28" y="38"/>
                    <a:pt x="28" y="37"/>
                    <a:pt x="28" y="36"/>
                  </a:cubicBezTo>
                  <a:cubicBezTo>
                    <a:pt x="27" y="36"/>
                    <a:pt x="27" y="35"/>
                    <a:pt x="27" y="35"/>
                  </a:cubicBezTo>
                  <a:cubicBezTo>
                    <a:pt x="27" y="34"/>
                    <a:pt x="28" y="33"/>
                    <a:pt x="28" y="32"/>
                  </a:cubicBezTo>
                  <a:cubicBezTo>
                    <a:pt x="28" y="31"/>
                    <a:pt x="28" y="29"/>
                    <a:pt x="28" y="28"/>
                  </a:cubicBezTo>
                  <a:cubicBezTo>
                    <a:pt x="28" y="27"/>
                    <a:pt x="27" y="25"/>
                    <a:pt x="27" y="24"/>
                  </a:cubicBezTo>
                  <a:cubicBezTo>
                    <a:pt x="27" y="23"/>
                    <a:pt x="26" y="21"/>
                    <a:pt x="26" y="20"/>
                  </a:cubicBezTo>
                  <a:cubicBezTo>
                    <a:pt x="25" y="20"/>
                    <a:pt x="24" y="19"/>
                    <a:pt x="24" y="19"/>
                  </a:cubicBezTo>
                  <a:cubicBezTo>
                    <a:pt x="23" y="18"/>
                    <a:pt x="23" y="17"/>
                    <a:pt x="22" y="17"/>
                  </a:cubicBezTo>
                  <a:cubicBezTo>
                    <a:pt x="22" y="16"/>
                    <a:pt x="21" y="15"/>
                    <a:pt x="21" y="15"/>
                  </a:cubicBezTo>
                  <a:cubicBezTo>
                    <a:pt x="21" y="15"/>
                    <a:pt x="20" y="14"/>
                    <a:pt x="19" y="14"/>
                  </a:cubicBezTo>
                  <a:cubicBezTo>
                    <a:pt x="19" y="14"/>
                    <a:pt x="19" y="13"/>
                    <a:pt x="18" y="12"/>
                  </a:cubicBezTo>
                  <a:cubicBezTo>
                    <a:pt x="18" y="12"/>
                    <a:pt x="18" y="11"/>
                    <a:pt x="17" y="10"/>
                  </a:cubicBezTo>
                  <a:cubicBezTo>
                    <a:pt x="17" y="10"/>
                    <a:pt x="16" y="9"/>
                    <a:pt x="16" y="9"/>
                  </a:cubicBezTo>
                  <a:cubicBezTo>
                    <a:pt x="15" y="8"/>
                    <a:pt x="13" y="7"/>
                    <a:pt x="13" y="6"/>
                  </a:cubicBezTo>
                  <a:cubicBezTo>
                    <a:pt x="12" y="6"/>
                    <a:pt x="11" y="5"/>
                    <a:pt x="10" y="4"/>
                  </a:cubicBezTo>
                  <a:cubicBezTo>
                    <a:pt x="10" y="4"/>
                    <a:pt x="8" y="3"/>
                    <a:pt x="8" y="2"/>
                  </a:cubicBezTo>
                  <a:cubicBezTo>
                    <a:pt x="7" y="2"/>
                    <a:pt x="6" y="1"/>
                    <a:pt x="6" y="0"/>
                  </a:cubicBezTo>
                  <a:cubicBezTo>
                    <a:pt x="6" y="0"/>
                    <a:pt x="5" y="0"/>
                    <a:pt x="5" y="0"/>
                  </a:cubicBezTo>
                  <a:cubicBezTo>
                    <a:pt x="4" y="0"/>
                    <a:pt x="4" y="0"/>
                    <a:pt x="3" y="1"/>
                  </a:cubicBezTo>
                  <a:cubicBezTo>
                    <a:pt x="3" y="1"/>
                    <a:pt x="2" y="2"/>
                    <a:pt x="1" y="3"/>
                  </a:cubicBezTo>
                  <a:cubicBezTo>
                    <a:pt x="1" y="3"/>
                    <a:pt x="1" y="3"/>
                    <a:pt x="0" y="4"/>
                  </a:cubicBezTo>
                  <a:cubicBezTo>
                    <a:pt x="0" y="4"/>
                    <a:pt x="0" y="5"/>
                    <a:pt x="0" y="6"/>
                  </a:cubicBezTo>
                  <a:cubicBezTo>
                    <a:pt x="1" y="7"/>
                    <a:pt x="1" y="8"/>
                    <a:pt x="1" y="9"/>
                  </a:cubicBezTo>
                  <a:cubicBezTo>
                    <a:pt x="2" y="10"/>
                    <a:pt x="2" y="12"/>
                    <a:pt x="3" y="13"/>
                  </a:cubicBezTo>
                  <a:cubicBezTo>
                    <a:pt x="3" y="14"/>
                    <a:pt x="4" y="16"/>
                    <a:pt x="5" y="18"/>
                  </a:cubicBezTo>
                  <a:cubicBezTo>
                    <a:pt x="5" y="18"/>
                    <a:pt x="6" y="19"/>
                    <a:pt x="6" y="19"/>
                  </a:cubicBezTo>
                  <a:cubicBezTo>
                    <a:pt x="7" y="20"/>
                    <a:pt x="8" y="20"/>
                    <a:pt x="8" y="20"/>
                  </a:cubicBezTo>
                  <a:cubicBezTo>
                    <a:pt x="9" y="20"/>
                    <a:pt x="10" y="20"/>
                    <a:pt x="10" y="20"/>
                  </a:cubicBezTo>
                  <a:cubicBezTo>
                    <a:pt x="10" y="21"/>
                    <a:pt x="10" y="22"/>
                    <a:pt x="10" y="22"/>
                  </a:cubicBezTo>
                  <a:cubicBezTo>
                    <a:pt x="10" y="22"/>
                    <a:pt x="9" y="23"/>
                    <a:pt x="9" y="23"/>
                  </a:cubicBezTo>
                  <a:cubicBezTo>
                    <a:pt x="9" y="23"/>
                    <a:pt x="9" y="24"/>
                    <a:pt x="9" y="25"/>
                  </a:cubicBezTo>
                  <a:cubicBezTo>
                    <a:pt x="9" y="25"/>
                    <a:pt x="10" y="26"/>
                    <a:pt x="10" y="27"/>
                  </a:cubicBezTo>
                  <a:cubicBezTo>
                    <a:pt x="10" y="27"/>
                    <a:pt x="11" y="28"/>
                    <a:pt x="11" y="29"/>
                  </a:cubicBezTo>
                  <a:cubicBezTo>
                    <a:pt x="12" y="30"/>
                    <a:pt x="11" y="31"/>
                    <a:pt x="11" y="32"/>
                  </a:cubicBezTo>
                  <a:cubicBezTo>
                    <a:pt x="11" y="32"/>
                    <a:pt x="11" y="33"/>
                    <a:pt x="11" y="34"/>
                  </a:cubicBezTo>
                  <a:cubicBezTo>
                    <a:pt x="11" y="34"/>
                    <a:pt x="11" y="35"/>
                    <a:pt x="12" y="36"/>
                  </a:cubicBezTo>
                  <a:cubicBezTo>
                    <a:pt x="12" y="36"/>
                    <a:pt x="12" y="36"/>
                    <a:pt x="13" y="36"/>
                  </a:cubicBezTo>
                  <a:cubicBezTo>
                    <a:pt x="13" y="36"/>
                    <a:pt x="13" y="35"/>
                    <a:pt x="14" y="35"/>
                  </a:cubicBezTo>
                  <a:cubicBezTo>
                    <a:pt x="14" y="35"/>
                    <a:pt x="15" y="35"/>
                    <a:pt x="15" y="35"/>
                  </a:cubicBezTo>
                  <a:cubicBezTo>
                    <a:pt x="16" y="36"/>
                    <a:pt x="16" y="37"/>
                    <a:pt x="17" y="38"/>
                  </a:cubicBezTo>
                  <a:cubicBezTo>
                    <a:pt x="17" y="39"/>
                    <a:pt x="19" y="40"/>
                    <a:pt x="20" y="41"/>
                  </a:cubicBezTo>
                  <a:cubicBezTo>
                    <a:pt x="20" y="41"/>
                    <a:pt x="21" y="42"/>
                    <a:pt x="21" y="42"/>
                  </a:cubicBezTo>
                  <a:cubicBezTo>
                    <a:pt x="21" y="43"/>
                    <a:pt x="21" y="44"/>
                    <a:pt x="21" y="44"/>
                  </a:cubicBezTo>
                  <a:cubicBezTo>
                    <a:pt x="21" y="45"/>
                    <a:pt x="21" y="46"/>
                    <a:pt x="21" y="47"/>
                  </a:cubicBezTo>
                  <a:cubicBezTo>
                    <a:pt x="22" y="48"/>
                    <a:pt x="23" y="49"/>
                    <a:pt x="23" y="49"/>
                  </a:cubicBezTo>
                  <a:cubicBezTo>
                    <a:pt x="24" y="50"/>
                    <a:pt x="25" y="50"/>
                    <a:pt x="25" y="50"/>
                  </a:cubicBezTo>
                  <a:cubicBezTo>
                    <a:pt x="26" y="50"/>
                    <a:pt x="27" y="49"/>
                    <a:pt x="27" y="49"/>
                  </a:cubicBezTo>
                  <a:cubicBezTo>
                    <a:pt x="28" y="49"/>
                    <a:pt x="28" y="48"/>
                    <a:pt x="28" y="4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295">
              <a:extLst>
                <a:ext uri="{FF2B5EF4-FFF2-40B4-BE49-F238E27FC236}">
                  <a16:creationId xmlns:a16="http://schemas.microsoft.com/office/drawing/2014/main" id="{F36E9A7F-86FC-4FDB-A27E-140AD8ADE869}"/>
                </a:ext>
              </a:extLst>
            </p:cNvPr>
            <p:cNvSpPr>
              <a:spLocks/>
            </p:cNvSpPr>
            <p:nvPr/>
          </p:nvSpPr>
          <p:spPr bwMode="auto">
            <a:xfrm>
              <a:off x="5764953" y="2984831"/>
              <a:ext cx="12477" cy="7487"/>
            </a:xfrm>
            <a:custGeom>
              <a:avLst/>
              <a:gdLst/>
              <a:ahLst/>
              <a:cxnLst>
                <a:cxn ang="0">
                  <a:pos x="1" y="0"/>
                </a:cxn>
                <a:cxn ang="0">
                  <a:pos x="0" y="1"/>
                </a:cxn>
                <a:cxn ang="0">
                  <a:pos x="0" y="2"/>
                </a:cxn>
                <a:cxn ang="0">
                  <a:pos x="0" y="3"/>
                </a:cxn>
                <a:cxn ang="0">
                  <a:pos x="2" y="3"/>
                </a:cxn>
                <a:cxn ang="0">
                  <a:pos x="4" y="1"/>
                </a:cxn>
                <a:cxn ang="0">
                  <a:pos x="4" y="0"/>
                </a:cxn>
                <a:cxn ang="0">
                  <a:pos x="1" y="0"/>
                </a:cxn>
              </a:cxnLst>
              <a:rect l="0" t="0" r="r" b="b"/>
              <a:pathLst>
                <a:path w="4" h="3">
                  <a:moveTo>
                    <a:pt x="1" y="0"/>
                  </a:moveTo>
                  <a:cubicBezTo>
                    <a:pt x="1" y="0"/>
                    <a:pt x="0" y="1"/>
                    <a:pt x="0" y="1"/>
                  </a:cubicBezTo>
                  <a:cubicBezTo>
                    <a:pt x="0" y="1"/>
                    <a:pt x="0" y="1"/>
                    <a:pt x="0" y="2"/>
                  </a:cubicBezTo>
                  <a:cubicBezTo>
                    <a:pt x="0" y="2"/>
                    <a:pt x="0" y="3"/>
                    <a:pt x="0" y="3"/>
                  </a:cubicBezTo>
                  <a:cubicBezTo>
                    <a:pt x="1" y="3"/>
                    <a:pt x="2" y="3"/>
                    <a:pt x="2" y="3"/>
                  </a:cubicBezTo>
                  <a:cubicBezTo>
                    <a:pt x="3" y="2"/>
                    <a:pt x="4" y="2"/>
                    <a:pt x="4" y="1"/>
                  </a:cubicBezTo>
                  <a:cubicBezTo>
                    <a:pt x="4" y="1"/>
                    <a:pt x="4" y="0"/>
                    <a:pt x="4" y="0"/>
                  </a:cubicBezTo>
                  <a:cubicBezTo>
                    <a:pt x="3" y="0"/>
                    <a:pt x="2" y="0"/>
                    <a:pt x="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296">
              <a:extLst>
                <a:ext uri="{FF2B5EF4-FFF2-40B4-BE49-F238E27FC236}">
                  <a16:creationId xmlns:a16="http://schemas.microsoft.com/office/drawing/2014/main" id="{0AE21201-9F70-4E73-90AB-5EA422ACCB81}"/>
                </a:ext>
              </a:extLst>
            </p:cNvPr>
            <p:cNvSpPr>
              <a:spLocks/>
            </p:cNvSpPr>
            <p:nvPr/>
          </p:nvSpPr>
          <p:spPr bwMode="auto">
            <a:xfrm>
              <a:off x="4821719" y="3191942"/>
              <a:ext cx="419215" cy="222085"/>
            </a:xfrm>
            <a:custGeom>
              <a:avLst/>
              <a:gdLst/>
              <a:ahLst/>
              <a:cxnLst>
                <a:cxn ang="0">
                  <a:pos x="130" y="32"/>
                </a:cxn>
                <a:cxn ang="0">
                  <a:pos x="138" y="32"/>
                </a:cxn>
                <a:cxn ang="0">
                  <a:pos x="139" y="35"/>
                </a:cxn>
                <a:cxn ang="0">
                  <a:pos x="141" y="40"/>
                </a:cxn>
                <a:cxn ang="0">
                  <a:pos x="140" y="42"/>
                </a:cxn>
                <a:cxn ang="0">
                  <a:pos x="133" y="40"/>
                </a:cxn>
                <a:cxn ang="0">
                  <a:pos x="125" y="41"/>
                </a:cxn>
                <a:cxn ang="0">
                  <a:pos x="114" y="43"/>
                </a:cxn>
                <a:cxn ang="0">
                  <a:pos x="104" y="44"/>
                </a:cxn>
                <a:cxn ang="0">
                  <a:pos x="95" y="45"/>
                </a:cxn>
                <a:cxn ang="0">
                  <a:pos x="92" y="49"/>
                </a:cxn>
                <a:cxn ang="0">
                  <a:pos x="90" y="44"/>
                </a:cxn>
                <a:cxn ang="0">
                  <a:pos x="85" y="45"/>
                </a:cxn>
                <a:cxn ang="0">
                  <a:pos x="83" y="52"/>
                </a:cxn>
                <a:cxn ang="0">
                  <a:pos x="76" y="53"/>
                </a:cxn>
                <a:cxn ang="0">
                  <a:pos x="69" y="61"/>
                </a:cxn>
                <a:cxn ang="0">
                  <a:pos x="62" y="69"/>
                </a:cxn>
                <a:cxn ang="0">
                  <a:pos x="55" y="67"/>
                </a:cxn>
                <a:cxn ang="0">
                  <a:pos x="50" y="67"/>
                </a:cxn>
                <a:cxn ang="0">
                  <a:pos x="46" y="68"/>
                </a:cxn>
                <a:cxn ang="0">
                  <a:pos x="40" y="69"/>
                </a:cxn>
                <a:cxn ang="0">
                  <a:pos x="34" y="73"/>
                </a:cxn>
                <a:cxn ang="0">
                  <a:pos x="31" y="74"/>
                </a:cxn>
                <a:cxn ang="0">
                  <a:pos x="29" y="69"/>
                </a:cxn>
                <a:cxn ang="0">
                  <a:pos x="21" y="74"/>
                </a:cxn>
                <a:cxn ang="0">
                  <a:pos x="17" y="71"/>
                </a:cxn>
                <a:cxn ang="0">
                  <a:pos x="10" y="70"/>
                </a:cxn>
                <a:cxn ang="0">
                  <a:pos x="6" y="64"/>
                </a:cxn>
                <a:cxn ang="0">
                  <a:pos x="3" y="58"/>
                </a:cxn>
                <a:cxn ang="0">
                  <a:pos x="1" y="54"/>
                </a:cxn>
                <a:cxn ang="0">
                  <a:pos x="10" y="50"/>
                </a:cxn>
                <a:cxn ang="0">
                  <a:pos x="15" y="49"/>
                </a:cxn>
                <a:cxn ang="0">
                  <a:pos x="24" y="53"/>
                </a:cxn>
                <a:cxn ang="0">
                  <a:pos x="34" y="50"/>
                </a:cxn>
                <a:cxn ang="0">
                  <a:pos x="43" y="46"/>
                </a:cxn>
                <a:cxn ang="0">
                  <a:pos x="48" y="46"/>
                </a:cxn>
                <a:cxn ang="0">
                  <a:pos x="55" y="43"/>
                </a:cxn>
                <a:cxn ang="0">
                  <a:pos x="54" y="33"/>
                </a:cxn>
                <a:cxn ang="0">
                  <a:pos x="61" y="28"/>
                </a:cxn>
                <a:cxn ang="0">
                  <a:pos x="65" y="16"/>
                </a:cxn>
                <a:cxn ang="0">
                  <a:pos x="68" y="7"/>
                </a:cxn>
                <a:cxn ang="0">
                  <a:pos x="75" y="2"/>
                </a:cxn>
                <a:cxn ang="0">
                  <a:pos x="79" y="3"/>
                </a:cxn>
                <a:cxn ang="0">
                  <a:pos x="88" y="7"/>
                </a:cxn>
                <a:cxn ang="0">
                  <a:pos x="95" y="5"/>
                </a:cxn>
                <a:cxn ang="0">
                  <a:pos x="94" y="11"/>
                </a:cxn>
                <a:cxn ang="0">
                  <a:pos x="94" y="16"/>
                </a:cxn>
                <a:cxn ang="0">
                  <a:pos x="103" y="15"/>
                </a:cxn>
                <a:cxn ang="0">
                  <a:pos x="102" y="18"/>
                </a:cxn>
                <a:cxn ang="0">
                  <a:pos x="104" y="24"/>
                </a:cxn>
                <a:cxn ang="0">
                  <a:pos x="109" y="23"/>
                </a:cxn>
                <a:cxn ang="0">
                  <a:pos x="112" y="29"/>
                </a:cxn>
                <a:cxn ang="0">
                  <a:pos x="119" y="33"/>
                </a:cxn>
              </a:cxnLst>
              <a:rect l="0" t="0" r="r" b="b"/>
              <a:pathLst>
                <a:path w="141" h="75">
                  <a:moveTo>
                    <a:pt x="125" y="32"/>
                  </a:moveTo>
                  <a:cubicBezTo>
                    <a:pt x="125" y="32"/>
                    <a:pt x="125" y="32"/>
                    <a:pt x="125" y="32"/>
                  </a:cubicBezTo>
                  <a:cubicBezTo>
                    <a:pt x="126" y="32"/>
                    <a:pt x="129" y="32"/>
                    <a:pt x="130" y="32"/>
                  </a:cubicBezTo>
                  <a:cubicBezTo>
                    <a:pt x="131" y="32"/>
                    <a:pt x="132" y="31"/>
                    <a:pt x="133" y="31"/>
                  </a:cubicBezTo>
                  <a:cubicBezTo>
                    <a:pt x="134" y="31"/>
                    <a:pt x="135" y="30"/>
                    <a:pt x="136" y="30"/>
                  </a:cubicBezTo>
                  <a:cubicBezTo>
                    <a:pt x="137" y="30"/>
                    <a:pt x="137" y="32"/>
                    <a:pt x="138" y="32"/>
                  </a:cubicBezTo>
                  <a:cubicBezTo>
                    <a:pt x="138" y="32"/>
                    <a:pt x="139" y="33"/>
                    <a:pt x="140" y="33"/>
                  </a:cubicBezTo>
                  <a:cubicBezTo>
                    <a:pt x="140" y="33"/>
                    <a:pt x="140" y="33"/>
                    <a:pt x="140" y="33"/>
                  </a:cubicBezTo>
                  <a:cubicBezTo>
                    <a:pt x="140" y="34"/>
                    <a:pt x="139" y="34"/>
                    <a:pt x="139" y="35"/>
                  </a:cubicBezTo>
                  <a:cubicBezTo>
                    <a:pt x="138" y="35"/>
                    <a:pt x="138" y="36"/>
                    <a:pt x="139" y="36"/>
                  </a:cubicBezTo>
                  <a:cubicBezTo>
                    <a:pt x="139" y="37"/>
                    <a:pt x="140" y="38"/>
                    <a:pt x="140" y="38"/>
                  </a:cubicBezTo>
                  <a:cubicBezTo>
                    <a:pt x="140" y="39"/>
                    <a:pt x="141" y="40"/>
                    <a:pt x="141" y="40"/>
                  </a:cubicBezTo>
                  <a:cubicBezTo>
                    <a:pt x="141" y="41"/>
                    <a:pt x="141" y="41"/>
                    <a:pt x="141" y="42"/>
                  </a:cubicBezTo>
                  <a:cubicBezTo>
                    <a:pt x="141" y="42"/>
                    <a:pt x="140" y="42"/>
                    <a:pt x="140" y="42"/>
                  </a:cubicBezTo>
                  <a:cubicBezTo>
                    <a:pt x="140" y="42"/>
                    <a:pt x="140" y="42"/>
                    <a:pt x="140" y="42"/>
                  </a:cubicBezTo>
                  <a:cubicBezTo>
                    <a:pt x="139" y="42"/>
                    <a:pt x="139" y="41"/>
                    <a:pt x="138" y="41"/>
                  </a:cubicBezTo>
                  <a:cubicBezTo>
                    <a:pt x="138" y="41"/>
                    <a:pt x="136" y="41"/>
                    <a:pt x="136" y="41"/>
                  </a:cubicBezTo>
                  <a:cubicBezTo>
                    <a:pt x="135" y="41"/>
                    <a:pt x="134" y="41"/>
                    <a:pt x="133" y="40"/>
                  </a:cubicBezTo>
                  <a:cubicBezTo>
                    <a:pt x="133" y="40"/>
                    <a:pt x="131" y="40"/>
                    <a:pt x="131" y="40"/>
                  </a:cubicBezTo>
                  <a:cubicBezTo>
                    <a:pt x="130" y="39"/>
                    <a:pt x="128" y="40"/>
                    <a:pt x="128" y="40"/>
                  </a:cubicBezTo>
                  <a:cubicBezTo>
                    <a:pt x="127" y="40"/>
                    <a:pt x="126" y="41"/>
                    <a:pt x="125" y="41"/>
                  </a:cubicBezTo>
                  <a:cubicBezTo>
                    <a:pt x="124" y="41"/>
                    <a:pt x="122" y="41"/>
                    <a:pt x="121" y="41"/>
                  </a:cubicBezTo>
                  <a:cubicBezTo>
                    <a:pt x="120" y="41"/>
                    <a:pt x="119" y="41"/>
                    <a:pt x="119" y="41"/>
                  </a:cubicBezTo>
                  <a:cubicBezTo>
                    <a:pt x="118" y="42"/>
                    <a:pt x="115" y="43"/>
                    <a:pt x="114" y="43"/>
                  </a:cubicBezTo>
                  <a:cubicBezTo>
                    <a:pt x="113" y="44"/>
                    <a:pt x="111" y="44"/>
                    <a:pt x="110" y="45"/>
                  </a:cubicBezTo>
                  <a:cubicBezTo>
                    <a:pt x="110" y="45"/>
                    <a:pt x="108" y="45"/>
                    <a:pt x="107" y="45"/>
                  </a:cubicBezTo>
                  <a:cubicBezTo>
                    <a:pt x="106" y="45"/>
                    <a:pt x="105" y="44"/>
                    <a:pt x="104" y="44"/>
                  </a:cubicBezTo>
                  <a:cubicBezTo>
                    <a:pt x="103" y="44"/>
                    <a:pt x="101" y="45"/>
                    <a:pt x="101" y="45"/>
                  </a:cubicBezTo>
                  <a:cubicBezTo>
                    <a:pt x="100" y="45"/>
                    <a:pt x="98" y="45"/>
                    <a:pt x="97" y="45"/>
                  </a:cubicBezTo>
                  <a:cubicBezTo>
                    <a:pt x="97" y="45"/>
                    <a:pt x="96" y="45"/>
                    <a:pt x="95" y="45"/>
                  </a:cubicBezTo>
                  <a:cubicBezTo>
                    <a:pt x="95" y="45"/>
                    <a:pt x="94" y="45"/>
                    <a:pt x="94" y="45"/>
                  </a:cubicBezTo>
                  <a:cubicBezTo>
                    <a:pt x="94" y="46"/>
                    <a:pt x="94" y="47"/>
                    <a:pt x="94" y="48"/>
                  </a:cubicBezTo>
                  <a:cubicBezTo>
                    <a:pt x="93" y="48"/>
                    <a:pt x="92" y="49"/>
                    <a:pt x="92" y="49"/>
                  </a:cubicBezTo>
                  <a:cubicBezTo>
                    <a:pt x="91" y="49"/>
                    <a:pt x="90" y="49"/>
                    <a:pt x="90" y="48"/>
                  </a:cubicBezTo>
                  <a:cubicBezTo>
                    <a:pt x="90" y="48"/>
                    <a:pt x="90" y="47"/>
                    <a:pt x="90" y="46"/>
                  </a:cubicBezTo>
                  <a:cubicBezTo>
                    <a:pt x="90" y="46"/>
                    <a:pt x="90" y="45"/>
                    <a:pt x="90" y="44"/>
                  </a:cubicBezTo>
                  <a:cubicBezTo>
                    <a:pt x="90" y="44"/>
                    <a:pt x="89" y="43"/>
                    <a:pt x="89" y="43"/>
                  </a:cubicBezTo>
                  <a:cubicBezTo>
                    <a:pt x="89" y="43"/>
                    <a:pt x="88" y="44"/>
                    <a:pt x="88" y="44"/>
                  </a:cubicBezTo>
                  <a:cubicBezTo>
                    <a:pt x="87" y="44"/>
                    <a:pt x="86" y="45"/>
                    <a:pt x="85" y="45"/>
                  </a:cubicBezTo>
                  <a:cubicBezTo>
                    <a:pt x="85" y="46"/>
                    <a:pt x="85" y="47"/>
                    <a:pt x="85" y="48"/>
                  </a:cubicBezTo>
                  <a:cubicBezTo>
                    <a:pt x="84" y="49"/>
                    <a:pt x="85" y="50"/>
                    <a:pt x="85" y="50"/>
                  </a:cubicBezTo>
                  <a:cubicBezTo>
                    <a:pt x="84" y="51"/>
                    <a:pt x="84" y="51"/>
                    <a:pt x="83" y="52"/>
                  </a:cubicBezTo>
                  <a:cubicBezTo>
                    <a:pt x="83" y="52"/>
                    <a:pt x="82" y="53"/>
                    <a:pt x="82" y="53"/>
                  </a:cubicBezTo>
                  <a:cubicBezTo>
                    <a:pt x="81" y="54"/>
                    <a:pt x="80" y="54"/>
                    <a:pt x="79" y="54"/>
                  </a:cubicBezTo>
                  <a:cubicBezTo>
                    <a:pt x="78" y="54"/>
                    <a:pt x="77" y="53"/>
                    <a:pt x="76" y="53"/>
                  </a:cubicBezTo>
                  <a:cubicBezTo>
                    <a:pt x="75" y="53"/>
                    <a:pt x="74" y="55"/>
                    <a:pt x="74" y="56"/>
                  </a:cubicBezTo>
                  <a:cubicBezTo>
                    <a:pt x="73" y="56"/>
                    <a:pt x="72" y="57"/>
                    <a:pt x="72" y="58"/>
                  </a:cubicBezTo>
                  <a:cubicBezTo>
                    <a:pt x="71" y="59"/>
                    <a:pt x="70" y="60"/>
                    <a:pt x="69" y="61"/>
                  </a:cubicBezTo>
                  <a:cubicBezTo>
                    <a:pt x="69" y="62"/>
                    <a:pt x="67" y="63"/>
                    <a:pt x="66" y="64"/>
                  </a:cubicBezTo>
                  <a:cubicBezTo>
                    <a:pt x="66" y="65"/>
                    <a:pt x="65" y="66"/>
                    <a:pt x="64" y="67"/>
                  </a:cubicBezTo>
                  <a:cubicBezTo>
                    <a:pt x="64" y="68"/>
                    <a:pt x="63" y="69"/>
                    <a:pt x="62" y="69"/>
                  </a:cubicBezTo>
                  <a:cubicBezTo>
                    <a:pt x="62" y="69"/>
                    <a:pt x="60" y="70"/>
                    <a:pt x="60" y="69"/>
                  </a:cubicBezTo>
                  <a:cubicBezTo>
                    <a:pt x="59" y="69"/>
                    <a:pt x="58" y="68"/>
                    <a:pt x="57" y="68"/>
                  </a:cubicBezTo>
                  <a:cubicBezTo>
                    <a:pt x="57" y="68"/>
                    <a:pt x="56" y="67"/>
                    <a:pt x="55" y="67"/>
                  </a:cubicBezTo>
                  <a:cubicBezTo>
                    <a:pt x="55" y="67"/>
                    <a:pt x="54" y="68"/>
                    <a:pt x="54" y="68"/>
                  </a:cubicBezTo>
                  <a:cubicBezTo>
                    <a:pt x="53" y="68"/>
                    <a:pt x="52" y="68"/>
                    <a:pt x="51" y="68"/>
                  </a:cubicBezTo>
                  <a:cubicBezTo>
                    <a:pt x="51" y="68"/>
                    <a:pt x="51" y="67"/>
                    <a:pt x="50" y="67"/>
                  </a:cubicBezTo>
                  <a:cubicBezTo>
                    <a:pt x="50" y="67"/>
                    <a:pt x="50" y="66"/>
                    <a:pt x="49" y="65"/>
                  </a:cubicBezTo>
                  <a:cubicBezTo>
                    <a:pt x="48" y="65"/>
                    <a:pt x="47" y="65"/>
                    <a:pt x="46" y="65"/>
                  </a:cubicBezTo>
                  <a:cubicBezTo>
                    <a:pt x="46" y="66"/>
                    <a:pt x="46" y="67"/>
                    <a:pt x="46" y="68"/>
                  </a:cubicBezTo>
                  <a:cubicBezTo>
                    <a:pt x="45" y="68"/>
                    <a:pt x="44" y="68"/>
                    <a:pt x="43" y="68"/>
                  </a:cubicBezTo>
                  <a:cubicBezTo>
                    <a:pt x="42" y="68"/>
                    <a:pt x="40" y="67"/>
                    <a:pt x="40" y="68"/>
                  </a:cubicBezTo>
                  <a:cubicBezTo>
                    <a:pt x="40" y="68"/>
                    <a:pt x="40" y="69"/>
                    <a:pt x="40" y="69"/>
                  </a:cubicBezTo>
                  <a:cubicBezTo>
                    <a:pt x="40" y="70"/>
                    <a:pt x="38" y="70"/>
                    <a:pt x="38" y="70"/>
                  </a:cubicBezTo>
                  <a:cubicBezTo>
                    <a:pt x="37" y="71"/>
                    <a:pt x="36" y="71"/>
                    <a:pt x="36" y="71"/>
                  </a:cubicBezTo>
                  <a:cubicBezTo>
                    <a:pt x="36" y="71"/>
                    <a:pt x="35" y="72"/>
                    <a:pt x="34" y="73"/>
                  </a:cubicBezTo>
                  <a:cubicBezTo>
                    <a:pt x="34" y="73"/>
                    <a:pt x="33" y="74"/>
                    <a:pt x="32" y="74"/>
                  </a:cubicBezTo>
                  <a:cubicBezTo>
                    <a:pt x="32" y="75"/>
                    <a:pt x="31" y="75"/>
                    <a:pt x="31" y="75"/>
                  </a:cubicBezTo>
                  <a:cubicBezTo>
                    <a:pt x="31" y="75"/>
                    <a:pt x="31" y="74"/>
                    <a:pt x="31" y="74"/>
                  </a:cubicBezTo>
                  <a:cubicBezTo>
                    <a:pt x="31" y="73"/>
                    <a:pt x="31" y="72"/>
                    <a:pt x="31" y="72"/>
                  </a:cubicBezTo>
                  <a:cubicBezTo>
                    <a:pt x="31" y="71"/>
                    <a:pt x="32" y="70"/>
                    <a:pt x="31" y="69"/>
                  </a:cubicBezTo>
                  <a:cubicBezTo>
                    <a:pt x="31" y="69"/>
                    <a:pt x="29" y="69"/>
                    <a:pt x="29" y="69"/>
                  </a:cubicBezTo>
                  <a:cubicBezTo>
                    <a:pt x="28" y="70"/>
                    <a:pt x="27" y="71"/>
                    <a:pt x="27" y="71"/>
                  </a:cubicBezTo>
                  <a:cubicBezTo>
                    <a:pt x="26" y="72"/>
                    <a:pt x="25" y="73"/>
                    <a:pt x="24" y="73"/>
                  </a:cubicBezTo>
                  <a:cubicBezTo>
                    <a:pt x="23" y="73"/>
                    <a:pt x="22" y="74"/>
                    <a:pt x="21" y="74"/>
                  </a:cubicBezTo>
                  <a:cubicBezTo>
                    <a:pt x="21" y="74"/>
                    <a:pt x="21" y="72"/>
                    <a:pt x="20" y="72"/>
                  </a:cubicBezTo>
                  <a:cubicBezTo>
                    <a:pt x="20" y="72"/>
                    <a:pt x="20" y="71"/>
                    <a:pt x="19" y="71"/>
                  </a:cubicBezTo>
                  <a:cubicBezTo>
                    <a:pt x="19" y="71"/>
                    <a:pt x="18" y="71"/>
                    <a:pt x="17" y="71"/>
                  </a:cubicBezTo>
                  <a:cubicBezTo>
                    <a:pt x="17" y="71"/>
                    <a:pt x="17" y="70"/>
                    <a:pt x="16" y="70"/>
                  </a:cubicBezTo>
                  <a:cubicBezTo>
                    <a:pt x="16" y="69"/>
                    <a:pt x="14" y="70"/>
                    <a:pt x="13" y="70"/>
                  </a:cubicBezTo>
                  <a:cubicBezTo>
                    <a:pt x="12" y="70"/>
                    <a:pt x="11" y="70"/>
                    <a:pt x="10" y="70"/>
                  </a:cubicBezTo>
                  <a:cubicBezTo>
                    <a:pt x="10" y="69"/>
                    <a:pt x="10" y="68"/>
                    <a:pt x="9" y="67"/>
                  </a:cubicBezTo>
                  <a:cubicBezTo>
                    <a:pt x="9" y="67"/>
                    <a:pt x="9" y="65"/>
                    <a:pt x="8" y="65"/>
                  </a:cubicBezTo>
                  <a:cubicBezTo>
                    <a:pt x="8" y="64"/>
                    <a:pt x="6" y="64"/>
                    <a:pt x="6" y="64"/>
                  </a:cubicBezTo>
                  <a:cubicBezTo>
                    <a:pt x="5" y="63"/>
                    <a:pt x="4" y="63"/>
                    <a:pt x="3" y="63"/>
                  </a:cubicBezTo>
                  <a:cubicBezTo>
                    <a:pt x="3" y="62"/>
                    <a:pt x="2" y="61"/>
                    <a:pt x="2" y="60"/>
                  </a:cubicBezTo>
                  <a:cubicBezTo>
                    <a:pt x="2" y="60"/>
                    <a:pt x="3" y="59"/>
                    <a:pt x="3" y="58"/>
                  </a:cubicBezTo>
                  <a:cubicBezTo>
                    <a:pt x="4" y="58"/>
                    <a:pt x="3" y="57"/>
                    <a:pt x="3" y="57"/>
                  </a:cubicBezTo>
                  <a:cubicBezTo>
                    <a:pt x="2" y="57"/>
                    <a:pt x="1" y="57"/>
                    <a:pt x="0" y="57"/>
                  </a:cubicBezTo>
                  <a:cubicBezTo>
                    <a:pt x="0" y="56"/>
                    <a:pt x="0" y="55"/>
                    <a:pt x="1" y="54"/>
                  </a:cubicBezTo>
                  <a:cubicBezTo>
                    <a:pt x="1" y="54"/>
                    <a:pt x="3" y="53"/>
                    <a:pt x="3" y="53"/>
                  </a:cubicBezTo>
                  <a:cubicBezTo>
                    <a:pt x="4" y="53"/>
                    <a:pt x="5" y="53"/>
                    <a:pt x="6" y="52"/>
                  </a:cubicBezTo>
                  <a:cubicBezTo>
                    <a:pt x="7" y="52"/>
                    <a:pt x="9" y="51"/>
                    <a:pt x="10" y="50"/>
                  </a:cubicBezTo>
                  <a:cubicBezTo>
                    <a:pt x="10" y="50"/>
                    <a:pt x="11" y="49"/>
                    <a:pt x="11" y="49"/>
                  </a:cubicBezTo>
                  <a:cubicBezTo>
                    <a:pt x="12" y="49"/>
                    <a:pt x="13" y="48"/>
                    <a:pt x="14" y="48"/>
                  </a:cubicBezTo>
                  <a:cubicBezTo>
                    <a:pt x="14" y="48"/>
                    <a:pt x="15" y="49"/>
                    <a:pt x="15" y="49"/>
                  </a:cubicBezTo>
                  <a:cubicBezTo>
                    <a:pt x="16" y="49"/>
                    <a:pt x="18" y="49"/>
                    <a:pt x="18" y="50"/>
                  </a:cubicBezTo>
                  <a:cubicBezTo>
                    <a:pt x="19" y="50"/>
                    <a:pt x="21" y="52"/>
                    <a:pt x="22" y="53"/>
                  </a:cubicBezTo>
                  <a:cubicBezTo>
                    <a:pt x="22" y="53"/>
                    <a:pt x="23" y="53"/>
                    <a:pt x="24" y="53"/>
                  </a:cubicBezTo>
                  <a:cubicBezTo>
                    <a:pt x="25" y="53"/>
                    <a:pt x="26" y="52"/>
                    <a:pt x="27" y="52"/>
                  </a:cubicBezTo>
                  <a:cubicBezTo>
                    <a:pt x="28" y="51"/>
                    <a:pt x="30" y="50"/>
                    <a:pt x="30" y="50"/>
                  </a:cubicBezTo>
                  <a:cubicBezTo>
                    <a:pt x="31" y="50"/>
                    <a:pt x="33" y="50"/>
                    <a:pt x="34" y="50"/>
                  </a:cubicBezTo>
                  <a:cubicBezTo>
                    <a:pt x="35" y="50"/>
                    <a:pt x="36" y="48"/>
                    <a:pt x="37" y="47"/>
                  </a:cubicBezTo>
                  <a:cubicBezTo>
                    <a:pt x="38" y="47"/>
                    <a:pt x="39" y="46"/>
                    <a:pt x="40" y="46"/>
                  </a:cubicBezTo>
                  <a:cubicBezTo>
                    <a:pt x="40" y="45"/>
                    <a:pt x="42" y="46"/>
                    <a:pt x="43" y="46"/>
                  </a:cubicBezTo>
                  <a:cubicBezTo>
                    <a:pt x="44" y="46"/>
                    <a:pt x="45" y="46"/>
                    <a:pt x="46" y="46"/>
                  </a:cubicBezTo>
                  <a:cubicBezTo>
                    <a:pt x="46" y="45"/>
                    <a:pt x="47" y="44"/>
                    <a:pt x="47" y="44"/>
                  </a:cubicBezTo>
                  <a:cubicBezTo>
                    <a:pt x="48" y="44"/>
                    <a:pt x="48" y="46"/>
                    <a:pt x="48" y="46"/>
                  </a:cubicBezTo>
                  <a:cubicBezTo>
                    <a:pt x="49" y="47"/>
                    <a:pt x="50" y="47"/>
                    <a:pt x="51" y="47"/>
                  </a:cubicBezTo>
                  <a:cubicBezTo>
                    <a:pt x="52" y="47"/>
                    <a:pt x="53" y="47"/>
                    <a:pt x="54" y="46"/>
                  </a:cubicBezTo>
                  <a:cubicBezTo>
                    <a:pt x="54" y="46"/>
                    <a:pt x="55" y="44"/>
                    <a:pt x="55" y="43"/>
                  </a:cubicBezTo>
                  <a:cubicBezTo>
                    <a:pt x="55" y="42"/>
                    <a:pt x="55" y="40"/>
                    <a:pt x="55" y="38"/>
                  </a:cubicBezTo>
                  <a:cubicBezTo>
                    <a:pt x="55" y="37"/>
                    <a:pt x="54" y="36"/>
                    <a:pt x="54" y="35"/>
                  </a:cubicBezTo>
                  <a:cubicBezTo>
                    <a:pt x="54" y="34"/>
                    <a:pt x="54" y="33"/>
                    <a:pt x="54" y="33"/>
                  </a:cubicBezTo>
                  <a:cubicBezTo>
                    <a:pt x="55" y="32"/>
                    <a:pt x="56" y="32"/>
                    <a:pt x="56" y="31"/>
                  </a:cubicBezTo>
                  <a:cubicBezTo>
                    <a:pt x="57" y="31"/>
                    <a:pt x="58" y="30"/>
                    <a:pt x="58" y="30"/>
                  </a:cubicBezTo>
                  <a:cubicBezTo>
                    <a:pt x="59" y="30"/>
                    <a:pt x="61" y="29"/>
                    <a:pt x="61" y="28"/>
                  </a:cubicBezTo>
                  <a:cubicBezTo>
                    <a:pt x="62" y="27"/>
                    <a:pt x="63" y="25"/>
                    <a:pt x="63" y="25"/>
                  </a:cubicBezTo>
                  <a:cubicBezTo>
                    <a:pt x="63" y="23"/>
                    <a:pt x="63" y="21"/>
                    <a:pt x="64" y="19"/>
                  </a:cubicBezTo>
                  <a:cubicBezTo>
                    <a:pt x="64" y="18"/>
                    <a:pt x="65" y="16"/>
                    <a:pt x="65" y="16"/>
                  </a:cubicBezTo>
                  <a:cubicBezTo>
                    <a:pt x="65" y="15"/>
                    <a:pt x="66" y="13"/>
                    <a:pt x="67" y="13"/>
                  </a:cubicBezTo>
                  <a:cubicBezTo>
                    <a:pt x="67" y="12"/>
                    <a:pt x="67" y="11"/>
                    <a:pt x="67" y="10"/>
                  </a:cubicBezTo>
                  <a:cubicBezTo>
                    <a:pt x="68" y="9"/>
                    <a:pt x="68" y="7"/>
                    <a:pt x="68" y="7"/>
                  </a:cubicBezTo>
                  <a:cubicBezTo>
                    <a:pt x="69" y="6"/>
                    <a:pt x="69" y="5"/>
                    <a:pt x="69" y="5"/>
                  </a:cubicBezTo>
                  <a:cubicBezTo>
                    <a:pt x="70" y="4"/>
                    <a:pt x="71" y="3"/>
                    <a:pt x="72" y="3"/>
                  </a:cubicBezTo>
                  <a:cubicBezTo>
                    <a:pt x="73" y="2"/>
                    <a:pt x="75" y="2"/>
                    <a:pt x="75" y="2"/>
                  </a:cubicBezTo>
                  <a:cubicBezTo>
                    <a:pt x="76" y="2"/>
                    <a:pt x="77" y="1"/>
                    <a:pt x="78" y="0"/>
                  </a:cubicBezTo>
                  <a:cubicBezTo>
                    <a:pt x="78" y="1"/>
                    <a:pt x="78" y="1"/>
                    <a:pt x="78" y="1"/>
                  </a:cubicBezTo>
                  <a:cubicBezTo>
                    <a:pt x="79" y="1"/>
                    <a:pt x="79" y="3"/>
                    <a:pt x="79" y="3"/>
                  </a:cubicBezTo>
                  <a:cubicBezTo>
                    <a:pt x="80" y="4"/>
                    <a:pt x="81" y="5"/>
                    <a:pt x="82" y="5"/>
                  </a:cubicBezTo>
                  <a:cubicBezTo>
                    <a:pt x="83" y="6"/>
                    <a:pt x="84" y="6"/>
                    <a:pt x="85" y="7"/>
                  </a:cubicBezTo>
                  <a:cubicBezTo>
                    <a:pt x="86" y="7"/>
                    <a:pt x="87" y="7"/>
                    <a:pt x="88" y="7"/>
                  </a:cubicBezTo>
                  <a:cubicBezTo>
                    <a:pt x="88" y="6"/>
                    <a:pt x="90" y="5"/>
                    <a:pt x="91" y="5"/>
                  </a:cubicBezTo>
                  <a:cubicBezTo>
                    <a:pt x="91" y="5"/>
                    <a:pt x="92" y="5"/>
                    <a:pt x="93" y="5"/>
                  </a:cubicBezTo>
                  <a:cubicBezTo>
                    <a:pt x="94" y="5"/>
                    <a:pt x="95" y="5"/>
                    <a:pt x="95" y="5"/>
                  </a:cubicBezTo>
                  <a:cubicBezTo>
                    <a:pt x="95" y="6"/>
                    <a:pt x="96" y="6"/>
                    <a:pt x="96" y="7"/>
                  </a:cubicBezTo>
                  <a:cubicBezTo>
                    <a:pt x="96" y="7"/>
                    <a:pt x="96" y="8"/>
                    <a:pt x="95" y="9"/>
                  </a:cubicBezTo>
                  <a:cubicBezTo>
                    <a:pt x="95" y="9"/>
                    <a:pt x="95" y="10"/>
                    <a:pt x="94" y="11"/>
                  </a:cubicBezTo>
                  <a:cubicBezTo>
                    <a:pt x="94" y="11"/>
                    <a:pt x="93" y="12"/>
                    <a:pt x="93" y="12"/>
                  </a:cubicBezTo>
                  <a:cubicBezTo>
                    <a:pt x="93" y="13"/>
                    <a:pt x="93" y="14"/>
                    <a:pt x="93" y="15"/>
                  </a:cubicBezTo>
                  <a:cubicBezTo>
                    <a:pt x="93" y="15"/>
                    <a:pt x="94" y="16"/>
                    <a:pt x="94" y="16"/>
                  </a:cubicBezTo>
                  <a:cubicBezTo>
                    <a:pt x="95" y="16"/>
                    <a:pt x="97" y="16"/>
                    <a:pt x="98" y="16"/>
                  </a:cubicBezTo>
                  <a:cubicBezTo>
                    <a:pt x="99" y="16"/>
                    <a:pt x="100" y="15"/>
                    <a:pt x="101" y="15"/>
                  </a:cubicBezTo>
                  <a:cubicBezTo>
                    <a:pt x="101" y="15"/>
                    <a:pt x="102" y="15"/>
                    <a:pt x="103" y="15"/>
                  </a:cubicBezTo>
                  <a:cubicBezTo>
                    <a:pt x="104" y="15"/>
                    <a:pt x="105" y="16"/>
                    <a:pt x="105" y="16"/>
                  </a:cubicBezTo>
                  <a:cubicBezTo>
                    <a:pt x="105" y="17"/>
                    <a:pt x="105" y="17"/>
                    <a:pt x="104" y="18"/>
                  </a:cubicBezTo>
                  <a:cubicBezTo>
                    <a:pt x="104" y="18"/>
                    <a:pt x="103" y="18"/>
                    <a:pt x="102" y="18"/>
                  </a:cubicBezTo>
                  <a:cubicBezTo>
                    <a:pt x="102" y="18"/>
                    <a:pt x="101" y="19"/>
                    <a:pt x="101" y="20"/>
                  </a:cubicBezTo>
                  <a:cubicBezTo>
                    <a:pt x="101" y="21"/>
                    <a:pt x="102" y="22"/>
                    <a:pt x="102" y="22"/>
                  </a:cubicBezTo>
                  <a:cubicBezTo>
                    <a:pt x="102" y="22"/>
                    <a:pt x="103" y="23"/>
                    <a:pt x="104" y="24"/>
                  </a:cubicBezTo>
                  <a:cubicBezTo>
                    <a:pt x="104" y="24"/>
                    <a:pt x="105" y="24"/>
                    <a:pt x="106" y="25"/>
                  </a:cubicBezTo>
                  <a:cubicBezTo>
                    <a:pt x="106" y="25"/>
                    <a:pt x="107" y="25"/>
                    <a:pt x="108" y="24"/>
                  </a:cubicBezTo>
                  <a:cubicBezTo>
                    <a:pt x="108" y="24"/>
                    <a:pt x="109" y="23"/>
                    <a:pt x="109" y="23"/>
                  </a:cubicBezTo>
                  <a:cubicBezTo>
                    <a:pt x="110" y="23"/>
                    <a:pt x="111" y="23"/>
                    <a:pt x="111" y="23"/>
                  </a:cubicBezTo>
                  <a:cubicBezTo>
                    <a:pt x="112" y="24"/>
                    <a:pt x="112" y="25"/>
                    <a:pt x="112" y="26"/>
                  </a:cubicBezTo>
                  <a:cubicBezTo>
                    <a:pt x="112" y="27"/>
                    <a:pt x="112" y="28"/>
                    <a:pt x="112" y="29"/>
                  </a:cubicBezTo>
                  <a:cubicBezTo>
                    <a:pt x="112" y="30"/>
                    <a:pt x="113" y="30"/>
                    <a:pt x="114" y="31"/>
                  </a:cubicBezTo>
                  <a:cubicBezTo>
                    <a:pt x="114" y="31"/>
                    <a:pt x="115" y="32"/>
                    <a:pt x="116" y="32"/>
                  </a:cubicBezTo>
                  <a:cubicBezTo>
                    <a:pt x="116" y="33"/>
                    <a:pt x="118" y="33"/>
                    <a:pt x="119" y="33"/>
                  </a:cubicBezTo>
                  <a:cubicBezTo>
                    <a:pt x="120" y="33"/>
                    <a:pt x="121" y="32"/>
                    <a:pt x="122" y="32"/>
                  </a:cubicBezTo>
                  <a:cubicBezTo>
                    <a:pt x="122" y="32"/>
                    <a:pt x="124" y="32"/>
                    <a:pt x="125"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297">
              <a:extLst>
                <a:ext uri="{FF2B5EF4-FFF2-40B4-BE49-F238E27FC236}">
                  <a16:creationId xmlns:a16="http://schemas.microsoft.com/office/drawing/2014/main" id="{4637CC3C-A1BD-4761-A66F-10072241E77F}"/>
                </a:ext>
              </a:extLst>
            </p:cNvPr>
            <p:cNvSpPr>
              <a:spLocks/>
            </p:cNvSpPr>
            <p:nvPr/>
          </p:nvSpPr>
          <p:spPr bwMode="auto">
            <a:xfrm>
              <a:off x="5497952" y="2959877"/>
              <a:ext cx="49907" cy="32440"/>
            </a:xfrm>
            <a:custGeom>
              <a:avLst/>
              <a:gdLst/>
              <a:ahLst/>
              <a:cxnLst>
                <a:cxn ang="0">
                  <a:pos x="17" y="3"/>
                </a:cxn>
                <a:cxn ang="0">
                  <a:pos x="16" y="4"/>
                </a:cxn>
                <a:cxn ang="0">
                  <a:pos x="15" y="5"/>
                </a:cxn>
                <a:cxn ang="0">
                  <a:pos x="15" y="8"/>
                </a:cxn>
                <a:cxn ang="0">
                  <a:pos x="15" y="10"/>
                </a:cxn>
                <a:cxn ang="0">
                  <a:pos x="15" y="11"/>
                </a:cxn>
                <a:cxn ang="0">
                  <a:pos x="14" y="11"/>
                </a:cxn>
                <a:cxn ang="0">
                  <a:pos x="12" y="9"/>
                </a:cxn>
                <a:cxn ang="0">
                  <a:pos x="11" y="7"/>
                </a:cxn>
                <a:cxn ang="0">
                  <a:pos x="11" y="5"/>
                </a:cxn>
                <a:cxn ang="0">
                  <a:pos x="11" y="3"/>
                </a:cxn>
                <a:cxn ang="0">
                  <a:pos x="8" y="3"/>
                </a:cxn>
                <a:cxn ang="0">
                  <a:pos x="4" y="4"/>
                </a:cxn>
                <a:cxn ang="0">
                  <a:pos x="2" y="5"/>
                </a:cxn>
                <a:cxn ang="0">
                  <a:pos x="1" y="4"/>
                </a:cxn>
                <a:cxn ang="0">
                  <a:pos x="1" y="2"/>
                </a:cxn>
                <a:cxn ang="0">
                  <a:pos x="3" y="0"/>
                </a:cxn>
                <a:cxn ang="0">
                  <a:pos x="5" y="0"/>
                </a:cxn>
                <a:cxn ang="0">
                  <a:pos x="6" y="0"/>
                </a:cxn>
                <a:cxn ang="0">
                  <a:pos x="9" y="1"/>
                </a:cxn>
                <a:cxn ang="0">
                  <a:pos x="11" y="0"/>
                </a:cxn>
                <a:cxn ang="0">
                  <a:pos x="14" y="0"/>
                </a:cxn>
                <a:cxn ang="0">
                  <a:pos x="16" y="1"/>
                </a:cxn>
                <a:cxn ang="0">
                  <a:pos x="17" y="3"/>
                </a:cxn>
              </a:cxnLst>
              <a:rect l="0" t="0" r="r" b="b"/>
              <a:pathLst>
                <a:path w="17" h="11">
                  <a:moveTo>
                    <a:pt x="17" y="3"/>
                  </a:moveTo>
                  <a:cubicBezTo>
                    <a:pt x="17" y="3"/>
                    <a:pt x="16" y="4"/>
                    <a:pt x="16" y="4"/>
                  </a:cubicBezTo>
                  <a:cubicBezTo>
                    <a:pt x="16" y="4"/>
                    <a:pt x="15" y="5"/>
                    <a:pt x="15" y="5"/>
                  </a:cubicBezTo>
                  <a:cubicBezTo>
                    <a:pt x="15" y="6"/>
                    <a:pt x="15" y="7"/>
                    <a:pt x="15" y="8"/>
                  </a:cubicBezTo>
                  <a:cubicBezTo>
                    <a:pt x="16" y="8"/>
                    <a:pt x="15" y="9"/>
                    <a:pt x="15" y="10"/>
                  </a:cubicBezTo>
                  <a:cubicBezTo>
                    <a:pt x="15" y="10"/>
                    <a:pt x="15" y="11"/>
                    <a:pt x="15" y="11"/>
                  </a:cubicBezTo>
                  <a:cubicBezTo>
                    <a:pt x="15" y="11"/>
                    <a:pt x="14" y="11"/>
                    <a:pt x="14" y="11"/>
                  </a:cubicBezTo>
                  <a:cubicBezTo>
                    <a:pt x="13" y="11"/>
                    <a:pt x="13" y="10"/>
                    <a:pt x="12" y="9"/>
                  </a:cubicBezTo>
                  <a:cubicBezTo>
                    <a:pt x="12" y="9"/>
                    <a:pt x="12" y="8"/>
                    <a:pt x="11" y="7"/>
                  </a:cubicBezTo>
                  <a:cubicBezTo>
                    <a:pt x="11" y="6"/>
                    <a:pt x="12" y="5"/>
                    <a:pt x="11" y="5"/>
                  </a:cubicBezTo>
                  <a:cubicBezTo>
                    <a:pt x="11" y="4"/>
                    <a:pt x="11" y="3"/>
                    <a:pt x="11" y="3"/>
                  </a:cubicBezTo>
                  <a:cubicBezTo>
                    <a:pt x="10" y="3"/>
                    <a:pt x="9" y="3"/>
                    <a:pt x="8" y="3"/>
                  </a:cubicBezTo>
                  <a:cubicBezTo>
                    <a:pt x="7" y="3"/>
                    <a:pt x="5" y="4"/>
                    <a:pt x="4" y="4"/>
                  </a:cubicBezTo>
                  <a:cubicBezTo>
                    <a:pt x="4" y="4"/>
                    <a:pt x="3" y="5"/>
                    <a:pt x="2" y="5"/>
                  </a:cubicBezTo>
                  <a:cubicBezTo>
                    <a:pt x="2" y="5"/>
                    <a:pt x="1" y="4"/>
                    <a:pt x="1" y="4"/>
                  </a:cubicBezTo>
                  <a:cubicBezTo>
                    <a:pt x="0" y="3"/>
                    <a:pt x="1" y="2"/>
                    <a:pt x="1" y="2"/>
                  </a:cubicBezTo>
                  <a:cubicBezTo>
                    <a:pt x="2" y="1"/>
                    <a:pt x="3" y="1"/>
                    <a:pt x="3" y="0"/>
                  </a:cubicBezTo>
                  <a:cubicBezTo>
                    <a:pt x="4" y="0"/>
                    <a:pt x="5" y="0"/>
                    <a:pt x="5" y="0"/>
                  </a:cubicBezTo>
                  <a:cubicBezTo>
                    <a:pt x="6" y="0"/>
                    <a:pt x="6" y="0"/>
                    <a:pt x="6" y="0"/>
                  </a:cubicBezTo>
                  <a:cubicBezTo>
                    <a:pt x="7" y="0"/>
                    <a:pt x="8" y="1"/>
                    <a:pt x="9" y="1"/>
                  </a:cubicBezTo>
                  <a:cubicBezTo>
                    <a:pt x="9" y="1"/>
                    <a:pt x="11" y="0"/>
                    <a:pt x="11" y="0"/>
                  </a:cubicBezTo>
                  <a:cubicBezTo>
                    <a:pt x="12" y="0"/>
                    <a:pt x="13" y="0"/>
                    <a:pt x="14" y="0"/>
                  </a:cubicBezTo>
                  <a:cubicBezTo>
                    <a:pt x="14" y="0"/>
                    <a:pt x="16" y="1"/>
                    <a:pt x="16" y="1"/>
                  </a:cubicBezTo>
                  <a:cubicBezTo>
                    <a:pt x="16" y="1"/>
                    <a:pt x="17" y="2"/>
                    <a:pt x="17" y="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298">
              <a:extLst>
                <a:ext uri="{FF2B5EF4-FFF2-40B4-BE49-F238E27FC236}">
                  <a16:creationId xmlns:a16="http://schemas.microsoft.com/office/drawing/2014/main" id="{9949A9A6-B105-4380-B155-9F37DF2B97F8}"/>
                </a:ext>
              </a:extLst>
            </p:cNvPr>
            <p:cNvSpPr>
              <a:spLocks/>
            </p:cNvSpPr>
            <p:nvPr/>
          </p:nvSpPr>
          <p:spPr bwMode="auto">
            <a:xfrm>
              <a:off x="5393148" y="2994812"/>
              <a:ext cx="217094" cy="189645"/>
            </a:xfrm>
            <a:custGeom>
              <a:avLst/>
              <a:gdLst/>
              <a:ahLst/>
              <a:cxnLst>
                <a:cxn ang="0">
                  <a:pos x="49" y="52"/>
                </a:cxn>
                <a:cxn ang="0">
                  <a:pos x="42" y="46"/>
                </a:cxn>
                <a:cxn ang="0">
                  <a:pos x="40" y="41"/>
                </a:cxn>
                <a:cxn ang="0">
                  <a:pos x="41" y="34"/>
                </a:cxn>
                <a:cxn ang="0">
                  <a:pos x="36" y="32"/>
                </a:cxn>
                <a:cxn ang="0">
                  <a:pos x="29" y="35"/>
                </a:cxn>
                <a:cxn ang="0">
                  <a:pos x="25" y="33"/>
                </a:cxn>
                <a:cxn ang="0">
                  <a:pos x="22" y="28"/>
                </a:cxn>
                <a:cxn ang="0">
                  <a:pos x="16" y="30"/>
                </a:cxn>
                <a:cxn ang="0">
                  <a:pos x="13" y="26"/>
                </a:cxn>
                <a:cxn ang="0">
                  <a:pos x="8" y="24"/>
                </a:cxn>
                <a:cxn ang="0">
                  <a:pos x="4" y="24"/>
                </a:cxn>
                <a:cxn ang="0">
                  <a:pos x="2" y="20"/>
                </a:cxn>
                <a:cxn ang="0">
                  <a:pos x="3" y="14"/>
                </a:cxn>
                <a:cxn ang="0">
                  <a:pos x="2" y="9"/>
                </a:cxn>
                <a:cxn ang="0">
                  <a:pos x="2" y="4"/>
                </a:cxn>
                <a:cxn ang="0">
                  <a:pos x="6" y="1"/>
                </a:cxn>
                <a:cxn ang="0">
                  <a:pos x="10" y="1"/>
                </a:cxn>
                <a:cxn ang="0">
                  <a:pos x="17" y="3"/>
                </a:cxn>
                <a:cxn ang="0">
                  <a:pos x="24" y="3"/>
                </a:cxn>
                <a:cxn ang="0">
                  <a:pos x="34" y="7"/>
                </a:cxn>
                <a:cxn ang="0">
                  <a:pos x="41" y="9"/>
                </a:cxn>
                <a:cxn ang="0">
                  <a:pos x="48" y="8"/>
                </a:cxn>
                <a:cxn ang="0">
                  <a:pos x="54" y="8"/>
                </a:cxn>
                <a:cxn ang="0">
                  <a:pos x="59" y="13"/>
                </a:cxn>
                <a:cxn ang="0">
                  <a:pos x="62" y="18"/>
                </a:cxn>
                <a:cxn ang="0">
                  <a:pos x="65" y="23"/>
                </a:cxn>
                <a:cxn ang="0">
                  <a:pos x="66" y="28"/>
                </a:cxn>
                <a:cxn ang="0">
                  <a:pos x="65" y="32"/>
                </a:cxn>
                <a:cxn ang="0">
                  <a:pos x="64" y="38"/>
                </a:cxn>
                <a:cxn ang="0">
                  <a:pos x="62" y="46"/>
                </a:cxn>
                <a:cxn ang="0">
                  <a:pos x="65" y="48"/>
                </a:cxn>
                <a:cxn ang="0">
                  <a:pos x="68" y="47"/>
                </a:cxn>
                <a:cxn ang="0">
                  <a:pos x="72" y="49"/>
                </a:cxn>
                <a:cxn ang="0">
                  <a:pos x="70" y="53"/>
                </a:cxn>
                <a:cxn ang="0">
                  <a:pos x="63" y="61"/>
                </a:cxn>
                <a:cxn ang="0">
                  <a:pos x="59" y="64"/>
                </a:cxn>
                <a:cxn ang="0">
                  <a:pos x="54" y="62"/>
                </a:cxn>
                <a:cxn ang="0">
                  <a:pos x="50" y="55"/>
                </a:cxn>
              </a:cxnLst>
              <a:rect l="0" t="0" r="r" b="b"/>
              <a:pathLst>
                <a:path w="73" h="64">
                  <a:moveTo>
                    <a:pt x="50" y="52"/>
                  </a:moveTo>
                  <a:cubicBezTo>
                    <a:pt x="50" y="52"/>
                    <a:pt x="50" y="52"/>
                    <a:pt x="49" y="52"/>
                  </a:cubicBezTo>
                  <a:cubicBezTo>
                    <a:pt x="49" y="51"/>
                    <a:pt x="47" y="50"/>
                    <a:pt x="47" y="49"/>
                  </a:cubicBezTo>
                  <a:cubicBezTo>
                    <a:pt x="46" y="48"/>
                    <a:pt x="43" y="47"/>
                    <a:pt x="42" y="46"/>
                  </a:cubicBezTo>
                  <a:cubicBezTo>
                    <a:pt x="42" y="46"/>
                    <a:pt x="41" y="45"/>
                    <a:pt x="41" y="44"/>
                  </a:cubicBezTo>
                  <a:cubicBezTo>
                    <a:pt x="40" y="43"/>
                    <a:pt x="40" y="42"/>
                    <a:pt x="40" y="41"/>
                  </a:cubicBezTo>
                  <a:cubicBezTo>
                    <a:pt x="40" y="40"/>
                    <a:pt x="40" y="38"/>
                    <a:pt x="40" y="37"/>
                  </a:cubicBezTo>
                  <a:cubicBezTo>
                    <a:pt x="40" y="36"/>
                    <a:pt x="41" y="35"/>
                    <a:pt x="41" y="34"/>
                  </a:cubicBezTo>
                  <a:cubicBezTo>
                    <a:pt x="41" y="33"/>
                    <a:pt x="40" y="33"/>
                    <a:pt x="40" y="32"/>
                  </a:cubicBezTo>
                  <a:cubicBezTo>
                    <a:pt x="39" y="32"/>
                    <a:pt x="37" y="32"/>
                    <a:pt x="36" y="32"/>
                  </a:cubicBezTo>
                  <a:cubicBezTo>
                    <a:pt x="35" y="33"/>
                    <a:pt x="34" y="33"/>
                    <a:pt x="33" y="33"/>
                  </a:cubicBezTo>
                  <a:cubicBezTo>
                    <a:pt x="32" y="34"/>
                    <a:pt x="30" y="35"/>
                    <a:pt x="29" y="35"/>
                  </a:cubicBezTo>
                  <a:cubicBezTo>
                    <a:pt x="29" y="36"/>
                    <a:pt x="27" y="36"/>
                    <a:pt x="27" y="35"/>
                  </a:cubicBezTo>
                  <a:cubicBezTo>
                    <a:pt x="26" y="35"/>
                    <a:pt x="25" y="34"/>
                    <a:pt x="25" y="33"/>
                  </a:cubicBezTo>
                  <a:cubicBezTo>
                    <a:pt x="25" y="32"/>
                    <a:pt x="26" y="30"/>
                    <a:pt x="25" y="30"/>
                  </a:cubicBezTo>
                  <a:cubicBezTo>
                    <a:pt x="25" y="29"/>
                    <a:pt x="23" y="28"/>
                    <a:pt x="22" y="28"/>
                  </a:cubicBezTo>
                  <a:cubicBezTo>
                    <a:pt x="21" y="28"/>
                    <a:pt x="20" y="29"/>
                    <a:pt x="19" y="29"/>
                  </a:cubicBezTo>
                  <a:cubicBezTo>
                    <a:pt x="18" y="29"/>
                    <a:pt x="17" y="30"/>
                    <a:pt x="16" y="30"/>
                  </a:cubicBezTo>
                  <a:cubicBezTo>
                    <a:pt x="15" y="30"/>
                    <a:pt x="15" y="27"/>
                    <a:pt x="15" y="27"/>
                  </a:cubicBezTo>
                  <a:cubicBezTo>
                    <a:pt x="14" y="26"/>
                    <a:pt x="14" y="26"/>
                    <a:pt x="13" y="26"/>
                  </a:cubicBezTo>
                  <a:cubicBezTo>
                    <a:pt x="13" y="25"/>
                    <a:pt x="12" y="27"/>
                    <a:pt x="11" y="27"/>
                  </a:cubicBezTo>
                  <a:cubicBezTo>
                    <a:pt x="10" y="26"/>
                    <a:pt x="9" y="25"/>
                    <a:pt x="8" y="24"/>
                  </a:cubicBezTo>
                  <a:cubicBezTo>
                    <a:pt x="8" y="24"/>
                    <a:pt x="7" y="23"/>
                    <a:pt x="6" y="23"/>
                  </a:cubicBezTo>
                  <a:cubicBezTo>
                    <a:pt x="6" y="23"/>
                    <a:pt x="5" y="24"/>
                    <a:pt x="4" y="24"/>
                  </a:cubicBezTo>
                  <a:cubicBezTo>
                    <a:pt x="4" y="23"/>
                    <a:pt x="4" y="23"/>
                    <a:pt x="4" y="23"/>
                  </a:cubicBezTo>
                  <a:cubicBezTo>
                    <a:pt x="4" y="22"/>
                    <a:pt x="2" y="21"/>
                    <a:pt x="2" y="20"/>
                  </a:cubicBezTo>
                  <a:cubicBezTo>
                    <a:pt x="2" y="19"/>
                    <a:pt x="2" y="18"/>
                    <a:pt x="2" y="17"/>
                  </a:cubicBezTo>
                  <a:cubicBezTo>
                    <a:pt x="2" y="16"/>
                    <a:pt x="3" y="15"/>
                    <a:pt x="3" y="14"/>
                  </a:cubicBezTo>
                  <a:cubicBezTo>
                    <a:pt x="3" y="13"/>
                    <a:pt x="3" y="12"/>
                    <a:pt x="3" y="11"/>
                  </a:cubicBezTo>
                  <a:cubicBezTo>
                    <a:pt x="3" y="10"/>
                    <a:pt x="2" y="10"/>
                    <a:pt x="2" y="9"/>
                  </a:cubicBezTo>
                  <a:cubicBezTo>
                    <a:pt x="1" y="9"/>
                    <a:pt x="1" y="8"/>
                    <a:pt x="0" y="7"/>
                  </a:cubicBezTo>
                  <a:cubicBezTo>
                    <a:pt x="1" y="7"/>
                    <a:pt x="2" y="5"/>
                    <a:pt x="2" y="4"/>
                  </a:cubicBezTo>
                  <a:cubicBezTo>
                    <a:pt x="3" y="4"/>
                    <a:pt x="4" y="3"/>
                    <a:pt x="4" y="2"/>
                  </a:cubicBezTo>
                  <a:cubicBezTo>
                    <a:pt x="5" y="2"/>
                    <a:pt x="6" y="1"/>
                    <a:pt x="6" y="1"/>
                  </a:cubicBezTo>
                  <a:cubicBezTo>
                    <a:pt x="7" y="1"/>
                    <a:pt x="7" y="0"/>
                    <a:pt x="8" y="0"/>
                  </a:cubicBezTo>
                  <a:cubicBezTo>
                    <a:pt x="8" y="0"/>
                    <a:pt x="9" y="0"/>
                    <a:pt x="10" y="1"/>
                  </a:cubicBezTo>
                  <a:cubicBezTo>
                    <a:pt x="10" y="1"/>
                    <a:pt x="11" y="2"/>
                    <a:pt x="12" y="3"/>
                  </a:cubicBezTo>
                  <a:cubicBezTo>
                    <a:pt x="13" y="3"/>
                    <a:pt x="15" y="3"/>
                    <a:pt x="17" y="3"/>
                  </a:cubicBezTo>
                  <a:cubicBezTo>
                    <a:pt x="18" y="3"/>
                    <a:pt x="20" y="3"/>
                    <a:pt x="21" y="3"/>
                  </a:cubicBezTo>
                  <a:cubicBezTo>
                    <a:pt x="21" y="2"/>
                    <a:pt x="23" y="2"/>
                    <a:pt x="24" y="3"/>
                  </a:cubicBezTo>
                  <a:cubicBezTo>
                    <a:pt x="25" y="3"/>
                    <a:pt x="28" y="4"/>
                    <a:pt x="29" y="5"/>
                  </a:cubicBezTo>
                  <a:cubicBezTo>
                    <a:pt x="30" y="5"/>
                    <a:pt x="33" y="6"/>
                    <a:pt x="34" y="7"/>
                  </a:cubicBezTo>
                  <a:cubicBezTo>
                    <a:pt x="35" y="7"/>
                    <a:pt x="36" y="8"/>
                    <a:pt x="37" y="9"/>
                  </a:cubicBezTo>
                  <a:cubicBezTo>
                    <a:pt x="38" y="9"/>
                    <a:pt x="40" y="9"/>
                    <a:pt x="41" y="9"/>
                  </a:cubicBezTo>
                  <a:cubicBezTo>
                    <a:pt x="42" y="9"/>
                    <a:pt x="44" y="10"/>
                    <a:pt x="45" y="9"/>
                  </a:cubicBezTo>
                  <a:cubicBezTo>
                    <a:pt x="46" y="9"/>
                    <a:pt x="47" y="9"/>
                    <a:pt x="48" y="8"/>
                  </a:cubicBezTo>
                  <a:cubicBezTo>
                    <a:pt x="49" y="8"/>
                    <a:pt x="50" y="7"/>
                    <a:pt x="51" y="7"/>
                  </a:cubicBezTo>
                  <a:cubicBezTo>
                    <a:pt x="52" y="7"/>
                    <a:pt x="53" y="7"/>
                    <a:pt x="54" y="8"/>
                  </a:cubicBezTo>
                  <a:cubicBezTo>
                    <a:pt x="55" y="8"/>
                    <a:pt x="56" y="9"/>
                    <a:pt x="56" y="10"/>
                  </a:cubicBezTo>
                  <a:cubicBezTo>
                    <a:pt x="57" y="11"/>
                    <a:pt x="59" y="12"/>
                    <a:pt x="59" y="13"/>
                  </a:cubicBezTo>
                  <a:cubicBezTo>
                    <a:pt x="60" y="13"/>
                    <a:pt x="60" y="14"/>
                    <a:pt x="61" y="15"/>
                  </a:cubicBezTo>
                  <a:cubicBezTo>
                    <a:pt x="61" y="15"/>
                    <a:pt x="62" y="17"/>
                    <a:pt x="62" y="18"/>
                  </a:cubicBezTo>
                  <a:cubicBezTo>
                    <a:pt x="62" y="18"/>
                    <a:pt x="63" y="20"/>
                    <a:pt x="63" y="21"/>
                  </a:cubicBezTo>
                  <a:cubicBezTo>
                    <a:pt x="64" y="21"/>
                    <a:pt x="65" y="22"/>
                    <a:pt x="65" y="23"/>
                  </a:cubicBezTo>
                  <a:cubicBezTo>
                    <a:pt x="65" y="24"/>
                    <a:pt x="66" y="25"/>
                    <a:pt x="66" y="26"/>
                  </a:cubicBezTo>
                  <a:cubicBezTo>
                    <a:pt x="66" y="26"/>
                    <a:pt x="66" y="28"/>
                    <a:pt x="66" y="28"/>
                  </a:cubicBezTo>
                  <a:cubicBezTo>
                    <a:pt x="66" y="29"/>
                    <a:pt x="65" y="30"/>
                    <a:pt x="65" y="30"/>
                  </a:cubicBezTo>
                  <a:cubicBezTo>
                    <a:pt x="65" y="31"/>
                    <a:pt x="65" y="32"/>
                    <a:pt x="65" y="32"/>
                  </a:cubicBezTo>
                  <a:cubicBezTo>
                    <a:pt x="65" y="33"/>
                    <a:pt x="66" y="34"/>
                    <a:pt x="65" y="35"/>
                  </a:cubicBezTo>
                  <a:cubicBezTo>
                    <a:pt x="65" y="36"/>
                    <a:pt x="64" y="37"/>
                    <a:pt x="64" y="38"/>
                  </a:cubicBezTo>
                  <a:cubicBezTo>
                    <a:pt x="64" y="39"/>
                    <a:pt x="63" y="41"/>
                    <a:pt x="63" y="42"/>
                  </a:cubicBezTo>
                  <a:cubicBezTo>
                    <a:pt x="62" y="43"/>
                    <a:pt x="62" y="45"/>
                    <a:pt x="62" y="46"/>
                  </a:cubicBezTo>
                  <a:cubicBezTo>
                    <a:pt x="62" y="46"/>
                    <a:pt x="63" y="47"/>
                    <a:pt x="63" y="48"/>
                  </a:cubicBezTo>
                  <a:cubicBezTo>
                    <a:pt x="63" y="48"/>
                    <a:pt x="64" y="48"/>
                    <a:pt x="65" y="48"/>
                  </a:cubicBezTo>
                  <a:cubicBezTo>
                    <a:pt x="65" y="48"/>
                    <a:pt x="66" y="47"/>
                    <a:pt x="66" y="47"/>
                  </a:cubicBezTo>
                  <a:cubicBezTo>
                    <a:pt x="67" y="47"/>
                    <a:pt x="68" y="47"/>
                    <a:pt x="68" y="47"/>
                  </a:cubicBezTo>
                  <a:cubicBezTo>
                    <a:pt x="69" y="47"/>
                    <a:pt x="70" y="47"/>
                    <a:pt x="70" y="47"/>
                  </a:cubicBezTo>
                  <a:cubicBezTo>
                    <a:pt x="71" y="47"/>
                    <a:pt x="72" y="48"/>
                    <a:pt x="72" y="49"/>
                  </a:cubicBezTo>
                  <a:cubicBezTo>
                    <a:pt x="73" y="49"/>
                    <a:pt x="73" y="49"/>
                    <a:pt x="73" y="50"/>
                  </a:cubicBezTo>
                  <a:cubicBezTo>
                    <a:pt x="72" y="51"/>
                    <a:pt x="70" y="52"/>
                    <a:pt x="70" y="53"/>
                  </a:cubicBezTo>
                  <a:cubicBezTo>
                    <a:pt x="69" y="54"/>
                    <a:pt x="67" y="56"/>
                    <a:pt x="66" y="57"/>
                  </a:cubicBezTo>
                  <a:cubicBezTo>
                    <a:pt x="65" y="58"/>
                    <a:pt x="64" y="60"/>
                    <a:pt x="63" y="61"/>
                  </a:cubicBezTo>
                  <a:cubicBezTo>
                    <a:pt x="62" y="62"/>
                    <a:pt x="61" y="63"/>
                    <a:pt x="60" y="64"/>
                  </a:cubicBezTo>
                  <a:cubicBezTo>
                    <a:pt x="59" y="64"/>
                    <a:pt x="59" y="64"/>
                    <a:pt x="59" y="64"/>
                  </a:cubicBezTo>
                  <a:cubicBezTo>
                    <a:pt x="58" y="64"/>
                    <a:pt x="58" y="64"/>
                    <a:pt x="57" y="64"/>
                  </a:cubicBezTo>
                  <a:cubicBezTo>
                    <a:pt x="57" y="64"/>
                    <a:pt x="55" y="63"/>
                    <a:pt x="54" y="62"/>
                  </a:cubicBezTo>
                  <a:cubicBezTo>
                    <a:pt x="53" y="61"/>
                    <a:pt x="51" y="60"/>
                    <a:pt x="51" y="59"/>
                  </a:cubicBezTo>
                  <a:cubicBezTo>
                    <a:pt x="50" y="58"/>
                    <a:pt x="50" y="56"/>
                    <a:pt x="50" y="55"/>
                  </a:cubicBezTo>
                  <a:cubicBezTo>
                    <a:pt x="50" y="54"/>
                    <a:pt x="50" y="53"/>
                    <a:pt x="50" y="5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299">
              <a:extLst>
                <a:ext uri="{FF2B5EF4-FFF2-40B4-BE49-F238E27FC236}">
                  <a16:creationId xmlns:a16="http://schemas.microsoft.com/office/drawing/2014/main" id="{5F2D846B-0844-4A98-8677-F8189E0F5BE4}"/>
                </a:ext>
              </a:extLst>
            </p:cNvPr>
            <p:cNvSpPr>
              <a:spLocks/>
            </p:cNvSpPr>
            <p:nvPr/>
          </p:nvSpPr>
          <p:spPr bwMode="auto">
            <a:xfrm>
              <a:off x="5368195" y="3064681"/>
              <a:ext cx="174673" cy="174673"/>
            </a:xfrm>
            <a:custGeom>
              <a:avLst/>
              <a:gdLst/>
              <a:ahLst/>
              <a:cxnLst>
                <a:cxn ang="0">
                  <a:pos x="15" y="0"/>
                </a:cxn>
                <a:cxn ang="0">
                  <a:pos x="20" y="4"/>
                </a:cxn>
                <a:cxn ang="0">
                  <a:pos x="24" y="4"/>
                </a:cxn>
                <a:cxn ang="0">
                  <a:pos x="28" y="6"/>
                </a:cxn>
                <a:cxn ang="0">
                  <a:pos x="34" y="7"/>
                </a:cxn>
                <a:cxn ang="0">
                  <a:pos x="36" y="12"/>
                </a:cxn>
                <a:cxn ang="0">
                  <a:pos x="42" y="10"/>
                </a:cxn>
                <a:cxn ang="0">
                  <a:pos x="49" y="9"/>
                </a:cxn>
                <a:cxn ang="0">
                  <a:pos x="49" y="14"/>
                </a:cxn>
                <a:cxn ang="0">
                  <a:pos x="50" y="21"/>
                </a:cxn>
                <a:cxn ang="0">
                  <a:pos x="56" y="26"/>
                </a:cxn>
                <a:cxn ang="0">
                  <a:pos x="59" y="29"/>
                </a:cxn>
                <a:cxn ang="0">
                  <a:pos x="55" y="31"/>
                </a:cxn>
                <a:cxn ang="0">
                  <a:pos x="47" y="35"/>
                </a:cxn>
                <a:cxn ang="0">
                  <a:pos x="43" y="39"/>
                </a:cxn>
                <a:cxn ang="0">
                  <a:pos x="38" y="38"/>
                </a:cxn>
                <a:cxn ang="0">
                  <a:pos x="34" y="38"/>
                </a:cxn>
                <a:cxn ang="0">
                  <a:pos x="34" y="40"/>
                </a:cxn>
                <a:cxn ang="0">
                  <a:pos x="31" y="42"/>
                </a:cxn>
                <a:cxn ang="0">
                  <a:pos x="28" y="44"/>
                </a:cxn>
                <a:cxn ang="0">
                  <a:pos x="23" y="46"/>
                </a:cxn>
                <a:cxn ang="0">
                  <a:pos x="19" y="48"/>
                </a:cxn>
                <a:cxn ang="0">
                  <a:pos x="22" y="51"/>
                </a:cxn>
                <a:cxn ang="0">
                  <a:pos x="20" y="53"/>
                </a:cxn>
                <a:cxn ang="0">
                  <a:pos x="21" y="57"/>
                </a:cxn>
                <a:cxn ang="0">
                  <a:pos x="18" y="57"/>
                </a:cxn>
                <a:cxn ang="0">
                  <a:pos x="14" y="56"/>
                </a:cxn>
                <a:cxn ang="0">
                  <a:pos x="11" y="53"/>
                </a:cxn>
                <a:cxn ang="0">
                  <a:pos x="9" y="49"/>
                </a:cxn>
                <a:cxn ang="0">
                  <a:pos x="5" y="39"/>
                </a:cxn>
                <a:cxn ang="0">
                  <a:pos x="3" y="30"/>
                </a:cxn>
                <a:cxn ang="0">
                  <a:pos x="2" y="22"/>
                </a:cxn>
                <a:cxn ang="0">
                  <a:pos x="2" y="17"/>
                </a:cxn>
                <a:cxn ang="0">
                  <a:pos x="5" y="10"/>
                </a:cxn>
                <a:cxn ang="0">
                  <a:pos x="7" y="4"/>
                </a:cxn>
                <a:cxn ang="0">
                  <a:pos x="13" y="1"/>
                </a:cxn>
              </a:cxnLst>
              <a:rect l="0" t="0" r="r" b="b"/>
              <a:pathLst>
                <a:path w="59" h="59">
                  <a:moveTo>
                    <a:pt x="13" y="1"/>
                  </a:moveTo>
                  <a:cubicBezTo>
                    <a:pt x="14" y="1"/>
                    <a:pt x="15" y="0"/>
                    <a:pt x="15" y="0"/>
                  </a:cubicBezTo>
                  <a:cubicBezTo>
                    <a:pt x="16" y="0"/>
                    <a:pt x="17" y="1"/>
                    <a:pt x="17" y="1"/>
                  </a:cubicBezTo>
                  <a:cubicBezTo>
                    <a:pt x="18" y="2"/>
                    <a:pt x="19" y="3"/>
                    <a:pt x="20" y="4"/>
                  </a:cubicBezTo>
                  <a:cubicBezTo>
                    <a:pt x="21" y="4"/>
                    <a:pt x="22" y="2"/>
                    <a:pt x="22" y="3"/>
                  </a:cubicBezTo>
                  <a:cubicBezTo>
                    <a:pt x="23" y="3"/>
                    <a:pt x="23" y="3"/>
                    <a:pt x="24" y="4"/>
                  </a:cubicBezTo>
                  <a:cubicBezTo>
                    <a:pt x="24" y="4"/>
                    <a:pt x="24" y="7"/>
                    <a:pt x="25" y="7"/>
                  </a:cubicBezTo>
                  <a:cubicBezTo>
                    <a:pt x="26" y="7"/>
                    <a:pt x="27" y="6"/>
                    <a:pt x="28" y="6"/>
                  </a:cubicBezTo>
                  <a:cubicBezTo>
                    <a:pt x="29" y="6"/>
                    <a:pt x="30" y="5"/>
                    <a:pt x="31" y="5"/>
                  </a:cubicBezTo>
                  <a:cubicBezTo>
                    <a:pt x="32" y="5"/>
                    <a:pt x="34" y="6"/>
                    <a:pt x="34" y="7"/>
                  </a:cubicBezTo>
                  <a:cubicBezTo>
                    <a:pt x="35" y="7"/>
                    <a:pt x="34" y="9"/>
                    <a:pt x="34" y="10"/>
                  </a:cubicBezTo>
                  <a:cubicBezTo>
                    <a:pt x="34" y="11"/>
                    <a:pt x="35" y="12"/>
                    <a:pt x="36" y="12"/>
                  </a:cubicBezTo>
                  <a:cubicBezTo>
                    <a:pt x="36" y="13"/>
                    <a:pt x="38" y="13"/>
                    <a:pt x="38" y="12"/>
                  </a:cubicBezTo>
                  <a:cubicBezTo>
                    <a:pt x="39" y="12"/>
                    <a:pt x="41" y="11"/>
                    <a:pt x="42" y="10"/>
                  </a:cubicBezTo>
                  <a:cubicBezTo>
                    <a:pt x="43" y="10"/>
                    <a:pt x="44" y="10"/>
                    <a:pt x="45" y="9"/>
                  </a:cubicBezTo>
                  <a:cubicBezTo>
                    <a:pt x="46" y="9"/>
                    <a:pt x="48" y="9"/>
                    <a:pt x="49" y="9"/>
                  </a:cubicBezTo>
                  <a:cubicBezTo>
                    <a:pt x="49" y="10"/>
                    <a:pt x="50" y="10"/>
                    <a:pt x="50" y="11"/>
                  </a:cubicBezTo>
                  <a:cubicBezTo>
                    <a:pt x="50" y="12"/>
                    <a:pt x="49" y="13"/>
                    <a:pt x="49" y="14"/>
                  </a:cubicBezTo>
                  <a:cubicBezTo>
                    <a:pt x="49" y="15"/>
                    <a:pt x="49" y="17"/>
                    <a:pt x="49" y="18"/>
                  </a:cubicBezTo>
                  <a:cubicBezTo>
                    <a:pt x="49" y="19"/>
                    <a:pt x="49" y="20"/>
                    <a:pt x="50" y="21"/>
                  </a:cubicBezTo>
                  <a:cubicBezTo>
                    <a:pt x="50" y="22"/>
                    <a:pt x="51" y="23"/>
                    <a:pt x="51" y="23"/>
                  </a:cubicBezTo>
                  <a:cubicBezTo>
                    <a:pt x="52" y="24"/>
                    <a:pt x="55" y="25"/>
                    <a:pt x="56" y="26"/>
                  </a:cubicBezTo>
                  <a:cubicBezTo>
                    <a:pt x="56" y="27"/>
                    <a:pt x="58" y="28"/>
                    <a:pt x="58" y="29"/>
                  </a:cubicBezTo>
                  <a:cubicBezTo>
                    <a:pt x="59" y="29"/>
                    <a:pt x="59" y="29"/>
                    <a:pt x="59" y="29"/>
                  </a:cubicBezTo>
                  <a:cubicBezTo>
                    <a:pt x="58" y="29"/>
                    <a:pt x="58" y="29"/>
                    <a:pt x="57" y="30"/>
                  </a:cubicBezTo>
                  <a:cubicBezTo>
                    <a:pt x="57" y="30"/>
                    <a:pt x="56" y="30"/>
                    <a:pt x="55" y="31"/>
                  </a:cubicBezTo>
                  <a:cubicBezTo>
                    <a:pt x="54" y="31"/>
                    <a:pt x="53" y="33"/>
                    <a:pt x="52" y="33"/>
                  </a:cubicBezTo>
                  <a:cubicBezTo>
                    <a:pt x="51" y="34"/>
                    <a:pt x="49" y="34"/>
                    <a:pt x="47" y="35"/>
                  </a:cubicBezTo>
                  <a:cubicBezTo>
                    <a:pt x="47" y="35"/>
                    <a:pt x="46" y="35"/>
                    <a:pt x="46" y="36"/>
                  </a:cubicBezTo>
                  <a:cubicBezTo>
                    <a:pt x="45" y="36"/>
                    <a:pt x="44" y="38"/>
                    <a:pt x="43" y="39"/>
                  </a:cubicBezTo>
                  <a:cubicBezTo>
                    <a:pt x="43" y="39"/>
                    <a:pt x="41" y="39"/>
                    <a:pt x="40" y="39"/>
                  </a:cubicBezTo>
                  <a:cubicBezTo>
                    <a:pt x="40" y="39"/>
                    <a:pt x="39" y="39"/>
                    <a:pt x="38" y="38"/>
                  </a:cubicBezTo>
                  <a:cubicBezTo>
                    <a:pt x="38" y="38"/>
                    <a:pt x="37" y="38"/>
                    <a:pt x="36" y="38"/>
                  </a:cubicBezTo>
                  <a:cubicBezTo>
                    <a:pt x="36" y="37"/>
                    <a:pt x="35" y="37"/>
                    <a:pt x="34" y="38"/>
                  </a:cubicBezTo>
                  <a:cubicBezTo>
                    <a:pt x="34" y="38"/>
                    <a:pt x="33" y="38"/>
                    <a:pt x="33" y="38"/>
                  </a:cubicBezTo>
                  <a:cubicBezTo>
                    <a:pt x="33" y="39"/>
                    <a:pt x="34" y="40"/>
                    <a:pt x="34" y="40"/>
                  </a:cubicBezTo>
                  <a:cubicBezTo>
                    <a:pt x="34" y="41"/>
                    <a:pt x="34" y="41"/>
                    <a:pt x="33" y="42"/>
                  </a:cubicBezTo>
                  <a:cubicBezTo>
                    <a:pt x="33" y="42"/>
                    <a:pt x="32" y="42"/>
                    <a:pt x="31" y="42"/>
                  </a:cubicBezTo>
                  <a:cubicBezTo>
                    <a:pt x="31" y="43"/>
                    <a:pt x="31" y="44"/>
                    <a:pt x="31" y="44"/>
                  </a:cubicBezTo>
                  <a:cubicBezTo>
                    <a:pt x="30" y="45"/>
                    <a:pt x="29" y="44"/>
                    <a:pt x="28" y="44"/>
                  </a:cubicBezTo>
                  <a:cubicBezTo>
                    <a:pt x="27" y="44"/>
                    <a:pt x="26" y="45"/>
                    <a:pt x="26" y="45"/>
                  </a:cubicBezTo>
                  <a:cubicBezTo>
                    <a:pt x="25" y="45"/>
                    <a:pt x="24" y="46"/>
                    <a:pt x="23" y="46"/>
                  </a:cubicBezTo>
                  <a:cubicBezTo>
                    <a:pt x="22" y="47"/>
                    <a:pt x="21" y="45"/>
                    <a:pt x="20" y="46"/>
                  </a:cubicBezTo>
                  <a:cubicBezTo>
                    <a:pt x="19" y="46"/>
                    <a:pt x="19" y="48"/>
                    <a:pt x="19" y="48"/>
                  </a:cubicBezTo>
                  <a:cubicBezTo>
                    <a:pt x="19" y="49"/>
                    <a:pt x="19" y="49"/>
                    <a:pt x="20" y="50"/>
                  </a:cubicBezTo>
                  <a:cubicBezTo>
                    <a:pt x="20" y="50"/>
                    <a:pt x="21" y="50"/>
                    <a:pt x="22" y="51"/>
                  </a:cubicBezTo>
                  <a:cubicBezTo>
                    <a:pt x="22" y="51"/>
                    <a:pt x="22" y="52"/>
                    <a:pt x="22" y="53"/>
                  </a:cubicBezTo>
                  <a:cubicBezTo>
                    <a:pt x="21" y="53"/>
                    <a:pt x="20" y="53"/>
                    <a:pt x="20" y="53"/>
                  </a:cubicBezTo>
                  <a:cubicBezTo>
                    <a:pt x="20" y="53"/>
                    <a:pt x="20" y="55"/>
                    <a:pt x="20" y="55"/>
                  </a:cubicBezTo>
                  <a:cubicBezTo>
                    <a:pt x="20" y="56"/>
                    <a:pt x="21" y="57"/>
                    <a:pt x="21" y="57"/>
                  </a:cubicBezTo>
                  <a:cubicBezTo>
                    <a:pt x="21" y="58"/>
                    <a:pt x="20" y="59"/>
                    <a:pt x="20" y="59"/>
                  </a:cubicBezTo>
                  <a:cubicBezTo>
                    <a:pt x="19" y="59"/>
                    <a:pt x="18" y="57"/>
                    <a:pt x="18" y="57"/>
                  </a:cubicBezTo>
                  <a:cubicBezTo>
                    <a:pt x="17" y="57"/>
                    <a:pt x="17" y="56"/>
                    <a:pt x="16" y="56"/>
                  </a:cubicBezTo>
                  <a:cubicBezTo>
                    <a:pt x="16" y="56"/>
                    <a:pt x="15" y="56"/>
                    <a:pt x="14" y="56"/>
                  </a:cubicBezTo>
                  <a:cubicBezTo>
                    <a:pt x="14" y="56"/>
                    <a:pt x="12" y="56"/>
                    <a:pt x="12" y="56"/>
                  </a:cubicBezTo>
                  <a:cubicBezTo>
                    <a:pt x="12" y="55"/>
                    <a:pt x="11" y="54"/>
                    <a:pt x="11" y="53"/>
                  </a:cubicBezTo>
                  <a:cubicBezTo>
                    <a:pt x="11" y="52"/>
                    <a:pt x="10" y="51"/>
                    <a:pt x="9" y="50"/>
                  </a:cubicBezTo>
                  <a:cubicBezTo>
                    <a:pt x="9" y="49"/>
                    <a:pt x="9" y="49"/>
                    <a:pt x="9" y="49"/>
                  </a:cubicBezTo>
                  <a:cubicBezTo>
                    <a:pt x="8" y="47"/>
                    <a:pt x="7" y="46"/>
                    <a:pt x="7" y="45"/>
                  </a:cubicBezTo>
                  <a:cubicBezTo>
                    <a:pt x="6" y="43"/>
                    <a:pt x="6" y="41"/>
                    <a:pt x="5" y="39"/>
                  </a:cubicBezTo>
                  <a:cubicBezTo>
                    <a:pt x="5" y="38"/>
                    <a:pt x="4" y="37"/>
                    <a:pt x="4" y="36"/>
                  </a:cubicBezTo>
                  <a:cubicBezTo>
                    <a:pt x="3" y="34"/>
                    <a:pt x="3" y="32"/>
                    <a:pt x="3" y="30"/>
                  </a:cubicBezTo>
                  <a:cubicBezTo>
                    <a:pt x="3" y="29"/>
                    <a:pt x="4" y="26"/>
                    <a:pt x="3" y="25"/>
                  </a:cubicBezTo>
                  <a:cubicBezTo>
                    <a:pt x="3" y="24"/>
                    <a:pt x="2" y="23"/>
                    <a:pt x="2" y="22"/>
                  </a:cubicBezTo>
                  <a:cubicBezTo>
                    <a:pt x="1" y="22"/>
                    <a:pt x="0" y="21"/>
                    <a:pt x="0" y="20"/>
                  </a:cubicBezTo>
                  <a:cubicBezTo>
                    <a:pt x="0" y="19"/>
                    <a:pt x="2" y="18"/>
                    <a:pt x="2" y="17"/>
                  </a:cubicBezTo>
                  <a:cubicBezTo>
                    <a:pt x="3" y="16"/>
                    <a:pt x="3" y="15"/>
                    <a:pt x="3" y="14"/>
                  </a:cubicBezTo>
                  <a:cubicBezTo>
                    <a:pt x="4" y="13"/>
                    <a:pt x="5" y="11"/>
                    <a:pt x="5" y="10"/>
                  </a:cubicBezTo>
                  <a:cubicBezTo>
                    <a:pt x="5" y="9"/>
                    <a:pt x="5" y="7"/>
                    <a:pt x="5" y="6"/>
                  </a:cubicBezTo>
                  <a:cubicBezTo>
                    <a:pt x="5" y="5"/>
                    <a:pt x="6" y="4"/>
                    <a:pt x="7" y="4"/>
                  </a:cubicBezTo>
                  <a:cubicBezTo>
                    <a:pt x="7" y="3"/>
                    <a:pt x="10" y="3"/>
                    <a:pt x="11" y="3"/>
                  </a:cubicBezTo>
                  <a:cubicBezTo>
                    <a:pt x="11" y="2"/>
                    <a:pt x="12" y="1"/>
                    <a:pt x="13" y="1"/>
                  </a:cubicBezTo>
                  <a:cubicBezTo>
                    <a:pt x="13" y="1"/>
                    <a:pt x="13" y="1"/>
                    <a:pt x="13"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300">
              <a:extLst>
                <a:ext uri="{FF2B5EF4-FFF2-40B4-BE49-F238E27FC236}">
                  <a16:creationId xmlns:a16="http://schemas.microsoft.com/office/drawing/2014/main" id="{F012E09A-902B-4558-8688-16BB8924248B}"/>
                </a:ext>
              </a:extLst>
            </p:cNvPr>
            <p:cNvSpPr>
              <a:spLocks/>
            </p:cNvSpPr>
            <p:nvPr/>
          </p:nvSpPr>
          <p:spPr bwMode="auto">
            <a:xfrm>
              <a:off x="5400635" y="3149523"/>
              <a:ext cx="217094" cy="179664"/>
            </a:xfrm>
            <a:custGeom>
              <a:avLst/>
              <a:gdLst/>
              <a:ahLst/>
              <a:cxnLst>
                <a:cxn ang="0">
                  <a:pos x="73" y="48"/>
                </a:cxn>
                <a:cxn ang="0">
                  <a:pos x="70" y="51"/>
                </a:cxn>
                <a:cxn ang="0">
                  <a:pos x="64" y="51"/>
                </a:cxn>
                <a:cxn ang="0">
                  <a:pos x="64" y="54"/>
                </a:cxn>
                <a:cxn ang="0">
                  <a:pos x="65" y="59"/>
                </a:cxn>
                <a:cxn ang="0">
                  <a:pos x="61" y="59"/>
                </a:cxn>
                <a:cxn ang="0">
                  <a:pos x="56" y="59"/>
                </a:cxn>
                <a:cxn ang="0">
                  <a:pos x="53" y="60"/>
                </a:cxn>
                <a:cxn ang="0">
                  <a:pos x="51" y="56"/>
                </a:cxn>
                <a:cxn ang="0">
                  <a:pos x="47" y="55"/>
                </a:cxn>
                <a:cxn ang="0">
                  <a:pos x="40" y="56"/>
                </a:cxn>
                <a:cxn ang="0">
                  <a:pos x="37" y="59"/>
                </a:cxn>
                <a:cxn ang="0">
                  <a:pos x="34" y="58"/>
                </a:cxn>
                <a:cxn ang="0">
                  <a:pos x="30" y="58"/>
                </a:cxn>
                <a:cxn ang="0">
                  <a:pos x="24" y="59"/>
                </a:cxn>
                <a:cxn ang="0">
                  <a:pos x="20" y="57"/>
                </a:cxn>
                <a:cxn ang="0">
                  <a:pos x="15" y="61"/>
                </a:cxn>
                <a:cxn ang="0">
                  <a:pos x="11" y="60"/>
                </a:cxn>
                <a:cxn ang="0">
                  <a:pos x="5" y="59"/>
                </a:cxn>
                <a:cxn ang="0">
                  <a:pos x="3" y="59"/>
                </a:cxn>
                <a:cxn ang="0">
                  <a:pos x="4" y="56"/>
                </a:cxn>
                <a:cxn ang="0">
                  <a:pos x="5" y="51"/>
                </a:cxn>
                <a:cxn ang="0">
                  <a:pos x="4" y="44"/>
                </a:cxn>
                <a:cxn ang="0">
                  <a:pos x="1" y="34"/>
                </a:cxn>
                <a:cxn ang="0">
                  <a:pos x="1" y="27"/>
                </a:cxn>
                <a:cxn ang="0">
                  <a:pos x="5" y="27"/>
                </a:cxn>
                <a:cxn ang="0">
                  <a:pos x="9" y="30"/>
                </a:cxn>
                <a:cxn ang="0">
                  <a:pos x="9" y="26"/>
                </a:cxn>
                <a:cxn ang="0">
                  <a:pos x="11" y="24"/>
                </a:cxn>
                <a:cxn ang="0">
                  <a:pos x="9" y="21"/>
                </a:cxn>
                <a:cxn ang="0">
                  <a:pos x="9" y="17"/>
                </a:cxn>
                <a:cxn ang="0">
                  <a:pos x="15" y="16"/>
                </a:cxn>
                <a:cxn ang="0">
                  <a:pos x="20" y="15"/>
                </a:cxn>
                <a:cxn ang="0">
                  <a:pos x="22" y="13"/>
                </a:cxn>
                <a:cxn ang="0">
                  <a:pos x="22" y="9"/>
                </a:cxn>
                <a:cxn ang="0">
                  <a:pos x="25" y="9"/>
                </a:cxn>
                <a:cxn ang="0">
                  <a:pos x="29" y="10"/>
                </a:cxn>
                <a:cxn ang="0">
                  <a:pos x="35" y="7"/>
                </a:cxn>
                <a:cxn ang="0">
                  <a:pos x="41" y="4"/>
                </a:cxn>
                <a:cxn ang="0">
                  <a:pos x="46" y="1"/>
                </a:cxn>
                <a:cxn ang="0">
                  <a:pos x="48" y="3"/>
                </a:cxn>
                <a:cxn ang="0">
                  <a:pos x="52" y="10"/>
                </a:cxn>
                <a:cxn ang="0">
                  <a:pos x="57" y="12"/>
                </a:cxn>
                <a:cxn ang="0">
                  <a:pos x="57" y="17"/>
                </a:cxn>
                <a:cxn ang="0">
                  <a:pos x="61" y="21"/>
                </a:cxn>
                <a:cxn ang="0">
                  <a:pos x="63" y="27"/>
                </a:cxn>
                <a:cxn ang="0">
                  <a:pos x="61" y="38"/>
                </a:cxn>
                <a:cxn ang="0">
                  <a:pos x="65" y="42"/>
                </a:cxn>
                <a:cxn ang="0">
                  <a:pos x="71" y="44"/>
                </a:cxn>
              </a:cxnLst>
              <a:rect l="0" t="0" r="r" b="b"/>
              <a:pathLst>
                <a:path w="73" h="61">
                  <a:moveTo>
                    <a:pt x="73" y="45"/>
                  </a:moveTo>
                  <a:cubicBezTo>
                    <a:pt x="73" y="46"/>
                    <a:pt x="73" y="47"/>
                    <a:pt x="73" y="48"/>
                  </a:cubicBezTo>
                  <a:cubicBezTo>
                    <a:pt x="73" y="49"/>
                    <a:pt x="73" y="50"/>
                    <a:pt x="73" y="51"/>
                  </a:cubicBezTo>
                  <a:cubicBezTo>
                    <a:pt x="72" y="51"/>
                    <a:pt x="71" y="52"/>
                    <a:pt x="70" y="51"/>
                  </a:cubicBezTo>
                  <a:cubicBezTo>
                    <a:pt x="70" y="51"/>
                    <a:pt x="69" y="50"/>
                    <a:pt x="68" y="50"/>
                  </a:cubicBezTo>
                  <a:cubicBezTo>
                    <a:pt x="67" y="50"/>
                    <a:pt x="65" y="50"/>
                    <a:pt x="64" y="51"/>
                  </a:cubicBezTo>
                  <a:cubicBezTo>
                    <a:pt x="64" y="51"/>
                    <a:pt x="64" y="51"/>
                    <a:pt x="64" y="51"/>
                  </a:cubicBezTo>
                  <a:cubicBezTo>
                    <a:pt x="63" y="52"/>
                    <a:pt x="64" y="54"/>
                    <a:pt x="64" y="54"/>
                  </a:cubicBezTo>
                  <a:cubicBezTo>
                    <a:pt x="64" y="55"/>
                    <a:pt x="65" y="56"/>
                    <a:pt x="65" y="57"/>
                  </a:cubicBezTo>
                  <a:cubicBezTo>
                    <a:pt x="65" y="58"/>
                    <a:pt x="65" y="58"/>
                    <a:pt x="65" y="59"/>
                  </a:cubicBezTo>
                  <a:cubicBezTo>
                    <a:pt x="64" y="59"/>
                    <a:pt x="63" y="59"/>
                    <a:pt x="63" y="59"/>
                  </a:cubicBezTo>
                  <a:cubicBezTo>
                    <a:pt x="62" y="59"/>
                    <a:pt x="61" y="59"/>
                    <a:pt x="61" y="59"/>
                  </a:cubicBezTo>
                  <a:cubicBezTo>
                    <a:pt x="60" y="59"/>
                    <a:pt x="59" y="59"/>
                    <a:pt x="58" y="59"/>
                  </a:cubicBezTo>
                  <a:cubicBezTo>
                    <a:pt x="57" y="59"/>
                    <a:pt x="56" y="59"/>
                    <a:pt x="56" y="59"/>
                  </a:cubicBezTo>
                  <a:cubicBezTo>
                    <a:pt x="56" y="59"/>
                    <a:pt x="56" y="59"/>
                    <a:pt x="56" y="59"/>
                  </a:cubicBezTo>
                  <a:cubicBezTo>
                    <a:pt x="55" y="59"/>
                    <a:pt x="54" y="60"/>
                    <a:pt x="53" y="60"/>
                  </a:cubicBezTo>
                  <a:cubicBezTo>
                    <a:pt x="53" y="59"/>
                    <a:pt x="52" y="59"/>
                    <a:pt x="52" y="58"/>
                  </a:cubicBezTo>
                  <a:cubicBezTo>
                    <a:pt x="52" y="58"/>
                    <a:pt x="52" y="57"/>
                    <a:pt x="51" y="56"/>
                  </a:cubicBezTo>
                  <a:cubicBezTo>
                    <a:pt x="51" y="56"/>
                    <a:pt x="50" y="56"/>
                    <a:pt x="50" y="56"/>
                  </a:cubicBezTo>
                  <a:cubicBezTo>
                    <a:pt x="49" y="56"/>
                    <a:pt x="48" y="55"/>
                    <a:pt x="47" y="55"/>
                  </a:cubicBezTo>
                  <a:cubicBezTo>
                    <a:pt x="46" y="55"/>
                    <a:pt x="45" y="55"/>
                    <a:pt x="44" y="55"/>
                  </a:cubicBezTo>
                  <a:cubicBezTo>
                    <a:pt x="43" y="55"/>
                    <a:pt x="41" y="55"/>
                    <a:pt x="40" y="56"/>
                  </a:cubicBezTo>
                  <a:cubicBezTo>
                    <a:pt x="39" y="56"/>
                    <a:pt x="39" y="57"/>
                    <a:pt x="38" y="58"/>
                  </a:cubicBezTo>
                  <a:cubicBezTo>
                    <a:pt x="38" y="58"/>
                    <a:pt x="37" y="59"/>
                    <a:pt x="37" y="59"/>
                  </a:cubicBezTo>
                  <a:cubicBezTo>
                    <a:pt x="37" y="59"/>
                    <a:pt x="36" y="60"/>
                    <a:pt x="35" y="60"/>
                  </a:cubicBezTo>
                  <a:cubicBezTo>
                    <a:pt x="35" y="60"/>
                    <a:pt x="34" y="59"/>
                    <a:pt x="34" y="58"/>
                  </a:cubicBezTo>
                  <a:cubicBezTo>
                    <a:pt x="33" y="58"/>
                    <a:pt x="32" y="58"/>
                    <a:pt x="32" y="58"/>
                  </a:cubicBezTo>
                  <a:cubicBezTo>
                    <a:pt x="31" y="58"/>
                    <a:pt x="31" y="58"/>
                    <a:pt x="30" y="58"/>
                  </a:cubicBezTo>
                  <a:cubicBezTo>
                    <a:pt x="30" y="59"/>
                    <a:pt x="28" y="59"/>
                    <a:pt x="28" y="59"/>
                  </a:cubicBezTo>
                  <a:cubicBezTo>
                    <a:pt x="27" y="59"/>
                    <a:pt x="25" y="59"/>
                    <a:pt x="24" y="59"/>
                  </a:cubicBezTo>
                  <a:cubicBezTo>
                    <a:pt x="23" y="59"/>
                    <a:pt x="23" y="58"/>
                    <a:pt x="22" y="58"/>
                  </a:cubicBezTo>
                  <a:cubicBezTo>
                    <a:pt x="22" y="58"/>
                    <a:pt x="21" y="57"/>
                    <a:pt x="20" y="57"/>
                  </a:cubicBezTo>
                  <a:cubicBezTo>
                    <a:pt x="19" y="57"/>
                    <a:pt x="17" y="58"/>
                    <a:pt x="17" y="59"/>
                  </a:cubicBezTo>
                  <a:cubicBezTo>
                    <a:pt x="16" y="59"/>
                    <a:pt x="16" y="60"/>
                    <a:pt x="15" y="61"/>
                  </a:cubicBezTo>
                  <a:cubicBezTo>
                    <a:pt x="15" y="61"/>
                    <a:pt x="14" y="61"/>
                    <a:pt x="13" y="61"/>
                  </a:cubicBezTo>
                  <a:cubicBezTo>
                    <a:pt x="12" y="61"/>
                    <a:pt x="11" y="60"/>
                    <a:pt x="11" y="60"/>
                  </a:cubicBezTo>
                  <a:cubicBezTo>
                    <a:pt x="10" y="60"/>
                    <a:pt x="8" y="59"/>
                    <a:pt x="7" y="59"/>
                  </a:cubicBezTo>
                  <a:cubicBezTo>
                    <a:pt x="7" y="59"/>
                    <a:pt x="6" y="59"/>
                    <a:pt x="5" y="59"/>
                  </a:cubicBezTo>
                  <a:cubicBezTo>
                    <a:pt x="5" y="59"/>
                    <a:pt x="4" y="59"/>
                    <a:pt x="4" y="59"/>
                  </a:cubicBezTo>
                  <a:cubicBezTo>
                    <a:pt x="3" y="59"/>
                    <a:pt x="3" y="59"/>
                    <a:pt x="3" y="59"/>
                  </a:cubicBezTo>
                  <a:cubicBezTo>
                    <a:pt x="3" y="59"/>
                    <a:pt x="3" y="59"/>
                    <a:pt x="3" y="59"/>
                  </a:cubicBezTo>
                  <a:cubicBezTo>
                    <a:pt x="3" y="58"/>
                    <a:pt x="4" y="56"/>
                    <a:pt x="4" y="56"/>
                  </a:cubicBezTo>
                  <a:cubicBezTo>
                    <a:pt x="4" y="55"/>
                    <a:pt x="4" y="53"/>
                    <a:pt x="5" y="52"/>
                  </a:cubicBezTo>
                  <a:cubicBezTo>
                    <a:pt x="5" y="52"/>
                    <a:pt x="5" y="51"/>
                    <a:pt x="5" y="51"/>
                  </a:cubicBezTo>
                  <a:cubicBezTo>
                    <a:pt x="6" y="50"/>
                    <a:pt x="6" y="48"/>
                    <a:pt x="5" y="48"/>
                  </a:cubicBezTo>
                  <a:cubicBezTo>
                    <a:pt x="5" y="47"/>
                    <a:pt x="5" y="45"/>
                    <a:pt x="4" y="44"/>
                  </a:cubicBezTo>
                  <a:cubicBezTo>
                    <a:pt x="4" y="43"/>
                    <a:pt x="3" y="41"/>
                    <a:pt x="2" y="40"/>
                  </a:cubicBezTo>
                  <a:cubicBezTo>
                    <a:pt x="2" y="38"/>
                    <a:pt x="1" y="36"/>
                    <a:pt x="1" y="34"/>
                  </a:cubicBezTo>
                  <a:cubicBezTo>
                    <a:pt x="0" y="33"/>
                    <a:pt x="1" y="31"/>
                    <a:pt x="1" y="30"/>
                  </a:cubicBezTo>
                  <a:cubicBezTo>
                    <a:pt x="1" y="29"/>
                    <a:pt x="1" y="28"/>
                    <a:pt x="1" y="27"/>
                  </a:cubicBezTo>
                  <a:cubicBezTo>
                    <a:pt x="1" y="27"/>
                    <a:pt x="3" y="27"/>
                    <a:pt x="3" y="27"/>
                  </a:cubicBezTo>
                  <a:cubicBezTo>
                    <a:pt x="4" y="27"/>
                    <a:pt x="5" y="27"/>
                    <a:pt x="5" y="27"/>
                  </a:cubicBezTo>
                  <a:cubicBezTo>
                    <a:pt x="6" y="27"/>
                    <a:pt x="6" y="28"/>
                    <a:pt x="7" y="28"/>
                  </a:cubicBezTo>
                  <a:cubicBezTo>
                    <a:pt x="7" y="28"/>
                    <a:pt x="8" y="30"/>
                    <a:pt x="9" y="30"/>
                  </a:cubicBezTo>
                  <a:cubicBezTo>
                    <a:pt x="9" y="30"/>
                    <a:pt x="10" y="29"/>
                    <a:pt x="10" y="28"/>
                  </a:cubicBezTo>
                  <a:cubicBezTo>
                    <a:pt x="10" y="28"/>
                    <a:pt x="9" y="27"/>
                    <a:pt x="9" y="26"/>
                  </a:cubicBezTo>
                  <a:cubicBezTo>
                    <a:pt x="9" y="26"/>
                    <a:pt x="9" y="24"/>
                    <a:pt x="9" y="24"/>
                  </a:cubicBezTo>
                  <a:cubicBezTo>
                    <a:pt x="9" y="24"/>
                    <a:pt x="10" y="24"/>
                    <a:pt x="11" y="24"/>
                  </a:cubicBezTo>
                  <a:cubicBezTo>
                    <a:pt x="11" y="23"/>
                    <a:pt x="11" y="22"/>
                    <a:pt x="11" y="22"/>
                  </a:cubicBezTo>
                  <a:cubicBezTo>
                    <a:pt x="10" y="21"/>
                    <a:pt x="9" y="21"/>
                    <a:pt x="9" y="21"/>
                  </a:cubicBezTo>
                  <a:cubicBezTo>
                    <a:pt x="8" y="20"/>
                    <a:pt x="8" y="20"/>
                    <a:pt x="8" y="19"/>
                  </a:cubicBezTo>
                  <a:cubicBezTo>
                    <a:pt x="8" y="19"/>
                    <a:pt x="8" y="17"/>
                    <a:pt x="9" y="17"/>
                  </a:cubicBezTo>
                  <a:cubicBezTo>
                    <a:pt x="10" y="16"/>
                    <a:pt x="11" y="18"/>
                    <a:pt x="12" y="17"/>
                  </a:cubicBezTo>
                  <a:cubicBezTo>
                    <a:pt x="13" y="17"/>
                    <a:pt x="14" y="16"/>
                    <a:pt x="15" y="16"/>
                  </a:cubicBezTo>
                  <a:cubicBezTo>
                    <a:pt x="15" y="16"/>
                    <a:pt x="16" y="15"/>
                    <a:pt x="17" y="15"/>
                  </a:cubicBezTo>
                  <a:cubicBezTo>
                    <a:pt x="18" y="15"/>
                    <a:pt x="19" y="16"/>
                    <a:pt x="20" y="15"/>
                  </a:cubicBezTo>
                  <a:cubicBezTo>
                    <a:pt x="20" y="15"/>
                    <a:pt x="20" y="14"/>
                    <a:pt x="20" y="13"/>
                  </a:cubicBezTo>
                  <a:cubicBezTo>
                    <a:pt x="21" y="13"/>
                    <a:pt x="22" y="13"/>
                    <a:pt x="22" y="13"/>
                  </a:cubicBezTo>
                  <a:cubicBezTo>
                    <a:pt x="23" y="12"/>
                    <a:pt x="23" y="12"/>
                    <a:pt x="23" y="11"/>
                  </a:cubicBezTo>
                  <a:cubicBezTo>
                    <a:pt x="23" y="11"/>
                    <a:pt x="22" y="10"/>
                    <a:pt x="22" y="9"/>
                  </a:cubicBezTo>
                  <a:cubicBezTo>
                    <a:pt x="22" y="9"/>
                    <a:pt x="23" y="9"/>
                    <a:pt x="23" y="9"/>
                  </a:cubicBezTo>
                  <a:cubicBezTo>
                    <a:pt x="24" y="8"/>
                    <a:pt x="25" y="8"/>
                    <a:pt x="25" y="9"/>
                  </a:cubicBezTo>
                  <a:cubicBezTo>
                    <a:pt x="26" y="9"/>
                    <a:pt x="27" y="9"/>
                    <a:pt x="27" y="9"/>
                  </a:cubicBezTo>
                  <a:cubicBezTo>
                    <a:pt x="28" y="10"/>
                    <a:pt x="29" y="10"/>
                    <a:pt x="29" y="10"/>
                  </a:cubicBezTo>
                  <a:cubicBezTo>
                    <a:pt x="30" y="10"/>
                    <a:pt x="32" y="10"/>
                    <a:pt x="32" y="10"/>
                  </a:cubicBezTo>
                  <a:cubicBezTo>
                    <a:pt x="33" y="9"/>
                    <a:pt x="34" y="7"/>
                    <a:pt x="35" y="7"/>
                  </a:cubicBezTo>
                  <a:cubicBezTo>
                    <a:pt x="35" y="6"/>
                    <a:pt x="36" y="6"/>
                    <a:pt x="36" y="6"/>
                  </a:cubicBezTo>
                  <a:cubicBezTo>
                    <a:pt x="38" y="5"/>
                    <a:pt x="40" y="5"/>
                    <a:pt x="41" y="4"/>
                  </a:cubicBezTo>
                  <a:cubicBezTo>
                    <a:pt x="42" y="4"/>
                    <a:pt x="43" y="2"/>
                    <a:pt x="44" y="2"/>
                  </a:cubicBezTo>
                  <a:cubicBezTo>
                    <a:pt x="45" y="1"/>
                    <a:pt x="46" y="1"/>
                    <a:pt x="46" y="1"/>
                  </a:cubicBezTo>
                  <a:cubicBezTo>
                    <a:pt x="47" y="0"/>
                    <a:pt x="47" y="0"/>
                    <a:pt x="48" y="0"/>
                  </a:cubicBezTo>
                  <a:cubicBezTo>
                    <a:pt x="48" y="1"/>
                    <a:pt x="48" y="2"/>
                    <a:pt x="48" y="3"/>
                  </a:cubicBezTo>
                  <a:cubicBezTo>
                    <a:pt x="48" y="4"/>
                    <a:pt x="48" y="6"/>
                    <a:pt x="49" y="7"/>
                  </a:cubicBezTo>
                  <a:cubicBezTo>
                    <a:pt x="49" y="8"/>
                    <a:pt x="51" y="9"/>
                    <a:pt x="52" y="10"/>
                  </a:cubicBezTo>
                  <a:cubicBezTo>
                    <a:pt x="53" y="11"/>
                    <a:pt x="55" y="12"/>
                    <a:pt x="55" y="12"/>
                  </a:cubicBezTo>
                  <a:cubicBezTo>
                    <a:pt x="56" y="12"/>
                    <a:pt x="56" y="12"/>
                    <a:pt x="57" y="12"/>
                  </a:cubicBezTo>
                  <a:cubicBezTo>
                    <a:pt x="57" y="13"/>
                    <a:pt x="57" y="14"/>
                    <a:pt x="57" y="14"/>
                  </a:cubicBezTo>
                  <a:cubicBezTo>
                    <a:pt x="57" y="15"/>
                    <a:pt x="57" y="16"/>
                    <a:pt x="57" y="17"/>
                  </a:cubicBezTo>
                  <a:cubicBezTo>
                    <a:pt x="57" y="17"/>
                    <a:pt x="58" y="19"/>
                    <a:pt x="59" y="19"/>
                  </a:cubicBezTo>
                  <a:cubicBezTo>
                    <a:pt x="59" y="20"/>
                    <a:pt x="61" y="21"/>
                    <a:pt x="61" y="21"/>
                  </a:cubicBezTo>
                  <a:cubicBezTo>
                    <a:pt x="62" y="22"/>
                    <a:pt x="63" y="23"/>
                    <a:pt x="63" y="24"/>
                  </a:cubicBezTo>
                  <a:cubicBezTo>
                    <a:pt x="63" y="24"/>
                    <a:pt x="63" y="26"/>
                    <a:pt x="63" y="27"/>
                  </a:cubicBezTo>
                  <a:cubicBezTo>
                    <a:pt x="63" y="29"/>
                    <a:pt x="62" y="32"/>
                    <a:pt x="62" y="34"/>
                  </a:cubicBezTo>
                  <a:cubicBezTo>
                    <a:pt x="62" y="35"/>
                    <a:pt x="61" y="37"/>
                    <a:pt x="61" y="38"/>
                  </a:cubicBezTo>
                  <a:cubicBezTo>
                    <a:pt x="61" y="39"/>
                    <a:pt x="62" y="40"/>
                    <a:pt x="62" y="40"/>
                  </a:cubicBezTo>
                  <a:cubicBezTo>
                    <a:pt x="63" y="41"/>
                    <a:pt x="64" y="42"/>
                    <a:pt x="65" y="42"/>
                  </a:cubicBezTo>
                  <a:cubicBezTo>
                    <a:pt x="65" y="42"/>
                    <a:pt x="67" y="42"/>
                    <a:pt x="68" y="42"/>
                  </a:cubicBezTo>
                  <a:cubicBezTo>
                    <a:pt x="69" y="42"/>
                    <a:pt x="70" y="43"/>
                    <a:pt x="71" y="44"/>
                  </a:cubicBezTo>
                  <a:cubicBezTo>
                    <a:pt x="71" y="44"/>
                    <a:pt x="73" y="45"/>
                    <a:pt x="73" y="4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301">
              <a:extLst>
                <a:ext uri="{FF2B5EF4-FFF2-40B4-BE49-F238E27FC236}">
                  <a16:creationId xmlns:a16="http://schemas.microsoft.com/office/drawing/2014/main" id="{A4D3558B-3FF9-4D53-9DE1-6C9E2E837C58}"/>
                </a:ext>
              </a:extLst>
            </p:cNvPr>
            <p:cNvSpPr>
              <a:spLocks/>
            </p:cNvSpPr>
            <p:nvPr/>
          </p:nvSpPr>
          <p:spPr bwMode="auto">
            <a:xfrm>
              <a:off x="5570318" y="3144532"/>
              <a:ext cx="134748" cy="207113"/>
            </a:xfrm>
            <a:custGeom>
              <a:avLst/>
              <a:gdLst/>
              <a:ahLst/>
              <a:cxnLst>
                <a:cxn ang="0">
                  <a:pos x="8" y="59"/>
                </a:cxn>
                <a:cxn ang="0">
                  <a:pos x="7" y="53"/>
                </a:cxn>
                <a:cxn ang="0">
                  <a:pos x="11" y="52"/>
                </a:cxn>
                <a:cxn ang="0">
                  <a:pos x="16" y="53"/>
                </a:cxn>
                <a:cxn ang="0">
                  <a:pos x="16" y="47"/>
                </a:cxn>
                <a:cxn ang="0">
                  <a:pos x="11" y="44"/>
                </a:cxn>
                <a:cxn ang="0">
                  <a:pos x="5" y="42"/>
                </a:cxn>
                <a:cxn ang="0">
                  <a:pos x="5" y="36"/>
                </a:cxn>
                <a:cxn ang="0">
                  <a:pos x="6" y="26"/>
                </a:cxn>
                <a:cxn ang="0">
                  <a:pos x="2" y="21"/>
                </a:cxn>
                <a:cxn ang="0">
                  <a:pos x="0" y="16"/>
                </a:cxn>
                <a:cxn ang="0">
                  <a:pos x="1" y="14"/>
                </a:cxn>
                <a:cxn ang="0">
                  <a:pos x="7" y="7"/>
                </a:cxn>
                <a:cxn ang="0">
                  <a:pos x="14" y="0"/>
                </a:cxn>
                <a:cxn ang="0">
                  <a:pos x="14" y="5"/>
                </a:cxn>
                <a:cxn ang="0">
                  <a:pos x="12" y="12"/>
                </a:cxn>
                <a:cxn ang="0">
                  <a:pos x="11" y="17"/>
                </a:cxn>
                <a:cxn ang="0">
                  <a:pos x="16" y="17"/>
                </a:cxn>
                <a:cxn ang="0">
                  <a:pos x="22" y="24"/>
                </a:cxn>
                <a:cxn ang="0">
                  <a:pos x="25" y="31"/>
                </a:cxn>
                <a:cxn ang="0">
                  <a:pos x="29" y="36"/>
                </a:cxn>
                <a:cxn ang="0">
                  <a:pos x="32" y="38"/>
                </a:cxn>
                <a:cxn ang="0">
                  <a:pos x="34" y="42"/>
                </a:cxn>
                <a:cxn ang="0">
                  <a:pos x="35" y="48"/>
                </a:cxn>
                <a:cxn ang="0">
                  <a:pos x="35" y="52"/>
                </a:cxn>
                <a:cxn ang="0">
                  <a:pos x="39" y="55"/>
                </a:cxn>
                <a:cxn ang="0">
                  <a:pos x="43" y="57"/>
                </a:cxn>
                <a:cxn ang="0">
                  <a:pos x="45" y="62"/>
                </a:cxn>
                <a:cxn ang="0">
                  <a:pos x="46" y="66"/>
                </a:cxn>
                <a:cxn ang="0">
                  <a:pos x="43" y="68"/>
                </a:cxn>
                <a:cxn ang="0">
                  <a:pos x="40" y="70"/>
                </a:cxn>
                <a:cxn ang="0">
                  <a:pos x="38" y="66"/>
                </a:cxn>
                <a:cxn ang="0">
                  <a:pos x="36" y="65"/>
                </a:cxn>
                <a:cxn ang="0">
                  <a:pos x="31" y="66"/>
                </a:cxn>
                <a:cxn ang="0">
                  <a:pos x="26" y="66"/>
                </a:cxn>
                <a:cxn ang="0">
                  <a:pos x="23" y="66"/>
                </a:cxn>
                <a:cxn ang="0">
                  <a:pos x="16" y="66"/>
                </a:cxn>
                <a:cxn ang="0">
                  <a:pos x="12" y="64"/>
                </a:cxn>
                <a:cxn ang="0">
                  <a:pos x="8" y="62"/>
                </a:cxn>
              </a:cxnLst>
              <a:rect l="0" t="0" r="r" b="b"/>
              <a:pathLst>
                <a:path w="46" h="70">
                  <a:moveTo>
                    <a:pt x="8" y="61"/>
                  </a:moveTo>
                  <a:cubicBezTo>
                    <a:pt x="8" y="60"/>
                    <a:pt x="8" y="60"/>
                    <a:pt x="8" y="59"/>
                  </a:cubicBezTo>
                  <a:cubicBezTo>
                    <a:pt x="8" y="58"/>
                    <a:pt x="7" y="57"/>
                    <a:pt x="7" y="56"/>
                  </a:cubicBezTo>
                  <a:cubicBezTo>
                    <a:pt x="7" y="56"/>
                    <a:pt x="6" y="54"/>
                    <a:pt x="7" y="53"/>
                  </a:cubicBezTo>
                  <a:cubicBezTo>
                    <a:pt x="7" y="53"/>
                    <a:pt x="7" y="53"/>
                    <a:pt x="7" y="53"/>
                  </a:cubicBezTo>
                  <a:cubicBezTo>
                    <a:pt x="8" y="52"/>
                    <a:pt x="10" y="52"/>
                    <a:pt x="11" y="52"/>
                  </a:cubicBezTo>
                  <a:cubicBezTo>
                    <a:pt x="12" y="52"/>
                    <a:pt x="13" y="53"/>
                    <a:pt x="13" y="53"/>
                  </a:cubicBezTo>
                  <a:cubicBezTo>
                    <a:pt x="14" y="54"/>
                    <a:pt x="15" y="53"/>
                    <a:pt x="16" y="53"/>
                  </a:cubicBezTo>
                  <a:cubicBezTo>
                    <a:pt x="16" y="52"/>
                    <a:pt x="16" y="51"/>
                    <a:pt x="16" y="50"/>
                  </a:cubicBezTo>
                  <a:cubicBezTo>
                    <a:pt x="16" y="49"/>
                    <a:pt x="16" y="48"/>
                    <a:pt x="16" y="47"/>
                  </a:cubicBezTo>
                  <a:cubicBezTo>
                    <a:pt x="16" y="47"/>
                    <a:pt x="14" y="46"/>
                    <a:pt x="14" y="46"/>
                  </a:cubicBezTo>
                  <a:cubicBezTo>
                    <a:pt x="13" y="45"/>
                    <a:pt x="12" y="44"/>
                    <a:pt x="11" y="44"/>
                  </a:cubicBezTo>
                  <a:cubicBezTo>
                    <a:pt x="10" y="44"/>
                    <a:pt x="8" y="44"/>
                    <a:pt x="8" y="44"/>
                  </a:cubicBezTo>
                  <a:cubicBezTo>
                    <a:pt x="7" y="44"/>
                    <a:pt x="6" y="43"/>
                    <a:pt x="5" y="42"/>
                  </a:cubicBezTo>
                  <a:cubicBezTo>
                    <a:pt x="5" y="42"/>
                    <a:pt x="4" y="41"/>
                    <a:pt x="4" y="40"/>
                  </a:cubicBezTo>
                  <a:cubicBezTo>
                    <a:pt x="4" y="39"/>
                    <a:pt x="5" y="37"/>
                    <a:pt x="5" y="36"/>
                  </a:cubicBezTo>
                  <a:cubicBezTo>
                    <a:pt x="5" y="34"/>
                    <a:pt x="6" y="31"/>
                    <a:pt x="6" y="29"/>
                  </a:cubicBezTo>
                  <a:cubicBezTo>
                    <a:pt x="6" y="28"/>
                    <a:pt x="6" y="26"/>
                    <a:pt x="6" y="26"/>
                  </a:cubicBezTo>
                  <a:cubicBezTo>
                    <a:pt x="6" y="25"/>
                    <a:pt x="5" y="24"/>
                    <a:pt x="4" y="23"/>
                  </a:cubicBezTo>
                  <a:cubicBezTo>
                    <a:pt x="4" y="23"/>
                    <a:pt x="2" y="22"/>
                    <a:pt x="2" y="21"/>
                  </a:cubicBezTo>
                  <a:cubicBezTo>
                    <a:pt x="1" y="21"/>
                    <a:pt x="0" y="19"/>
                    <a:pt x="0" y="19"/>
                  </a:cubicBezTo>
                  <a:cubicBezTo>
                    <a:pt x="0" y="18"/>
                    <a:pt x="0" y="17"/>
                    <a:pt x="0" y="16"/>
                  </a:cubicBezTo>
                  <a:cubicBezTo>
                    <a:pt x="0" y="16"/>
                    <a:pt x="0" y="15"/>
                    <a:pt x="0" y="14"/>
                  </a:cubicBezTo>
                  <a:cubicBezTo>
                    <a:pt x="0" y="14"/>
                    <a:pt x="0" y="14"/>
                    <a:pt x="1" y="14"/>
                  </a:cubicBezTo>
                  <a:cubicBezTo>
                    <a:pt x="2" y="13"/>
                    <a:pt x="3" y="12"/>
                    <a:pt x="4" y="11"/>
                  </a:cubicBezTo>
                  <a:cubicBezTo>
                    <a:pt x="5" y="10"/>
                    <a:pt x="6" y="8"/>
                    <a:pt x="7" y="7"/>
                  </a:cubicBezTo>
                  <a:cubicBezTo>
                    <a:pt x="8" y="6"/>
                    <a:pt x="10" y="4"/>
                    <a:pt x="11" y="3"/>
                  </a:cubicBezTo>
                  <a:cubicBezTo>
                    <a:pt x="11" y="2"/>
                    <a:pt x="13" y="1"/>
                    <a:pt x="14" y="0"/>
                  </a:cubicBezTo>
                  <a:cubicBezTo>
                    <a:pt x="14" y="0"/>
                    <a:pt x="14" y="1"/>
                    <a:pt x="14" y="1"/>
                  </a:cubicBezTo>
                  <a:cubicBezTo>
                    <a:pt x="14" y="2"/>
                    <a:pt x="14" y="4"/>
                    <a:pt x="14" y="5"/>
                  </a:cubicBezTo>
                  <a:cubicBezTo>
                    <a:pt x="14" y="6"/>
                    <a:pt x="14" y="8"/>
                    <a:pt x="13" y="9"/>
                  </a:cubicBezTo>
                  <a:cubicBezTo>
                    <a:pt x="13" y="10"/>
                    <a:pt x="13" y="11"/>
                    <a:pt x="12" y="12"/>
                  </a:cubicBezTo>
                  <a:cubicBezTo>
                    <a:pt x="12" y="12"/>
                    <a:pt x="11" y="14"/>
                    <a:pt x="11" y="15"/>
                  </a:cubicBezTo>
                  <a:cubicBezTo>
                    <a:pt x="11" y="15"/>
                    <a:pt x="11" y="17"/>
                    <a:pt x="11" y="17"/>
                  </a:cubicBezTo>
                  <a:cubicBezTo>
                    <a:pt x="12" y="17"/>
                    <a:pt x="13" y="17"/>
                    <a:pt x="14" y="17"/>
                  </a:cubicBezTo>
                  <a:cubicBezTo>
                    <a:pt x="14" y="17"/>
                    <a:pt x="15" y="17"/>
                    <a:pt x="16" y="17"/>
                  </a:cubicBezTo>
                  <a:cubicBezTo>
                    <a:pt x="17" y="18"/>
                    <a:pt x="19" y="20"/>
                    <a:pt x="20" y="21"/>
                  </a:cubicBezTo>
                  <a:cubicBezTo>
                    <a:pt x="21" y="21"/>
                    <a:pt x="22" y="23"/>
                    <a:pt x="22" y="24"/>
                  </a:cubicBezTo>
                  <a:cubicBezTo>
                    <a:pt x="22" y="25"/>
                    <a:pt x="23" y="27"/>
                    <a:pt x="23" y="28"/>
                  </a:cubicBezTo>
                  <a:cubicBezTo>
                    <a:pt x="24" y="28"/>
                    <a:pt x="24" y="30"/>
                    <a:pt x="25" y="31"/>
                  </a:cubicBezTo>
                  <a:cubicBezTo>
                    <a:pt x="25" y="32"/>
                    <a:pt x="26" y="34"/>
                    <a:pt x="27" y="35"/>
                  </a:cubicBezTo>
                  <a:cubicBezTo>
                    <a:pt x="27" y="35"/>
                    <a:pt x="28" y="36"/>
                    <a:pt x="29" y="36"/>
                  </a:cubicBezTo>
                  <a:cubicBezTo>
                    <a:pt x="29" y="36"/>
                    <a:pt x="30" y="36"/>
                    <a:pt x="31" y="37"/>
                  </a:cubicBezTo>
                  <a:cubicBezTo>
                    <a:pt x="31" y="37"/>
                    <a:pt x="32" y="37"/>
                    <a:pt x="32" y="38"/>
                  </a:cubicBezTo>
                  <a:cubicBezTo>
                    <a:pt x="32" y="38"/>
                    <a:pt x="32" y="40"/>
                    <a:pt x="33" y="40"/>
                  </a:cubicBezTo>
                  <a:cubicBezTo>
                    <a:pt x="33" y="41"/>
                    <a:pt x="34" y="42"/>
                    <a:pt x="34" y="42"/>
                  </a:cubicBezTo>
                  <a:cubicBezTo>
                    <a:pt x="34" y="43"/>
                    <a:pt x="35" y="45"/>
                    <a:pt x="35" y="46"/>
                  </a:cubicBezTo>
                  <a:cubicBezTo>
                    <a:pt x="35" y="46"/>
                    <a:pt x="36" y="48"/>
                    <a:pt x="35" y="48"/>
                  </a:cubicBezTo>
                  <a:cubicBezTo>
                    <a:pt x="35" y="49"/>
                    <a:pt x="35" y="49"/>
                    <a:pt x="35" y="50"/>
                  </a:cubicBezTo>
                  <a:cubicBezTo>
                    <a:pt x="34" y="50"/>
                    <a:pt x="34" y="52"/>
                    <a:pt x="35" y="52"/>
                  </a:cubicBezTo>
                  <a:cubicBezTo>
                    <a:pt x="35" y="53"/>
                    <a:pt x="36" y="54"/>
                    <a:pt x="37" y="54"/>
                  </a:cubicBezTo>
                  <a:cubicBezTo>
                    <a:pt x="38" y="55"/>
                    <a:pt x="39" y="55"/>
                    <a:pt x="39" y="55"/>
                  </a:cubicBezTo>
                  <a:cubicBezTo>
                    <a:pt x="40" y="56"/>
                    <a:pt x="41" y="56"/>
                    <a:pt x="41" y="56"/>
                  </a:cubicBezTo>
                  <a:cubicBezTo>
                    <a:pt x="42" y="56"/>
                    <a:pt x="42" y="57"/>
                    <a:pt x="43" y="57"/>
                  </a:cubicBezTo>
                  <a:cubicBezTo>
                    <a:pt x="43" y="57"/>
                    <a:pt x="43" y="59"/>
                    <a:pt x="44" y="59"/>
                  </a:cubicBezTo>
                  <a:cubicBezTo>
                    <a:pt x="44" y="60"/>
                    <a:pt x="44" y="61"/>
                    <a:pt x="45" y="62"/>
                  </a:cubicBezTo>
                  <a:cubicBezTo>
                    <a:pt x="45" y="62"/>
                    <a:pt x="46" y="64"/>
                    <a:pt x="46" y="64"/>
                  </a:cubicBezTo>
                  <a:cubicBezTo>
                    <a:pt x="46" y="65"/>
                    <a:pt x="46" y="65"/>
                    <a:pt x="46" y="66"/>
                  </a:cubicBezTo>
                  <a:cubicBezTo>
                    <a:pt x="45" y="66"/>
                    <a:pt x="44" y="66"/>
                    <a:pt x="44" y="66"/>
                  </a:cubicBezTo>
                  <a:cubicBezTo>
                    <a:pt x="44" y="67"/>
                    <a:pt x="43" y="68"/>
                    <a:pt x="43" y="68"/>
                  </a:cubicBezTo>
                  <a:cubicBezTo>
                    <a:pt x="43" y="69"/>
                    <a:pt x="42" y="70"/>
                    <a:pt x="41" y="70"/>
                  </a:cubicBezTo>
                  <a:cubicBezTo>
                    <a:pt x="41" y="70"/>
                    <a:pt x="40" y="70"/>
                    <a:pt x="40" y="70"/>
                  </a:cubicBezTo>
                  <a:cubicBezTo>
                    <a:pt x="39" y="69"/>
                    <a:pt x="40" y="68"/>
                    <a:pt x="40" y="68"/>
                  </a:cubicBezTo>
                  <a:cubicBezTo>
                    <a:pt x="40" y="67"/>
                    <a:pt x="39" y="67"/>
                    <a:pt x="38" y="66"/>
                  </a:cubicBezTo>
                  <a:cubicBezTo>
                    <a:pt x="38" y="66"/>
                    <a:pt x="38" y="65"/>
                    <a:pt x="37" y="65"/>
                  </a:cubicBezTo>
                  <a:cubicBezTo>
                    <a:pt x="37" y="65"/>
                    <a:pt x="36" y="65"/>
                    <a:pt x="36" y="65"/>
                  </a:cubicBezTo>
                  <a:cubicBezTo>
                    <a:pt x="35" y="65"/>
                    <a:pt x="34" y="66"/>
                    <a:pt x="34" y="66"/>
                  </a:cubicBezTo>
                  <a:cubicBezTo>
                    <a:pt x="33" y="66"/>
                    <a:pt x="32" y="66"/>
                    <a:pt x="31" y="66"/>
                  </a:cubicBezTo>
                  <a:cubicBezTo>
                    <a:pt x="30" y="66"/>
                    <a:pt x="29" y="66"/>
                    <a:pt x="29" y="66"/>
                  </a:cubicBezTo>
                  <a:cubicBezTo>
                    <a:pt x="28" y="66"/>
                    <a:pt x="26" y="66"/>
                    <a:pt x="26" y="66"/>
                  </a:cubicBezTo>
                  <a:cubicBezTo>
                    <a:pt x="25" y="66"/>
                    <a:pt x="24" y="66"/>
                    <a:pt x="24" y="66"/>
                  </a:cubicBezTo>
                  <a:cubicBezTo>
                    <a:pt x="24" y="66"/>
                    <a:pt x="23" y="66"/>
                    <a:pt x="23" y="66"/>
                  </a:cubicBezTo>
                  <a:cubicBezTo>
                    <a:pt x="22" y="66"/>
                    <a:pt x="21" y="66"/>
                    <a:pt x="20" y="66"/>
                  </a:cubicBezTo>
                  <a:cubicBezTo>
                    <a:pt x="19" y="66"/>
                    <a:pt x="17" y="66"/>
                    <a:pt x="16" y="66"/>
                  </a:cubicBezTo>
                  <a:cubicBezTo>
                    <a:pt x="15" y="66"/>
                    <a:pt x="14" y="65"/>
                    <a:pt x="13" y="65"/>
                  </a:cubicBezTo>
                  <a:cubicBezTo>
                    <a:pt x="13" y="65"/>
                    <a:pt x="12" y="64"/>
                    <a:pt x="12" y="64"/>
                  </a:cubicBezTo>
                  <a:cubicBezTo>
                    <a:pt x="11" y="64"/>
                    <a:pt x="10" y="63"/>
                    <a:pt x="9" y="63"/>
                  </a:cubicBezTo>
                  <a:cubicBezTo>
                    <a:pt x="9" y="63"/>
                    <a:pt x="8" y="62"/>
                    <a:pt x="8" y="62"/>
                  </a:cubicBezTo>
                  <a:cubicBezTo>
                    <a:pt x="8" y="61"/>
                    <a:pt x="8" y="61"/>
                    <a:pt x="8" y="6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302">
              <a:extLst>
                <a:ext uri="{FF2B5EF4-FFF2-40B4-BE49-F238E27FC236}">
                  <a16:creationId xmlns:a16="http://schemas.microsoft.com/office/drawing/2014/main" id="{EC00FFFA-4352-4AD7-9991-992A53C5D952}"/>
                </a:ext>
              </a:extLst>
            </p:cNvPr>
            <p:cNvSpPr>
              <a:spLocks/>
            </p:cNvSpPr>
            <p:nvPr/>
          </p:nvSpPr>
          <p:spPr bwMode="auto">
            <a:xfrm>
              <a:off x="5627709" y="3279280"/>
              <a:ext cx="92328" cy="122272"/>
            </a:xfrm>
            <a:custGeom>
              <a:avLst/>
              <a:gdLst/>
              <a:ahLst/>
              <a:cxnLst>
                <a:cxn ang="0">
                  <a:pos x="26" y="18"/>
                </a:cxn>
                <a:cxn ang="0">
                  <a:pos x="26" y="18"/>
                </a:cxn>
                <a:cxn ang="0">
                  <a:pos x="26" y="15"/>
                </a:cxn>
                <a:cxn ang="0">
                  <a:pos x="26" y="14"/>
                </a:cxn>
                <a:cxn ang="0">
                  <a:pos x="26" y="11"/>
                </a:cxn>
                <a:cxn ang="0">
                  <a:pos x="24" y="9"/>
                </a:cxn>
                <a:cxn ang="0">
                  <a:pos x="21" y="7"/>
                </a:cxn>
                <a:cxn ang="0">
                  <a:pos x="18" y="5"/>
                </a:cxn>
                <a:cxn ang="0">
                  <a:pos x="18" y="3"/>
                </a:cxn>
                <a:cxn ang="0">
                  <a:pos x="20" y="1"/>
                </a:cxn>
                <a:cxn ang="0">
                  <a:pos x="22" y="0"/>
                </a:cxn>
                <a:cxn ang="0">
                  <a:pos x="25" y="2"/>
                </a:cxn>
                <a:cxn ang="0">
                  <a:pos x="27" y="3"/>
                </a:cxn>
                <a:cxn ang="0">
                  <a:pos x="29" y="8"/>
                </a:cxn>
                <a:cxn ang="0">
                  <a:pos x="31" y="14"/>
                </a:cxn>
                <a:cxn ang="0">
                  <a:pos x="30" y="18"/>
                </a:cxn>
                <a:cxn ang="0">
                  <a:pos x="30" y="22"/>
                </a:cxn>
                <a:cxn ang="0">
                  <a:pos x="31" y="24"/>
                </a:cxn>
                <a:cxn ang="0">
                  <a:pos x="30" y="25"/>
                </a:cxn>
                <a:cxn ang="0">
                  <a:pos x="29" y="25"/>
                </a:cxn>
                <a:cxn ang="0">
                  <a:pos x="28" y="26"/>
                </a:cxn>
                <a:cxn ang="0">
                  <a:pos x="28" y="28"/>
                </a:cxn>
                <a:cxn ang="0">
                  <a:pos x="24" y="31"/>
                </a:cxn>
                <a:cxn ang="0">
                  <a:pos x="21" y="34"/>
                </a:cxn>
                <a:cxn ang="0">
                  <a:pos x="18" y="34"/>
                </a:cxn>
                <a:cxn ang="0">
                  <a:pos x="14" y="35"/>
                </a:cxn>
                <a:cxn ang="0">
                  <a:pos x="9" y="37"/>
                </a:cxn>
                <a:cxn ang="0">
                  <a:pos x="6" y="41"/>
                </a:cxn>
                <a:cxn ang="0">
                  <a:pos x="5" y="38"/>
                </a:cxn>
                <a:cxn ang="0">
                  <a:pos x="5" y="35"/>
                </a:cxn>
                <a:cxn ang="0">
                  <a:pos x="3" y="34"/>
                </a:cxn>
                <a:cxn ang="0">
                  <a:pos x="1" y="33"/>
                </a:cxn>
                <a:cxn ang="0">
                  <a:pos x="0" y="31"/>
                </a:cxn>
                <a:cxn ang="0">
                  <a:pos x="1" y="29"/>
                </a:cxn>
                <a:cxn ang="0">
                  <a:pos x="2" y="27"/>
                </a:cxn>
                <a:cxn ang="0">
                  <a:pos x="1" y="26"/>
                </a:cxn>
                <a:cxn ang="0">
                  <a:pos x="0" y="25"/>
                </a:cxn>
                <a:cxn ang="0">
                  <a:pos x="0" y="23"/>
                </a:cxn>
                <a:cxn ang="0">
                  <a:pos x="2" y="22"/>
                </a:cxn>
                <a:cxn ang="0">
                  <a:pos x="3" y="21"/>
                </a:cxn>
                <a:cxn ang="0">
                  <a:pos x="3" y="20"/>
                </a:cxn>
                <a:cxn ang="0">
                  <a:pos x="4" y="20"/>
                </a:cxn>
                <a:cxn ang="0">
                  <a:pos x="6" y="20"/>
                </a:cxn>
                <a:cxn ang="0">
                  <a:pos x="9" y="20"/>
                </a:cxn>
                <a:cxn ang="0">
                  <a:pos x="11" y="20"/>
                </a:cxn>
                <a:cxn ang="0">
                  <a:pos x="14" y="20"/>
                </a:cxn>
                <a:cxn ang="0">
                  <a:pos x="16" y="19"/>
                </a:cxn>
                <a:cxn ang="0">
                  <a:pos x="17" y="19"/>
                </a:cxn>
                <a:cxn ang="0">
                  <a:pos x="18" y="20"/>
                </a:cxn>
                <a:cxn ang="0">
                  <a:pos x="20" y="22"/>
                </a:cxn>
                <a:cxn ang="0">
                  <a:pos x="20" y="24"/>
                </a:cxn>
                <a:cxn ang="0">
                  <a:pos x="21" y="24"/>
                </a:cxn>
                <a:cxn ang="0">
                  <a:pos x="23" y="22"/>
                </a:cxn>
                <a:cxn ang="0">
                  <a:pos x="24" y="20"/>
                </a:cxn>
                <a:cxn ang="0">
                  <a:pos x="26" y="20"/>
                </a:cxn>
                <a:cxn ang="0">
                  <a:pos x="26" y="18"/>
                </a:cxn>
              </a:cxnLst>
              <a:rect l="0" t="0" r="r" b="b"/>
              <a:pathLst>
                <a:path w="31" h="41">
                  <a:moveTo>
                    <a:pt x="26" y="18"/>
                  </a:moveTo>
                  <a:cubicBezTo>
                    <a:pt x="26" y="18"/>
                    <a:pt x="26" y="18"/>
                    <a:pt x="26" y="18"/>
                  </a:cubicBezTo>
                  <a:cubicBezTo>
                    <a:pt x="27" y="18"/>
                    <a:pt x="26" y="16"/>
                    <a:pt x="26" y="15"/>
                  </a:cubicBezTo>
                  <a:cubicBezTo>
                    <a:pt x="26" y="15"/>
                    <a:pt x="26" y="14"/>
                    <a:pt x="26" y="14"/>
                  </a:cubicBezTo>
                  <a:cubicBezTo>
                    <a:pt x="26" y="13"/>
                    <a:pt x="26" y="12"/>
                    <a:pt x="26" y="11"/>
                  </a:cubicBezTo>
                  <a:cubicBezTo>
                    <a:pt x="25" y="10"/>
                    <a:pt x="24" y="10"/>
                    <a:pt x="24" y="9"/>
                  </a:cubicBezTo>
                  <a:cubicBezTo>
                    <a:pt x="23" y="9"/>
                    <a:pt x="22" y="8"/>
                    <a:pt x="21" y="7"/>
                  </a:cubicBezTo>
                  <a:cubicBezTo>
                    <a:pt x="20" y="6"/>
                    <a:pt x="19" y="5"/>
                    <a:pt x="18" y="5"/>
                  </a:cubicBezTo>
                  <a:cubicBezTo>
                    <a:pt x="18" y="4"/>
                    <a:pt x="18" y="3"/>
                    <a:pt x="18" y="3"/>
                  </a:cubicBezTo>
                  <a:cubicBezTo>
                    <a:pt x="18" y="2"/>
                    <a:pt x="19" y="1"/>
                    <a:pt x="20" y="1"/>
                  </a:cubicBezTo>
                  <a:cubicBezTo>
                    <a:pt x="20" y="1"/>
                    <a:pt x="21" y="0"/>
                    <a:pt x="22" y="0"/>
                  </a:cubicBezTo>
                  <a:cubicBezTo>
                    <a:pt x="23" y="0"/>
                    <a:pt x="24" y="1"/>
                    <a:pt x="25" y="2"/>
                  </a:cubicBezTo>
                  <a:cubicBezTo>
                    <a:pt x="26" y="2"/>
                    <a:pt x="27" y="3"/>
                    <a:pt x="27" y="3"/>
                  </a:cubicBezTo>
                  <a:cubicBezTo>
                    <a:pt x="28" y="4"/>
                    <a:pt x="29" y="7"/>
                    <a:pt x="29" y="8"/>
                  </a:cubicBezTo>
                  <a:cubicBezTo>
                    <a:pt x="30" y="9"/>
                    <a:pt x="31" y="12"/>
                    <a:pt x="31" y="14"/>
                  </a:cubicBezTo>
                  <a:cubicBezTo>
                    <a:pt x="31" y="15"/>
                    <a:pt x="30" y="17"/>
                    <a:pt x="30" y="18"/>
                  </a:cubicBezTo>
                  <a:cubicBezTo>
                    <a:pt x="30" y="19"/>
                    <a:pt x="30" y="21"/>
                    <a:pt x="30" y="22"/>
                  </a:cubicBezTo>
                  <a:cubicBezTo>
                    <a:pt x="30" y="22"/>
                    <a:pt x="31" y="23"/>
                    <a:pt x="31" y="24"/>
                  </a:cubicBezTo>
                  <a:cubicBezTo>
                    <a:pt x="31" y="24"/>
                    <a:pt x="30" y="25"/>
                    <a:pt x="30" y="25"/>
                  </a:cubicBezTo>
                  <a:cubicBezTo>
                    <a:pt x="30" y="25"/>
                    <a:pt x="29" y="25"/>
                    <a:pt x="29" y="25"/>
                  </a:cubicBezTo>
                  <a:cubicBezTo>
                    <a:pt x="28" y="25"/>
                    <a:pt x="28" y="26"/>
                    <a:pt x="28" y="26"/>
                  </a:cubicBezTo>
                  <a:cubicBezTo>
                    <a:pt x="28" y="27"/>
                    <a:pt x="28" y="28"/>
                    <a:pt x="28" y="28"/>
                  </a:cubicBezTo>
                  <a:cubicBezTo>
                    <a:pt x="27" y="29"/>
                    <a:pt x="25" y="31"/>
                    <a:pt x="24" y="31"/>
                  </a:cubicBezTo>
                  <a:cubicBezTo>
                    <a:pt x="23" y="32"/>
                    <a:pt x="22" y="33"/>
                    <a:pt x="21" y="34"/>
                  </a:cubicBezTo>
                  <a:cubicBezTo>
                    <a:pt x="21" y="34"/>
                    <a:pt x="19" y="34"/>
                    <a:pt x="18" y="34"/>
                  </a:cubicBezTo>
                  <a:cubicBezTo>
                    <a:pt x="17" y="34"/>
                    <a:pt x="15" y="35"/>
                    <a:pt x="14" y="35"/>
                  </a:cubicBezTo>
                  <a:cubicBezTo>
                    <a:pt x="12" y="35"/>
                    <a:pt x="10" y="37"/>
                    <a:pt x="9" y="37"/>
                  </a:cubicBezTo>
                  <a:cubicBezTo>
                    <a:pt x="8" y="38"/>
                    <a:pt x="7" y="39"/>
                    <a:pt x="6" y="41"/>
                  </a:cubicBezTo>
                  <a:cubicBezTo>
                    <a:pt x="6" y="40"/>
                    <a:pt x="5" y="39"/>
                    <a:pt x="5" y="38"/>
                  </a:cubicBezTo>
                  <a:cubicBezTo>
                    <a:pt x="5" y="37"/>
                    <a:pt x="6" y="36"/>
                    <a:pt x="5" y="35"/>
                  </a:cubicBezTo>
                  <a:cubicBezTo>
                    <a:pt x="5" y="35"/>
                    <a:pt x="3" y="34"/>
                    <a:pt x="3" y="34"/>
                  </a:cubicBezTo>
                  <a:cubicBezTo>
                    <a:pt x="2" y="34"/>
                    <a:pt x="1" y="33"/>
                    <a:pt x="1" y="33"/>
                  </a:cubicBezTo>
                  <a:cubicBezTo>
                    <a:pt x="0" y="33"/>
                    <a:pt x="0" y="32"/>
                    <a:pt x="0" y="31"/>
                  </a:cubicBezTo>
                  <a:cubicBezTo>
                    <a:pt x="0" y="31"/>
                    <a:pt x="1" y="29"/>
                    <a:pt x="1" y="29"/>
                  </a:cubicBezTo>
                  <a:cubicBezTo>
                    <a:pt x="1" y="29"/>
                    <a:pt x="2" y="28"/>
                    <a:pt x="2" y="27"/>
                  </a:cubicBezTo>
                  <a:cubicBezTo>
                    <a:pt x="2" y="27"/>
                    <a:pt x="2" y="26"/>
                    <a:pt x="1" y="26"/>
                  </a:cubicBezTo>
                  <a:cubicBezTo>
                    <a:pt x="1" y="25"/>
                    <a:pt x="0" y="25"/>
                    <a:pt x="0" y="25"/>
                  </a:cubicBezTo>
                  <a:cubicBezTo>
                    <a:pt x="0" y="25"/>
                    <a:pt x="0" y="23"/>
                    <a:pt x="0" y="23"/>
                  </a:cubicBezTo>
                  <a:cubicBezTo>
                    <a:pt x="0" y="22"/>
                    <a:pt x="2" y="23"/>
                    <a:pt x="2" y="22"/>
                  </a:cubicBezTo>
                  <a:cubicBezTo>
                    <a:pt x="2" y="22"/>
                    <a:pt x="3" y="21"/>
                    <a:pt x="3" y="21"/>
                  </a:cubicBezTo>
                  <a:cubicBezTo>
                    <a:pt x="3" y="20"/>
                    <a:pt x="3" y="20"/>
                    <a:pt x="3" y="20"/>
                  </a:cubicBezTo>
                  <a:cubicBezTo>
                    <a:pt x="3" y="20"/>
                    <a:pt x="4" y="20"/>
                    <a:pt x="4" y="20"/>
                  </a:cubicBezTo>
                  <a:cubicBezTo>
                    <a:pt x="4" y="20"/>
                    <a:pt x="5" y="20"/>
                    <a:pt x="6" y="20"/>
                  </a:cubicBezTo>
                  <a:cubicBezTo>
                    <a:pt x="6" y="20"/>
                    <a:pt x="8" y="20"/>
                    <a:pt x="9" y="20"/>
                  </a:cubicBezTo>
                  <a:cubicBezTo>
                    <a:pt x="9" y="20"/>
                    <a:pt x="10" y="20"/>
                    <a:pt x="11" y="20"/>
                  </a:cubicBezTo>
                  <a:cubicBezTo>
                    <a:pt x="12" y="20"/>
                    <a:pt x="13" y="20"/>
                    <a:pt x="14" y="20"/>
                  </a:cubicBezTo>
                  <a:cubicBezTo>
                    <a:pt x="14" y="20"/>
                    <a:pt x="15" y="19"/>
                    <a:pt x="16" y="19"/>
                  </a:cubicBezTo>
                  <a:cubicBezTo>
                    <a:pt x="16" y="19"/>
                    <a:pt x="17" y="19"/>
                    <a:pt x="17" y="19"/>
                  </a:cubicBezTo>
                  <a:cubicBezTo>
                    <a:pt x="18" y="19"/>
                    <a:pt x="18" y="20"/>
                    <a:pt x="18" y="20"/>
                  </a:cubicBezTo>
                  <a:cubicBezTo>
                    <a:pt x="19" y="21"/>
                    <a:pt x="20" y="21"/>
                    <a:pt x="20" y="22"/>
                  </a:cubicBezTo>
                  <a:cubicBezTo>
                    <a:pt x="20" y="22"/>
                    <a:pt x="19" y="23"/>
                    <a:pt x="20" y="24"/>
                  </a:cubicBezTo>
                  <a:cubicBezTo>
                    <a:pt x="20" y="24"/>
                    <a:pt x="21" y="24"/>
                    <a:pt x="21" y="24"/>
                  </a:cubicBezTo>
                  <a:cubicBezTo>
                    <a:pt x="22" y="24"/>
                    <a:pt x="23" y="23"/>
                    <a:pt x="23" y="22"/>
                  </a:cubicBezTo>
                  <a:cubicBezTo>
                    <a:pt x="23" y="22"/>
                    <a:pt x="24" y="21"/>
                    <a:pt x="24" y="20"/>
                  </a:cubicBezTo>
                  <a:cubicBezTo>
                    <a:pt x="24" y="20"/>
                    <a:pt x="25" y="20"/>
                    <a:pt x="26" y="20"/>
                  </a:cubicBezTo>
                  <a:cubicBezTo>
                    <a:pt x="26" y="19"/>
                    <a:pt x="26" y="19"/>
                    <a:pt x="26"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303">
              <a:extLst>
                <a:ext uri="{FF2B5EF4-FFF2-40B4-BE49-F238E27FC236}">
                  <a16:creationId xmlns:a16="http://schemas.microsoft.com/office/drawing/2014/main" id="{68D64F0F-9D36-4C30-BBF7-1719AD49C5DA}"/>
                </a:ext>
              </a:extLst>
            </p:cNvPr>
            <p:cNvSpPr>
              <a:spLocks/>
            </p:cNvSpPr>
            <p:nvPr/>
          </p:nvSpPr>
          <p:spPr bwMode="auto">
            <a:xfrm>
              <a:off x="5408120" y="3311718"/>
              <a:ext cx="172179" cy="142235"/>
            </a:xfrm>
            <a:custGeom>
              <a:avLst/>
              <a:gdLst/>
              <a:ahLst/>
              <a:cxnLst>
                <a:cxn ang="0">
                  <a:pos x="53" y="4"/>
                </a:cxn>
                <a:cxn ang="0">
                  <a:pos x="54" y="5"/>
                </a:cxn>
                <a:cxn ang="0">
                  <a:pos x="56" y="10"/>
                </a:cxn>
                <a:cxn ang="0">
                  <a:pos x="53" y="13"/>
                </a:cxn>
                <a:cxn ang="0">
                  <a:pos x="54" y="16"/>
                </a:cxn>
                <a:cxn ang="0">
                  <a:pos x="57" y="19"/>
                </a:cxn>
                <a:cxn ang="0">
                  <a:pos x="56" y="25"/>
                </a:cxn>
                <a:cxn ang="0">
                  <a:pos x="56" y="33"/>
                </a:cxn>
                <a:cxn ang="0">
                  <a:pos x="58" y="35"/>
                </a:cxn>
                <a:cxn ang="0">
                  <a:pos x="55" y="38"/>
                </a:cxn>
                <a:cxn ang="0">
                  <a:pos x="56" y="41"/>
                </a:cxn>
                <a:cxn ang="0">
                  <a:pos x="53" y="41"/>
                </a:cxn>
                <a:cxn ang="0">
                  <a:pos x="52" y="41"/>
                </a:cxn>
                <a:cxn ang="0">
                  <a:pos x="47" y="40"/>
                </a:cxn>
                <a:cxn ang="0">
                  <a:pos x="42" y="43"/>
                </a:cxn>
                <a:cxn ang="0">
                  <a:pos x="35" y="46"/>
                </a:cxn>
                <a:cxn ang="0">
                  <a:pos x="29" y="47"/>
                </a:cxn>
                <a:cxn ang="0">
                  <a:pos x="26" y="47"/>
                </a:cxn>
                <a:cxn ang="0">
                  <a:pos x="22" y="46"/>
                </a:cxn>
                <a:cxn ang="0">
                  <a:pos x="19" y="45"/>
                </a:cxn>
                <a:cxn ang="0">
                  <a:pos x="20" y="42"/>
                </a:cxn>
                <a:cxn ang="0">
                  <a:pos x="22" y="39"/>
                </a:cxn>
                <a:cxn ang="0">
                  <a:pos x="23" y="35"/>
                </a:cxn>
                <a:cxn ang="0">
                  <a:pos x="25" y="32"/>
                </a:cxn>
                <a:cxn ang="0">
                  <a:pos x="28" y="29"/>
                </a:cxn>
                <a:cxn ang="0">
                  <a:pos x="30" y="25"/>
                </a:cxn>
                <a:cxn ang="0">
                  <a:pos x="31" y="22"/>
                </a:cxn>
                <a:cxn ang="0">
                  <a:pos x="29" y="19"/>
                </a:cxn>
                <a:cxn ang="0">
                  <a:pos x="23" y="20"/>
                </a:cxn>
                <a:cxn ang="0">
                  <a:pos x="18" y="21"/>
                </a:cxn>
                <a:cxn ang="0">
                  <a:pos x="11" y="22"/>
                </a:cxn>
                <a:cxn ang="0">
                  <a:pos x="7" y="21"/>
                </a:cxn>
                <a:cxn ang="0">
                  <a:pos x="1" y="18"/>
                </a:cxn>
                <a:cxn ang="0">
                  <a:pos x="1" y="14"/>
                </a:cxn>
                <a:cxn ang="0">
                  <a:pos x="0" y="11"/>
                </a:cxn>
                <a:cxn ang="0">
                  <a:pos x="0" y="6"/>
                </a:cxn>
                <a:cxn ang="0">
                  <a:pos x="1" y="4"/>
                </a:cxn>
                <a:cxn ang="0">
                  <a:pos x="4" y="4"/>
                </a:cxn>
                <a:cxn ang="0">
                  <a:pos x="10" y="6"/>
                </a:cxn>
                <a:cxn ang="0">
                  <a:pos x="14" y="4"/>
                </a:cxn>
                <a:cxn ang="0">
                  <a:pos x="19" y="3"/>
                </a:cxn>
                <a:cxn ang="0">
                  <a:pos x="25" y="4"/>
                </a:cxn>
                <a:cxn ang="0">
                  <a:pos x="29" y="3"/>
                </a:cxn>
                <a:cxn ang="0">
                  <a:pos x="32" y="5"/>
                </a:cxn>
                <a:cxn ang="0">
                  <a:pos x="35" y="3"/>
                </a:cxn>
                <a:cxn ang="0">
                  <a:pos x="41" y="0"/>
                </a:cxn>
                <a:cxn ang="0">
                  <a:pos x="47" y="1"/>
                </a:cxn>
                <a:cxn ang="0">
                  <a:pos x="49" y="3"/>
                </a:cxn>
                <a:cxn ang="0">
                  <a:pos x="53" y="4"/>
                </a:cxn>
              </a:cxnLst>
              <a:rect l="0" t="0" r="r" b="b"/>
              <a:pathLst>
                <a:path w="58" h="48">
                  <a:moveTo>
                    <a:pt x="53" y="4"/>
                  </a:moveTo>
                  <a:cubicBezTo>
                    <a:pt x="53" y="4"/>
                    <a:pt x="53" y="4"/>
                    <a:pt x="53" y="4"/>
                  </a:cubicBezTo>
                  <a:cubicBezTo>
                    <a:pt x="53" y="4"/>
                    <a:pt x="53" y="4"/>
                    <a:pt x="53" y="4"/>
                  </a:cubicBezTo>
                  <a:cubicBezTo>
                    <a:pt x="53" y="4"/>
                    <a:pt x="54" y="5"/>
                    <a:pt x="54" y="5"/>
                  </a:cubicBezTo>
                  <a:cubicBezTo>
                    <a:pt x="55" y="5"/>
                    <a:pt x="56" y="7"/>
                    <a:pt x="56" y="7"/>
                  </a:cubicBezTo>
                  <a:cubicBezTo>
                    <a:pt x="56" y="8"/>
                    <a:pt x="56" y="10"/>
                    <a:pt x="56" y="10"/>
                  </a:cubicBezTo>
                  <a:cubicBezTo>
                    <a:pt x="56" y="11"/>
                    <a:pt x="55" y="12"/>
                    <a:pt x="55" y="12"/>
                  </a:cubicBezTo>
                  <a:cubicBezTo>
                    <a:pt x="54" y="13"/>
                    <a:pt x="54" y="13"/>
                    <a:pt x="53" y="13"/>
                  </a:cubicBezTo>
                  <a:cubicBezTo>
                    <a:pt x="53" y="13"/>
                    <a:pt x="53" y="14"/>
                    <a:pt x="53" y="14"/>
                  </a:cubicBezTo>
                  <a:cubicBezTo>
                    <a:pt x="53" y="15"/>
                    <a:pt x="53" y="16"/>
                    <a:pt x="54" y="16"/>
                  </a:cubicBezTo>
                  <a:cubicBezTo>
                    <a:pt x="54" y="17"/>
                    <a:pt x="55" y="17"/>
                    <a:pt x="55" y="18"/>
                  </a:cubicBezTo>
                  <a:cubicBezTo>
                    <a:pt x="56" y="18"/>
                    <a:pt x="56" y="19"/>
                    <a:pt x="57" y="19"/>
                  </a:cubicBezTo>
                  <a:cubicBezTo>
                    <a:pt x="57" y="20"/>
                    <a:pt x="57" y="21"/>
                    <a:pt x="57" y="22"/>
                  </a:cubicBezTo>
                  <a:cubicBezTo>
                    <a:pt x="57" y="23"/>
                    <a:pt x="57" y="24"/>
                    <a:pt x="56" y="25"/>
                  </a:cubicBezTo>
                  <a:cubicBezTo>
                    <a:pt x="56" y="26"/>
                    <a:pt x="55" y="28"/>
                    <a:pt x="55" y="30"/>
                  </a:cubicBezTo>
                  <a:cubicBezTo>
                    <a:pt x="55" y="30"/>
                    <a:pt x="56" y="32"/>
                    <a:pt x="56" y="33"/>
                  </a:cubicBezTo>
                  <a:cubicBezTo>
                    <a:pt x="56" y="33"/>
                    <a:pt x="57" y="34"/>
                    <a:pt x="57" y="35"/>
                  </a:cubicBezTo>
                  <a:cubicBezTo>
                    <a:pt x="58" y="35"/>
                    <a:pt x="58" y="35"/>
                    <a:pt x="58" y="35"/>
                  </a:cubicBezTo>
                  <a:cubicBezTo>
                    <a:pt x="58" y="35"/>
                    <a:pt x="57" y="36"/>
                    <a:pt x="57" y="36"/>
                  </a:cubicBezTo>
                  <a:cubicBezTo>
                    <a:pt x="56" y="37"/>
                    <a:pt x="55" y="37"/>
                    <a:pt x="55" y="38"/>
                  </a:cubicBezTo>
                  <a:cubicBezTo>
                    <a:pt x="55" y="38"/>
                    <a:pt x="55" y="39"/>
                    <a:pt x="55" y="39"/>
                  </a:cubicBezTo>
                  <a:cubicBezTo>
                    <a:pt x="55" y="39"/>
                    <a:pt x="56" y="40"/>
                    <a:pt x="56" y="41"/>
                  </a:cubicBezTo>
                  <a:cubicBezTo>
                    <a:pt x="56" y="41"/>
                    <a:pt x="55" y="41"/>
                    <a:pt x="55" y="42"/>
                  </a:cubicBezTo>
                  <a:cubicBezTo>
                    <a:pt x="54" y="42"/>
                    <a:pt x="53" y="41"/>
                    <a:pt x="53" y="41"/>
                  </a:cubicBezTo>
                  <a:cubicBezTo>
                    <a:pt x="53" y="41"/>
                    <a:pt x="53" y="41"/>
                    <a:pt x="53" y="41"/>
                  </a:cubicBezTo>
                  <a:cubicBezTo>
                    <a:pt x="52" y="41"/>
                    <a:pt x="52" y="41"/>
                    <a:pt x="52" y="41"/>
                  </a:cubicBezTo>
                  <a:cubicBezTo>
                    <a:pt x="52" y="41"/>
                    <a:pt x="51" y="41"/>
                    <a:pt x="50" y="40"/>
                  </a:cubicBezTo>
                  <a:cubicBezTo>
                    <a:pt x="49" y="40"/>
                    <a:pt x="48" y="40"/>
                    <a:pt x="47" y="40"/>
                  </a:cubicBezTo>
                  <a:cubicBezTo>
                    <a:pt x="46" y="41"/>
                    <a:pt x="44" y="41"/>
                    <a:pt x="43" y="41"/>
                  </a:cubicBezTo>
                  <a:cubicBezTo>
                    <a:pt x="43" y="42"/>
                    <a:pt x="42" y="43"/>
                    <a:pt x="42" y="43"/>
                  </a:cubicBezTo>
                  <a:cubicBezTo>
                    <a:pt x="41" y="44"/>
                    <a:pt x="40" y="45"/>
                    <a:pt x="39" y="45"/>
                  </a:cubicBezTo>
                  <a:cubicBezTo>
                    <a:pt x="38" y="45"/>
                    <a:pt x="36" y="45"/>
                    <a:pt x="35" y="46"/>
                  </a:cubicBezTo>
                  <a:cubicBezTo>
                    <a:pt x="34" y="46"/>
                    <a:pt x="33" y="47"/>
                    <a:pt x="32" y="47"/>
                  </a:cubicBezTo>
                  <a:cubicBezTo>
                    <a:pt x="31" y="47"/>
                    <a:pt x="29" y="47"/>
                    <a:pt x="29" y="47"/>
                  </a:cubicBezTo>
                  <a:cubicBezTo>
                    <a:pt x="28" y="47"/>
                    <a:pt x="27" y="47"/>
                    <a:pt x="26" y="48"/>
                  </a:cubicBezTo>
                  <a:cubicBezTo>
                    <a:pt x="26" y="47"/>
                    <a:pt x="26" y="47"/>
                    <a:pt x="26" y="47"/>
                  </a:cubicBezTo>
                  <a:cubicBezTo>
                    <a:pt x="26" y="46"/>
                    <a:pt x="25" y="46"/>
                    <a:pt x="25" y="46"/>
                  </a:cubicBezTo>
                  <a:cubicBezTo>
                    <a:pt x="24" y="45"/>
                    <a:pt x="23" y="46"/>
                    <a:pt x="22" y="46"/>
                  </a:cubicBezTo>
                  <a:cubicBezTo>
                    <a:pt x="22" y="46"/>
                    <a:pt x="21" y="46"/>
                    <a:pt x="21" y="46"/>
                  </a:cubicBezTo>
                  <a:cubicBezTo>
                    <a:pt x="20" y="45"/>
                    <a:pt x="19" y="45"/>
                    <a:pt x="19" y="45"/>
                  </a:cubicBezTo>
                  <a:cubicBezTo>
                    <a:pt x="19" y="44"/>
                    <a:pt x="19" y="43"/>
                    <a:pt x="19" y="43"/>
                  </a:cubicBezTo>
                  <a:cubicBezTo>
                    <a:pt x="19" y="42"/>
                    <a:pt x="20" y="42"/>
                    <a:pt x="20" y="42"/>
                  </a:cubicBezTo>
                  <a:cubicBezTo>
                    <a:pt x="20" y="41"/>
                    <a:pt x="21" y="41"/>
                    <a:pt x="21" y="41"/>
                  </a:cubicBezTo>
                  <a:cubicBezTo>
                    <a:pt x="21" y="40"/>
                    <a:pt x="22" y="40"/>
                    <a:pt x="22" y="39"/>
                  </a:cubicBezTo>
                  <a:cubicBezTo>
                    <a:pt x="22" y="39"/>
                    <a:pt x="23" y="38"/>
                    <a:pt x="23" y="37"/>
                  </a:cubicBezTo>
                  <a:cubicBezTo>
                    <a:pt x="23" y="37"/>
                    <a:pt x="23" y="36"/>
                    <a:pt x="23" y="35"/>
                  </a:cubicBezTo>
                  <a:cubicBezTo>
                    <a:pt x="23" y="35"/>
                    <a:pt x="23" y="34"/>
                    <a:pt x="23" y="33"/>
                  </a:cubicBezTo>
                  <a:cubicBezTo>
                    <a:pt x="24" y="33"/>
                    <a:pt x="24" y="32"/>
                    <a:pt x="25" y="32"/>
                  </a:cubicBezTo>
                  <a:cubicBezTo>
                    <a:pt x="25" y="31"/>
                    <a:pt x="27" y="31"/>
                    <a:pt x="27" y="30"/>
                  </a:cubicBezTo>
                  <a:cubicBezTo>
                    <a:pt x="27" y="30"/>
                    <a:pt x="28" y="29"/>
                    <a:pt x="28" y="29"/>
                  </a:cubicBezTo>
                  <a:cubicBezTo>
                    <a:pt x="28" y="28"/>
                    <a:pt x="28" y="27"/>
                    <a:pt x="29" y="27"/>
                  </a:cubicBezTo>
                  <a:cubicBezTo>
                    <a:pt x="29" y="26"/>
                    <a:pt x="30" y="26"/>
                    <a:pt x="30" y="25"/>
                  </a:cubicBezTo>
                  <a:cubicBezTo>
                    <a:pt x="30" y="25"/>
                    <a:pt x="31" y="24"/>
                    <a:pt x="31" y="23"/>
                  </a:cubicBezTo>
                  <a:cubicBezTo>
                    <a:pt x="31" y="23"/>
                    <a:pt x="31" y="22"/>
                    <a:pt x="31" y="22"/>
                  </a:cubicBezTo>
                  <a:cubicBezTo>
                    <a:pt x="31" y="21"/>
                    <a:pt x="31" y="20"/>
                    <a:pt x="30" y="20"/>
                  </a:cubicBezTo>
                  <a:cubicBezTo>
                    <a:pt x="30" y="19"/>
                    <a:pt x="29" y="19"/>
                    <a:pt x="29" y="19"/>
                  </a:cubicBezTo>
                  <a:cubicBezTo>
                    <a:pt x="28" y="19"/>
                    <a:pt x="26" y="19"/>
                    <a:pt x="25" y="19"/>
                  </a:cubicBezTo>
                  <a:cubicBezTo>
                    <a:pt x="25" y="19"/>
                    <a:pt x="24" y="19"/>
                    <a:pt x="23" y="20"/>
                  </a:cubicBezTo>
                  <a:cubicBezTo>
                    <a:pt x="23" y="20"/>
                    <a:pt x="21" y="19"/>
                    <a:pt x="21" y="19"/>
                  </a:cubicBezTo>
                  <a:cubicBezTo>
                    <a:pt x="20" y="19"/>
                    <a:pt x="18" y="21"/>
                    <a:pt x="18" y="21"/>
                  </a:cubicBezTo>
                  <a:cubicBezTo>
                    <a:pt x="17" y="21"/>
                    <a:pt x="15" y="22"/>
                    <a:pt x="14" y="22"/>
                  </a:cubicBezTo>
                  <a:cubicBezTo>
                    <a:pt x="14" y="22"/>
                    <a:pt x="12" y="22"/>
                    <a:pt x="11" y="22"/>
                  </a:cubicBezTo>
                  <a:cubicBezTo>
                    <a:pt x="11" y="22"/>
                    <a:pt x="9" y="22"/>
                    <a:pt x="8" y="22"/>
                  </a:cubicBezTo>
                  <a:cubicBezTo>
                    <a:pt x="8" y="22"/>
                    <a:pt x="7" y="21"/>
                    <a:pt x="7" y="21"/>
                  </a:cubicBezTo>
                  <a:cubicBezTo>
                    <a:pt x="6" y="21"/>
                    <a:pt x="4" y="22"/>
                    <a:pt x="3" y="21"/>
                  </a:cubicBezTo>
                  <a:cubicBezTo>
                    <a:pt x="2" y="21"/>
                    <a:pt x="1" y="19"/>
                    <a:pt x="1" y="18"/>
                  </a:cubicBezTo>
                  <a:cubicBezTo>
                    <a:pt x="1" y="17"/>
                    <a:pt x="1" y="16"/>
                    <a:pt x="1" y="15"/>
                  </a:cubicBezTo>
                  <a:cubicBezTo>
                    <a:pt x="1" y="15"/>
                    <a:pt x="1" y="14"/>
                    <a:pt x="1" y="14"/>
                  </a:cubicBezTo>
                  <a:cubicBezTo>
                    <a:pt x="1" y="13"/>
                    <a:pt x="1" y="12"/>
                    <a:pt x="1" y="12"/>
                  </a:cubicBezTo>
                  <a:cubicBezTo>
                    <a:pt x="0" y="11"/>
                    <a:pt x="0" y="11"/>
                    <a:pt x="0" y="11"/>
                  </a:cubicBezTo>
                  <a:cubicBezTo>
                    <a:pt x="0" y="11"/>
                    <a:pt x="0" y="10"/>
                    <a:pt x="0" y="10"/>
                  </a:cubicBezTo>
                  <a:cubicBezTo>
                    <a:pt x="0" y="9"/>
                    <a:pt x="0" y="7"/>
                    <a:pt x="0" y="6"/>
                  </a:cubicBezTo>
                  <a:cubicBezTo>
                    <a:pt x="0" y="5"/>
                    <a:pt x="0" y="5"/>
                    <a:pt x="0" y="4"/>
                  </a:cubicBezTo>
                  <a:cubicBezTo>
                    <a:pt x="0" y="4"/>
                    <a:pt x="0" y="4"/>
                    <a:pt x="1" y="4"/>
                  </a:cubicBezTo>
                  <a:cubicBezTo>
                    <a:pt x="1" y="4"/>
                    <a:pt x="2" y="4"/>
                    <a:pt x="2" y="4"/>
                  </a:cubicBezTo>
                  <a:cubicBezTo>
                    <a:pt x="3" y="4"/>
                    <a:pt x="4" y="4"/>
                    <a:pt x="4" y="4"/>
                  </a:cubicBezTo>
                  <a:cubicBezTo>
                    <a:pt x="5" y="4"/>
                    <a:pt x="7" y="5"/>
                    <a:pt x="8" y="5"/>
                  </a:cubicBezTo>
                  <a:cubicBezTo>
                    <a:pt x="8" y="5"/>
                    <a:pt x="9" y="6"/>
                    <a:pt x="10" y="6"/>
                  </a:cubicBezTo>
                  <a:cubicBezTo>
                    <a:pt x="11" y="6"/>
                    <a:pt x="12" y="6"/>
                    <a:pt x="12" y="6"/>
                  </a:cubicBezTo>
                  <a:cubicBezTo>
                    <a:pt x="13" y="5"/>
                    <a:pt x="13" y="4"/>
                    <a:pt x="14" y="4"/>
                  </a:cubicBezTo>
                  <a:cubicBezTo>
                    <a:pt x="14" y="3"/>
                    <a:pt x="16" y="2"/>
                    <a:pt x="17" y="2"/>
                  </a:cubicBezTo>
                  <a:cubicBezTo>
                    <a:pt x="18" y="2"/>
                    <a:pt x="19" y="3"/>
                    <a:pt x="19" y="3"/>
                  </a:cubicBezTo>
                  <a:cubicBezTo>
                    <a:pt x="20" y="3"/>
                    <a:pt x="20" y="4"/>
                    <a:pt x="21" y="4"/>
                  </a:cubicBezTo>
                  <a:cubicBezTo>
                    <a:pt x="22" y="4"/>
                    <a:pt x="24" y="4"/>
                    <a:pt x="25" y="4"/>
                  </a:cubicBezTo>
                  <a:cubicBezTo>
                    <a:pt x="25" y="4"/>
                    <a:pt x="27" y="4"/>
                    <a:pt x="27" y="3"/>
                  </a:cubicBezTo>
                  <a:cubicBezTo>
                    <a:pt x="28" y="3"/>
                    <a:pt x="28" y="3"/>
                    <a:pt x="29" y="3"/>
                  </a:cubicBezTo>
                  <a:cubicBezTo>
                    <a:pt x="29" y="3"/>
                    <a:pt x="30" y="3"/>
                    <a:pt x="31" y="3"/>
                  </a:cubicBezTo>
                  <a:cubicBezTo>
                    <a:pt x="31" y="4"/>
                    <a:pt x="32" y="5"/>
                    <a:pt x="32" y="5"/>
                  </a:cubicBezTo>
                  <a:cubicBezTo>
                    <a:pt x="33" y="5"/>
                    <a:pt x="34" y="4"/>
                    <a:pt x="34" y="4"/>
                  </a:cubicBezTo>
                  <a:cubicBezTo>
                    <a:pt x="34" y="4"/>
                    <a:pt x="35" y="3"/>
                    <a:pt x="35" y="3"/>
                  </a:cubicBezTo>
                  <a:cubicBezTo>
                    <a:pt x="36" y="2"/>
                    <a:pt x="36" y="1"/>
                    <a:pt x="37" y="1"/>
                  </a:cubicBezTo>
                  <a:cubicBezTo>
                    <a:pt x="38" y="0"/>
                    <a:pt x="40" y="0"/>
                    <a:pt x="41" y="0"/>
                  </a:cubicBezTo>
                  <a:cubicBezTo>
                    <a:pt x="42" y="0"/>
                    <a:pt x="43" y="0"/>
                    <a:pt x="44" y="0"/>
                  </a:cubicBezTo>
                  <a:cubicBezTo>
                    <a:pt x="45" y="0"/>
                    <a:pt x="46" y="1"/>
                    <a:pt x="47" y="1"/>
                  </a:cubicBezTo>
                  <a:cubicBezTo>
                    <a:pt x="47" y="1"/>
                    <a:pt x="48" y="1"/>
                    <a:pt x="48" y="1"/>
                  </a:cubicBezTo>
                  <a:cubicBezTo>
                    <a:pt x="49" y="2"/>
                    <a:pt x="49" y="3"/>
                    <a:pt x="49" y="3"/>
                  </a:cubicBezTo>
                  <a:cubicBezTo>
                    <a:pt x="49" y="4"/>
                    <a:pt x="50" y="4"/>
                    <a:pt x="50" y="5"/>
                  </a:cubicBezTo>
                  <a:cubicBezTo>
                    <a:pt x="51" y="5"/>
                    <a:pt x="52" y="4"/>
                    <a:pt x="53"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304">
              <a:extLst>
                <a:ext uri="{FF2B5EF4-FFF2-40B4-BE49-F238E27FC236}">
                  <a16:creationId xmlns:a16="http://schemas.microsoft.com/office/drawing/2014/main" id="{8764F99D-E37F-4ABC-AB41-923CB00BDF73}"/>
                </a:ext>
              </a:extLst>
            </p:cNvPr>
            <p:cNvSpPr>
              <a:spLocks/>
            </p:cNvSpPr>
            <p:nvPr/>
          </p:nvSpPr>
          <p:spPr bwMode="auto">
            <a:xfrm>
              <a:off x="5565327" y="3324196"/>
              <a:ext cx="79851" cy="99813"/>
            </a:xfrm>
            <a:custGeom>
              <a:avLst/>
              <a:gdLst/>
              <a:ahLst/>
              <a:cxnLst>
                <a:cxn ang="0">
                  <a:pos x="5" y="31"/>
                </a:cxn>
                <a:cxn ang="0">
                  <a:pos x="4" y="31"/>
                </a:cxn>
                <a:cxn ang="0">
                  <a:pos x="3" y="29"/>
                </a:cxn>
                <a:cxn ang="0">
                  <a:pos x="2" y="26"/>
                </a:cxn>
                <a:cxn ang="0">
                  <a:pos x="3" y="21"/>
                </a:cxn>
                <a:cxn ang="0">
                  <a:pos x="4" y="18"/>
                </a:cxn>
                <a:cxn ang="0">
                  <a:pos x="4" y="15"/>
                </a:cxn>
                <a:cxn ang="0">
                  <a:pos x="2" y="14"/>
                </a:cxn>
                <a:cxn ang="0">
                  <a:pos x="1" y="12"/>
                </a:cxn>
                <a:cxn ang="0">
                  <a:pos x="0" y="10"/>
                </a:cxn>
                <a:cxn ang="0">
                  <a:pos x="0" y="9"/>
                </a:cxn>
                <a:cxn ang="0">
                  <a:pos x="2" y="8"/>
                </a:cxn>
                <a:cxn ang="0">
                  <a:pos x="3" y="6"/>
                </a:cxn>
                <a:cxn ang="0">
                  <a:pos x="3" y="3"/>
                </a:cxn>
                <a:cxn ang="0">
                  <a:pos x="1" y="1"/>
                </a:cxn>
                <a:cxn ang="0">
                  <a:pos x="0" y="0"/>
                </a:cxn>
                <a:cxn ang="0">
                  <a:pos x="0" y="0"/>
                </a:cxn>
                <a:cxn ang="0">
                  <a:pos x="2" y="0"/>
                </a:cxn>
                <a:cxn ang="0">
                  <a:pos x="5" y="0"/>
                </a:cxn>
                <a:cxn ang="0">
                  <a:pos x="7" y="0"/>
                </a:cxn>
                <a:cxn ang="0">
                  <a:pos x="9" y="0"/>
                </a:cxn>
                <a:cxn ang="0">
                  <a:pos x="9" y="1"/>
                </a:cxn>
                <a:cxn ang="0">
                  <a:pos x="10" y="2"/>
                </a:cxn>
                <a:cxn ang="0">
                  <a:pos x="13" y="3"/>
                </a:cxn>
                <a:cxn ang="0">
                  <a:pos x="14" y="4"/>
                </a:cxn>
                <a:cxn ang="0">
                  <a:pos x="17" y="5"/>
                </a:cxn>
                <a:cxn ang="0">
                  <a:pos x="21" y="5"/>
                </a:cxn>
                <a:cxn ang="0">
                  <a:pos x="24" y="5"/>
                </a:cxn>
                <a:cxn ang="0">
                  <a:pos x="24" y="6"/>
                </a:cxn>
                <a:cxn ang="0">
                  <a:pos x="23" y="7"/>
                </a:cxn>
                <a:cxn ang="0">
                  <a:pos x="21" y="8"/>
                </a:cxn>
                <a:cxn ang="0">
                  <a:pos x="21" y="10"/>
                </a:cxn>
                <a:cxn ang="0">
                  <a:pos x="22" y="11"/>
                </a:cxn>
                <a:cxn ang="0">
                  <a:pos x="23" y="12"/>
                </a:cxn>
                <a:cxn ang="0">
                  <a:pos x="22" y="14"/>
                </a:cxn>
                <a:cxn ang="0">
                  <a:pos x="21" y="16"/>
                </a:cxn>
                <a:cxn ang="0">
                  <a:pos x="22" y="18"/>
                </a:cxn>
                <a:cxn ang="0">
                  <a:pos x="24" y="19"/>
                </a:cxn>
                <a:cxn ang="0">
                  <a:pos x="26" y="20"/>
                </a:cxn>
                <a:cxn ang="0">
                  <a:pos x="26" y="23"/>
                </a:cxn>
                <a:cxn ang="0">
                  <a:pos x="27" y="26"/>
                </a:cxn>
                <a:cxn ang="0">
                  <a:pos x="26" y="27"/>
                </a:cxn>
                <a:cxn ang="0">
                  <a:pos x="22" y="30"/>
                </a:cxn>
                <a:cxn ang="0">
                  <a:pos x="20" y="33"/>
                </a:cxn>
                <a:cxn ang="0">
                  <a:pos x="20" y="34"/>
                </a:cxn>
                <a:cxn ang="0">
                  <a:pos x="20" y="33"/>
                </a:cxn>
                <a:cxn ang="0">
                  <a:pos x="18" y="32"/>
                </a:cxn>
                <a:cxn ang="0">
                  <a:pos x="16" y="31"/>
                </a:cxn>
                <a:cxn ang="0">
                  <a:pos x="15" y="32"/>
                </a:cxn>
                <a:cxn ang="0">
                  <a:pos x="14" y="33"/>
                </a:cxn>
                <a:cxn ang="0">
                  <a:pos x="13" y="33"/>
                </a:cxn>
                <a:cxn ang="0">
                  <a:pos x="12" y="31"/>
                </a:cxn>
                <a:cxn ang="0">
                  <a:pos x="10" y="30"/>
                </a:cxn>
                <a:cxn ang="0">
                  <a:pos x="8" y="30"/>
                </a:cxn>
                <a:cxn ang="0">
                  <a:pos x="7" y="31"/>
                </a:cxn>
                <a:cxn ang="0">
                  <a:pos x="5" y="31"/>
                </a:cxn>
              </a:cxnLst>
              <a:rect l="0" t="0" r="r" b="b"/>
              <a:pathLst>
                <a:path w="27" h="34">
                  <a:moveTo>
                    <a:pt x="5" y="31"/>
                  </a:moveTo>
                  <a:cubicBezTo>
                    <a:pt x="5" y="31"/>
                    <a:pt x="5" y="31"/>
                    <a:pt x="4" y="31"/>
                  </a:cubicBezTo>
                  <a:cubicBezTo>
                    <a:pt x="4" y="30"/>
                    <a:pt x="3" y="29"/>
                    <a:pt x="3" y="29"/>
                  </a:cubicBezTo>
                  <a:cubicBezTo>
                    <a:pt x="3" y="28"/>
                    <a:pt x="2" y="26"/>
                    <a:pt x="2" y="26"/>
                  </a:cubicBezTo>
                  <a:cubicBezTo>
                    <a:pt x="2" y="24"/>
                    <a:pt x="3" y="22"/>
                    <a:pt x="3" y="21"/>
                  </a:cubicBezTo>
                  <a:cubicBezTo>
                    <a:pt x="4" y="20"/>
                    <a:pt x="4" y="19"/>
                    <a:pt x="4" y="18"/>
                  </a:cubicBezTo>
                  <a:cubicBezTo>
                    <a:pt x="4" y="17"/>
                    <a:pt x="4" y="16"/>
                    <a:pt x="4" y="15"/>
                  </a:cubicBezTo>
                  <a:cubicBezTo>
                    <a:pt x="3" y="15"/>
                    <a:pt x="3" y="14"/>
                    <a:pt x="2" y="14"/>
                  </a:cubicBezTo>
                  <a:cubicBezTo>
                    <a:pt x="2" y="13"/>
                    <a:pt x="1" y="13"/>
                    <a:pt x="1" y="12"/>
                  </a:cubicBezTo>
                  <a:cubicBezTo>
                    <a:pt x="0" y="12"/>
                    <a:pt x="0" y="11"/>
                    <a:pt x="0" y="10"/>
                  </a:cubicBezTo>
                  <a:cubicBezTo>
                    <a:pt x="0" y="10"/>
                    <a:pt x="0" y="9"/>
                    <a:pt x="0" y="9"/>
                  </a:cubicBezTo>
                  <a:cubicBezTo>
                    <a:pt x="1" y="9"/>
                    <a:pt x="1" y="9"/>
                    <a:pt x="2" y="8"/>
                  </a:cubicBezTo>
                  <a:cubicBezTo>
                    <a:pt x="2" y="8"/>
                    <a:pt x="3" y="7"/>
                    <a:pt x="3" y="6"/>
                  </a:cubicBezTo>
                  <a:cubicBezTo>
                    <a:pt x="3" y="6"/>
                    <a:pt x="3" y="4"/>
                    <a:pt x="3" y="3"/>
                  </a:cubicBezTo>
                  <a:cubicBezTo>
                    <a:pt x="3" y="3"/>
                    <a:pt x="2" y="1"/>
                    <a:pt x="1" y="1"/>
                  </a:cubicBezTo>
                  <a:cubicBezTo>
                    <a:pt x="1" y="1"/>
                    <a:pt x="0" y="0"/>
                    <a:pt x="0" y="0"/>
                  </a:cubicBezTo>
                  <a:cubicBezTo>
                    <a:pt x="0" y="0"/>
                    <a:pt x="0" y="0"/>
                    <a:pt x="0" y="0"/>
                  </a:cubicBezTo>
                  <a:cubicBezTo>
                    <a:pt x="0" y="0"/>
                    <a:pt x="1" y="0"/>
                    <a:pt x="2" y="0"/>
                  </a:cubicBezTo>
                  <a:cubicBezTo>
                    <a:pt x="3" y="0"/>
                    <a:pt x="4" y="0"/>
                    <a:pt x="5" y="0"/>
                  </a:cubicBezTo>
                  <a:cubicBezTo>
                    <a:pt x="5" y="0"/>
                    <a:pt x="6" y="0"/>
                    <a:pt x="7" y="0"/>
                  </a:cubicBezTo>
                  <a:cubicBezTo>
                    <a:pt x="7" y="0"/>
                    <a:pt x="8" y="0"/>
                    <a:pt x="9" y="0"/>
                  </a:cubicBezTo>
                  <a:cubicBezTo>
                    <a:pt x="9" y="0"/>
                    <a:pt x="9" y="0"/>
                    <a:pt x="9" y="1"/>
                  </a:cubicBezTo>
                  <a:cubicBezTo>
                    <a:pt x="9" y="1"/>
                    <a:pt x="10" y="2"/>
                    <a:pt x="10" y="2"/>
                  </a:cubicBezTo>
                  <a:cubicBezTo>
                    <a:pt x="11" y="2"/>
                    <a:pt x="12" y="3"/>
                    <a:pt x="13" y="3"/>
                  </a:cubicBezTo>
                  <a:cubicBezTo>
                    <a:pt x="13" y="3"/>
                    <a:pt x="14" y="4"/>
                    <a:pt x="14" y="4"/>
                  </a:cubicBezTo>
                  <a:cubicBezTo>
                    <a:pt x="15" y="4"/>
                    <a:pt x="16" y="5"/>
                    <a:pt x="17" y="5"/>
                  </a:cubicBezTo>
                  <a:cubicBezTo>
                    <a:pt x="18" y="5"/>
                    <a:pt x="20" y="5"/>
                    <a:pt x="21" y="5"/>
                  </a:cubicBezTo>
                  <a:cubicBezTo>
                    <a:pt x="22" y="5"/>
                    <a:pt x="23" y="5"/>
                    <a:pt x="24" y="5"/>
                  </a:cubicBezTo>
                  <a:cubicBezTo>
                    <a:pt x="24" y="5"/>
                    <a:pt x="24" y="5"/>
                    <a:pt x="24" y="6"/>
                  </a:cubicBezTo>
                  <a:cubicBezTo>
                    <a:pt x="24" y="6"/>
                    <a:pt x="23" y="7"/>
                    <a:pt x="23" y="7"/>
                  </a:cubicBezTo>
                  <a:cubicBezTo>
                    <a:pt x="23" y="8"/>
                    <a:pt x="21" y="7"/>
                    <a:pt x="21" y="8"/>
                  </a:cubicBezTo>
                  <a:cubicBezTo>
                    <a:pt x="21" y="8"/>
                    <a:pt x="21" y="10"/>
                    <a:pt x="21" y="10"/>
                  </a:cubicBezTo>
                  <a:cubicBezTo>
                    <a:pt x="21" y="10"/>
                    <a:pt x="22" y="10"/>
                    <a:pt x="22" y="11"/>
                  </a:cubicBezTo>
                  <a:cubicBezTo>
                    <a:pt x="23" y="11"/>
                    <a:pt x="23" y="12"/>
                    <a:pt x="23" y="12"/>
                  </a:cubicBezTo>
                  <a:cubicBezTo>
                    <a:pt x="23" y="13"/>
                    <a:pt x="22" y="14"/>
                    <a:pt x="22" y="14"/>
                  </a:cubicBezTo>
                  <a:cubicBezTo>
                    <a:pt x="22" y="14"/>
                    <a:pt x="21" y="16"/>
                    <a:pt x="21" y="16"/>
                  </a:cubicBezTo>
                  <a:cubicBezTo>
                    <a:pt x="21" y="17"/>
                    <a:pt x="21" y="18"/>
                    <a:pt x="22" y="18"/>
                  </a:cubicBezTo>
                  <a:cubicBezTo>
                    <a:pt x="22" y="18"/>
                    <a:pt x="23" y="19"/>
                    <a:pt x="24" y="19"/>
                  </a:cubicBezTo>
                  <a:cubicBezTo>
                    <a:pt x="24" y="19"/>
                    <a:pt x="26" y="20"/>
                    <a:pt x="26" y="20"/>
                  </a:cubicBezTo>
                  <a:cubicBezTo>
                    <a:pt x="27" y="21"/>
                    <a:pt x="26" y="22"/>
                    <a:pt x="26" y="23"/>
                  </a:cubicBezTo>
                  <a:cubicBezTo>
                    <a:pt x="26" y="24"/>
                    <a:pt x="27" y="25"/>
                    <a:pt x="27" y="26"/>
                  </a:cubicBezTo>
                  <a:cubicBezTo>
                    <a:pt x="26" y="26"/>
                    <a:pt x="26" y="27"/>
                    <a:pt x="26" y="27"/>
                  </a:cubicBezTo>
                  <a:cubicBezTo>
                    <a:pt x="25" y="28"/>
                    <a:pt x="23" y="29"/>
                    <a:pt x="22" y="30"/>
                  </a:cubicBezTo>
                  <a:cubicBezTo>
                    <a:pt x="22" y="31"/>
                    <a:pt x="21" y="32"/>
                    <a:pt x="20" y="33"/>
                  </a:cubicBezTo>
                  <a:cubicBezTo>
                    <a:pt x="20" y="34"/>
                    <a:pt x="20" y="34"/>
                    <a:pt x="20" y="34"/>
                  </a:cubicBezTo>
                  <a:cubicBezTo>
                    <a:pt x="20" y="34"/>
                    <a:pt x="20" y="33"/>
                    <a:pt x="20" y="33"/>
                  </a:cubicBezTo>
                  <a:cubicBezTo>
                    <a:pt x="19" y="33"/>
                    <a:pt x="18" y="33"/>
                    <a:pt x="18" y="32"/>
                  </a:cubicBezTo>
                  <a:cubicBezTo>
                    <a:pt x="17" y="32"/>
                    <a:pt x="17" y="31"/>
                    <a:pt x="16" y="31"/>
                  </a:cubicBezTo>
                  <a:cubicBezTo>
                    <a:pt x="16" y="31"/>
                    <a:pt x="15" y="32"/>
                    <a:pt x="15" y="32"/>
                  </a:cubicBezTo>
                  <a:cubicBezTo>
                    <a:pt x="15" y="33"/>
                    <a:pt x="14" y="33"/>
                    <a:pt x="14" y="33"/>
                  </a:cubicBezTo>
                  <a:cubicBezTo>
                    <a:pt x="13" y="33"/>
                    <a:pt x="13" y="33"/>
                    <a:pt x="13" y="33"/>
                  </a:cubicBezTo>
                  <a:cubicBezTo>
                    <a:pt x="12" y="32"/>
                    <a:pt x="12" y="31"/>
                    <a:pt x="12" y="31"/>
                  </a:cubicBezTo>
                  <a:cubicBezTo>
                    <a:pt x="12" y="31"/>
                    <a:pt x="11" y="30"/>
                    <a:pt x="10" y="30"/>
                  </a:cubicBezTo>
                  <a:cubicBezTo>
                    <a:pt x="10" y="30"/>
                    <a:pt x="9" y="30"/>
                    <a:pt x="8" y="30"/>
                  </a:cubicBezTo>
                  <a:cubicBezTo>
                    <a:pt x="8" y="30"/>
                    <a:pt x="7" y="31"/>
                    <a:pt x="7" y="31"/>
                  </a:cubicBezTo>
                  <a:cubicBezTo>
                    <a:pt x="6" y="31"/>
                    <a:pt x="6" y="31"/>
                    <a:pt x="5" y="3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305">
              <a:extLst>
                <a:ext uri="{FF2B5EF4-FFF2-40B4-BE49-F238E27FC236}">
                  <a16:creationId xmlns:a16="http://schemas.microsoft.com/office/drawing/2014/main" id="{A1D33FB4-6739-42F8-9893-4E84734B74C4}"/>
                </a:ext>
              </a:extLst>
            </p:cNvPr>
            <p:cNvSpPr>
              <a:spLocks/>
            </p:cNvSpPr>
            <p:nvPr/>
          </p:nvSpPr>
          <p:spPr bwMode="auto">
            <a:xfrm>
              <a:off x="5565327" y="3414028"/>
              <a:ext cx="112291" cy="97319"/>
            </a:xfrm>
            <a:custGeom>
              <a:avLst/>
              <a:gdLst/>
              <a:ahLst/>
              <a:cxnLst>
                <a:cxn ang="0">
                  <a:pos x="0" y="7"/>
                </a:cxn>
                <a:cxn ang="0">
                  <a:pos x="2" y="8"/>
                </a:cxn>
                <a:cxn ang="0">
                  <a:pos x="3" y="7"/>
                </a:cxn>
                <a:cxn ang="0">
                  <a:pos x="2" y="5"/>
                </a:cxn>
                <a:cxn ang="0">
                  <a:pos x="2" y="4"/>
                </a:cxn>
                <a:cxn ang="0">
                  <a:pos x="4" y="2"/>
                </a:cxn>
                <a:cxn ang="0">
                  <a:pos x="5" y="1"/>
                </a:cxn>
                <a:cxn ang="0">
                  <a:pos x="7" y="1"/>
                </a:cxn>
                <a:cxn ang="0">
                  <a:pos x="8" y="0"/>
                </a:cxn>
                <a:cxn ang="0">
                  <a:pos x="10" y="0"/>
                </a:cxn>
                <a:cxn ang="0">
                  <a:pos x="12" y="1"/>
                </a:cxn>
                <a:cxn ang="0">
                  <a:pos x="13" y="3"/>
                </a:cxn>
                <a:cxn ang="0">
                  <a:pos x="14" y="3"/>
                </a:cxn>
                <a:cxn ang="0">
                  <a:pos x="15" y="2"/>
                </a:cxn>
                <a:cxn ang="0">
                  <a:pos x="16" y="1"/>
                </a:cxn>
                <a:cxn ang="0">
                  <a:pos x="18" y="2"/>
                </a:cxn>
                <a:cxn ang="0">
                  <a:pos x="20" y="3"/>
                </a:cxn>
                <a:cxn ang="0">
                  <a:pos x="20" y="4"/>
                </a:cxn>
                <a:cxn ang="0">
                  <a:pos x="19" y="7"/>
                </a:cxn>
                <a:cxn ang="0">
                  <a:pos x="19" y="10"/>
                </a:cxn>
                <a:cxn ang="0">
                  <a:pos x="21" y="11"/>
                </a:cxn>
                <a:cxn ang="0">
                  <a:pos x="23" y="12"/>
                </a:cxn>
                <a:cxn ang="0">
                  <a:pos x="24" y="12"/>
                </a:cxn>
                <a:cxn ang="0">
                  <a:pos x="26" y="11"/>
                </a:cxn>
                <a:cxn ang="0">
                  <a:pos x="28" y="10"/>
                </a:cxn>
                <a:cxn ang="0">
                  <a:pos x="29" y="8"/>
                </a:cxn>
                <a:cxn ang="0">
                  <a:pos x="30" y="6"/>
                </a:cxn>
                <a:cxn ang="0">
                  <a:pos x="31" y="4"/>
                </a:cxn>
                <a:cxn ang="0">
                  <a:pos x="33" y="3"/>
                </a:cxn>
                <a:cxn ang="0">
                  <a:pos x="33" y="5"/>
                </a:cxn>
                <a:cxn ang="0">
                  <a:pos x="36" y="7"/>
                </a:cxn>
                <a:cxn ang="0">
                  <a:pos x="38" y="8"/>
                </a:cxn>
                <a:cxn ang="0">
                  <a:pos x="38" y="10"/>
                </a:cxn>
                <a:cxn ang="0">
                  <a:pos x="36" y="12"/>
                </a:cxn>
                <a:cxn ang="0">
                  <a:pos x="35" y="14"/>
                </a:cxn>
                <a:cxn ang="0">
                  <a:pos x="34" y="16"/>
                </a:cxn>
                <a:cxn ang="0">
                  <a:pos x="33" y="19"/>
                </a:cxn>
                <a:cxn ang="0">
                  <a:pos x="32" y="21"/>
                </a:cxn>
                <a:cxn ang="0">
                  <a:pos x="29" y="24"/>
                </a:cxn>
                <a:cxn ang="0">
                  <a:pos x="27" y="26"/>
                </a:cxn>
                <a:cxn ang="0">
                  <a:pos x="23" y="27"/>
                </a:cxn>
                <a:cxn ang="0">
                  <a:pos x="21" y="28"/>
                </a:cxn>
                <a:cxn ang="0">
                  <a:pos x="18" y="29"/>
                </a:cxn>
                <a:cxn ang="0">
                  <a:pos x="18" y="30"/>
                </a:cxn>
                <a:cxn ang="0">
                  <a:pos x="17" y="31"/>
                </a:cxn>
                <a:cxn ang="0">
                  <a:pos x="17" y="33"/>
                </a:cxn>
                <a:cxn ang="0">
                  <a:pos x="15" y="33"/>
                </a:cxn>
                <a:cxn ang="0">
                  <a:pos x="13" y="32"/>
                </a:cxn>
                <a:cxn ang="0">
                  <a:pos x="11" y="29"/>
                </a:cxn>
                <a:cxn ang="0">
                  <a:pos x="9" y="28"/>
                </a:cxn>
                <a:cxn ang="0">
                  <a:pos x="8" y="24"/>
                </a:cxn>
                <a:cxn ang="0">
                  <a:pos x="8" y="21"/>
                </a:cxn>
                <a:cxn ang="0">
                  <a:pos x="7" y="18"/>
                </a:cxn>
                <a:cxn ang="0">
                  <a:pos x="5" y="15"/>
                </a:cxn>
                <a:cxn ang="0">
                  <a:pos x="3" y="13"/>
                </a:cxn>
                <a:cxn ang="0">
                  <a:pos x="2" y="11"/>
                </a:cxn>
                <a:cxn ang="0">
                  <a:pos x="1" y="10"/>
                </a:cxn>
                <a:cxn ang="0">
                  <a:pos x="0" y="8"/>
                </a:cxn>
                <a:cxn ang="0">
                  <a:pos x="0" y="7"/>
                </a:cxn>
              </a:cxnLst>
              <a:rect l="0" t="0" r="r" b="b"/>
              <a:pathLst>
                <a:path w="38" h="33">
                  <a:moveTo>
                    <a:pt x="0" y="7"/>
                  </a:moveTo>
                  <a:cubicBezTo>
                    <a:pt x="0" y="7"/>
                    <a:pt x="1" y="8"/>
                    <a:pt x="2" y="8"/>
                  </a:cubicBezTo>
                  <a:cubicBezTo>
                    <a:pt x="2" y="7"/>
                    <a:pt x="3" y="7"/>
                    <a:pt x="3" y="7"/>
                  </a:cubicBezTo>
                  <a:cubicBezTo>
                    <a:pt x="3" y="6"/>
                    <a:pt x="2" y="5"/>
                    <a:pt x="2" y="5"/>
                  </a:cubicBezTo>
                  <a:cubicBezTo>
                    <a:pt x="2" y="5"/>
                    <a:pt x="2" y="4"/>
                    <a:pt x="2" y="4"/>
                  </a:cubicBezTo>
                  <a:cubicBezTo>
                    <a:pt x="2" y="3"/>
                    <a:pt x="3" y="3"/>
                    <a:pt x="4" y="2"/>
                  </a:cubicBezTo>
                  <a:cubicBezTo>
                    <a:pt x="4" y="2"/>
                    <a:pt x="5" y="1"/>
                    <a:pt x="5" y="1"/>
                  </a:cubicBezTo>
                  <a:cubicBezTo>
                    <a:pt x="6" y="1"/>
                    <a:pt x="6" y="1"/>
                    <a:pt x="7" y="1"/>
                  </a:cubicBezTo>
                  <a:cubicBezTo>
                    <a:pt x="7" y="1"/>
                    <a:pt x="8" y="0"/>
                    <a:pt x="8" y="0"/>
                  </a:cubicBezTo>
                  <a:cubicBezTo>
                    <a:pt x="9" y="0"/>
                    <a:pt x="10" y="0"/>
                    <a:pt x="10" y="0"/>
                  </a:cubicBezTo>
                  <a:cubicBezTo>
                    <a:pt x="11" y="0"/>
                    <a:pt x="12" y="1"/>
                    <a:pt x="12" y="1"/>
                  </a:cubicBezTo>
                  <a:cubicBezTo>
                    <a:pt x="12" y="1"/>
                    <a:pt x="12" y="2"/>
                    <a:pt x="13" y="3"/>
                  </a:cubicBezTo>
                  <a:cubicBezTo>
                    <a:pt x="13" y="3"/>
                    <a:pt x="13" y="3"/>
                    <a:pt x="14" y="3"/>
                  </a:cubicBezTo>
                  <a:cubicBezTo>
                    <a:pt x="14" y="3"/>
                    <a:pt x="15" y="3"/>
                    <a:pt x="15" y="2"/>
                  </a:cubicBezTo>
                  <a:cubicBezTo>
                    <a:pt x="15" y="2"/>
                    <a:pt x="16" y="1"/>
                    <a:pt x="16" y="1"/>
                  </a:cubicBezTo>
                  <a:cubicBezTo>
                    <a:pt x="17" y="1"/>
                    <a:pt x="17" y="2"/>
                    <a:pt x="18" y="2"/>
                  </a:cubicBezTo>
                  <a:cubicBezTo>
                    <a:pt x="18" y="3"/>
                    <a:pt x="19" y="3"/>
                    <a:pt x="20" y="3"/>
                  </a:cubicBezTo>
                  <a:cubicBezTo>
                    <a:pt x="20" y="3"/>
                    <a:pt x="20" y="4"/>
                    <a:pt x="20" y="4"/>
                  </a:cubicBezTo>
                  <a:cubicBezTo>
                    <a:pt x="20" y="5"/>
                    <a:pt x="19" y="6"/>
                    <a:pt x="19" y="7"/>
                  </a:cubicBezTo>
                  <a:cubicBezTo>
                    <a:pt x="19" y="8"/>
                    <a:pt x="19" y="9"/>
                    <a:pt x="19" y="10"/>
                  </a:cubicBezTo>
                  <a:cubicBezTo>
                    <a:pt x="20" y="10"/>
                    <a:pt x="21" y="11"/>
                    <a:pt x="21" y="11"/>
                  </a:cubicBezTo>
                  <a:cubicBezTo>
                    <a:pt x="21" y="11"/>
                    <a:pt x="22" y="12"/>
                    <a:pt x="23" y="12"/>
                  </a:cubicBezTo>
                  <a:cubicBezTo>
                    <a:pt x="23" y="12"/>
                    <a:pt x="24" y="12"/>
                    <a:pt x="24" y="12"/>
                  </a:cubicBezTo>
                  <a:cubicBezTo>
                    <a:pt x="25" y="12"/>
                    <a:pt x="26" y="11"/>
                    <a:pt x="26" y="11"/>
                  </a:cubicBezTo>
                  <a:cubicBezTo>
                    <a:pt x="27" y="11"/>
                    <a:pt x="27" y="10"/>
                    <a:pt x="28" y="10"/>
                  </a:cubicBezTo>
                  <a:cubicBezTo>
                    <a:pt x="28" y="9"/>
                    <a:pt x="28" y="8"/>
                    <a:pt x="29" y="8"/>
                  </a:cubicBezTo>
                  <a:cubicBezTo>
                    <a:pt x="29" y="7"/>
                    <a:pt x="30" y="6"/>
                    <a:pt x="30" y="6"/>
                  </a:cubicBezTo>
                  <a:cubicBezTo>
                    <a:pt x="30" y="5"/>
                    <a:pt x="31" y="4"/>
                    <a:pt x="31" y="4"/>
                  </a:cubicBezTo>
                  <a:cubicBezTo>
                    <a:pt x="32" y="4"/>
                    <a:pt x="32" y="3"/>
                    <a:pt x="33" y="3"/>
                  </a:cubicBezTo>
                  <a:cubicBezTo>
                    <a:pt x="33" y="4"/>
                    <a:pt x="33" y="4"/>
                    <a:pt x="33" y="5"/>
                  </a:cubicBezTo>
                  <a:cubicBezTo>
                    <a:pt x="34" y="5"/>
                    <a:pt x="36" y="7"/>
                    <a:pt x="36" y="7"/>
                  </a:cubicBezTo>
                  <a:cubicBezTo>
                    <a:pt x="37" y="7"/>
                    <a:pt x="38" y="8"/>
                    <a:pt x="38" y="8"/>
                  </a:cubicBezTo>
                  <a:cubicBezTo>
                    <a:pt x="38" y="9"/>
                    <a:pt x="38" y="10"/>
                    <a:pt x="38" y="10"/>
                  </a:cubicBezTo>
                  <a:cubicBezTo>
                    <a:pt x="37" y="11"/>
                    <a:pt x="37" y="12"/>
                    <a:pt x="36" y="12"/>
                  </a:cubicBezTo>
                  <a:cubicBezTo>
                    <a:pt x="36" y="13"/>
                    <a:pt x="35" y="13"/>
                    <a:pt x="35" y="14"/>
                  </a:cubicBezTo>
                  <a:cubicBezTo>
                    <a:pt x="34" y="14"/>
                    <a:pt x="34" y="15"/>
                    <a:pt x="34" y="16"/>
                  </a:cubicBezTo>
                  <a:cubicBezTo>
                    <a:pt x="34" y="16"/>
                    <a:pt x="34" y="18"/>
                    <a:pt x="33" y="19"/>
                  </a:cubicBezTo>
                  <a:cubicBezTo>
                    <a:pt x="33" y="19"/>
                    <a:pt x="33" y="20"/>
                    <a:pt x="32" y="21"/>
                  </a:cubicBezTo>
                  <a:cubicBezTo>
                    <a:pt x="32" y="22"/>
                    <a:pt x="30" y="23"/>
                    <a:pt x="29" y="24"/>
                  </a:cubicBezTo>
                  <a:cubicBezTo>
                    <a:pt x="29" y="25"/>
                    <a:pt x="27" y="25"/>
                    <a:pt x="27" y="26"/>
                  </a:cubicBezTo>
                  <a:cubicBezTo>
                    <a:pt x="26" y="26"/>
                    <a:pt x="24" y="27"/>
                    <a:pt x="23" y="27"/>
                  </a:cubicBezTo>
                  <a:cubicBezTo>
                    <a:pt x="23" y="27"/>
                    <a:pt x="21" y="28"/>
                    <a:pt x="21" y="28"/>
                  </a:cubicBezTo>
                  <a:cubicBezTo>
                    <a:pt x="20" y="29"/>
                    <a:pt x="19" y="29"/>
                    <a:pt x="18" y="29"/>
                  </a:cubicBezTo>
                  <a:cubicBezTo>
                    <a:pt x="18" y="29"/>
                    <a:pt x="18" y="30"/>
                    <a:pt x="18" y="30"/>
                  </a:cubicBezTo>
                  <a:cubicBezTo>
                    <a:pt x="18" y="30"/>
                    <a:pt x="17" y="31"/>
                    <a:pt x="17" y="31"/>
                  </a:cubicBezTo>
                  <a:cubicBezTo>
                    <a:pt x="17" y="31"/>
                    <a:pt x="17" y="32"/>
                    <a:pt x="17" y="33"/>
                  </a:cubicBezTo>
                  <a:cubicBezTo>
                    <a:pt x="16" y="33"/>
                    <a:pt x="15" y="33"/>
                    <a:pt x="15" y="33"/>
                  </a:cubicBezTo>
                  <a:cubicBezTo>
                    <a:pt x="14" y="33"/>
                    <a:pt x="13" y="32"/>
                    <a:pt x="13" y="32"/>
                  </a:cubicBezTo>
                  <a:cubicBezTo>
                    <a:pt x="12" y="31"/>
                    <a:pt x="12" y="30"/>
                    <a:pt x="11" y="29"/>
                  </a:cubicBezTo>
                  <a:cubicBezTo>
                    <a:pt x="10" y="29"/>
                    <a:pt x="9" y="28"/>
                    <a:pt x="9" y="28"/>
                  </a:cubicBezTo>
                  <a:cubicBezTo>
                    <a:pt x="8" y="27"/>
                    <a:pt x="8" y="25"/>
                    <a:pt x="8" y="24"/>
                  </a:cubicBezTo>
                  <a:cubicBezTo>
                    <a:pt x="8" y="24"/>
                    <a:pt x="8" y="22"/>
                    <a:pt x="8" y="21"/>
                  </a:cubicBezTo>
                  <a:cubicBezTo>
                    <a:pt x="8" y="20"/>
                    <a:pt x="7" y="19"/>
                    <a:pt x="7" y="18"/>
                  </a:cubicBezTo>
                  <a:cubicBezTo>
                    <a:pt x="7" y="17"/>
                    <a:pt x="6" y="16"/>
                    <a:pt x="5" y="15"/>
                  </a:cubicBezTo>
                  <a:cubicBezTo>
                    <a:pt x="5" y="15"/>
                    <a:pt x="4" y="14"/>
                    <a:pt x="3" y="13"/>
                  </a:cubicBezTo>
                  <a:cubicBezTo>
                    <a:pt x="3" y="12"/>
                    <a:pt x="2" y="11"/>
                    <a:pt x="2" y="11"/>
                  </a:cubicBezTo>
                  <a:cubicBezTo>
                    <a:pt x="2" y="10"/>
                    <a:pt x="1" y="10"/>
                    <a:pt x="1" y="10"/>
                  </a:cubicBezTo>
                  <a:cubicBezTo>
                    <a:pt x="1" y="9"/>
                    <a:pt x="1" y="8"/>
                    <a:pt x="0" y="8"/>
                  </a:cubicBezTo>
                  <a:cubicBezTo>
                    <a:pt x="0" y="8"/>
                    <a:pt x="0" y="7"/>
                    <a:pt x="0"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306">
              <a:extLst>
                <a:ext uri="{FF2B5EF4-FFF2-40B4-BE49-F238E27FC236}">
                  <a16:creationId xmlns:a16="http://schemas.microsoft.com/office/drawing/2014/main" id="{50D7708F-B030-43F7-A05E-C13D4400EC8D}"/>
                </a:ext>
              </a:extLst>
            </p:cNvPr>
            <p:cNvSpPr>
              <a:spLocks/>
            </p:cNvSpPr>
            <p:nvPr/>
          </p:nvSpPr>
          <p:spPr bwMode="auto">
            <a:xfrm>
              <a:off x="5620224" y="3436485"/>
              <a:ext cx="82347" cy="107300"/>
            </a:xfrm>
            <a:custGeom>
              <a:avLst/>
              <a:gdLst/>
              <a:ahLst/>
              <a:cxnLst>
                <a:cxn ang="0">
                  <a:pos x="28" y="0"/>
                </a:cxn>
                <a:cxn ang="0">
                  <a:pos x="27" y="0"/>
                </a:cxn>
                <a:cxn ang="0">
                  <a:pos x="26" y="4"/>
                </a:cxn>
                <a:cxn ang="0">
                  <a:pos x="25" y="8"/>
                </a:cxn>
                <a:cxn ang="0">
                  <a:pos x="25" y="12"/>
                </a:cxn>
                <a:cxn ang="0">
                  <a:pos x="24" y="15"/>
                </a:cxn>
                <a:cxn ang="0">
                  <a:pos x="22" y="18"/>
                </a:cxn>
                <a:cxn ang="0">
                  <a:pos x="19" y="21"/>
                </a:cxn>
                <a:cxn ang="0">
                  <a:pos x="17" y="23"/>
                </a:cxn>
                <a:cxn ang="0">
                  <a:pos x="16" y="26"/>
                </a:cxn>
                <a:cxn ang="0">
                  <a:pos x="15" y="32"/>
                </a:cxn>
                <a:cxn ang="0">
                  <a:pos x="15" y="33"/>
                </a:cxn>
                <a:cxn ang="0">
                  <a:pos x="12" y="34"/>
                </a:cxn>
                <a:cxn ang="0">
                  <a:pos x="9" y="35"/>
                </a:cxn>
                <a:cxn ang="0">
                  <a:pos x="8" y="36"/>
                </a:cxn>
                <a:cxn ang="0">
                  <a:pos x="7" y="35"/>
                </a:cxn>
                <a:cxn ang="0">
                  <a:pos x="5" y="34"/>
                </a:cxn>
                <a:cxn ang="0">
                  <a:pos x="4" y="33"/>
                </a:cxn>
                <a:cxn ang="0">
                  <a:pos x="5" y="32"/>
                </a:cxn>
                <a:cxn ang="0">
                  <a:pos x="5" y="30"/>
                </a:cxn>
                <a:cxn ang="0">
                  <a:pos x="4" y="28"/>
                </a:cxn>
                <a:cxn ang="0">
                  <a:pos x="3" y="26"/>
                </a:cxn>
                <a:cxn ang="0">
                  <a:pos x="1" y="24"/>
                </a:cxn>
                <a:cxn ang="0">
                  <a:pos x="0" y="22"/>
                </a:cxn>
                <a:cxn ang="0">
                  <a:pos x="0" y="21"/>
                </a:cxn>
                <a:cxn ang="0">
                  <a:pos x="3" y="20"/>
                </a:cxn>
                <a:cxn ang="0">
                  <a:pos x="5" y="19"/>
                </a:cxn>
                <a:cxn ang="0">
                  <a:pos x="9" y="18"/>
                </a:cxn>
                <a:cxn ang="0">
                  <a:pos x="11" y="16"/>
                </a:cxn>
                <a:cxn ang="0">
                  <a:pos x="14" y="13"/>
                </a:cxn>
                <a:cxn ang="0">
                  <a:pos x="15" y="11"/>
                </a:cxn>
                <a:cxn ang="0">
                  <a:pos x="16" y="8"/>
                </a:cxn>
                <a:cxn ang="0">
                  <a:pos x="17" y="6"/>
                </a:cxn>
                <a:cxn ang="0">
                  <a:pos x="18" y="4"/>
                </a:cxn>
                <a:cxn ang="0">
                  <a:pos x="20" y="2"/>
                </a:cxn>
                <a:cxn ang="0">
                  <a:pos x="20" y="0"/>
                </a:cxn>
                <a:cxn ang="0">
                  <a:pos x="22" y="1"/>
                </a:cxn>
                <a:cxn ang="0">
                  <a:pos x="25" y="1"/>
                </a:cxn>
                <a:cxn ang="0">
                  <a:pos x="28" y="0"/>
                </a:cxn>
              </a:cxnLst>
              <a:rect l="0" t="0" r="r" b="b"/>
              <a:pathLst>
                <a:path w="28" h="36">
                  <a:moveTo>
                    <a:pt x="28" y="0"/>
                  </a:moveTo>
                  <a:cubicBezTo>
                    <a:pt x="27" y="0"/>
                    <a:pt x="27" y="0"/>
                    <a:pt x="27" y="0"/>
                  </a:cubicBezTo>
                  <a:cubicBezTo>
                    <a:pt x="27" y="1"/>
                    <a:pt x="26" y="3"/>
                    <a:pt x="26" y="4"/>
                  </a:cubicBezTo>
                  <a:cubicBezTo>
                    <a:pt x="26" y="5"/>
                    <a:pt x="26" y="7"/>
                    <a:pt x="25" y="8"/>
                  </a:cubicBezTo>
                  <a:cubicBezTo>
                    <a:pt x="25" y="9"/>
                    <a:pt x="25" y="11"/>
                    <a:pt x="25" y="12"/>
                  </a:cubicBezTo>
                  <a:cubicBezTo>
                    <a:pt x="25" y="13"/>
                    <a:pt x="24" y="15"/>
                    <a:pt x="24" y="15"/>
                  </a:cubicBezTo>
                  <a:cubicBezTo>
                    <a:pt x="24" y="16"/>
                    <a:pt x="23" y="18"/>
                    <a:pt x="22" y="18"/>
                  </a:cubicBezTo>
                  <a:cubicBezTo>
                    <a:pt x="22" y="19"/>
                    <a:pt x="20" y="20"/>
                    <a:pt x="19" y="21"/>
                  </a:cubicBezTo>
                  <a:cubicBezTo>
                    <a:pt x="19" y="22"/>
                    <a:pt x="18" y="23"/>
                    <a:pt x="17" y="23"/>
                  </a:cubicBezTo>
                  <a:cubicBezTo>
                    <a:pt x="17" y="24"/>
                    <a:pt x="16" y="25"/>
                    <a:pt x="16" y="26"/>
                  </a:cubicBezTo>
                  <a:cubicBezTo>
                    <a:pt x="16" y="27"/>
                    <a:pt x="15" y="30"/>
                    <a:pt x="15" y="32"/>
                  </a:cubicBezTo>
                  <a:cubicBezTo>
                    <a:pt x="15" y="32"/>
                    <a:pt x="15" y="33"/>
                    <a:pt x="15" y="33"/>
                  </a:cubicBezTo>
                  <a:cubicBezTo>
                    <a:pt x="14" y="34"/>
                    <a:pt x="12" y="34"/>
                    <a:pt x="12" y="34"/>
                  </a:cubicBezTo>
                  <a:cubicBezTo>
                    <a:pt x="11" y="34"/>
                    <a:pt x="10" y="35"/>
                    <a:pt x="9" y="35"/>
                  </a:cubicBezTo>
                  <a:cubicBezTo>
                    <a:pt x="9" y="36"/>
                    <a:pt x="8" y="36"/>
                    <a:pt x="8" y="36"/>
                  </a:cubicBezTo>
                  <a:cubicBezTo>
                    <a:pt x="7" y="36"/>
                    <a:pt x="7" y="35"/>
                    <a:pt x="7" y="35"/>
                  </a:cubicBezTo>
                  <a:cubicBezTo>
                    <a:pt x="7" y="35"/>
                    <a:pt x="5" y="35"/>
                    <a:pt x="5" y="34"/>
                  </a:cubicBezTo>
                  <a:cubicBezTo>
                    <a:pt x="5" y="34"/>
                    <a:pt x="4" y="33"/>
                    <a:pt x="4" y="33"/>
                  </a:cubicBezTo>
                  <a:cubicBezTo>
                    <a:pt x="4" y="32"/>
                    <a:pt x="5" y="32"/>
                    <a:pt x="5" y="32"/>
                  </a:cubicBezTo>
                  <a:cubicBezTo>
                    <a:pt x="5" y="31"/>
                    <a:pt x="5" y="30"/>
                    <a:pt x="5" y="30"/>
                  </a:cubicBezTo>
                  <a:cubicBezTo>
                    <a:pt x="5" y="29"/>
                    <a:pt x="4" y="29"/>
                    <a:pt x="4" y="28"/>
                  </a:cubicBezTo>
                  <a:cubicBezTo>
                    <a:pt x="4" y="28"/>
                    <a:pt x="4" y="26"/>
                    <a:pt x="3" y="26"/>
                  </a:cubicBezTo>
                  <a:cubicBezTo>
                    <a:pt x="3" y="25"/>
                    <a:pt x="2" y="25"/>
                    <a:pt x="1" y="24"/>
                  </a:cubicBezTo>
                  <a:cubicBezTo>
                    <a:pt x="1" y="24"/>
                    <a:pt x="0" y="23"/>
                    <a:pt x="0" y="22"/>
                  </a:cubicBezTo>
                  <a:cubicBezTo>
                    <a:pt x="0" y="22"/>
                    <a:pt x="0" y="21"/>
                    <a:pt x="0" y="21"/>
                  </a:cubicBezTo>
                  <a:cubicBezTo>
                    <a:pt x="1" y="21"/>
                    <a:pt x="2" y="21"/>
                    <a:pt x="3" y="20"/>
                  </a:cubicBezTo>
                  <a:cubicBezTo>
                    <a:pt x="3" y="20"/>
                    <a:pt x="5" y="19"/>
                    <a:pt x="5" y="19"/>
                  </a:cubicBezTo>
                  <a:cubicBezTo>
                    <a:pt x="6" y="19"/>
                    <a:pt x="8" y="18"/>
                    <a:pt x="9" y="18"/>
                  </a:cubicBezTo>
                  <a:cubicBezTo>
                    <a:pt x="9" y="17"/>
                    <a:pt x="11" y="17"/>
                    <a:pt x="11" y="16"/>
                  </a:cubicBezTo>
                  <a:cubicBezTo>
                    <a:pt x="12" y="15"/>
                    <a:pt x="14" y="14"/>
                    <a:pt x="14" y="13"/>
                  </a:cubicBezTo>
                  <a:cubicBezTo>
                    <a:pt x="15" y="12"/>
                    <a:pt x="15" y="11"/>
                    <a:pt x="15" y="11"/>
                  </a:cubicBezTo>
                  <a:cubicBezTo>
                    <a:pt x="16" y="10"/>
                    <a:pt x="16" y="8"/>
                    <a:pt x="16" y="8"/>
                  </a:cubicBezTo>
                  <a:cubicBezTo>
                    <a:pt x="16" y="7"/>
                    <a:pt x="16" y="6"/>
                    <a:pt x="17" y="6"/>
                  </a:cubicBezTo>
                  <a:cubicBezTo>
                    <a:pt x="17" y="5"/>
                    <a:pt x="18" y="5"/>
                    <a:pt x="18" y="4"/>
                  </a:cubicBezTo>
                  <a:cubicBezTo>
                    <a:pt x="19" y="4"/>
                    <a:pt x="19" y="3"/>
                    <a:pt x="20" y="2"/>
                  </a:cubicBezTo>
                  <a:cubicBezTo>
                    <a:pt x="20" y="2"/>
                    <a:pt x="20" y="1"/>
                    <a:pt x="20" y="0"/>
                  </a:cubicBezTo>
                  <a:cubicBezTo>
                    <a:pt x="21" y="0"/>
                    <a:pt x="21" y="1"/>
                    <a:pt x="22" y="1"/>
                  </a:cubicBezTo>
                  <a:cubicBezTo>
                    <a:pt x="23" y="1"/>
                    <a:pt x="24" y="1"/>
                    <a:pt x="25" y="1"/>
                  </a:cubicBezTo>
                  <a:cubicBezTo>
                    <a:pt x="26" y="1"/>
                    <a:pt x="27" y="0"/>
                    <a:pt x="28"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307">
              <a:extLst>
                <a:ext uri="{FF2B5EF4-FFF2-40B4-BE49-F238E27FC236}">
                  <a16:creationId xmlns:a16="http://schemas.microsoft.com/office/drawing/2014/main" id="{A084998F-67B4-4258-8A67-13FC5915DD33}"/>
                </a:ext>
              </a:extLst>
            </p:cNvPr>
            <p:cNvSpPr>
              <a:spLocks/>
            </p:cNvSpPr>
            <p:nvPr/>
          </p:nvSpPr>
          <p:spPr bwMode="auto">
            <a:xfrm>
              <a:off x="5665140" y="3404046"/>
              <a:ext cx="97319" cy="34935"/>
            </a:xfrm>
            <a:custGeom>
              <a:avLst/>
              <a:gdLst/>
              <a:ahLst/>
              <a:cxnLst>
                <a:cxn ang="0">
                  <a:pos x="13" y="11"/>
                </a:cxn>
                <a:cxn ang="0">
                  <a:pos x="10" y="12"/>
                </a:cxn>
                <a:cxn ang="0">
                  <a:pos x="7" y="12"/>
                </a:cxn>
                <a:cxn ang="0">
                  <a:pos x="5" y="11"/>
                </a:cxn>
                <a:cxn ang="0">
                  <a:pos x="3" y="10"/>
                </a:cxn>
                <a:cxn ang="0">
                  <a:pos x="0" y="8"/>
                </a:cxn>
                <a:cxn ang="0">
                  <a:pos x="0" y="6"/>
                </a:cxn>
                <a:cxn ang="0">
                  <a:pos x="1" y="6"/>
                </a:cxn>
                <a:cxn ang="0">
                  <a:pos x="3" y="4"/>
                </a:cxn>
                <a:cxn ang="0">
                  <a:pos x="4" y="3"/>
                </a:cxn>
                <a:cxn ang="0">
                  <a:pos x="6" y="3"/>
                </a:cxn>
                <a:cxn ang="0">
                  <a:pos x="7" y="2"/>
                </a:cxn>
                <a:cxn ang="0">
                  <a:pos x="9" y="1"/>
                </a:cxn>
                <a:cxn ang="0">
                  <a:pos x="10" y="1"/>
                </a:cxn>
                <a:cxn ang="0">
                  <a:pos x="12" y="2"/>
                </a:cxn>
                <a:cxn ang="0">
                  <a:pos x="15" y="2"/>
                </a:cxn>
                <a:cxn ang="0">
                  <a:pos x="17" y="2"/>
                </a:cxn>
                <a:cxn ang="0">
                  <a:pos x="19" y="3"/>
                </a:cxn>
                <a:cxn ang="0">
                  <a:pos x="23" y="3"/>
                </a:cxn>
                <a:cxn ang="0">
                  <a:pos x="24" y="2"/>
                </a:cxn>
                <a:cxn ang="0">
                  <a:pos x="25" y="0"/>
                </a:cxn>
                <a:cxn ang="0">
                  <a:pos x="27" y="0"/>
                </a:cxn>
                <a:cxn ang="0">
                  <a:pos x="28" y="0"/>
                </a:cxn>
                <a:cxn ang="0">
                  <a:pos x="30" y="2"/>
                </a:cxn>
                <a:cxn ang="0">
                  <a:pos x="32" y="2"/>
                </a:cxn>
                <a:cxn ang="0">
                  <a:pos x="32" y="1"/>
                </a:cxn>
                <a:cxn ang="0">
                  <a:pos x="33" y="3"/>
                </a:cxn>
                <a:cxn ang="0">
                  <a:pos x="32" y="5"/>
                </a:cxn>
                <a:cxn ang="0">
                  <a:pos x="31" y="6"/>
                </a:cxn>
                <a:cxn ang="0">
                  <a:pos x="30" y="8"/>
                </a:cxn>
                <a:cxn ang="0">
                  <a:pos x="28" y="9"/>
                </a:cxn>
                <a:cxn ang="0">
                  <a:pos x="25" y="9"/>
                </a:cxn>
                <a:cxn ang="0">
                  <a:pos x="23" y="10"/>
                </a:cxn>
                <a:cxn ang="0">
                  <a:pos x="21" y="10"/>
                </a:cxn>
                <a:cxn ang="0">
                  <a:pos x="18" y="10"/>
                </a:cxn>
                <a:cxn ang="0">
                  <a:pos x="13" y="10"/>
                </a:cxn>
                <a:cxn ang="0">
                  <a:pos x="13" y="11"/>
                </a:cxn>
              </a:cxnLst>
              <a:rect l="0" t="0" r="r" b="b"/>
              <a:pathLst>
                <a:path w="33" h="12">
                  <a:moveTo>
                    <a:pt x="13" y="11"/>
                  </a:moveTo>
                  <a:cubicBezTo>
                    <a:pt x="12" y="11"/>
                    <a:pt x="11" y="12"/>
                    <a:pt x="10" y="12"/>
                  </a:cubicBezTo>
                  <a:cubicBezTo>
                    <a:pt x="9" y="12"/>
                    <a:pt x="8" y="12"/>
                    <a:pt x="7" y="12"/>
                  </a:cubicBezTo>
                  <a:cubicBezTo>
                    <a:pt x="6" y="12"/>
                    <a:pt x="6" y="11"/>
                    <a:pt x="5" y="11"/>
                  </a:cubicBezTo>
                  <a:cubicBezTo>
                    <a:pt x="5" y="11"/>
                    <a:pt x="4" y="10"/>
                    <a:pt x="3" y="10"/>
                  </a:cubicBezTo>
                  <a:cubicBezTo>
                    <a:pt x="3" y="10"/>
                    <a:pt x="1" y="8"/>
                    <a:pt x="0" y="8"/>
                  </a:cubicBezTo>
                  <a:cubicBezTo>
                    <a:pt x="0" y="7"/>
                    <a:pt x="0" y="7"/>
                    <a:pt x="0" y="6"/>
                  </a:cubicBezTo>
                  <a:cubicBezTo>
                    <a:pt x="0" y="6"/>
                    <a:pt x="0" y="6"/>
                    <a:pt x="1" y="6"/>
                  </a:cubicBezTo>
                  <a:cubicBezTo>
                    <a:pt x="1" y="5"/>
                    <a:pt x="2" y="5"/>
                    <a:pt x="3" y="4"/>
                  </a:cubicBezTo>
                  <a:cubicBezTo>
                    <a:pt x="3" y="4"/>
                    <a:pt x="4" y="4"/>
                    <a:pt x="4" y="3"/>
                  </a:cubicBezTo>
                  <a:cubicBezTo>
                    <a:pt x="5" y="3"/>
                    <a:pt x="6" y="3"/>
                    <a:pt x="6" y="3"/>
                  </a:cubicBezTo>
                  <a:cubicBezTo>
                    <a:pt x="6" y="3"/>
                    <a:pt x="7" y="2"/>
                    <a:pt x="7" y="2"/>
                  </a:cubicBezTo>
                  <a:cubicBezTo>
                    <a:pt x="8" y="2"/>
                    <a:pt x="9" y="1"/>
                    <a:pt x="9" y="1"/>
                  </a:cubicBezTo>
                  <a:cubicBezTo>
                    <a:pt x="9" y="1"/>
                    <a:pt x="10" y="1"/>
                    <a:pt x="10" y="1"/>
                  </a:cubicBezTo>
                  <a:cubicBezTo>
                    <a:pt x="11" y="1"/>
                    <a:pt x="12" y="2"/>
                    <a:pt x="12" y="2"/>
                  </a:cubicBezTo>
                  <a:cubicBezTo>
                    <a:pt x="13" y="2"/>
                    <a:pt x="14" y="2"/>
                    <a:pt x="15" y="2"/>
                  </a:cubicBezTo>
                  <a:cubicBezTo>
                    <a:pt x="15" y="2"/>
                    <a:pt x="16" y="2"/>
                    <a:pt x="17" y="2"/>
                  </a:cubicBezTo>
                  <a:cubicBezTo>
                    <a:pt x="17" y="3"/>
                    <a:pt x="19" y="3"/>
                    <a:pt x="19" y="3"/>
                  </a:cubicBezTo>
                  <a:cubicBezTo>
                    <a:pt x="20" y="3"/>
                    <a:pt x="22" y="4"/>
                    <a:pt x="23" y="3"/>
                  </a:cubicBezTo>
                  <a:cubicBezTo>
                    <a:pt x="23" y="3"/>
                    <a:pt x="24" y="2"/>
                    <a:pt x="24" y="2"/>
                  </a:cubicBezTo>
                  <a:cubicBezTo>
                    <a:pt x="25" y="1"/>
                    <a:pt x="25" y="1"/>
                    <a:pt x="25" y="0"/>
                  </a:cubicBezTo>
                  <a:cubicBezTo>
                    <a:pt x="26" y="0"/>
                    <a:pt x="27" y="0"/>
                    <a:pt x="27" y="0"/>
                  </a:cubicBezTo>
                  <a:cubicBezTo>
                    <a:pt x="27" y="0"/>
                    <a:pt x="28" y="0"/>
                    <a:pt x="28" y="0"/>
                  </a:cubicBezTo>
                  <a:cubicBezTo>
                    <a:pt x="29" y="1"/>
                    <a:pt x="29" y="1"/>
                    <a:pt x="30" y="2"/>
                  </a:cubicBezTo>
                  <a:cubicBezTo>
                    <a:pt x="30" y="2"/>
                    <a:pt x="31" y="2"/>
                    <a:pt x="32" y="2"/>
                  </a:cubicBezTo>
                  <a:cubicBezTo>
                    <a:pt x="32" y="2"/>
                    <a:pt x="32" y="2"/>
                    <a:pt x="32" y="1"/>
                  </a:cubicBezTo>
                  <a:cubicBezTo>
                    <a:pt x="32" y="2"/>
                    <a:pt x="33" y="3"/>
                    <a:pt x="33" y="3"/>
                  </a:cubicBezTo>
                  <a:cubicBezTo>
                    <a:pt x="33" y="4"/>
                    <a:pt x="32" y="5"/>
                    <a:pt x="32" y="5"/>
                  </a:cubicBezTo>
                  <a:cubicBezTo>
                    <a:pt x="32" y="6"/>
                    <a:pt x="31" y="6"/>
                    <a:pt x="31" y="6"/>
                  </a:cubicBezTo>
                  <a:cubicBezTo>
                    <a:pt x="31" y="7"/>
                    <a:pt x="31" y="8"/>
                    <a:pt x="30" y="8"/>
                  </a:cubicBezTo>
                  <a:cubicBezTo>
                    <a:pt x="30" y="8"/>
                    <a:pt x="29" y="9"/>
                    <a:pt x="28" y="9"/>
                  </a:cubicBezTo>
                  <a:cubicBezTo>
                    <a:pt x="28" y="9"/>
                    <a:pt x="26" y="9"/>
                    <a:pt x="25" y="9"/>
                  </a:cubicBezTo>
                  <a:cubicBezTo>
                    <a:pt x="25" y="9"/>
                    <a:pt x="24" y="10"/>
                    <a:pt x="23" y="10"/>
                  </a:cubicBezTo>
                  <a:cubicBezTo>
                    <a:pt x="22" y="11"/>
                    <a:pt x="21" y="10"/>
                    <a:pt x="21" y="10"/>
                  </a:cubicBezTo>
                  <a:cubicBezTo>
                    <a:pt x="20" y="10"/>
                    <a:pt x="18" y="10"/>
                    <a:pt x="18" y="10"/>
                  </a:cubicBezTo>
                  <a:cubicBezTo>
                    <a:pt x="16" y="10"/>
                    <a:pt x="14" y="10"/>
                    <a:pt x="13" y="10"/>
                  </a:cubicBezTo>
                  <a:cubicBezTo>
                    <a:pt x="13" y="10"/>
                    <a:pt x="13" y="10"/>
                    <a:pt x="13" y="1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308">
              <a:extLst>
                <a:ext uri="{FF2B5EF4-FFF2-40B4-BE49-F238E27FC236}">
                  <a16:creationId xmlns:a16="http://schemas.microsoft.com/office/drawing/2014/main" id="{0C963525-8FAE-419C-908B-9B7406148FA7}"/>
                </a:ext>
              </a:extLst>
            </p:cNvPr>
            <p:cNvSpPr>
              <a:spLocks/>
            </p:cNvSpPr>
            <p:nvPr/>
          </p:nvSpPr>
          <p:spPr bwMode="auto">
            <a:xfrm>
              <a:off x="5665140" y="3406541"/>
              <a:ext cx="154710" cy="239552"/>
            </a:xfrm>
            <a:custGeom>
              <a:avLst/>
              <a:gdLst/>
              <a:ahLst/>
              <a:cxnLst>
                <a:cxn ang="0">
                  <a:pos x="1" y="36"/>
                </a:cxn>
                <a:cxn ang="0">
                  <a:pos x="7" y="28"/>
                </a:cxn>
                <a:cxn ang="0">
                  <a:pos x="10" y="18"/>
                </a:cxn>
                <a:cxn ang="0">
                  <a:pos x="13" y="10"/>
                </a:cxn>
                <a:cxn ang="0">
                  <a:pos x="21" y="9"/>
                </a:cxn>
                <a:cxn ang="0">
                  <a:pos x="28" y="8"/>
                </a:cxn>
                <a:cxn ang="0">
                  <a:pos x="32" y="4"/>
                </a:cxn>
                <a:cxn ang="0">
                  <a:pos x="33" y="0"/>
                </a:cxn>
                <a:cxn ang="0">
                  <a:pos x="39" y="5"/>
                </a:cxn>
                <a:cxn ang="0">
                  <a:pos x="42" y="11"/>
                </a:cxn>
                <a:cxn ang="0">
                  <a:pos x="41" y="18"/>
                </a:cxn>
                <a:cxn ang="0">
                  <a:pos x="44" y="23"/>
                </a:cxn>
                <a:cxn ang="0">
                  <a:pos x="47" y="27"/>
                </a:cxn>
                <a:cxn ang="0">
                  <a:pos x="48" y="37"/>
                </a:cxn>
                <a:cxn ang="0">
                  <a:pos x="51" y="43"/>
                </a:cxn>
                <a:cxn ang="0">
                  <a:pos x="51" y="55"/>
                </a:cxn>
                <a:cxn ang="0">
                  <a:pos x="48" y="61"/>
                </a:cxn>
                <a:cxn ang="0">
                  <a:pos x="49" y="70"/>
                </a:cxn>
                <a:cxn ang="0">
                  <a:pos x="45" y="74"/>
                </a:cxn>
                <a:cxn ang="0">
                  <a:pos x="44" y="79"/>
                </a:cxn>
                <a:cxn ang="0">
                  <a:pos x="41" y="79"/>
                </a:cxn>
                <a:cxn ang="0">
                  <a:pos x="38" y="74"/>
                </a:cxn>
                <a:cxn ang="0">
                  <a:pos x="33" y="66"/>
                </a:cxn>
                <a:cxn ang="0">
                  <a:pos x="34" y="59"/>
                </a:cxn>
                <a:cxn ang="0">
                  <a:pos x="38" y="58"/>
                </a:cxn>
                <a:cxn ang="0">
                  <a:pos x="38" y="51"/>
                </a:cxn>
                <a:cxn ang="0">
                  <a:pos x="38" y="44"/>
                </a:cxn>
                <a:cxn ang="0">
                  <a:pos x="36" y="35"/>
                </a:cxn>
                <a:cxn ang="0">
                  <a:pos x="32" y="34"/>
                </a:cxn>
                <a:cxn ang="0">
                  <a:pos x="30" y="30"/>
                </a:cxn>
                <a:cxn ang="0">
                  <a:pos x="23" y="26"/>
                </a:cxn>
                <a:cxn ang="0">
                  <a:pos x="17" y="24"/>
                </a:cxn>
                <a:cxn ang="0">
                  <a:pos x="17" y="29"/>
                </a:cxn>
                <a:cxn ang="0">
                  <a:pos x="14" y="32"/>
                </a:cxn>
                <a:cxn ang="0">
                  <a:pos x="17" y="33"/>
                </a:cxn>
                <a:cxn ang="0">
                  <a:pos x="23" y="35"/>
                </a:cxn>
                <a:cxn ang="0">
                  <a:pos x="22" y="39"/>
                </a:cxn>
                <a:cxn ang="0">
                  <a:pos x="20" y="39"/>
                </a:cxn>
                <a:cxn ang="0">
                  <a:pos x="19" y="44"/>
                </a:cxn>
                <a:cxn ang="0">
                  <a:pos x="23" y="43"/>
                </a:cxn>
                <a:cxn ang="0">
                  <a:pos x="23" y="47"/>
                </a:cxn>
                <a:cxn ang="0">
                  <a:pos x="26" y="51"/>
                </a:cxn>
                <a:cxn ang="0">
                  <a:pos x="21" y="51"/>
                </a:cxn>
                <a:cxn ang="0">
                  <a:pos x="17" y="55"/>
                </a:cxn>
                <a:cxn ang="0">
                  <a:pos x="12" y="51"/>
                </a:cxn>
                <a:cxn ang="0">
                  <a:pos x="5" y="48"/>
                </a:cxn>
                <a:cxn ang="0">
                  <a:pos x="0" y="43"/>
                </a:cxn>
              </a:cxnLst>
              <a:rect l="0" t="0" r="r" b="b"/>
              <a:pathLst>
                <a:path w="53" h="81">
                  <a:moveTo>
                    <a:pt x="0" y="43"/>
                  </a:moveTo>
                  <a:cubicBezTo>
                    <a:pt x="0" y="43"/>
                    <a:pt x="0" y="42"/>
                    <a:pt x="0" y="42"/>
                  </a:cubicBezTo>
                  <a:cubicBezTo>
                    <a:pt x="0" y="40"/>
                    <a:pt x="1" y="37"/>
                    <a:pt x="1" y="36"/>
                  </a:cubicBezTo>
                  <a:cubicBezTo>
                    <a:pt x="1" y="35"/>
                    <a:pt x="2" y="34"/>
                    <a:pt x="2" y="33"/>
                  </a:cubicBezTo>
                  <a:cubicBezTo>
                    <a:pt x="3" y="33"/>
                    <a:pt x="4" y="32"/>
                    <a:pt x="4" y="31"/>
                  </a:cubicBezTo>
                  <a:cubicBezTo>
                    <a:pt x="5" y="30"/>
                    <a:pt x="7" y="29"/>
                    <a:pt x="7" y="28"/>
                  </a:cubicBezTo>
                  <a:cubicBezTo>
                    <a:pt x="8" y="28"/>
                    <a:pt x="9" y="26"/>
                    <a:pt x="9" y="25"/>
                  </a:cubicBezTo>
                  <a:cubicBezTo>
                    <a:pt x="9" y="25"/>
                    <a:pt x="10" y="23"/>
                    <a:pt x="10" y="22"/>
                  </a:cubicBezTo>
                  <a:cubicBezTo>
                    <a:pt x="10" y="21"/>
                    <a:pt x="10" y="19"/>
                    <a:pt x="10" y="18"/>
                  </a:cubicBezTo>
                  <a:cubicBezTo>
                    <a:pt x="11" y="17"/>
                    <a:pt x="11" y="15"/>
                    <a:pt x="11" y="14"/>
                  </a:cubicBezTo>
                  <a:cubicBezTo>
                    <a:pt x="11" y="13"/>
                    <a:pt x="12" y="11"/>
                    <a:pt x="12" y="10"/>
                  </a:cubicBezTo>
                  <a:cubicBezTo>
                    <a:pt x="12" y="10"/>
                    <a:pt x="12" y="10"/>
                    <a:pt x="13" y="10"/>
                  </a:cubicBezTo>
                  <a:cubicBezTo>
                    <a:pt x="13" y="9"/>
                    <a:pt x="13" y="9"/>
                    <a:pt x="13" y="9"/>
                  </a:cubicBezTo>
                  <a:cubicBezTo>
                    <a:pt x="14" y="9"/>
                    <a:pt x="16" y="9"/>
                    <a:pt x="18" y="9"/>
                  </a:cubicBezTo>
                  <a:cubicBezTo>
                    <a:pt x="18" y="9"/>
                    <a:pt x="20" y="9"/>
                    <a:pt x="21" y="9"/>
                  </a:cubicBezTo>
                  <a:cubicBezTo>
                    <a:pt x="21" y="9"/>
                    <a:pt x="22" y="10"/>
                    <a:pt x="23" y="9"/>
                  </a:cubicBezTo>
                  <a:cubicBezTo>
                    <a:pt x="24" y="9"/>
                    <a:pt x="25" y="8"/>
                    <a:pt x="25" y="8"/>
                  </a:cubicBezTo>
                  <a:cubicBezTo>
                    <a:pt x="26" y="8"/>
                    <a:pt x="28" y="8"/>
                    <a:pt x="28" y="8"/>
                  </a:cubicBezTo>
                  <a:cubicBezTo>
                    <a:pt x="29" y="8"/>
                    <a:pt x="30" y="7"/>
                    <a:pt x="30" y="7"/>
                  </a:cubicBezTo>
                  <a:cubicBezTo>
                    <a:pt x="31" y="7"/>
                    <a:pt x="31" y="6"/>
                    <a:pt x="31" y="5"/>
                  </a:cubicBezTo>
                  <a:cubicBezTo>
                    <a:pt x="31" y="5"/>
                    <a:pt x="32" y="5"/>
                    <a:pt x="32" y="4"/>
                  </a:cubicBezTo>
                  <a:cubicBezTo>
                    <a:pt x="32" y="4"/>
                    <a:pt x="33" y="3"/>
                    <a:pt x="33" y="2"/>
                  </a:cubicBezTo>
                  <a:cubicBezTo>
                    <a:pt x="33" y="2"/>
                    <a:pt x="32" y="1"/>
                    <a:pt x="32" y="0"/>
                  </a:cubicBezTo>
                  <a:cubicBezTo>
                    <a:pt x="33" y="0"/>
                    <a:pt x="33" y="0"/>
                    <a:pt x="33" y="0"/>
                  </a:cubicBezTo>
                  <a:cubicBezTo>
                    <a:pt x="33" y="0"/>
                    <a:pt x="34" y="1"/>
                    <a:pt x="34" y="1"/>
                  </a:cubicBezTo>
                  <a:cubicBezTo>
                    <a:pt x="35" y="1"/>
                    <a:pt x="36" y="2"/>
                    <a:pt x="37" y="3"/>
                  </a:cubicBezTo>
                  <a:cubicBezTo>
                    <a:pt x="37" y="4"/>
                    <a:pt x="38" y="5"/>
                    <a:pt x="39" y="5"/>
                  </a:cubicBezTo>
                  <a:cubicBezTo>
                    <a:pt x="39" y="6"/>
                    <a:pt x="40" y="7"/>
                    <a:pt x="40" y="8"/>
                  </a:cubicBezTo>
                  <a:cubicBezTo>
                    <a:pt x="40" y="8"/>
                    <a:pt x="41" y="9"/>
                    <a:pt x="41" y="9"/>
                  </a:cubicBezTo>
                  <a:cubicBezTo>
                    <a:pt x="41" y="9"/>
                    <a:pt x="42" y="10"/>
                    <a:pt x="42" y="11"/>
                  </a:cubicBezTo>
                  <a:cubicBezTo>
                    <a:pt x="42" y="11"/>
                    <a:pt x="42" y="13"/>
                    <a:pt x="42" y="13"/>
                  </a:cubicBezTo>
                  <a:cubicBezTo>
                    <a:pt x="42" y="14"/>
                    <a:pt x="41" y="15"/>
                    <a:pt x="41" y="16"/>
                  </a:cubicBezTo>
                  <a:cubicBezTo>
                    <a:pt x="41" y="16"/>
                    <a:pt x="41" y="18"/>
                    <a:pt x="41" y="18"/>
                  </a:cubicBezTo>
                  <a:cubicBezTo>
                    <a:pt x="41" y="19"/>
                    <a:pt x="42" y="20"/>
                    <a:pt x="42" y="20"/>
                  </a:cubicBezTo>
                  <a:cubicBezTo>
                    <a:pt x="42" y="20"/>
                    <a:pt x="43" y="20"/>
                    <a:pt x="43" y="20"/>
                  </a:cubicBezTo>
                  <a:cubicBezTo>
                    <a:pt x="44" y="21"/>
                    <a:pt x="44" y="22"/>
                    <a:pt x="44" y="23"/>
                  </a:cubicBezTo>
                  <a:cubicBezTo>
                    <a:pt x="44" y="23"/>
                    <a:pt x="45" y="24"/>
                    <a:pt x="45" y="24"/>
                  </a:cubicBezTo>
                  <a:cubicBezTo>
                    <a:pt x="46" y="25"/>
                    <a:pt x="46" y="25"/>
                    <a:pt x="47" y="26"/>
                  </a:cubicBezTo>
                  <a:cubicBezTo>
                    <a:pt x="47" y="26"/>
                    <a:pt x="47" y="27"/>
                    <a:pt x="47" y="27"/>
                  </a:cubicBezTo>
                  <a:cubicBezTo>
                    <a:pt x="47" y="28"/>
                    <a:pt x="47" y="29"/>
                    <a:pt x="47" y="30"/>
                  </a:cubicBezTo>
                  <a:cubicBezTo>
                    <a:pt x="47" y="31"/>
                    <a:pt x="47" y="33"/>
                    <a:pt x="47" y="34"/>
                  </a:cubicBezTo>
                  <a:cubicBezTo>
                    <a:pt x="47" y="34"/>
                    <a:pt x="47" y="36"/>
                    <a:pt x="48" y="37"/>
                  </a:cubicBezTo>
                  <a:cubicBezTo>
                    <a:pt x="48" y="38"/>
                    <a:pt x="47" y="40"/>
                    <a:pt x="48" y="41"/>
                  </a:cubicBezTo>
                  <a:cubicBezTo>
                    <a:pt x="48" y="41"/>
                    <a:pt x="49" y="42"/>
                    <a:pt x="49" y="43"/>
                  </a:cubicBezTo>
                  <a:cubicBezTo>
                    <a:pt x="50" y="43"/>
                    <a:pt x="50" y="43"/>
                    <a:pt x="51" y="43"/>
                  </a:cubicBezTo>
                  <a:cubicBezTo>
                    <a:pt x="51" y="44"/>
                    <a:pt x="53" y="45"/>
                    <a:pt x="53" y="46"/>
                  </a:cubicBezTo>
                  <a:cubicBezTo>
                    <a:pt x="53" y="47"/>
                    <a:pt x="53" y="50"/>
                    <a:pt x="53" y="51"/>
                  </a:cubicBezTo>
                  <a:cubicBezTo>
                    <a:pt x="52" y="52"/>
                    <a:pt x="52" y="54"/>
                    <a:pt x="51" y="55"/>
                  </a:cubicBezTo>
                  <a:cubicBezTo>
                    <a:pt x="51" y="56"/>
                    <a:pt x="50" y="57"/>
                    <a:pt x="49" y="57"/>
                  </a:cubicBezTo>
                  <a:cubicBezTo>
                    <a:pt x="49" y="58"/>
                    <a:pt x="48" y="59"/>
                    <a:pt x="48" y="59"/>
                  </a:cubicBezTo>
                  <a:cubicBezTo>
                    <a:pt x="48" y="60"/>
                    <a:pt x="48" y="61"/>
                    <a:pt x="48" y="61"/>
                  </a:cubicBezTo>
                  <a:cubicBezTo>
                    <a:pt x="48" y="62"/>
                    <a:pt x="49" y="63"/>
                    <a:pt x="49" y="64"/>
                  </a:cubicBezTo>
                  <a:cubicBezTo>
                    <a:pt x="49" y="64"/>
                    <a:pt x="49" y="66"/>
                    <a:pt x="49" y="67"/>
                  </a:cubicBezTo>
                  <a:cubicBezTo>
                    <a:pt x="49" y="67"/>
                    <a:pt x="49" y="69"/>
                    <a:pt x="49" y="70"/>
                  </a:cubicBezTo>
                  <a:cubicBezTo>
                    <a:pt x="48" y="70"/>
                    <a:pt x="47" y="71"/>
                    <a:pt x="47" y="71"/>
                  </a:cubicBezTo>
                  <a:cubicBezTo>
                    <a:pt x="47" y="72"/>
                    <a:pt x="45" y="72"/>
                    <a:pt x="45" y="73"/>
                  </a:cubicBezTo>
                  <a:cubicBezTo>
                    <a:pt x="45" y="73"/>
                    <a:pt x="45" y="74"/>
                    <a:pt x="45" y="74"/>
                  </a:cubicBezTo>
                  <a:cubicBezTo>
                    <a:pt x="45" y="75"/>
                    <a:pt x="46" y="76"/>
                    <a:pt x="46" y="76"/>
                  </a:cubicBezTo>
                  <a:cubicBezTo>
                    <a:pt x="46" y="77"/>
                    <a:pt x="46" y="78"/>
                    <a:pt x="46" y="78"/>
                  </a:cubicBezTo>
                  <a:cubicBezTo>
                    <a:pt x="46" y="78"/>
                    <a:pt x="45" y="79"/>
                    <a:pt x="44" y="79"/>
                  </a:cubicBezTo>
                  <a:cubicBezTo>
                    <a:pt x="44" y="80"/>
                    <a:pt x="43" y="81"/>
                    <a:pt x="43" y="81"/>
                  </a:cubicBezTo>
                  <a:cubicBezTo>
                    <a:pt x="42" y="81"/>
                    <a:pt x="42" y="80"/>
                    <a:pt x="42" y="80"/>
                  </a:cubicBezTo>
                  <a:cubicBezTo>
                    <a:pt x="41" y="80"/>
                    <a:pt x="41" y="79"/>
                    <a:pt x="41" y="79"/>
                  </a:cubicBezTo>
                  <a:cubicBezTo>
                    <a:pt x="40" y="79"/>
                    <a:pt x="39" y="80"/>
                    <a:pt x="39" y="79"/>
                  </a:cubicBezTo>
                  <a:cubicBezTo>
                    <a:pt x="38" y="79"/>
                    <a:pt x="38" y="77"/>
                    <a:pt x="38" y="76"/>
                  </a:cubicBezTo>
                  <a:cubicBezTo>
                    <a:pt x="38" y="75"/>
                    <a:pt x="38" y="74"/>
                    <a:pt x="38" y="74"/>
                  </a:cubicBezTo>
                  <a:cubicBezTo>
                    <a:pt x="38" y="73"/>
                    <a:pt x="37" y="72"/>
                    <a:pt x="36" y="71"/>
                  </a:cubicBezTo>
                  <a:cubicBezTo>
                    <a:pt x="36" y="70"/>
                    <a:pt x="35" y="69"/>
                    <a:pt x="34" y="68"/>
                  </a:cubicBezTo>
                  <a:cubicBezTo>
                    <a:pt x="34" y="68"/>
                    <a:pt x="33" y="67"/>
                    <a:pt x="33" y="66"/>
                  </a:cubicBezTo>
                  <a:cubicBezTo>
                    <a:pt x="33" y="65"/>
                    <a:pt x="33" y="64"/>
                    <a:pt x="33" y="64"/>
                  </a:cubicBezTo>
                  <a:cubicBezTo>
                    <a:pt x="33" y="63"/>
                    <a:pt x="33" y="62"/>
                    <a:pt x="33" y="61"/>
                  </a:cubicBezTo>
                  <a:cubicBezTo>
                    <a:pt x="33" y="60"/>
                    <a:pt x="34" y="59"/>
                    <a:pt x="34" y="59"/>
                  </a:cubicBezTo>
                  <a:cubicBezTo>
                    <a:pt x="34" y="59"/>
                    <a:pt x="35" y="58"/>
                    <a:pt x="36" y="58"/>
                  </a:cubicBezTo>
                  <a:cubicBezTo>
                    <a:pt x="36" y="59"/>
                    <a:pt x="37" y="60"/>
                    <a:pt x="38" y="60"/>
                  </a:cubicBezTo>
                  <a:cubicBezTo>
                    <a:pt x="38" y="59"/>
                    <a:pt x="38" y="58"/>
                    <a:pt x="38" y="58"/>
                  </a:cubicBezTo>
                  <a:cubicBezTo>
                    <a:pt x="38" y="57"/>
                    <a:pt x="38" y="56"/>
                    <a:pt x="38" y="56"/>
                  </a:cubicBezTo>
                  <a:cubicBezTo>
                    <a:pt x="38" y="55"/>
                    <a:pt x="39" y="54"/>
                    <a:pt x="39" y="54"/>
                  </a:cubicBezTo>
                  <a:cubicBezTo>
                    <a:pt x="39" y="53"/>
                    <a:pt x="38" y="52"/>
                    <a:pt x="38" y="51"/>
                  </a:cubicBezTo>
                  <a:cubicBezTo>
                    <a:pt x="38" y="51"/>
                    <a:pt x="39" y="50"/>
                    <a:pt x="39" y="50"/>
                  </a:cubicBezTo>
                  <a:cubicBezTo>
                    <a:pt x="39" y="49"/>
                    <a:pt x="38" y="48"/>
                    <a:pt x="38" y="47"/>
                  </a:cubicBezTo>
                  <a:cubicBezTo>
                    <a:pt x="38" y="46"/>
                    <a:pt x="38" y="45"/>
                    <a:pt x="38" y="44"/>
                  </a:cubicBezTo>
                  <a:cubicBezTo>
                    <a:pt x="38" y="43"/>
                    <a:pt x="36" y="42"/>
                    <a:pt x="36" y="41"/>
                  </a:cubicBezTo>
                  <a:cubicBezTo>
                    <a:pt x="35" y="40"/>
                    <a:pt x="36" y="39"/>
                    <a:pt x="35" y="38"/>
                  </a:cubicBezTo>
                  <a:cubicBezTo>
                    <a:pt x="35" y="37"/>
                    <a:pt x="36" y="36"/>
                    <a:pt x="36" y="35"/>
                  </a:cubicBezTo>
                  <a:cubicBezTo>
                    <a:pt x="35" y="35"/>
                    <a:pt x="35" y="34"/>
                    <a:pt x="35" y="33"/>
                  </a:cubicBezTo>
                  <a:cubicBezTo>
                    <a:pt x="35" y="33"/>
                    <a:pt x="34" y="33"/>
                    <a:pt x="34" y="33"/>
                  </a:cubicBezTo>
                  <a:cubicBezTo>
                    <a:pt x="33" y="33"/>
                    <a:pt x="33" y="34"/>
                    <a:pt x="32" y="34"/>
                  </a:cubicBezTo>
                  <a:cubicBezTo>
                    <a:pt x="32" y="35"/>
                    <a:pt x="31" y="34"/>
                    <a:pt x="31" y="34"/>
                  </a:cubicBezTo>
                  <a:cubicBezTo>
                    <a:pt x="31" y="34"/>
                    <a:pt x="31" y="32"/>
                    <a:pt x="31" y="32"/>
                  </a:cubicBezTo>
                  <a:cubicBezTo>
                    <a:pt x="30" y="31"/>
                    <a:pt x="30" y="31"/>
                    <a:pt x="30" y="30"/>
                  </a:cubicBezTo>
                  <a:cubicBezTo>
                    <a:pt x="30" y="30"/>
                    <a:pt x="29" y="29"/>
                    <a:pt x="29" y="29"/>
                  </a:cubicBezTo>
                  <a:cubicBezTo>
                    <a:pt x="28" y="28"/>
                    <a:pt x="26" y="28"/>
                    <a:pt x="26" y="28"/>
                  </a:cubicBezTo>
                  <a:cubicBezTo>
                    <a:pt x="25" y="27"/>
                    <a:pt x="24" y="26"/>
                    <a:pt x="23" y="26"/>
                  </a:cubicBezTo>
                  <a:cubicBezTo>
                    <a:pt x="23" y="25"/>
                    <a:pt x="23" y="24"/>
                    <a:pt x="22" y="24"/>
                  </a:cubicBezTo>
                  <a:cubicBezTo>
                    <a:pt x="22" y="24"/>
                    <a:pt x="21" y="23"/>
                    <a:pt x="20" y="23"/>
                  </a:cubicBezTo>
                  <a:cubicBezTo>
                    <a:pt x="19" y="23"/>
                    <a:pt x="18" y="24"/>
                    <a:pt x="17" y="24"/>
                  </a:cubicBezTo>
                  <a:cubicBezTo>
                    <a:pt x="17" y="25"/>
                    <a:pt x="16" y="25"/>
                    <a:pt x="16" y="26"/>
                  </a:cubicBezTo>
                  <a:cubicBezTo>
                    <a:pt x="16" y="26"/>
                    <a:pt x="17" y="27"/>
                    <a:pt x="17" y="27"/>
                  </a:cubicBezTo>
                  <a:cubicBezTo>
                    <a:pt x="17" y="27"/>
                    <a:pt x="17" y="28"/>
                    <a:pt x="17" y="29"/>
                  </a:cubicBezTo>
                  <a:cubicBezTo>
                    <a:pt x="17" y="29"/>
                    <a:pt x="17" y="30"/>
                    <a:pt x="17" y="30"/>
                  </a:cubicBezTo>
                  <a:cubicBezTo>
                    <a:pt x="16" y="30"/>
                    <a:pt x="16" y="30"/>
                    <a:pt x="15" y="31"/>
                  </a:cubicBezTo>
                  <a:cubicBezTo>
                    <a:pt x="15" y="31"/>
                    <a:pt x="14" y="31"/>
                    <a:pt x="14" y="32"/>
                  </a:cubicBezTo>
                  <a:cubicBezTo>
                    <a:pt x="14" y="32"/>
                    <a:pt x="14" y="33"/>
                    <a:pt x="14" y="33"/>
                  </a:cubicBezTo>
                  <a:cubicBezTo>
                    <a:pt x="15" y="33"/>
                    <a:pt x="15" y="33"/>
                    <a:pt x="16" y="33"/>
                  </a:cubicBezTo>
                  <a:cubicBezTo>
                    <a:pt x="16" y="33"/>
                    <a:pt x="17" y="33"/>
                    <a:pt x="17" y="33"/>
                  </a:cubicBezTo>
                  <a:cubicBezTo>
                    <a:pt x="18" y="32"/>
                    <a:pt x="19" y="33"/>
                    <a:pt x="19" y="33"/>
                  </a:cubicBezTo>
                  <a:cubicBezTo>
                    <a:pt x="20" y="33"/>
                    <a:pt x="20" y="34"/>
                    <a:pt x="21" y="34"/>
                  </a:cubicBezTo>
                  <a:cubicBezTo>
                    <a:pt x="21" y="34"/>
                    <a:pt x="23" y="35"/>
                    <a:pt x="23" y="35"/>
                  </a:cubicBezTo>
                  <a:cubicBezTo>
                    <a:pt x="23" y="36"/>
                    <a:pt x="24" y="36"/>
                    <a:pt x="24" y="37"/>
                  </a:cubicBezTo>
                  <a:cubicBezTo>
                    <a:pt x="24" y="37"/>
                    <a:pt x="24" y="38"/>
                    <a:pt x="23" y="39"/>
                  </a:cubicBezTo>
                  <a:cubicBezTo>
                    <a:pt x="23" y="39"/>
                    <a:pt x="22" y="39"/>
                    <a:pt x="22" y="39"/>
                  </a:cubicBezTo>
                  <a:cubicBezTo>
                    <a:pt x="22" y="39"/>
                    <a:pt x="22" y="38"/>
                    <a:pt x="21" y="38"/>
                  </a:cubicBezTo>
                  <a:cubicBezTo>
                    <a:pt x="21" y="38"/>
                    <a:pt x="21" y="38"/>
                    <a:pt x="20" y="38"/>
                  </a:cubicBezTo>
                  <a:cubicBezTo>
                    <a:pt x="20" y="38"/>
                    <a:pt x="20" y="39"/>
                    <a:pt x="20" y="39"/>
                  </a:cubicBezTo>
                  <a:cubicBezTo>
                    <a:pt x="20" y="39"/>
                    <a:pt x="19" y="40"/>
                    <a:pt x="19" y="40"/>
                  </a:cubicBezTo>
                  <a:cubicBezTo>
                    <a:pt x="19" y="41"/>
                    <a:pt x="19" y="42"/>
                    <a:pt x="19" y="42"/>
                  </a:cubicBezTo>
                  <a:cubicBezTo>
                    <a:pt x="19" y="42"/>
                    <a:pt x="18" y="43"/>
                    <a:pt x="19" y="44"/>
                  </a:cubicBezTo>
                  <a:cubicBezTo>
                    <a:pt x="19" y="44"/>
                    <a:pt x="20" y="45"/>
                    <a:pt x="20" y="45"/>
                  </a:cubicBezTo>
                  <a:cubicBezTo>
                    <a:pt x="21" y="45"/>
                    <a:pt x="22" y="44"/>
                    <a:pt x="22" y="44"/>
                  </a:cubicBezTo>
                  <a:cubicBezTo>
                    <a:pt x="22" y="44"/>
                    <a:pt x="23" y="43"/>
                    <a:pt x="23" y="43"/>
                  </a:cubicBezTo>
                  <a:cubicBezTo>
                    <a:pt x="23" y="43"/>
                    <a:pt x="24" y="43"/>
                    <a:pt x="24" y="43"/>
                  </a:cubicBezTo>
                  <a:cubicBezTo>
                    <a:pt x="24" y="43"/>
                    <a:pt x="24" y="45"/>
                    <a:pt x="24" y="45"/>
                  </a:cubicBezTo>
                  <a:cubicBezTo>
                    <a:pt x="24" y="46"/>
                    <a:pt x="23" y="47"/>
                    <a:pt x="23" y="47"/>
                  </a:cubicBezTo>
                  <a:cubicBezTo>
                    <a:pt x="23" y="48"/>
                    <a:pt x="24" y="48"/>
                    <a:pt x="24" y="49"/>
                  </a:cubicBezTo>
                  <a:cubicBezTo>
                    <a:pt x="24" y="49"/>
                    <a:pt x="25" y="50"/>
                    <a:pt x="25" y="50"/>
                  </a:cubicBezTo>
                  <a:cubicBezTo>
                    <a:pt x="25" y="50"/>
                    <a:pt x="25" y="51"/>
                    <a:pt x="26" y="51"/>
                  </a:cubicBezTo>
                  <a:cubicBezTo>
                    <a:pt x="25" y="51"/>
                    <a:pt x="24" y="51"/>
                    <a:pt x="24" y="51"/>
                  </a:cubicBezTo>
                  <a:cubicBezTo>
                    <a:pt x="24" y="51"/>
                    <a:pt x="23" y="51"/>
                    <a:pt x="23" y="51"/>
                  </a:cubicBezTo>
                  <a:cubicBezTo>
                    <a:pt x="22" y="51"/>
                    <a:pt x="22" y="51"/>
                    <a:pt x="21" y="51"/>
                  </a:cubicBezTo>
                  <a:cubicBezTo>
                    <a:pt x="21" y="52"/>
                    <a:pt x="21" y="52"/>
                    <a:pt x="20" y="52"/>
                  </a:cubicBezTo>
                  <a:cubicBezTo>
                    <a:pt x="20" y="52"/>
                    <a:pt x="19" y="52"/>
                    <a:pt x="19" y="52"/>
                  </a:cubicBezTo>
                  <a:cubicBezTo>
                    <a:pt x="18" y="52"/>
                    <a:pt x="18" y="55"/>
                    <a:pt x="17" y="55"/>
                  </a:cubicBezTo>
                  <a:cubicBezTo>
                    <a:pt x="17" y="55"/>
                    <a:pt x="16" y="55"/>
                    <a:pt x="15" y="55"/>
                  </a:cubicBezTo>
                  <a:cubicBezTo>
                    <a:pt x="15" y="55"/>
                    <a:pt x="14" y="54"/>
                    <a:pt x="13" y="54"/>
                  </a:cubicBezTo>
                  <a:cubicBezTo>
                    <a:pt x="13" y="53"/>
                    <a:pt x="13" y="51"/>
                    <a:pt x="12" y="51"/>
                  </a:cubicBezTo>
                  <a:cubicBezTo>
                    <a:pt x="12" y="50"/>
                    <a:pt x="11" y="49"/>
                    <a:pt x="10" y="49"/>
                  </a:cubicBezTo>
                  <a:cubicBezTo>
                    <a:pt x="10" y="49"/>
                    <a:pt x="9" y="49"/>
                    <a:pt x="8" y="49"/>
                  </a:cubicBezTo>
                  <a:cubicBezTo>
                    <a:pt x="7" y="49"/>
                    <a:pt x="6" y="49"/>
                    <a:pt x="5" y="48"/>
                  </a:cubicBezTo>
                  <a:cubicBezTo>
                    <a:pt x="4" y="48"/>
                    <a:pt x="2" y="47"/>
                    <a:pt x="2" y="46"/>
                  </a:cubicBezTo>
                  <a:cubicBezTo>
                    <a:pt x="1" y="46"/>
                    <a:pt x="1" y="45"/>
                    <a:pt x="0" y="45"/>
                  </a:cubicBezTo>
                  <a:cubicBezTo>
                    <a:pt x="0" y="44"/>
                    <a:pt x="0" y="44"/>
                    <a:pt x="0" y="4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309">
              <a:extLst>
                <a:ext uri="{FF2B5EF4-FFF2-40B4-BE49-F238E27FC236}">
                  <a16:creationId xmlns:a16="http://schemas.microsoft.com/office/drawing/2014/main" id="{BE6DDDB5-DB64-4F7F-B454-EB7FDFB2B70E}"/>
                </a:ext>
              </a:extLst>
            </p:cNvPr>
            <p:cNvSpPr>
              <a:spLocks/>
            </p:cNvSpPr>
            <p:nvPr/>
          </p:nvSpPr>
          <p:spPr bwMode="auto">
            <a:xfrm>
              <a:off x="5562831" y="3533803"/>
              <a:ext cx="217094" cy="214598"/>
            </a:xfrm>
            <a:custGeom>
              <a:avLst/>
              <a:gdLst/>
              <a:ahLst/>
              <a:cxnLst>
                <a:cxn ang="0">
                  <a:pos x="2" y="56"/>
                </a:cxn>
                <a:cxn ang="0">
                  <a:pos x="5" y="53"/>
                </a:cxn>
                <a:cxn ang="0">
                  <a:pos x="9" y="54"/>
                </a:cxn>
                <a:cxn ang="0">
                  <a:pos x="13" y="53"/>
                </a:cxn>
                <a:cxn ang="0">
                  <a:pos x="15" y="46"/>
                </a:cxn>
                <a:cxn ang="0">
                  <a:pos x="14" y="37"/>
                </a:cxn>
                <a:cxn ang="0">
                  <a:pos x="16" y="28"/>
                </a:cxn>
                <a:cxn ang="0">
                  <a:pos x="18" y="23"/>
                </a:cxn>
                <a:cxn ang="0">
                  <a:pos x="19" y="15"/>
                </a:cxn>
                <a:cxn ang="0">
                  <a:pos x="25" y="6"/>
                </a:cxn>
                <a:cxn ang="0">
                  <a:pos x="28" y="2"/>
                </a:cxn>
                <a:cxn ang="0">
                  <a:pos x="34" y="2"/>
                </a:cxn>
                <a:cxn ang="0">
                  <a:pos x="42" y="6"/>
                </a:cxn>
                <a:cxn ang="0">
                  <a:pos x="47" y="11"/>
                </a:cxn>
                <a:cxn ang="0">
                  <a:pos x="53" y="9"/>
                </a:cxn>
                <a:cxn ang="0">
                  <a:pos x="57" y="8"/>
                </a:cxn>
                <a:cxn ang="0">
                  <a:pos x="61" y="9"/>
                </a:cxn>
                <a:cxn ang="0">
                  <a:pos x="59" y="15"/>
                </a:cxn>
                <a:cxn ang="0">
                  <a:pos x="58" y="21"/>
                </a:cxn>
                <a:cxn ang="0">
                  <a:pos x="56" y="27"/>
                </a:cxn>
                <a:cxn ang="0">
                  <a:pos x="50" y="29"/>
                </a:cxn>
                <a:cxn ang="0">
                  <a:pos x="50" y="32"/>
                </a:cxn>
                <a:cxn ang="0">
                  <a:pos x="49" y="35"/>
                </a:cxn>
                <a:cxn ang="0">
                  <a:pos x="53" y="33"/>
                </a:cxn>
                <a:cxn ang="0">
                  <a:pos x="61" y="29"/>
                </a:cxn>
                <a:cxn ang="0">
                  <a:pos x="67" y="28"/>
                </a:cxn>
                <a:cxn ang="0">
                  <a:pos x="70" y="31"/>
                </a:cxn>
                <a:cxn ang="0">
                  <a:pos x="71" y="38"/>
                </a:cxn>
                <a:cxn ang="0">
                  <a:pos x="73" y="42"/>
                </a:cxn>
                <a:cxn ang="0">
                  <a:pos x="68" y="48"/>
                </a:cxn>
                <a:cxn ang="0">
                  <a:pos x="62" y="54"/>
                </a:cxn>
                <a:cxn ang="0">
                  <a:pos x="58" y="55"/>
                </a:cxn>
                <a:cxn ang="0">
                  <a:pos x="56" y="58"/>
                </a:cxn>
                <a:cxn ang="0">
                  <a:pos x="53" y="61"/>
                </a:cxn>
                <a:cxn ang="0">
                  <a:pos x="47" y="58"/>
                </a:cxn>
                <a:cxn ang="0">
                  <a:pos x="38" y="59"/>
                </a:cxn>
                <a:cxn ang="0">
                  <a:pos x="32" y="55"/>
                </a:cxn>
                <a:cxn ang="0">
                  <a:pos x="32" y="50"/>
                </a:cxn>
                <a:cxn ang="0">
                  <a:pos x="29" y="55"/>
                </a:cxn>
                <a:cxn ang="0">
                  <a:pos x="29" y="57"/>
                </a:cxn>
                <a:cxn ang="0">
                  <a:pos x="29" y="60"/>
                </a:cxn>
                <a:cxn ang="0">
                  <a:pos x="23" y="66"/>
                </a:cxn>
                <a:cxn ang="0">
                  <a:pos x="21" y="72"/>
                </a:cxn>
                <a:cxn ang="0">
                  <a:pos x="12" y="69"/>
                </a:cxn>
                <a:cxn ang="0">
                  <a:pos x="7" y="72"/>
                </a:cxn>
                <a:cxn ang="0">
                  <a:pos x="5" y="65"/>
                </a:cxn>
                <a:cxn ang="0">
                  <a:pos x="0" y="60"/>
                </a:cxn>
              </a:cxnLst>
              <a:rect l="0" t="0" r="r" b="b"/>
              <a:pathLst>
                <a:path w="73" h="72">
                  <a:moveTo>
                    <a:pt x="2" y="58"/>
                  </a:moveTo>
                  <a:cubicBezTo>
                    <a:pt x="2" y="58"/>
                    <a:pt x="1" y="56"/>
                    <a:pt x="2" y="56"/>
                  </a:cubicBezTo>
                  <a:cubicBezTo>
                    <a:pt x="2" y="56"/>
                    <a:pt x="2" y="56"/>
                    <a:pt x="2" y="56"/>
                  </a:cubicBezTo>
                  <a:cubicBezTo>
                    <a:pt x="2" y="56"/>
                    <a:pt x="2" y="56"/>
                    <a:pt x="2" y="56"/>
                  </a:cubicBezTo>
                  <a:cubicBezTo>
                    <a:pt x="2" y="55"/>
                    <a:pt x="3" y="55"/>
                    <a:pt x="4" y="55"/>
                  </a:cubicBezTo>
                  <a:cubicBezTo>
                    <a:pt x="4" y="54"/>
                    <a:pt x="4" y="53"/>
                    <a:pt x="5" y="53"/>
                  </a:cubicBezTo>
                  <a:cubicBezTo>
                    <a:pt x="5" y="52"/>
                    <a:pt x="6" y="52"/>
                    <a:pt x="7" y="52"/>
                  </a:cubicBezTo>
                  <a:cubicBezTo>
                    <a:pt x="7" y="52"/>
                    <a:pt x="8" y="52"/>
                    <a:pt x="8" y="52"/>
                  </a:cubicBezTo>
                  <a:cubicBezTo>
                    <a:pt x="8" y="53"/>
                    <a:pt x="9" y="54"/>
                    <a:pt x="9" y="54"/>
                  </a:cubicBezTo>
                  <a:cubicBezTo>
                    <a:pt x="10" y="55"/>
                    <a:pt x="11" y="55"/>
                    <a:pt x="12" y="55"/>
                  </a:cubicBezTo>
                  <a:cubicBezTo>
                    <a:pt x="12" y="55"/>
                    <a:pt x="13" y="55"/>
                    <a:pt x="13" y="54"/>
                  </a:cubicBezTo>
                  <a:cubicBezTo>
                    <a:pt x="13" y="54"/>
                    <a:pt x="13" y="53"/>
                    <a:pt x="13" y="53"/>
                  </a:cubicBezTo>
                  <a:cubicBezTo>
                    <a:pt x="13" y="52"/>
                    <a:pt x="14" y="52"/>
                    <a:pt x="14" y="52"/>
                  </a:cubicBezTo>
                  <a:cubicBezTo>
                    <a:pt x="14" y="51"/>
                    <a:pt x="13" y="49"/>
                    <a:pt x="14" y="48"/>
                  </a:cubicBezTo>
                  <a:cubicBezTo>
                    <a:pt x="14" y="47"/>
                    <a:pt x="15" y="46"/>
                    <a:pt x="15" y="46"/>
                  </a:cubicBezTo>
                  <a:cubicBezTo>
                    <a:pt x="16" y="45"/>
                    <a:pt x="16" y="43"/>
                    <a:pt x="16" y="43"/>
                  </a:cubicBezTo>
                  <a:cubicBezTo>
                    <a:pt x="16" y="42"/>
                    <a:pt x="14" y="41"/>
                    <a:pt x="14" y="41"/>
                  </a:cubicBezTo>
                  <a:cubicBezTo>
                    <a:pt x="14" y="40"/>
                    <a:pt x="14" y="38"/>
                    <a:pt x="14" y="37"/>
                  </a:cubicBezTo>
                  <a:cubicBezTo>
                    <a:pt x="14" y="36"/>
                    <a:pt x="14" y="33"/>
                    <a:pt x="15" y="32"/>
                  </a:cubicBezTo>
                  <a:cubicBezTo>
                    <a:pt x="15" y="32"/>
                    <a:pt x="17" y="31"/>
                    <a:pt x="17" y="30"/>
                  </a:cubicBezTo>
                  <a:cubicBezTo>
                    <a:pt x="17" y="29"/>
                    <a:pt x="16" y="29"/>
                    <a:pt x="16" y="28"/>
                  </a:cubicBezTo>
                  <a:cubicBezTo>
                    <a:pt x="16" y="28"/>
                    <a:pt x="16" y="27"/>
                    <a:pt x="16" y="27"/>
                  </a:cubicBezTo>
                  <a:cubicBezTo>
                    <a:pt x="16" y="27"/>
                    <a:pt x="17" y="26"/>
                    <a:pt x="17" y="26"/>
                  </a:cubicBezTo>
                  <a:cubicBezTo>
                    <a:pt x="17" y="26"/>
                    <a:pt x="18" y="24"/>
                    <a:pt x="18" y="23"/>
                  </a:cubicBezTo>
                  <a:cubicBezTo>
                    <a:pt x="19" y="23"/>
                    <a:pt x="18" y="22"/>
                    <a:pt x="18" y="21"/>
                  </a:cubicBezTo>
                  <a:cubicBezTo>
                    <a:pt x="18" y="20"/>
                    <a:pt x="18" y="19"/>
                    <a:pt x="18" y="18"/>
                  </a:cubicBezTo>
                  <a:cubicBezTo>
                    <a:pt x="18" y="17"/>
                    <a:pt x="19" y="16"/>
                    <a:pt x="19" y="15"/>
                  </a:cubicBezTo>
                  <a:cubicBezTo>
                    <a:pt x="20" y="15"/>
                    <a:pt x="20" y="13"/>
                    <a:pt x="20" y="12"/>
                  </a:cubicBezTo>
                  <a:cubicBezTo>
                    <a:pt x="21" y="11"/>
                    <a:pt x="22" y="9"/>
                    <a:pt x="23" y="8"/>
                  </a:cubicBezTo>
                  <a:cubicBezTo>
                    <a:pt x="23" y="7"/>
                    <a:pt x="25" y="6"/>
                    <a:pt x="25" y="6"/>
                  </a:cubicBezTo>
                  <a:cubicBezTo>
                    <a:pt x="25" y="5"/>
                    <a:pt x="26" y="4"/>
                    <a:pt x="26" y="4"/>
                  </a:cubicBezTo>
                  <a:cubicBezTo>
                    <a:pt x="26" y="4"/>
                    <a:pt x="26" y="3"/>
                    <a:pt x="27" y="3"/>
                  </a:cubicBezTo>
                  <a:cubicBezTo>
                    <a:pt x="27" y="3"/>
                    <a:pt x="28" y="3"/>
                    <a:pt x="28" y="2"/>
                  </a:cubicBezTo>
                  <a:cubicBezTo>
                    <a:pt x="29" y="2"/>
                    <a:pt x="30" y="1"/>
                    <a:pt x="31" y="1"/>
                  </a:cubicBezTo>
                  <a:cubicBezTo>
                    <a:pt x="31" y="1"/>
                    <a:pt x="33" y="1"/>
                    <a:pt x="34" y="0"/>
                  </a:cubicBezTo>
                  <a:cubicBezTo>
                    <a:pt x="34" y="1"/>
                    <a:pt x="34" y="1"/>
                    <a:pt x="34" y="2"/>
                  </a:cubicBezTo>
                  <a:cubicBezTo>
                    <a:pt x="35" y="2"/>
                    <a:pt x="35" y="3"/>
                    <a:pt x="36" y="3"/>
                  </a:cubicBezTo>
                  <a:cubicBezTo>
                    <a:pt x="36" y="4"/>
                    <a:pt x="38" y="5"/>
                    <a:pt x="39" y="5"/>
                  </a:cubicBezTo>
                  <a:cubicBezTo>
                    <a:pt x="40" y="6"/>
                    <a:pt x="41" y="6"/>
                    <a:pt x="42" y="6"/>
                  </a:cubicBezTo>
                  <a:cubicBezTo>
                    <a:pt x="43" y="6"/>
                    <a:pt x="44" y="6"/>
                    <a:pt x="44" y="6"/>
                  </a:cubicBezTo>
                  <a:cubicBezTo>
                    <a:pt x="45" y="6"/>
                    <a:pt x="46" y="7"/>
                    <a:pt x="46" y="8"/>
                  </a:cubicBezTo>
                  <a:cubicBezTo>
                    <a:pt x="47" y="8"/>
                    <a:pt x="47" y="10"/>
                    <a:pt x="47" y="11"/>
                  </a:cubicBezTo>
                  <a:cubicBezTo>
                    <a:pt x="48" y="11"/>
                    <a:pt x="49" y="12"/>
                    <a:pt x="49" y="12"/>
                  </a:cubicBezTo>
                  <a:cubicBezTo>
                    <a:pt x="50" y="12"/>
                    <a:pt x="51" y="12"/>
                    <a:pt x="51" y="12"/>
                  </a:cubicBezTo>
                  <a:cubicBezTo>
                    <a:pt x="52" y="12"/>
                    <a:pt x="52" y="9"/>
                    <a:pt x="53" y="9"/>
                  </a:cubicBezTo>
                  <a:cubicBezTo>
                    <a:pt x="53" y="9"/>
                    <a:pt x="54" y="9"/>
                    <a:pt x="54" y="9"/>
                  </a:cubicBezTo>
                  <a:cubicBezTo>
                    <a:pt x="55" y="9"/>
                    <a:pt x="55" y="9"/>
                    <a:pt x="55" y="8"/>
                  </a:cubicBezTo>
                  <a:cubicBezTo>
                    <a:pt x="56" y="8"/>
                    <a:pt x="56" y="8"/>
                    <a:pt x="57" y="8"/>
                  </a:cubicBezTo>
                  <a:cubicBezTo>
                    <a:pt x="57" y="8"/>
                    <a:pt x="58" y="8"/>
                    <a:pt x="58" y="8"/>
                  </a:cubicBezTo>
                  <a:cubicBezTo>
                    <a:pt x="58" y="8"/>
                    <a:pt x="59" y="8"/>
                    <a:pt x="60" y="8"/>
                  </a:cubicBezTo>
                  <a:cubicBezTo>
                    <a:pt x="60" y="8"/>
                    <a:pt x="61" y="9"/>
                    <a:pt x="61" y="9"/>
                  </a:cubicBezTo>
                  <a:cubicBezTo>
                    <a:pt x="61" y="10"/>
                    <a:pt x="59" y="11"/>
                    <a:pt x="59" y="11"/>
                  </a:cubicBezTo>
                  <a:cubicBezTo>
                    <a:pt x="59" y="12"/>
                    <a:pt x="60" y="13"/>
                    <a:pt x="60" y="14"/>
                  </a:cubicBezTo>
                  <a:cubicBezTo>
                    <a:pt x="60" y="14"/>
                    <a:pt x="59" y="15"/>
                    <a:pt x="59" y="15"/>
                  </a:cubicBezTo>
                  <a:cubicBezTo>
                    <a:pt x="59" y="15"/>
                    <a:pt x="58" y="16"/>
                    <a:pt x="58" y="17"/>
                  </a:cubicBezTo>
                  <a:cubicBezTo>
                    <a:pt x="57" y="17"/>
                    <a:pt x="57" y="19"/>
                    <a:pt x="57" y="19"/>
                  </a:cubicBezTo>
                  <a:cubicBezTo>
                    <a:pt x="57" y="20"/>
                    <a:pt x="58" y="20"/>
                    <a:pt x="58" y="21"/>
                  </a:cubicBezTo>
                  <a:cubicBezTo>
                    <a:pt x="58" y="21"/>
                    <a:pt x="57" y="22"/>
                    <a:pt x="57" y="23"/>
                  </a:cubicBezTo>
                  <a:cubicBezTo>
                    <a:pt x="57" y="24"/>
                    <a:pt x="58" y="25"/>
                    <a:pt x="57" y="26"/>
                  </a:cubicBezTo>
                  <a:cubicBezTo>
                    <a:pt x="57" y="26"/>
                    <a:pt x="56" y="27"/>
                    <a:pt x="56" y="27"/>
                  </a:cubicBezTo>
                  <a:cubicBezTo>
                    <a:pt x="56" y="27"/>
                    <a:pt x="55" y="27"/>
                    <a:pt x="54" y="27"/>
                  </a:cubicBezTo>
                  <a:cubicBezTo>
                    <a:pt x="54" y="28"/>
                    <a:pt x="53" y="28"/>
                    <a:pt x="52" y="29"/>
                  </a:cubicBezTo>
                  <a:cubicBezTo>
                    <a:pt x="52" y="29"/>
                    <a:pt x="51" y="29"/>
                    <a:pt x="50" y="29"/>
                  </a:cubicBezTo>
                  <a:cubicBezTo>
                    <a:pt x="50" y="29"/>
                    <a:pt x="49" y="30"/>
                    <a:pt x="49" y="30"/>
                  </a:cubicBezTo>
                  <a:cubicBezTo>
                    <a:pt x="49" y="30"/>
                    <a:pt x="50" y="31"/>
                    <a:pt x="50" y="31"/>
                  </a:cubicBezTo>
                  <a:cubicBezTo>
                    <a:pt x="50" y="31"/>
                    <a:pt x="50" y="32"/>
                    <a:pt x="50" y="32"/>
                  </a:cubicBezTo>
                  <a:cubicBezTo>
                    <a:pt x="49" y="33"/>
                    <a:pt x="48" y="33"/>
                    <a:pt x="48" y="33"/>
                  </a:cubicBezTo>
                  <a:cubicBezTo>
                    <a:pt x="48" y="34"/>
                    <a:pt x="48" y="34"/>
                    <a:pt x="48" y="35"/>
                  </a:cubicBezTo>
                  <a:cubicBezTo>
                    <a:pt x="48" y="35"/>
                    <a:pt x="49" y="35"/>
                    <a:pt x="49" y="35"/>
                  </a:cubicBezTo>
                  <a:cubicBezTo>
                    <a:pt x="49" y="35"/>
                    <a:pt x="50" y="35"/>
                    <a:pt x="50" y="34"/>
                  </a:cubicBezTo>
                  <a:cubicBezTo>
                    <a:pt x="50" y="34"/>
                    <a:pt x="51" y="34"/>
                    <a:pt x="51" y="33"/>
                  </a:cubicBezTo>
                  <a:cubicBezTo>
                    <a:pt x="52" y="33"/>
                    <a:pt x="52" y="33"/>
                    <a:pt x="53" y="33"/>
                  </a:cubicBezTo>
                  <a:cubicBezTo>
                    <a:pt x="53" y="33"/>
                    <a:pt x="54" y="33"/>
                    <a:pt x="55" y="32"/>
                  </a:cubicBezTo>
                  <a:cubicBezTo>
                    <a:pt x="56" y="32"/>
                    <a:pt x="57" y="31"/>
                    <a:pt x="58" y="30"/>
                  </a:cubicBezTo>
                  <a:cubicBezTo>
                    <a:pt x="59" y="30"/>
                    <a:pt x="60" y="29"/>
                    <a:pt x="61" y="29"/>
                  </a:cubicBezTo>
                  <a:cubicBezTo>
                    <a:pt x="61" y="28"/>
                    <a:pt x="63" y="27"/>
                    <a:pt x="64" y="27"/>
                  </a:cubicBezTo>
                  <a:cubicBezTo>
                    <a:pt x="64" y="27"/>
                    <a:pt x="65" y="27"/>
                    <a:pt x="66" y="27"/>
                  </a:cubicBezTo>
                  <a:cubicBezTo>
                    <a:pt x="66" y="27"/>
                    <a:pt x="66" y="28"/>
                    <a:pt x="67" y="28"/>
                  </a:cubicBezTo>
                  <a:cubicBezTo>
                    <a:pt x="67" y="29"/>
                    <a:pt x="67" y="30"/>
                    <a:pt x="68" y="30"/>
                  </a:cubicBezTo>
                  <a:cubicBezTo>
                    <a:pt x="68" y="30"/>
                    <a:pt x="69" y="30"/>
                    <a:pt x="69" y="30"/>
                  </a:cubicBezTo>
                  <a:cubicBezTo>
                    <a:pt x="70" y="30"/>
                    <a:pt x="70" y="31"/>
                    <a:pt x="70" y="31"/>
                  </a:cubicBezTo>
                  <a:cubicBezTo>
                    <a:pt x="71" y="31"/>
                    <a:pt x="71" y="33"/>
                    <a:pt x="71" y="33"/>
                  </a:cubicBezTo>
                  <a:cubicBezTo>
                    <a:pt x="71" y="34"/>
                    <a:pt x="71" y="36"/>
                    <a:pt x="71" y="36"/>
                  </a:cubicBezTo>
                  <a:cubicBezTo>
                    <a:pt x="71" y="37"/>
                    <a:pt x="71" y="38"/>
                    <a:pt x="71" y="38"/>
                  </a:cubicBezTo>
                  <a:cubicBezTo>
                    <a:pt x="71" y="38"/>
                    <a:pt x="71" y="39"/>
                    <a:pt x="72" y="39"/>
                  </a:cubicBezTo>
                  <a:cubicBezTo>
                    <a:pt x="72" y="40"/>
                    <a:pt x="73" y="41"/>
                    <a:pt x="73" y="41"/>
                  </a:cubicBezTo>
                  <a:cubicBezTo>
                    <a:pt x="73" y="42"/>
                    <a:pt x="73" y="42"/>
                    <a:pt x="73" y="42"/>
                  </a:cubicBezTo>
                  <a:cubicBezTo>
                    <a:pt x="73" y="43"/>
                    <a:pt x="71" y="43"/>
                    <a:pt x="70" y="44"/>
                  </a:cubicBezTo>
                  <a:cubicBezTo>
                    <a:pt x="70" y="44"/>
                    <a:pt x="69" y="45"/>
                    <a:pt x="69" y="46"/>
                  </a:cubicBezTo>
                  <a:cubicBezTo>
                    <a:pt x="68" y="46"/>
                    <a:pt x="68" y="48"/>
                    <a:pt x="68" y="48"/>
                  </a:cubicBezTo>
                  <a:cubicBezTo>
                    <a:pt x="67" y="49"/>
                    <a:pt x="66" y="51"/>
                    <a:pt x="66" y="51"/>
                  </a:cubicBezTo>
                  <a:cubicBezTo>
                    <a:pt x="65" y="52"/>
                    <a:pt x="65" y="53"/>
                    <a:pt x="64" y="53"/>
                  </a:cubicBezTo>
                  <a:cubicBezTo>
                    <a:pt x="64" y="53"/>
                    <a:pt x="62" y="53"/>
                    <a:pt x="62" y="54"/>
                  </a:cubicBezTo>
                  <a:cubicBezTo>
                    <a:pt x="61" y="54"/>
                    <a:pt x="62" y="56"/>
                    <a:pt x="61" y="57"/>
                  </a:cubicBezTo>
                  <a:cubicBezTo>
                    <a:pt x="61" y="57"/>
                    <a:pt x="59" y="57"/>
                    <a:pt x="59" y="57"/>
                  </a:cubicBezTo>
                  <a:cubicBezTo>
                    <a:pt x="58" y="56"/>
                    <a:pt x="58" y="55"/>
                    <a:pt x="58" y="55"/>
                  </a:cubicBezTo>
                  <a:cubicBezTo>
                    <a:pt x="58" y="54"/>
                    <a:pt x="57" y="54"/>
                    <a:pt x="57" y="54"/>
                  </a:cubicBezTo>
                  <a:cubicBezTo>
                    <a:pt x="56" y="54"/>
                    <a:pt x="57" y="56"/>
                    <a:pt x="57" y="56"/>
                  </a:cubicBezTo>
                  <a:cubicBezTo>
                    <a:pt x="57" y="57"/>
                    <a:pt x="57" y="57"/>
                    <a:pt x="56" y="58"/>
                  </a:cubicBezTo>
                  <a:cubicBezTo>
                    <a:pt x="56" y="58"/>
                    <a:pt x="56" y="60"/>
                    <a:pt x="55" y="60"/>
                  </a:cubicBezTo>
                  <a:cubicBezTo>
                    <a:pt x="55" y="60"/>
                    <a:pt x="55" y="61"/>
                    <a:pt x="54" y="61"/>
                  </a:cubicBezTo>
                  <a:cubicBezTo>
                    <a:pt x="54" y="61"/>
                    <a:pt x="53" y="61"/>
                    <a:pt x="53" y="61"/>
                  </a:cubicBezTo>
                  <a:cubicBezTo>
                    <a:pt x="52" y="60"/>
                    <a:pt x="52" y="59"/>
                    <a:pt x="52" y="59"/>
                  </a:cubicBezTo>
                  <a:cubicBezTo>
                    <a:pt x="52" y="59"/>
                    <a:pt x="50" y="58"/>
                    <a:pt x="50" y="58"/>
                  </a:cubicBezTo>
                  <a:cubicBezTo>
                    <a:pt x="49" y="58"/>
                    <a:pt x="48" y="58"/>
                    <a:pt x="47" y="58"/>
                  </a:cubicBezTo>
                  <a:cubicBezTo>
                    <a:pt x="46" y="58"/>
                    <a:pt x="45" y="57"/>
                    <a:pt x="45" y="57"/>
                  </a:cubicBezTo>
                  <a:cubicBezTo>
                    <a:pt x="44" y="57"/>
                    <a:pt x="42" y="57"/>
                    <a:pt x="41" y="57"/>
                  </a:cubicBezTo>
                  <a:cubicBezTo>
                    <a:pt x="41" y="57"/>
                    <a:pt x="39" y="58"/>
                    <a:pt x="38" y="59"/>
                  </a:cubicBezTo>
                  <a:cubicBezTo>
                    <a:pt x="37" y="59"/>
                    <a:pt x="35" y="59"/>
                    <a:pt x="34" y="58"/>
                  </a:cubicBezTo>
                  <a:cubicBezTo>
                    <a:pt x="33" y="58"/>
                    <a:pt x="32" y="58"/>
                    <a:pt x="32" y="57"/>
                  </a:cubicBezTo>
                  <a:cubicBezTo>
                    <a:pt x="32" y="57"/>
                    <a:pt x="32" y="55"/>
                    <a:pt x="32" y="55"/>
                  </a:cubicBezTo>
                  <a:cubicBezTo>
                    <a:pt x="32" y="55"/>
                    <a:pt x="32" y="54"/>
                    <a:pt x="32" y="54"/>
                  </a:cubicBezTo>
                  <a:cubicBezTo>
                    <a:pt x="32" y="53"/>
                    <a:pt x="33" y="52"/>
                    <a:pt x="32" y="52"/>
                  </a:cubicBezTo>
                  <a:cubicBezTo>
                    <a:pt x="32" y="51"/>
                    <a:pt x="32" y="50"/>
                    <a:pt x="32" y="50"/>
                  </a:cubicBezTo>
                  <a:cubicBezTo>
                    <a:pt x="31" y="50"/>
                    <a:pt x="31" y="51"/>
                    <a:pt x="31" y="51"/>
                  </a:cubicBezTo>
                  <a:cubicBezTo>
                    <a:pt x="30" y="52"/>
                    <a:pt x="30" y="53"/>
                    <a:pt x="30" y="53"/>
                  </a:cubicBezTo>
                  <a:cubicBezTo>
                    <a:pt x="29" y="54"/>
                    <a:pt x="29" y="55"/>
                    <a:pt x="29" y="55"/>
                  </a:cubicBezTo>
                  <a:cubicBezTo>
                    <a:pt x="28" y="56"/>
                    <a:pt x="27" y="56"/>
                    <a:pt x="27" y="56"/>
                  </a:cubicBezTo>
                  <a:cubicBezTo>
                    <a:pt x="27" y="57"/>
                    <a:pt x="27" y="57"/>
                    <a:pt x="27" y="57"/>
                  </a:cubicBezTo>
                  <a:cubicBezTo>
                    <a:pt x="28" y="58"/>
                    <a:pt x="28" y="57"/>
                    <a:pt x="29" y="57"/>
                  </a:cubicBezTo>
                  <a:cubicBezTo>
                    <a:pt x="29" y="57"/>
                    <a:pt x="30" y="57"/>
                    <a:pt x="30" y="57"/>
                  </a:cubicBezTo>
                  <a:cubicBezTo>
                    <a:pt x="30" y="58"/>
                    <a:pt x="30" y="58"/>
                    <a:pt x="30" y="58"/>
                  </a:cubicBezTo>
                  <a:cubicBezTo>
                    <a:pt x="30" y="59"/>
                    <a:pt x="29" y="60"/>
                    <a:pt x="29" y="60"/>
                  </a:cubicBezTo>
                  <a:cubicBezTo>
                    <a:pt x="28" y="60"/>
                    <a:pt x="27" y="61"/>
                    <a:pt x="27" y="61"/>
                  </a:cubicBezTo>
                  <a:cubicBezTo>
                    <a:pt x="26" y="62"/>
                    <a:pt x="25" y="62"/>
                    <a:pt x="24" y="63"/>
                  </a:cubicBezTo>
                  <a:cubicBezTo>
                    <a:pt x="24" y="63"/>
                    <a:pt x="23" y="65"/>
                    <a:pt x="23" y="66"/>
                  </a:cubicBezTo>
                  <a:cubicBezTo>
                    <a:pt x="23" y="67"/>
                    <a:pt x="23" y="69"/>
                    <a:pt x="23" y="70"/>
                  </a:cubicBezTo>
                  <a:cubicBezTo>
                    <a:pt x="23" y="70"/>
                    <a:pt x="24" y="71"/>
                    <a:pt x="24" y="72"/>
                  </a:cubicBezTo>
                  <a:cubicBezTo>
                    <a:pt x="23" y="72"/>
                    <a:pt x="21" y="72"/>
                    <a:pt x="21" y="72"/>
                  </a:cubicBezTo>
                  <a:cubicBezTo>
                    <a:pt x="20" y="72"/>
                    <a:pt x="19" y="71"/>
                    <a:pt x="18" y="70"/>
                  </a:cubicBezTo>
                  <a:cubicBezTo>
                    <a:pt x="17" y="70"/>
                    <a:pt x="16" y="69"/>
                    <a:pt x="15" y="69"/>
                  </a:cubicBezTo>
                  <a:cubicBezTo>
                    <a:pt x="14" y="68"/>
                    <a:pt x="13" y="68"/>
                    <a:pt x="12" y="69"/>
                  </a:cubicBezTo>
                  <a:cubicBezTo>
                    <a:pt x="12" y="69"/>
                    <a:pt x="11" y="69"/>
                    <a:pt x="10" y="70"/>
                  </a:cubicBezTo>
                  <a:cubicBezTo>
                    <a:pt x="10" y="70"/>
                    <a:pt x="9" y="71"/>
                    <a:pt x="9" y="71"/>
                  </a:cubicBezTo>
                  <a:cubicBezTo>
                    <a:pt x="8" y="71"/>
                    <a:pt x="7" y="72"/>
                    <a:pt x="7" y="72"/>
                  </a:cubicBezTo>
                  <a:cubicBezTo>
                    <a:pt x="6" y="72"/>
                    <a:pt x="5" y="71"/>
                    <a:pt x="5" y="71"/>
                  </a:cubicBezTo>
                  <a:cubicBezTo>
                    <a:pt x="4" y="71"/>
                    <a:pt x="4" y="69"/>
                    <a:pt x="4" y="69"/>
                  </a:cubicBezTo>
                  <a:cubicBezTo>
                    <a:pt x="4" y="68"/>
                    <a:pt x="5" y="66"/>
                    <a:pt x="5" y="65"/>
                  </a:cubicBezTo>
                  <a:cubicBezTo>
                    <a:pt x="5" y="64"/>
                    <a:pt x="3" y="64"/>
                    <a:pt x="3" y="63"/>
                  </a:cubicBezTo>
                  <a:cubicBezTo>
                    <a:pt x="2" y="63"/>
                    <a:pt x="1" y="62"/>
                    <a:pt x="0" y="62"/>
                  </a:cubicBezTo>
                  <a:cubicBezTo>
                    <a:pt x="0" y="61"/>
                    <a:pt x="0" y="60"/>
                    <a:pt x="0" y="60"/>
                  </a:cubicBezTo>
                  <a:cubicBezTo>
                    <a:pt x="1" y="59"/>
                    <a:pt x="2" y="59"/>
                    <a:pt x="2" y="5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310">
              <a:extLst>
                <a:ext uri="{FF2B5EF4-FFF2-40B4-BE49-F238E27FC236}">
                  <a16:creationId xmlns:a16="http://schemas.microsoft.com/office/drawing/2014/main" id="{1D49AF31-86A3-4649-BA62-FC3DCF288F81}"/>
                </a:ext>
              </a:extLst>
            </p:cNvPr>
            <p:cNvSpPr>
              <a:spLocks/>
            </p:cNvSpPr>
            <p:nvPr/>
          </p:nvSpPr>
          <p:spPr bwMode="auto">
            <a:xfrm>
              <a:off x="5470504" y="3431494"/>
              <a:ext cx="172179" cy="187151"/>
            </a:xfrm>
            <a:custGeom>
              <a:avLst/>
              <a:gdLst/>
              <a:ahLst/>
              <a:cxnLst>
                <a:cxn ang="0">
                  <a:pos x="57" y="39"/>
                </a:cxn>
                <a:cxn ang="0">
                  <a:pos x="54" y="43"/>
                </a:cxn>
                <a:cxn ang="0">
                  <a:pos x="50" y="50"/>
                </a:cxn>
                <a:cxn ang="0">
                  <a:pos x="49" y="56"/>
                </a:cxn>
                <a:cxn ang="0">
                  <a:pos x="48" y="61"/>
                </a:cxn>
                <a:cxn ang="0">
                  <a:pos x="46" y="60"/>
                </a:cxn>
                <a:cxn ang="0">
                  <a:pos x="43" y="59"/>
                </a:cxn>
                <a:cxn ang="0">
                  <a:pos x="42" y="61"/>
                </a:cxn>
                <a:cxn ang="0">
                  <a:pos x="38" y="60"/>
                </a:cxn>
                <a:cxn ang="0">
                  <a:pos x="35" y="59"/>
                </a:cxn>
                <a:cxn ang="0">
                  <a:pos x="35" y="55"/>
                </a:cxn>
                <a:cxn ang="0">
                  <a:pos x="31" y="53"/>
                </a:cxn>
                <a:cxn ang="0">
                  <a:pos x="26" y="48"/>
                </a:cxn>
                <a:cxn ang="0">
                  <a:pos x="22" y="46"/>
                </a:cxn>
                <a:cxn ang="0">
                  <a:pos x="18" y="45"/>
                </a:cxn>
                <a:cxn ang="0">
                  <a:pos x="14" y="46"/>
                </a:cxn>
                <a:cxn ang="0">
                  <a:pos x="11" y="48"/>
                </a:cxn>
                <a:cxn ang="0">
                  <a:pos x="10" y="47"/>
                </a:cxn>
                <a:cxn ang="0">
                  <a:pos x="6" y="41"/>
                </a:cxn>
                <a:cxn ang="0">
                  <a:pos x="6" y="32"/>
                </a:cxn>
                <a:cxn ang="0">
                  <a:pos x="6" y="25"/>
                </a:cxn>
                <a:cxn ang="0">
                  <a:pos x="4" y="20"/>
                </a:cxn>
                <a:cxn ang="0">
                  <a:pos x="0" y="15"/>
                </a:cxn>
                <a:cxn ang="0">
                  <a:pos x="2" y="13"/>
                </a:cxn>
                <a:cxn ang="0">
                  <a:pos x="5" y="13"/>
                </a:cxn>
                <a:cxn ang="0">
                  <a:pos x="5" y="9"/>
                </a:cxn>
                <a:cxn ang="0">
                  <a:pos x="8" y="7"/>
                </a:cxn>
                <a:cxn ang="0">
                  <a:pos x="14" y="6"/>
                </a:cxn>
                <a:cxn ang="0">
                  <a:pos x="21" y="3"/>
                </a:cxn>
                <a:cxn ang="0">
                  <a:pos x="26" y="0"/>
                </a:cxn>
                <a:cxn ang="0">
                  <a:pos x="31" y="1"/>
                </a:cxn>
                <a:cxn ang="0">
                  <a:pos x="32" y="2"/>
                </a:cxn>
                <a:cxn ang="0">
                  <a:pos x="34" y="5"/>
                </a:cxn>
                <a:cxn ang="0">
                  <a:pos x="37" y="9"/>
                </a:cxn>
                <a:cxn ang="0">
                  <a:pos x="40" y="15"/>
                </a:cxn>
                <a:cxn ang="0">
                  <a:pos x="41" y="22"/>
                </a:cxn>
                <a:cxn ang="0">
                  <a:pos x="45" y="26"/>
                </a:cxn>
                <a:cxn ang="0">
                  <a:pos x="49" y="27"/>
                </a:cxn>
                <a:cxn ang="0">
                  <a:pos x="50" y="24"/>
                </a:cxn>
                <a:cxn ang="0">
                  <a:pos x="53" y="28"/>
                </a:cxn>
                <a:cxn ang="0">
                  <a:pos x="55" y="32"/>
                </a:cxn>
                <a:cxn ang="0">
                  <a:pos x="54" y="35"/>
                </a:cxn>
                <a:cxn ang="0">
                  <a:pos x="57" y="37"/>
                </a:cxn>
              </a:cxnLst>
              <a:rect l="0" t="0" r="r" b="b"/>
              <a:pathLst>
                <a:path w="58" h="63">
                  <a:moveTo>
                    <a:pt x="58" y="38"/>
                  </a:moveTo>
                  <a:cubicBezTo>
                    <a:pt x="57" y="38"/>
                    <a:pt x="57" y="39"/>
                    <a:pt x="57" y="39"/>
                  </a:cubicBezTo>
                  <a:cubicBezTo>
                    <a:pt x="57" y="39"/>
                    <a:pt x="56" y="40"/>
                    <a:pt x="56" y="41"/>
                  </a:cubicBezTo>
                  <a:cubicBezTo>
                    <a:pt x="56" y="41"/>
                    <a:pt x="54" y="42"/>
                    <a:pt x="54" y="43"/>
                  </a:cubicBezTo>
                  <a:cubicBezTo>
                    <a:pt x="53" y="44"/>
                    <a:pt x="52" y="46"/>
                    <a:pt x="51" y="47"/>
                  </a:cubicBezTo>
                  <a:cubicBezTo>
                    <a:pt x="51" y="48"/>
                    <a:pt x="51" y="50"/>
                    <a:pt x="50" y="50"/>
                  </a:cubicBezTo>
                  <a:cubicBezTo>
                    <a:pt x="50" y="51"/>
                    <a:pt x="49" y="52"/>
                    <a:pt x="49" y="53"/>
                  </a:cubicBezTo>
                  <a:cubicBezTo>
                    <a:pt x="49" y="54"/>
                    <a:pt x="49" y="55"/>
                    <a:pt x="49" y="56"/>
                  </a:cubicBezTo>
                  <a:cubicBezTo>
                    <a:pt x="49" y="57"/>
                    <a:pt x="50" y="58"/>
                    <a:pt x="49" y="58"/>
                  </a:cubicBezTo>
                  <a:cubicBezTo>
                    <a:pt x="49" y="59"/>
                    <a:pt x="48" y="61"/>
                    <a:pt x="48" y="61"/>
                  </a:cubicBezTo>
                  <a:cubicBezTo>
                    <a:pt x="48" y="61"/>
                    <a:pt x="47" y="62"/>
                    <a:pt x="47" y="62"/>
                  </a:cubicBezTo>
                  <a:cubicBezTo>
                    <a:pt x="47" y="61"/>
                    <a:pt x="47" y="60"/>
                    <a:pt x="46" y="60"/>
                  </a:cubicBezTo>
                  <a:cubicBezTo>
                    <a:pt x="46" y="59"/>
                    <a:pt x="46" y="58"/>
                    <a:pt x="45" y="58"/>
                  </a:cubicBezTo>
                  <a:cubicBezTo>
                    <a:pt x="45" y="58"/>
                    <a:pt x="44" y="58"/>
                    <a:pt x="43" y="59"/>
                  </a:cubicBezTo>
                  <a:cubicBezTo>
                    <a:pt x="43" y="59"/>
                    <a:pt x="43" y="59"/>
                    <a:pt x="43" y="60"/>
                  </a:cubicBezTo>
                  <a:cubicBezTo>
                    <a:pt x="43" y="60"/>
                    <a:pt x="42" y="61"/>
                    <a:pt x="42" y="61"/>
                  </a:cubicBezTo>
                  <a:cubicBezTo>
                    <a:pt x="41" y="62"/>
                    <a:pt x="40" y="63"/>
                    <a:pt x="40" y="62"/>
                  </a:cubicBezTo>
                  <a:cubicBezTo>
                    <a:pt x="39" y="62"/>
                    <a:pt x="39" y="61"/>
                    <a:pt x="38" y="60"/>
                  </a:cubicBezTo>
                  <a:cubicBezTo>
                    <a:pt x="38" y="60"/>
                    <a:pt x="37" y="60"/>
                    <a:pt x="36" y="60"/>
                  </a:cubicBezTo>
                  <a:cubicBezTo>
                    <a:pt x="36" y="59"/>
                    <a:pt x="35" y="59"/>
                    <a:pt x="35" y="59"/>
                  </a:cubicBezTo>
                  <a:cubicBezTo>
                    <a:pt x="34" y="59"/>
                    <a:pt x="34" y="58"/>
                    <a:pt x="34" y="57"/>
                  </a:cubicBezTo>
                  <a:cubicBezTo>
                    <a:pt x="34" y="57"/>
                    <a:pt x="35" y="55"/>
                    <a:pt x="35" y="55"/>
                  </a:cubicBezTo>
                  <a:cubicBezTo>
                    <a:pt x="35" y="55"/>
                    <a:pt x="34" y="54"/>
                    <a:pt x="34" y="54"/>
                  </a:cubicBezTo>
                  <a:cubicBezTo>
                    <a:pt x="34" y="54"/>
                    <a:pt x="32" y="53"/>
                    <a:pt x="31" y="53"/>
                  </a:cubicBezTo>
                  <a:cubicBezTo>
                    <a:pt x="31" y="52"/>
                    <a:pt x="29" y="51"/>
                    <a:pt x="28" y="50"/>
                  </a:cubicBezTo>
                  <a:cubicBezTo>
                    <a:pt x="28" y="50"/>
                    <a:pt x="26" y="49"/>
                    <a:pt x="26" y="48"/>
                  </a:cubicBezTo>
                  <a:cubicBezTo>
                    <a:pt x="25" y="48"/>
                    <a:pt x="24" y="48"/>
                    <a:pt x="23" y="48"/>
                  </a:cubicBezTo>
                  <a:cubicBezTo>
                    <a:pt x="23" y="48"/>
                    <a:pt x="22" y="46"/>
                    <a:pt x="22" y="46"/>
                  </a:cubicBezTo>
                  <a:cubicBezTo>
                    <a:pt x="21" y="45"/>
                    <a:pt x="21" y="44"/>
                    <a:pt x="20" y="44"/>
                  </a:cubicBezTo>
                  <a:cubicBezTo>
                    <a:pt x="20" y="44"/>
                    <a:pt x="19" y="45"/>
                    <a:pt x="18" y="45"/>
                  </a:cubicBezTo>
                  <a:cubicBezTo>
                    <a:pt x="18" y="45"/>
                    <a:pt x="16" y="45"/>
                    <a:pt x="15" y="45"/>
                  </a:cubicBezTo>
                  <a:cubicBezTo>
                    <a:pt x="15" y="45"/>
                    <a:pt x="15" y="46"/>
                    <a:pt x="14" y="46"/>
                  </a:cubicBezTo>
                  <a:cubicBezTo>
                    <a:pt x="14" y="46"/>
                    <a:pt x="13" y="46"/>
                    <a:pt x="13" y="47"/>
                  </a:cubicBezTo>
                  <a:cubicBezTo>
                    <a:pt x="12" y="47"/>
                    <a:pt x="11" y="47"/>
                    <a:pt x="11" y="48"/>
                  </a:cubicBezTo>
                  <a:cubicBezTo>
                    <a:pt x="11" y="48"/>
                    <a:pt x="10" y="48"/>
                    <a:pt x="10" y="48"/>
                  </a:cubicBezTo>
                  <a:cubicBezTo>
                    <a:pt x="10" y="48"/>
                    <a:pt x="10" y="47"/>
                    <a:pt x="10" y="47"/>
                  </a:cubicBezTo>
                  <a:cubicBezTo>
                    <a:pt x="9" y="46"/>
                    <a:pt x="8" y="45"/>
                    <a:pt x="8" y="44"/>
                  </a:cubicBezTo>
                  <a:cubicBezTo>
                    <a:pt x="7" y="43"/>
                    <a:pt x="6" y="42"/>
                    <a:pt x="6" y="41"/>
                  </a:cubicBezTo>
                  <a:cubicBezTo>
                    <a:pt x="6" y="40"/>
                    <a:pt x="6" y="38"/>
                    <a:pt x="6" y="37"/>
                  </a:cubicBezTo>
                  <a:cubicBezTo>
                    <a:pt x="6" y="36"/>
                    <a:pt x="6" y="33"/>
                    <a:pt x="6" y="32"/>
                  </a:cubicBezTo>
                  <a:cubicBezTo>
                    <a:pt x="5" y="31"/>
                    <a:pt x="5" y="30"/>
                    <a:pt x="6" y="29"/>
                  </a:cubicBezTo>
                  <a:cubicBezTo>
                    <a:pt x="6" y="28"/>
                    <a:pt x="6" y="26"/>
                    <a:pt x="6" y="25"/>
                  </a:cubicBezTo>
                  <a:cubicBezTo>
                    <a:pt x="6" y="24"/>
                    <a:pt x="6" y="23"/>
                    <a:pt x="5" y="22"/>
                  </a:cubicBezTo>
                  <a:cubicBezTo>
                    <a:pt x="5" y="21"/>
                    <a:pt x="4" y="20"/>
                    <a:pt x="4" y="20"/>
                  </a:cubicBezTo>
                  <a:cubicBezTo>
                    <a:pt x="3" y="19"/>
                    <a:pt x="2" y="18"/>
                    <a:pt x="1" y="17"/>
                  </a:cubicBezTo>
                  <a:cubicBezTo>
                    <a:pt x="1" y="17"/>
                    <a:pt x="0" y="16"/>
                    <a:pt x="0" y="15"/>
                  </a:cubicBezTo>
                  <a:cubicBezTo>
                    <a:pt x="0" y="15"/>
                    <a:pt x="0" y="15"/>
                    <a:pt x="1" y="14"/>
                  </a:cubicBezTo>
                  <a:cubicBezTo>
                    <a:pt x="1" y="14"/>
                    <a:pt x="1" y="13"/>
                    <a:pt x="2" y="13"/>
                  </a:cubicBezTo>
                  <a:cubicBezTo>
                    <a:pt x="2" y="13"/>
                    <a:pt x="3" y="13"/>
                    <a:pt x="3" y="13"/>
                  </a:cubicBezTo>
                  <a:cubicBezTo>
                    <a:pt x="3" y="13"/>
                    <a:pt x="4" y="14"/>
                    <a:pt x="5" y="13"/>
                  </a:cubicBezTo>
                  <a:cubicBezTo>
                    <a:pt x="5" y="13"/>
                    <a:pt x="5" y="12"/>
                    <a:pt x="5" y="12"/>
                  </a:cubicBezTo>
                  <a:cubicBezTo>
                    <a:pt x="5" y="11"/>
                    <a:pt x="5" y="10"/>
                    <a:pt x="5" y="9"/>
                  </a:cubicBezTo>
                  <a:cubicBezTo>
                    <a:pt x="5" y="9"/>
                    <a:pt x="5" y="8"/>
                    <a:pt x="5" y="8"/>
                  </a:cubicBezTo>
                  <a:cubicBezTo>
                    <a:pt x="6" y="7"/>
                    <a:pt x="7" y="7"/>
                    <a:pt x="8" y="7"/>
                  </a:cubicBezTo>
                  <a:cubicBezTo>
                    <a:pt x="8" y="7"/>
                    <a:pt x="10" y="7"/>
                    <a:pt x="11" y="7"/>
                  </a:cubicBezTo>
                  <a:cubicBezTo>
                    <a:pt x="12" y="7"/>
                    <a:pt x="13" y="6"/>
                    <a:pt x="14" y="6"/>
                  </a:cubicBezTo>
                  <a:cubicBezTo>
                    <a:pt x="15" y="5"/>
                    <a:pt x="17" y="5"/>
                    <a:pt x="18" y="5"/>
                  </a:cubicBezTo>
                  <a:cubicBezTo>
                    <a:pt x="19" y="5"/>
                    <a:pt x="20" y="4"/>
                    <a:pt x="21" y="3"/>
                  </a:cubicBezTo>
                  <a:cubicBezTo>
                    <a:pt x="21" y="3"/>
                    <a:pt x="22" y="2"/>
                    <a:pt x="22" y="1"/>
                  </a:cubicBezTo>
                  <a:cubicBezTo>
                    <a:pt x="23" y="1"/>
                    <a:pt x="25" y="1"/>
                    <a:pt x="26" y="0"/>
                  </a:cubicBezTo>
                  <a:cubicBezTo>
                    <a:pt x="27" y="0"/>
                    <a:pt x="28" y="0"/>
                    <a:pt x="29" y="0"/>
                  </a:cubicBezTo>
                  <a:cubicBezTo>
                    <a:pt x="30" y="1"/>
                    <a:pt x="31" y="1"/>
                    <a:pt x="31" y="1"/>
                  </a:cubicBezTo>
                  <a:cubicBezTo>
                    <a:pt x="31" y="1"/>
                    <a:pt x="31" y="1"/>
                    <a:pt x="32" y="1"/>
                  </a:cubicBezTo>
                  <a:cubicBezTo>
                    <a:pt x="32" y="1"/>
                    <a:pt x="32" y="2"/>
                    <a:pt x="32" y="2"/>
                  </a:cubicBezTo>
                  <a:cubicBezTo>
                    <a:pt x="33" y="2"/>
                    <a:pt x="33" y="3"/>
                    <a:pt x="33" y="4"/>
                  </a:cubicBezTo>
                  <a:cubicBezTo>
                    <a:pt x="33" y="4"/>
                    <a:pt x="34" y="4"/>
                    <a:pt x="34" y="5"/>
                  </a:cubicBezTo>
                  <a:cubicBezTo>
                    <a:pt x="34" y="5"/>
                    <a:pt x="35" y="6"/>
                    <a:pt x="35" y="7"/>
                  </a:cubicBezTo>
                  <a:cubicBezTo>
                    <a:pt x="36" y="8"/>
                    <a:pt x="37" y="9"/>
                    <a:pt x="37" y="9"/>
                  </a:cubicBezTo>
                  <a:cubicBezTo>
                    <a:pt x="38" y="10"/>
                    <a:pt x="39" y="11"/>
                    <a:pt x="39" y="12"/>
                  </a:cubicBezTo>
                  <a:cubicBezTo>
                    <a:pt x="39" y="13"/>
                    <a:pt x="40" y="14"/>
                    <a:pt x="40" y="15"/>
                  </a:cubicBezTo>
                  <a:cubicBezTo>
                    <a:pt x="40" y="16"/>
                    <a:pt x="40" y="18"/>
                    <a:pt x="40" y="18"/>
                  </a:cubicBezTo>
                  <a:cubicBezTo>
                    <a:pt x="40" y="19"/>
                    <a:pt x="40" y="21"/>
                    <a:pt x="41" y="22"/>
                  </a:cubicBezTo>
                  <a:cubicBezTo>
                    <a:pt x="41" y="22"/>
                    <a:pt x="42" y="23"/>
                    <a:pt x="43" y="23"/>
                  </a:cubicBezTo>
                  <a:cubicBezTo>
                    <a:pt x="44" y="24"/>
                    <a:pt x="44" y="25"/>
                    <a:pt x="45" y="26"/>
                  </a:cubicBezTo>
                  <a:cubicBezTo>
                    <a:pt x="45" y="26"/>
                    <a:pt x="46" y="27"/>
                    <a:pt x="47" y="27"/>
                  </a:cubicBezTo>
                  <a:cubicBezTo>
                    <a:pt x="47" y="27"/>
                    <a:pt x="48" y="27"/>
                    <a:pt x="49" y="27"/>
                  </a:cubicBezTo>
                  <a:cubicBezTo>
                    <a:pt x="49" y="26"/>
                    <a:pt x="49" y="25"/>
                    <a:pt x="49" y="25"/>
                  </a:cubicBezTo>
                  <a:cubicBezTo>
                    <a:pt x="49" y="25"/>
                    <a:pt x="50" y="24"/>
                    <a:pt x="50" y="24"/>
                  </a:cubicBezTo>
                  <a:cubicBezTo>
                    <a:pt x="50" y="25"/>
                    <a:pt x="51" y="26"/>
                    <a:pt x="51" y="26"/>
                  </a:cubicBezTo>
                  <a:cubicBezTo>
                    <a:pt x="52" y="27"/>
                    <a:pt x="53" y="27"/>
                    <a:pt x="53" y="28"/>
                  </a:cubicBezTo>
                  <a:cubicBezTo>
                    <a:pt x="54" y="28"/>
                    <a:pt x="54" y="30"/>
                    <a:pt x="54" y="30"/>
                  </a:cubicBezTo>
                  <a:cubicBezTo>
                    <a:pt x="54" y="31"/>
                    <a:pt x="55" y="31"/>
                    <a:pt x="55" y="32"/>
                  </a:cubicBezTo>
                  <a:cubicBezTo>
                    <a:pt x="55" y="32"/>
                    <a:pt x="55" y="33"/>
                    <a:pt x="55" y="34"/>
                  </a:cubicBezTo>
                  <a:cubicBezTo>
                    <a:pt x="55" y="34"/>
                    <a:pt x="54" y="34"/>
                    <a:pt x="54" y="35"/>
                  </a:cubicBezTo>
                  <a:cubicBezTo>
                    <a:pt x="54" y="35"/>
                    <a:pt x="55" y="36"/>
                    <a:pt x="55" y="36"/>
                  </a:cubicBezTo>
                  <a:cubicBezTo>
                    <a:pt x="55" y="37"/>
                    <a:pt x="57" y="37"/>
                    <a:pt x="57" y="37"/>
                  </a:cubicBezTo>
                  <a:cubicBezTo>
                    <a:pt x="57" y="37"/>
                    <a:pt x="57" y="38"/>
                    <a:pt x="58" y="3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311">
              <a:extLst>
                <a:ext uri="{FF2B5EF4-FFF2-40B4-BE49-F238E27FC236}">
                  <a16:creationId xmlns:a16="http://schemas.microsoft.com/office/drawing/2014/main" id="{18B01720-08D6-46E0-A93D-7441D4D44B34}"/>
                </a:ext>
              </a:extLst>
            </p:cNvPr>
            <p:cNvSpPr>
              <a:spLocks/>
            </p:cNvSpPr>
            <p:nvPr/>
          </p:nvSpPr>
          <p:spPr bwMode="auto">
            <a:xfrm>
              <a:off x="5350729" y="3476410"/>
              <a:ext cx="152216" cy="129757"/>
            </a:xfrm>
            <a:custGeom>
              <a:avLst/>
              <a:gdLst/>
              <a:ahLst/>
              <a:cxnLst>
                <a:cxn ang="0">
                  <a:pos x="24" y="42"/>
                </a:cxn>
                <a:cxn ang="0">
                  <a:pos x="18" y="44"/>
                </a:cxn>
                <a:cxn ang="0">
                  <a:pos x="16" y="40"/>
                </a:cxn>
                <a:cxn ang="0">
                  <a:pos x="14" y="33"/>
                </a:cxn>
                <a:cxn ang="0">
                  <a:pos x="8" y="28"/>
                </a:cxn>
                <a:cxn ang="0">
                  <a:pos x="5" y="23"/>
                </a:cxn>
                <a:cxn ang="0">
                  <a:pos x="2" y="21"/>
                </a:cxn>
                <a:cxn ang="0">
                  <a:pos x="1" y="12"/>
                </a:cxn>
                <a:cxn ang="0">
                  <a:pos x="4" y="10"/>
                </a:cxn>
                <a:cxn ang="0">
                  <a:pos x="6" y="12"/>
                </a:cxn>
                <a:cxn ang="0">
                  <a:pos x="12" y="12"/>
                </a:cxn>
                <a:cxn ang="0">
                  <a:pos x="16" y="11"/>
                </a:cxn>
                <a:cxn ang="0">
                  <a:pos x="21" y="13"/>
                </a:cxn>
                <a:cxn ang="0">
                  <a:pos x="24" y="12"/>
                </a:cxn>
                <a:cxn ang="0">
                  <a:pos x="25" y="17"/>
                </a:cxn>
                <a:cxn ang="0">
                  <a:pos x="28" y="17"/>
                </a:cxn>
                <a:cxn ang="0">
                  <a:pos x="32" y="16"/>
                </a:cxn>
                <a:cxn ang="0">
                  <a:pos x="35" y="14"/>
                </a:cxn>
                <a:cxn ang="0">
                  <a:pos x="34" y="11"/>
                </a:cxn>
                <a:cxn ang="0">
                  <a:pos x="36" y="7"/>
                </a:cxn>
                <a:cxn ang="0">
                  <a:pos x="38" y="5"/>
                </a:cxn>
                <a:cxn ang="0">
                  <a:pos x="36" y="2"/>
                </a:cxn>
                <a:cxn ang="0">
                  <a:pos x="41" y="0"/>
                </a:cxn>
                <a:cxn ang="0">
                  <a:pos x="45" y="5"/>
                </a:cxn>
                <a:cxn ang="0">
                  <a:pos x="47" y="10"/>
                </a:cxn>
                <a:cxn ang="0">
                  <a:pos x="47" y="17"/>
                </a:cxn>
                <a:cxn ang="0">
                  <a:pos x="47" y="26"/>
                </a:cxn>
                <a:cxn ang="0">
                  <a:pos x="51" y="32"/>
                </a:cxn>
                <a:cxn ang="0">
                  <a:pos x="51" y="35"/>
                </a:cxn>
                <a:cxn ang="0">
                  <a:pos x="49" y="40"/>
                </a:cxn>
                <a:cxn ang="0">
                  <a:pos x="43" y="42"/>
                </a:cxn>
                <a:cxn ang="0">
                  <a:pos x="39" y="39"/>
                </a:cxn>
                <a:cxn ang="0">
                  <a:pos x="34" y="40"/>
                </a:cxn>
                <a:cxn ang="0">
                  <a:pos x="27" y="41"/>
                </a:cxn>
              </a:cxnLst>
              <a:rect l="0" t="0" r="r" b="b"/>
              <a:pathLst>
                <a:path w="52" h="44">
                  <a:moveTo>
                    <a:pt x="27" y="41"/>
                  </a:moveTo>
                  <a:cubicBezTo>
                    <a:pt x="26" y="41"/>
                    <a:pt x="24" y="41"/>
                    <a:pt x="24" y="42"/>
                  </a:cubicBezTo>
                  <a:cubicBezTo>
                    <a:pt x="23" y="42"/>
                    <a:pt x="22" y="43"/>
                    <a:pt x="21" y="43"/>
                  </a:cubicBezTo>
                  <a:cubicBezTo>
                    <a:pt x="20" y="44"/>
                    <a:pt x="19" y="44"/>
                    <a:pt x="18" y="44"/>
                  </a:cubicBezTo>
                  <a:cubicBezTo>
                    <a:pt x="18" y="44"/>
                    <a:pt x="16" y="43"/>
                    <a:pt x="16" y="42"/>
                  </a:cubicBezTo>
                  <a:cubicBezTo>
                    <a:pt x="16" y="42"/>
                    <a:pt x="16" y="41"/>
                    <a:pt x="16" y="40"/>
                  </a:cubicBezTo>
                  <a:cubicBezTo>
                    <a:pt x="16" y="39"/>
                    <a:pt x="16" y="37"/>
                    <a:pt x="16" y="36"/>
                  </a:cubicBezTo>
                  <a:cubicBezTo>
                    <a:pt x="16" y="35"/>
                    <a:pt x="15" y="34"/>
                    <a:pt x="14" y="33"/>
                  </a:cubicBezTo>
                  <a:cubicBezTo>
                    <a:pt x="13" y="32"/>
                    <a:pt x="11" y="32"/>
                    <a:pt x="10" y="31"/>
                  </a:cubicBezTo>
                  <a:cubicBezTo>
                    <a:pt x="9" y="30"/>
                    <a:pt x="9" y="29"/>
                    <a:pt x="8" y="28"/>
                  </a:cubicBezTo>
                  <a:cubicBezTo>
                    <a:pt x="8" y="27"/>
                    <a:pt x="7" y="25"/>
                    <a:pt x="6" y="24"/>
                  </a:cubicBezTo>
                  <a:cubicBezTo>
                    <a:pt x="6" y="24"/>
                    <a:pt x="5" y="24"/>
                    <a:pt x="5" y="23"/>
                  </a:cubicBezTo>
                  <a:cubicBezTo>
                    <a:pt x="4" y="23"/>
                    <a:pt x="4" y="23"/>
                    <a:pt x="4" y="23"/>
                  </a:cubicBezTo>
                  <a:cubicBezTo>
                    <a:pt x="3" y="22"/>
                    <a:pt x="2" y="22"/>
                    <a:pt x="2" y="21"/>
                  </a:cubicBezTo>
                  <a:cubicBezTo>
                    <a:pt x="1" y="20"/>
                    <a:pt x="1" y="18"/>
                    <a:pt x="1" y="16"/>
                  </a:cubicBezTo>
                  <a:cubicBezTo>
                    <a:pt x="1" y="15"/>
                    <a:pt x="0" y="13"/>
                    <a:pt x="1" y="12"/>
                  </a:cubicBezTo>
                  <a:cubicBezTo>
                    <a:pt x="1" y="11"/>
                    <a:pt x="2" y="10"/>
                    <a:pt x="3" y="9"/>
                  </a:cubicBezTo>
                  <a:cubicBezTo>
                    <a:pt x="3" y="9"/>
                    <a:pt x="3" y="10"/>
                    <a:pt x="4" y="10"/>
                  </a:cubicBezTo>
                  <a:cubicBezTo>
                    <a:pt x="4" y="10"/>
                    <a:pt x="4" y="12"/>
                    <a:pt x="5" y="12"/>
                  </a:cubicBezTo>
                  <a:cubicBezTo>
                    <a:pt x="5" y="12"/>
                    <a:pt x="6" y="12"/>
                    <a:pt x="6" y="12"/>
                  </a:cubicBezTo>
                  <a:cubicBezTo>
                    <a:pt x="7" y="12"/>
                    <a:pt x="8" y="12"/>
                    <a:pt x="9" y="13"/>
                  </a:cubicBezTo>
                  <a:cubicBezTo>
                    <a:pt x="9" y="13"/>
                    <a:pt x="11" y="13"/>
                    <a:pt x="12" y="12"/>
                  </a:cubicBezTo>
                  <a:cubicBezTo>
                    <a:pt x="12" y="12"/>
                    <a:pt x="13" y="12"/>
                    <a:pt x="13" y="12"/>
                  </a:cubicBezTo>
                  <a:cubicBezTo>
                    <a:pt x="14" y="11"/>
                    <a:pt x="15" y="11"/>
                    <a:pt x="16" y="11"/>
                  </a:cubicBezTo>
                  <a:cubicBezTo>
                    <a:pt x="16" y="11"/>
                    <a:pt x="18" y="11"/>
                    <a:pt x="18" y="12"/>
                  </a:cubicBezTo>
                  <a:cubicBezTo>
                    <a:pt x="19" y="12"/>
                    <a:pt x="20" y="12"/>
                    <a:pt x="21" y="13"/>
                  </a:cubicBezTo>
                  <a:cubicBezTo>
                    <a:pt x="21" y="13"/>
                    <a:pt x="22" y="13"/>
                    <a:pt x="23" y="13"/>
                  </a:cubicBezTo>
                  <a:cubicBezTo>
                    <a:pt x="23" y="13"/>
                    <a:pt x="24" y="12"/>
                    <a:pt x="24" y="12"/>
                  </a:cubicBezTo>
                  <a:cubicBezTo>
                    <a:pt x="25" y="12"/>
                    <a:pt x="26" y="13"/>
                    <a:pt x="26" y="14"/>
                  </a:cubicBezTo>
                  <a:cubicBezTo>
                    <a:pt x="26" y="15"/>
                    <a:pt x="25" y="16"/>
                    <a:pt x="25" y="17"/>
                  </a:cubicBezTo>
                  <a:cubicBezTo>
                    <a:pt x="26" y="17"/>
                    <a:pt x="26" y="18"/>
                    <a:pt x="26" y="18"/>
                  </a:cubicBezTo>
                  <a:cubicBezTo>
                    <a:pt x="27" y="18"/>
                    <a:pt x="28" y="17"/>
                    <a:pt x="28" y="17"/>
                  </a:cubicBezTo>
                  <a:cubicBezTo>
                    <a:pt x="29" y="17"/>
                    <a:pt x="30" y="16"/>
                    <a:pt x="30" y="16"/>
                  </a:cubicBezTo>
                  <a:cubicBezTo>
                    <a:pt x="31" y="16"/>
                    <a:pt x="32" y="16"/>
                    <a:pt x="32" y="16"/>
                  </a:cubicBezTo>
                  <a:cubicBezTo>
                    <a:pt x="33" y="16"/>
                    <a:pt x="34" y="16"/>
                    <a:pt x="34" y="16"/>
                  </a:cubicBezTo>
                  <a:cubicBezTo>
                    <a:pt x="34" y="15"/>
                    <a:pt x="34" y="15"/>
                    <a:pt x="35" y="14"/>
                  </a:cubicBezTo>
                  <a:cubicBezTo>
                    <a:pt x="35" y="14"/>
                    <a:pt x="35" y="13"/>
                    <a:pt x="35" y="13"/>
                  </a:cubicBezTo>
                  <a:cubicBezTo>
                    <a:pt x="35" y="12"/>
                    <a:pt x="34" y="11"/>
                    <a:pt x="34" y="11"/>
                  </a:cubicBezTo>
                  <a:cubicBezTo>
                    <a:pt x="34" y="10"/>
                    <a:pt x="34" y="9"/>
                    <a:pt x="34" y="8"/>
                  </a:cubicBezTo>
                  <a:cubicBezTo>
                    <a:pt x="35" y="8"/>
                    <a:pt x="35" y="7"/>
                    <a:pt x="36" y="7"/>
                  </a:cubicBezTo>
                  <a:cubicBezTo>
                    <a:pt x="36" y="7"/>
                    <a:pt x="37" y="7"/>
                    <a:pt x="38" y="7"/>
                  </a:cubicBezTo>
                  <a:cubicBezTo>
                    <a:pt x="38" y="6"/>
                    <a:pt x="38" y="5"/>
                    <a:pt x="38" y="5"/>
                  </a:cubicBezTo>
                  <a:cubicBezTo>
                    <a:pt x="38" y="4"/>
                    <a:pt x="36" y="4"/>
                    <a:pt x="36" y="3"/>
                  </a:cubicBezTo>
                  <a:cubicBezTo>
                    <a:pt x="36" y="3"/>
                    <a:pt x="36" y="2"/>
                    <a:pt x="36" y="2"/>
                  </a:cubicBezTo>
                  <a:cubicBezTo>
                    <a:pt x="36" y="1"/>
                    <a:pt x="39" y="1"/>
                    <a:pt x="39" y="1"/>
                  </a:cubicBezTo>
                  <a:cubicBezTo>
                    <a:pt x="40" y="1"/>
                    <a:pt x="40" y="0"/>
                    <a:pt x="41" y="0"/>
                  </a:cubicBezTo>
                  <a:cubicBezTo>
                    <a:pt x="41" y="1"/>
                    <a:pt x="42" y="2"/>
                    <a:pt x="42" y="2"/>
                  </a:cubicBezTo>
                  <a:cubicBezTo>
                    <a:pt x="43" y="3"/>
                    <a:pt x="44" y="4"/>
                    <a:pt x="45" y="5"/>
                  </a:cubicBezTo>
                  <a:cubicBezTo>
                    <a:pt x="45" y="5"/>
                    <a:pt x="46" y="6"/>
                    <a:pt x="46" y="7"/>
                  </a:cubicBezTo>
                  <a:cubicBezTo>
                    <a:pt x="47" y="8"/>
                    <a:pt x="47" y="9"/>
                    <a:pt x="47" y="10"/>
                  </a:cubicBezTo>
                  <a:cubicBezTo>
                    <a:pt x="47" y="11"/>
                    <a:pt x="47" y="13"/>
                    <a:pt x="47" y="14"/>
                  </a:cubicBezTo>
                  <a:cubicBezTo>
                    <a:pt x="46" y="15"/>
                    <a:pt x="46" y="16"/>
                    <a:pt x="47" y="17"/>
                  </a:cubicBezTo>
                  <a:cubicBezTo>
                    <a:pt x="47" y="18"/>
                    <a:pt x="47" y="21"/>
                    <a:pt x="47" y="22"/>
                  </a:cubicBezTo>
                  <a:cubicBezTo>
                    <a:pt x="47" y="23"/>
                    <a:pt x="47" y="25"/>
                    <a:pt x="47" y="26"/>
                  </a:cubicBezTo>
                  <a:cubicBezTo>
                    <a:pt x="47" y="27"/>
                    <a:pt x="48" y="28"/>
                    <a:pt x="49" y="29"/>
                  </a:cubicBezTo>
                  <a:cubicBezTo>
                    <a:pt x="49" y="30"/>
                    <a:pt x="50" y="31"/>
                    <a:pt x="51" y="32"/>
                  </a:cubicBezTo>
                  <a:cubicBezTo>
                    <a:pt x="51" y="32"/>
                    <a:pt x="51" y="33"/>
                    <a:pt x="51" y="33"/>
                  </a:cubicBezTo>
                  <a:cubicBezTo>
                    <a:pt x="51" y="34"/>
                    <a:pt x="51" y="34"/>
                    <a:pt x="51" y="35"/>
                  </a:cubicBezTo>
                  <a:cubicBezTo>
                    <a:pt x="52" y="36"/>
                    <a:pt x="52" y="37"/>
                    <a:pt x="51" y="38"/>
                  </a:cubicBezTo>
                  <a:cubicBezTo>
                    <a:pt x="51" y="39"/>
                    <a:pt x="50" y="40"/>
                    <a:pt x="49" y="40"/>
                  </a:cubicBezTo>
                  <a:cubicBezTo>
                    <a:pt x="49" y="41"/>
                    <a:pt x="47" y="42"/>
                    <a:pt x="47" y="42"/>
                  </a:cubicBezTo>
                  <a:cubicBezTo>
                    <a:pt x="46" y="42"/>
                    <a:pt x="44" y="42"/>
                    <a:pt x="43" y="42"/>
                  </a:cubicBezTo>
                  <a:cubicBezTo>
                    <a:pt x="43" y="42"/>
                    <a:pt x="42" y="40"/>
                    <a:pt x="41" y="40"/>
                  </a:cubicBezTo>
                  <a:cubicBezTo>
                    <a:pt x="41" y="40"/>
                    <a:pt x="40" y="39"/>
                    <a:pt x="39" y="39"/>
                  </a:cubicBezTo>
                  <a:cubicBezTo>
                    <a:pt x="38" y="39"/>
                    <a:pt x="38" y="40"/>
                    <a:pt x="37" y="40"/>
                  </a:cubicBezTo>
                  <a:cubicBezTo>
                    <a:pt x="36" y="40"/>
                    <a:pt x="35" y="40"/>
                    <a:pt x="34" y="40"/>
                  </a:cubicBezTo>
                  <a:cubicBezTo>
                    <a:pt x="33" y="40"/>
                    <a:pt x="32" y="41"/>
                    <a:pt x="31" y="41"/>
                  </a:cubicBezTo>
                  <a:cubicBezTo>
                    <a:pt x="30" y="41"/>
                    <a:pt x="28" y="41"/>
                    <a:pt x="27" y="41"/>
                  </a:cubicBezTo>
                  <a:cubicBezTo>
                    <a:pt x="27" y="41"/>
                    <a:pt x="27" y="41"/>
                    <a:pt x="27" y="4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312">
              <a:extLst>
                <a:ext uri="{FF2B5EF4-FFF2-40B4-BE49-F238E27FC236}">
                  <a16:creationId xmlns:a16="http://schemas.microsoft.com/office/drawing/2014/main" id="{D31B1FF1-14FF-4F9E-A383-ADA676BC9630}"/>
                </a:ext>
              </a:extLst>
            </p:cNvPr>
            <p:cNvSpPr>
              <a:spLocks/>
            </p:cNvSpPr>
            <p:nvPr/>
          </p:nvSpPr>
          <p:spPr bwMode="auto">
            <a:xfrm>
              <a:off x="5430579" y="3561251"/>
              <a:ext cx="182160" cy="144729"/>
            </a:xfrm>
            <a:custGeom>
              <a:avLst/>
              <a:gdLst/>
              <a:ahLst/>
              <a:cxnLst>
                <a:cxn ang="0">
                  <a:pos x="61" y="19"/>
                </a:cxn>
                <a:cxn ang="0">
                  <a:pos x="60" y="23"/>
                </a:cxn>
                <a:cxn ang="0">
                  <a:pos x="59" y="32"/>
                </a:cxn>
                <a:cxn ang="0">
                  <a:pos x="60" y="37"/>
                </a:cxn>
                <a:cxn ang="0">
                  <a:pos x="59" y="43"/>
                </a:cxn>
                <a:cxn ang="0">
                  <a:pos x="58" y="45"/>
                </a:cxn>
                <a:cxn ang="0">
                  <a:pos x="54" y="45"/>
                </a:cxn>
                <a:cxn ang="0">
                  <a:pos x="52" y="43"/>
                </a:cxn>
                <a:cxn ang="0">
                  <a:pos x="49" y="46"/>
                </a:cxn>
                <a:cxn ang="0">
                  <a:pos x="46" y="46"/>
                </a:cxn>
                <a:cxn ang="0">
                  <a:pos x="41" y="47"/>
                </a:cxn>
                <a:cxn ang="0">
                  <a:pos x="37" y="49"/>
                </a:cxn>
                <a:cxn ang="0">
                  <a:pos x="29" y="46"/>
                </a:cxn>
                <a:cxn ang="0">
                  <a:pos x="23" y="42"/>
                </a:cxn>
                <a:cxn ang="0">
                  <a:pos x="19" y="42"/>
                </a:cxn>
                <a:cxn ang="0">
                  <a:pos x="14" y="41"/>
                </a:cxn>
                <a:cxn ang="0">
                  <a:pos x="6" y="39"/>
                </a:cxn>
                <a:cxn ang="0">
                  <a:pos x="4" y="36"/>
                </a:cxn>
                <a:cxn ang="0">
                  <a:pos x="5" y="27"/>
                </a:cxn>
                <a:cxn ang="0">
                  <a:pos x="4" y="21"/>
                </a:cxn>
                <a:cxn ang="0">
                  <a:pos x="1" y="16"/>
                </a:cxn>
                <a:cxn ang="0">
                  <a:pos x="0" y="12"/>
                </a:cxn>
                <a:cxn ang="0">
                  <a:pos x="4" y="12"/>
                </a:cxn>
                <a:cxn ang="0">
                  <a:pos x="10" y="11"/>
                </a:cxn>
                <a:cxn ang="0">
                  <a:pos x="14" y="11"/>
                </a:cxn>
                <a:cxn ang="0">
                  <a:pos x="20" y="13"/>
                </a:cxn>
                <a:cxn ang="0">
                  <a:pos x="24" y="9"/>
                </a:cxn>
                <a:cxn ang="0">
                  <a:pos x="24" y="4"/>
                </a:cxn>
                <a:cxn ang="0">
                  <a:pos x="27" y="3"/>
                </a:cxn>
                <a:cxn ang="0">
                  <a:pos x="29" y="1"/>
                </a:cxn>
                <a:cxn ang="0">
                  <a:pos x="34" y="0"/>
                </a:cxn>
                <a:cxn ang="0">
                  <a:pos x="37" y="4"/>
                </a:cxn>
                <a:cxn ang="0">
                  <a:pos x="42" y="6"/>
                </a:cxn>
                <a:cxn ang="0">
                  <a:pos x="48" y="10"/>
                </a:cxn>
                <a:cxn ang="0">
                  <a:pos x="48" y="13"/>
                </a:cxn>
                <a:cxn ang="0">
                  <a:pos x="50" y="16"/>
                </a:cxn>
                <a:cxn ang="0">
                  <a:pos x="54" y="18"/>
                </a:cxn>
                <a:cxn ang="0">
                  <a:pos x="57" y="16"/>
                </a:cxn>
                <a:cxn ang="0">
                  <a:pos x="59" y="14"/>
                </a:cxn>
                <a:cxn ang="0">
                  <a:pos x="61" y="18"/>
                </a:cxn>
              </a:cxnLst>
              <a:rect l="0" t="0" r="r" b="b"/>
              <a:pathLst>
                <a:path w="62" h="49">
                  <a:moveTo>
                    <a:pt x="61" y="18"/>
                  </a:moveTo>
                  <a:cubicBezTo>
                    <a:pt x="61" y="18"/>
                    <a:pt x="61" y="19"/>
                    <a:pt x="61" y="19"/>
                  </a:cubicBezTo>
                  <a:cubicBezTo>
                    <a:pt x="61" y="20"/>
                    <a:pt x="62" y="20"/>
                    <a:pt x="62" y="21"/>
                  </a:cubicBezTo>
                  <a:cubicBezTo>
                    <a:pt x="62" y="22"/>
                    <a:pt x="60" y="23"/>
                    <a:pt x="60" y="23"/>
                  </a:cubicBezTo>
                  <a:cubicBezTo>
                    <a:pt x="59" y="24"/>
                    <a:pt x="59" y="27"/>
                    <a:pt x="59" y="28"/>
                  </a:cubicBezTo>
                  <a:cubicBezTo>
                    <a:pt x="59" y="29"/>
                    <a:pt x="59" y="31"/>
                    <a:pt x="59" y="32"/>
                  </a:cubicBezTo>
                  <a:cubicBezTo>
                    <a:pt x="59" y="32"/>
                    <a:pt x="61" y="33"/>
                    <a:pt x="61" y="34"/>
                  </a:cubicBezTo>
                  <a:cubicBezTo>
                    <a:pt x="61" y="34"/>
                    <a:pt x="61" y="36"/>
                    <a:pt x="60" y="37"/>
                  </a:cubicBezTo>
                  <a:cubicBezTo>
                    <a:pt x="60" y="37"/>
                    <a:pt x="59" y="38"/>
                    <a:pt x="59" y="39"/>
                  </a:cubicBezTo>
                  <a:cubicBezTo>
                    <a:pt x="58" y="40"/>
                    <a:pt x="59" y="42"/>
                    <a:pt x="59" y="43"/>
                  </a:cubicBezTo>
                  <a:cubicBezTo>
                    <a:pt x="59" y="43"/>
                    <a:pt x="58" y="43"/>
                    <a:pt x="58" y="44"/>
                  </a:cubicBezTo>
                  <a:cubicBezTo>
                    <a:pt x="58" y="44"/>
                    <a:pt x="58" y="45"/>
                    <a:pt x="58" y="45"/>
                  </a:cubicBezTo>
                  <a:cubicBezTo>
                    <a:pt x="58" y="46"/>
                    <a:pt x="57" y="46"/>
                    <a:pt x="57" y="46"/>
                  </a:cubicBezTo>
                  <a:cubicBezTo>
                    <a:pt x="56" y="46"/>
                    <a:pt x="55" y="46"/>
                    <a:pt x="54" y="45"/>
                  </a:cubicBezTo>
                  <a:cubicBezTo>
                    <a:pt x="54" y="45"/>
                    <a:pt x="53" y="44"/>
                    <a:pt x="53" y="43"/>
                  </a:cubicBezTo>
                  <a:cubicBezTo>
                    <a:pt x="53" y="43"/>
                    <a:pt x="52" y="43"/>
                    <a:pt x="52" y="43"/>
                  </a:cubicBezTo>
                  <a:cubicBezTo>
                    <a:pt x="51" y="43"/>
                    <a:pt x="50" y="43"/>
                    <a:pt x="50" y="44"/>
                  </a:cubicBezTo>
                  <a:cubicBezTo>
                    <a:pt x="49" y="44"/>
                    <a:pt x="49" y="45"/>
                    <a:pt x="49" y="46"/>
                  </a:cubicBezTo>
                  <a:cubicBezTo>
                    <a:pt x="48" y="46"/>
                    <a:pt x="47" y="46"/>
                    <a:pt x="47" y="47"/>
                  </a:cubicBezTo>
                  <a:cubicBezTo>
                    <a:pt x="47" y="46"/>
                    <a:pt x="46" y="46"/>
                    <a:pt x="46" y="46"/>
                  </a:cubicBezTo>
                  <a:cubicBezTo>
                    <a:pt x="45" y="45"/>
                    <a:pt x="44" y="45"/>
                    <a:pt x="43" y="45"/>
                  </a:cubicBezTo>
                  <a:cubicBezTo>
                    <a:pt x="42" y="46"/>
                    <a:pt x="41" y="47"/>
                    <a:pt x="41" y="47"/>
                  </a:cubicBezTo>
                  <a:cubicBezTo>
                    <a:pt x="41" y="48"/>
                    <a:pt x="40" y="49"/>
                    <a:pt x="39" y="49"/>
                  </a:cubicBezTo>
                  <a:cubicBezTo>
                    <a:pt x="39" y="49"/>
                    <a:pt x="37" y="49"/>
                    <a:pt x="37" y="49"/>
                  </a:cubicBezTo>
                  <a:cubicBezTo>
                    <a:pt x="36" y="48"/>
                    <a:pt x="35" y="48"/>
                    <a:pt x="34" y="48"/>
                  </a:cubicBezTo>
                  <a:cubicBezTo>
                    <a:pt x="33" y="47"/>
                    <a:pt x="31" y="46"/>
                    <a:pt x="29" y="46"/>
                  </a:cubicBezTo>
                  <a:cubicBezTo>
                    <a:pt x="28" y="45"/>
                    <a:pt x="26" y="44"/>
                    <a:pt x="25" y="44"/>
                  </a:cubicBezTo>
                  <a:cubicBezTo>
                    <a:pt x="24" y="43"/>
                    <a:pt x="24" y="42"/>
                    <a:pt x="23" y="42"/>
                  </a:cubicBezTo>
                  <a:cubicBezTo>
                    <a:pt x="23" y="42"/>
                    <a:pt x="22" y="43"/>
                    <a:pt x="21" y="42"/>
                  </a:cubicBezTo>
                  <a:cubicBezTo>
                    <a:pt x="21" y="42"/>
                    <a:pt x="20" y="42"/>
                    <a:pt x="19" y="42"/>
                  </a:cubicBezTo>
                  <a:cubicBezTo>
                    <a:pt x="19" y="42"/>
                    <a:pt x="17" y="42"/>
                    <a:pt x="17" y="42"/>
                  </a:cubicBezTo>
                  <a:cubicBezTo>
                    <a:pt x="16" y="42"/>
                    <a:pt x="15" y="42"/>
                    <a:pt x="14" y="41"/>
                  </a:cubicBezTo>
                  <a:cubicBezTo>
                    <a:pt x="13" y="41"/>
                    <a:pt x="11" y="40"/>
                    <a:pt x="10" y="40"/>
                  </a:cubicBezTo>
                  <a:cubicBezTo>
                    <a:pt x="9" y="40"/>
                    <a:pt x="7" y="39"/>
                    <a:pt x="6" y="39"/>
                  </a:cubicBezTo>
                  <a:cubicBezTo>
                    <a:pt x="6" y="39"/>
                    <a:pt x="5" y="39"/>
                    <a:pt x="5" y="39"/>
                  </a:cubicBezTo>
                  <a:cubicBezTo>
                    <a:pt x="4" y="38"/>
                    <a:pt x="4" y="37"/>
                    <a:pt x="4" y="36"/>
                  </a:cubicBezTo>
                  <a:cubicBezTo>
                    <a:pt x="4" y="35"/>
                    <a:pt x="4" y="32"/>
                    <a:pt x="4" y="31"/>
                  </a:cubicBezTo>
                  <a:cubicBezTo>
                    <a:pt x="4" y="30"/>
                    <a:pt x="5" y="28"/>
                    <a:pt x="5" y="27"/>
                  </a:cubicBezTo>
                  <a:cubicBezTo>
                    <a:pt x="5" y="26"/>
                    <a:pt x="5" y="25"/>
                    <a:pt x="5" y="24"/>
                  </a:cubicBezTo>
                  <a:cubicBezTo>
                    <a:pt x="5" y="23"/>
                    <a:pt x="4" y="21"/>
                    <a:pt x="4" y="21"/>
                  </a:cubicBezTo>
                  <a:cubicBezTo>
                    <a:pt x="4" y="20"/>
                    <a:pt x="2" y="20"/>
                    <a:pt x="2" y="19"/>
                  </a:cubicBezTo>
                  <a:cubicBezTo>
                    <a:pt x="1" y="18"/>
                    <a:pt x="1" y="17"/>
                    <a:pt x="1" y="16"/>
                  </a:cubicBezTo>
                  <a:cubicBezTo>
                    <a:pt x="1" y="16"/>
                    <a:pt x="1" y="15"/>
                    <a:pt x="1" y="14"/>
                  </a:cubicBezTo>
                  <a:cubicBezTo>
                    <a:pt x="1" y="14"/>
                    <a:pt x="1" y="13"/>
                    <a:pt x="0" y="12"/>
                  </a:cubicBezTo>
                  <a:cubicBezTo>
                    <a:pt x="0" y="12"/>
                    <a:pt x="0" y="12"/>
                    <a:pt x="0" y="12"/>
                  </a:cubicBezTo>
                  <a:cubicBezTo>
                    <a:pt x="1" y="12"/>
                    <a:pt x="3" y="12"/>
                    <a:pt x="4" y="12"/>
                  </a:cubicBezTo>
                  <a:cubicBezTo>
                    <a:pt x="5" y="12"/>
                    <a:pt x="6" y="11"/>
                    <a:pt x="7" y="11"/>
                  </a:cubicBezTo>
                  <a:cubicBezTo>
                    <a:pt x="8" y="11"/>
                    <a:pt x="9" y="11"/>
                    <a:pt x="10" y="11"/>
                  </a:cubicBezTo>
                  <a:cubicBezTo>
                    <a:pt x="11" y="11"/>
                    <a:pt x="11" y="10"/>
                    <a:pt x="12" y="10"/>
                  </a:cubicBezTo>
                  <a:cubicBezTo>
                    <a:pt x="13" y="10"/>
                    <a:pt x="14" y="11"/>
                    <a:pt x="14" y="11"/>
                  </a:cubicBezTo>
                  <a:cubicBezTo>
                    <a:pt x="15" y="11"/>
                    <a:pt x="16" y="13"/>
                    <a:pt x="16" y="13"/>
                  </a:cubicBezTo>
                  <a:cubicBezTo>
                    <a:pt x="17" y="13"/>
                    <a:pt x="19" y="13"/>
                    <a:pt x="20" y="13"/>
                  </a:cubicBezTo>
                  <a:cubicBezTo>
                    <a:pt x="20" y="13"/>
                    <a:pt x="22" y="12"/>
                    <a:pt x="22" y="11"/>
                  </a:cubicBezTo>
                  <a:cubicBezTo>
                    <a:pt x="23" y="11"/>
                    <a:pt x="24" y="10"/>
                    <a:pt x="24" y="9"/>
                  </a:cubicBezTo>
                  <a:cubicBezTo>
                    <a:pt x="25" y="8"/>
                    <a:pt x="25" y="7"/>
                    <a:pt x="24" y="6"/>
                  </a:cubicBezTo>
                  <a:cubicBezTo>
                    <a:pt x="24" y="5"/>
                    <a:pt x="24" y="5"/>
                    <a:pt x="24" y="4"/>
                  </a:cubicBezTo>
                  <a:cubicBezTo>
                    <a:pt x="24" y="4"/>
                    <a:pt x="25" y="4"/>
                    <a:pt x="25" y="4"/>
                  </a:cubicBezTo>
                  <a:cubicBezTo>
                    <a:pt x="25" y="3"/>
                    <a:pt x="26" y="3"/>
                    <a:pt x="27" y="3"/>
                  </a:cubicBezTo>
                  <a:cubicBezTo>
                    <a:pt x="27" y="2"/>
                    <a:pt x="28" y="2"/>
                    <a:pt x="28" y="2"/>
                  </a:cubicBezTo>
                  <a:cubicBezTo>
                    <a:pt x="29" y="2"/>
                    <a:pt x="29" y="1"/>
                    <a:pt x="29" y="1"/>
                  </a:cubicBezTo>
                  <a:cubicBezTo>
                    <a:pt x="30" y="1"/>
                    <a:pt x="32" y="1"/>
                    <a:pt x="32" y="1"/>
                  </a:cubicBezTo>
                  <a:cubicBezTo>
                    <a:pt x="33" y="1"/>
                    <a:pt x="34" y="0"/>
                    <a:pt x="34" y="0"/>
                  </a:cubicBezTo>
                  <a:cubicBezTo>
                    <a:pt x="35" y="0"/>
                    <a:pt x="35" y="1"/>
                    <a:pt x="36" y="2"/>
                  </a:cubicBezTo>
                  <a:cubicBezTo>
                    <a:pt x="36" y="2"/>
                    <a:pt x="37" y="4"/>
                    <a:pt x="37" y="4"/>
                  </a:cubicBezTo>
                  <a:cubicBezTo>
                    <a:pt x="38" y="4"/>
                    <a:pt x="39" y="4"/>
                    <a:pt x="40" y="4"/>
                  </a:cubicBezTo>
                  <a:cubicBezTo>
                    <a:pt x="40" y="5"/>
                    <a:pt x="42" y="6"/>
                    <a:pt x="42" y="6"/>
                  </a:cubicBezTo>
                  <a:cubicBezTo>
                    <a:pt x="43" y="7"/>
                    <a:pt x="45" y="8"/>
                    <a:pt x="45" y="9"/>
                  </a:cubicBezTo>
                  <a:cubicBezTo>
                    <a:pt x="46" y="9"/>
                    <a:pt x="48" y="10"/>
                    <a:pt x="48" y="10"/>
                  </a:cubicBezTo>
                  <a:cubicBezTo>
                    <a:pt x="48" y="10"/>
                    <a:pt x="49" y="11"/>
                    <a:pt x="49" y="11"/>
                  </a:cubicBezTo>
                  <a:cubicBezTo>
                    <a:pt x="49" y="11"/>
                    <a:pt x="48" y="13"/>
                    <a:pt x="48" y="13"/>
                  </a:cubicBezTo>
                  <a:cubicBezTo>
                    <a:pt x="48" y="14"/>
                    <a:pt x="48" y="15"/>
                    <a:pt x="49" y="15"/>
                  </a:cubicBezTo>
                  <a:cubicBezTo>
                    <a:pt x="49" y="15"/>
                    <a:pt x="50" y="15"/>
                    <a:pt x="50" y="16"/>
                  </a:cubicBezTo>
                  <a:cubicBezTo>
                    <a:pt x="51" y="16"/>
                    <a:pt x="52" y="16"/>
                    <a:pt x="52" y="16"/>
                  </a:cubicBezTo>
                  <a:cubicBezTo>
                    <a:pt x="53" y="17"/>
                    <a:pt x="53" y="18"/>
                    <a:pt x="54" y="18"/>
                  </a:cubicBezTo>
                  <a:cubicBezTo>
                    <a:pt x="54" y="19"/>
                    <a:pt x="55" y="18"/>
                    <a:pt x="56" y="17"/>
                  </a:cubicBezTo>
                  <a:cubicBezTo>
                    <a:pt x="56" y="17"/>
                    <a:pt x="57" y="16"/>
                    <a:pt x="57" y="16"/>
                  </a:cubicBezTo>
                  <a:cubicBezTo>
                    <a:pt x="57" y="15"/>
                    <a:pt x="57" y="15"/>
                    <a:pt x="57" y="15"/>
                  </a:cubicBezTo>
                  <a:cubicBezTo>
                    <a:pt x="58" y="14"/>
                    <a:pt x="59" y="14"/>
                    <a:pt x="59" y="14"/>
                  </a:cubicBezTo>
                  <a:cubicBezTo>
                    <a:pt x="60" y="14"/>
                    <a:pt x="60" y="15"/>
                    <a:pt x="60" y="16"/>
                  </a:cubicBezTo>
                  <a:cubicBezTo>
                    <a:pt x="61" y="16"/>
                    <a:pt x="61" y="17"/>
                    <a:pt x="61" y="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313">
              <a:extLst>
                <a:ext uri="{FF2B5EF4-FFF2-40B4-BE49-F238E27FC236}">
                  <a16:creationId xmlns:a16="http://schemas.microsoft.com/office/drawing/2014/main" id="{00585FB0-560C-4503-81B5-81419E2D8E90}"/>
                </a:ext>
              </a:extLst>
            </p:cNvPr>
            <p:cNvSpPr>
              <a:spLocks/>
            </p:cNvSpPr>
            <p:nvPr/>
          </p:nvSpPr>
          <p:spPr bwMode="auto">
            <a:xfrm>
              <a:off x="5313298" y="3676036"/>
              <a:ext cx="321898" cy="177169"/>
            </a:xfrm>
            <a:custGeom>
              <a:avLst/>
              <a:gdLst/>
              <a:ahLst/>
              <a:cxnLst>
                <a:cxn ang="0">
                  <a:pos x="45" y="0"/>
                </a:cxn>
                <a:cxn ang="0">
                  <a:pos x="53" y="2"/>
                </a:cxn>
                <a:cxn ang="0">
                  <a:pos x="58" y="3"/>
                </a:cxn>
                <a:cxn ang="0">
                  <a:pos x="62" y="3"/>
                </a:cxn>
                <a:cxn ang="0">
                  <a:pos x="68" y="7"/>
                </a:cxn>
                <a:cxn ang="0">
                  <a:pos x="76" y="10"/>
                </a:cxn>
                <a:cxn ang="0">
                  <a:pos x="80" y="8"/>
                </a:cxn>
                <a:cxn ang="0">
                  <a:pos x="85" y="7"/>
                </a:cxn>
                <a:cxn ang="0">
                  <a:pos x="86" y="8"/>
                </a:cxn>
                <a:cxn ang="0">
                  <a:pos x="86" y="10"/>
                </a:cxn>
                <a:cxn ang="0">
                  <a:pos x="84" y="14"/>
                </a:cxn>
                <a:cxn ang="0">
                  <a:pos x="89" y="17"/>
                </a:cxn>
                <a:cxn ang="0">
                  <a:pos x="89" y="23"/>
                </a:cxn>
                <a:cxn ang="0">
                  <a:pos x="93" y="23"/>
                </a:cxn>
                <a:cxn ang="0">
                  <a:pos x="96" y="21"/>
                </a:cxn>
                <a:cxn ang="0">
                  <a:pos x="102" y="22"/>
                </a:cxn>
                <a:cxn ang="0">
                  <a:pos x="108" y="24"/>
                </a:cxn>
                <a:cxn ang="0">
                  <a:pos x="108" y="28"/>
                </a:cxn>
                <a:cxn ang="0">
                  <a:pos x="106" y="37"/>
                </a:cxn>
                <a:cxn ang="0">
                  <a:pos x="105" y="41"/>
                </a:cxn>
                <a:cxn ang="0">
                  <a:pos x="100" y="47"/>
                </a:cxn>
                <a:cxn ang="0">
                  <a:pos x="96" y="52"/>
                </a:cxn>
                <a:cxn ang="0">
                  <a:pos x="90" y="55"/>
                </a:cxn>
                <a:cxn ang="0">
                  <a:pos x="85" y="60"/>
                </a:cxn>
                <a:cxn ang="0">
                  <a:pos x="79" y="57"/>
                </a:cxn>
                <a:cxn ang="0">
                  <a:pos x="79" y="55"/>
                </a:cxn>
                <a:cxn ang="0">
                  <a:pos x="81" y="54"/>
                </a:cxn>
                <a:cxn ang="0">
                  <a:pos x="77" y="51"/>
                </a:cxn>
                <a:cxn ang="0">
                  <a:pos x="70" y="50"/>
                </a:cxn>
                <a:cxn ang="0">
                  <a:pos x="66" y="45"/>
                </a:cxn>
                <a:cxn ang="0">
                  <a:pos x="61" y="43"/>
                </a:cxn>
                <a:cxn ang="0">
                  <a:pos x="56" y="42"/>
                </a:cxn>
                <a:cxn ang="0">
                  <a:pos x="53" y="39"/>
                </a:cxn>
                <a:cxn ang="0">
                  <a:pos x="49" y="40"/>
                </a:cxn>
                <a:cxn ang="0">
                  <a:pos x="49" y="44"/>
                </a:cxn>
                <a:cxn ang="0">
                  <a:pos x="46" y="43"/>
                </a:cxn>
                <a:cxn ang="0">
                  <a:pos x="46" y="39"/>
                </a:cxn>
                <a:cxn ang="0">
                  <a:pos x="42" y="38"/>
                </a:cxn>
                <a:cxn ang="0">
                  <a:pos x="41" y="43"/>
                </a:cxn>
                <a:cxn ang="0">
                  <a:pos x="40" y="49"/>
                </a:cxn>
                <a:cxn ang="0">
                  <a:pos x="34" y="50"/>
                </a:cxn>
                <a:cxn ang="0">
                  <a:pos x="29" y="49"/>
                </a:cxn>
                <a:cxn ang="0">
                  <a:pos x="24" y="47"/>
                </a:cxn>
                <a:cxn ang="0">
                  <a:pos x="21" y="49"/>
                </a:cxn>
                <a:cxn ang="0">
                  <a:pos x="19" y="51"/>
                </a:cxn>
                <a:cxn ang="0">
                  <a:pos x="14" y="54"/>
                </a:cxn>
                <a:cxn ang="0">
                  <a:pos x="7" y="56"/>
                </a:cxn>
                <a:cxn ang="0">
                  <a:pos x="4" y="52"/>
                </a:cxn>
                <a:cxn ang="0">
                  <a:pos x="1" y="46"/>
                </a:cxn>
                <a:cxn ang="0">
                  <a:pos x="1" y="41"/>
                </a:cxn>
                <a:cxn ang="0">
                  <a:pos x="0" y="34"/>
                </a:cxn>
                <a:cxn ang="0">
                  <a:pos x="4" y="28"/>
                </a:cxn>
                <a:cxn ang="0">
                  <a:pos x="3" y="22"/>
                </a:cxn>
                <a:cxn ang="0">
                  <a:pos x="4" y="20"/>
                </a:cxn>
                <a:cxn ang="0">
                  <a:pos x="8" y="18"/>
                </a:cxn>
                <a:cxn ang="0">
                  <a:pos x="10" y="14"/>
                </a:cxn>
                <a:cxn ang="0">
                  <a:pos x="17" y="10"/>
                </a:cxn>
                <a:cxn ang="0">
                  <a:pos x="21" y="9"/>
                </a:cxn>
                <a:cxn ang="0">
                  <a:pos x="23" y="12"/>
                </a:cxn>
                <a:cxn ang="0">
                  <a:pos x="26" y="9"/>
                </a:cxn>
                <a:cxn ang="0">
                  <a:pos x="29" y="5"/>
                </a:cxn>
                <a:cxn ang="0">
                  <a:pos x="37" y="2"/>
                </a:cxn>
                <a:cxn ang="0">
                  <a:pos x="44" y="0"/>
                </a:cxn>
              </a:cxnLst>
              <a:rect l="0" t="0" r="r" b="b"/>
              <a:pathLst>
                <a:path w="108" h="60">
                  <a:moveTo>
                    <a:pt x="44" y="0"/>
                  </a:moveTo>
                  <a:cubicBezTo>
                    <a:pt x="44" y="0"/>
                    <a:pt x="45" y="0"/>
                    <a:pt x="45" y="0"/>
                  </a:cubicBezTo>
                  <a:cubicBezTo>
                    <a:pt x="46" y="0"/>
                    <a:pt x="48" y="1"/>
                    <a:pt x="49" y="1"/>
                  </a:cubicBezTo>
                  <a:cubicBezTo>
                    <a:pt x="50" y="1"/>
                    <a:pt x="52" y="2"/>
                    <a:pt x="53" y="2"/>
                  </a:cubicBezTo>
                  <a:cubicBezTo>
                    <a:pt x="54" y="3"/>
                    <a:pt x="55" y="3"/>
                    <a:pt x="56" y="3"/>
                  </a:cubicBezTo>
                  <a:cubicBezTo>
                    <a:pt x="56" y="3"/>
                    <a:pt x="58" y="3"/>
                    <a:pt x="58" y="3"/>
                  </a:cubicBezTo>
                  <a:cubicBezTo>
                    <a:pt x="59" y="3"/>
                    <a:pt x="60" y="3"/>
                    <a:pt x="60" y="3"/>
                  </a:cubicBezTo>
                  <a:cubicBezTo>
                    <a:pt x="61" y="4"/>
                    <a:pt x="62" y="3"/>
                    <a:pt x="62" y="3"/>
                  </a:cubicBezTo>
                  <a:cubicBezTo>
                    <a:pt x="63" y="3"/>
                    <a:pt x="63" y="4"/>
                    <a:pt x="64" y="5"/>
                  </a:cubicBezTo>
                  <a:cubicBezTo>
                    <a:pt x="65" y="5"/>
                    <a:pt x="67" y="6"/>
                    <a:pt x="68" y="7"/>
                  </a:cubicBezTo>
                  <a:cubicBezTo>
                    <a:pt x="70" y="7"/>
                    <a:pt x="72" y="8"/>
                    <a:pt x="73" y="9"/>
                  </a:cubicBezTo>
                  <a:cubicBezTo>
                    <a:pt x="74" y="9"/>
                    <a:pt x="75" y="9"/>
                    <a:pt x="76" y="10"/>
                  </a:cubicBezTo>
                  <a:cubicBezTo>
                    <a:pt x="76" y="10"/>
                    <a:pt x="78" y="10"/>
                    <a:pt x="78" y="10"/>
                  </a:cubicBezTo>
                  <a:cubicBezTo>
                    <a:pt x="79" y="10"/>
                    <a:pt x="80" y="9"/>
                    <a:pt x="80" y="8"/>
                  </a:cubicBezTo>
                  <a:cubicBezTo>
                    <a:pt x="80" y="8"/>
                    <a:pt x="81" y="7"/>
                    <a:pt x="82" y="6"/>
                  </a:cubicBezTo>
                  <a:cubicBezTo>
                    <a:pt x="83" y="6"/>
                    <a:pt x="84" y="6"/>
                    <a:pt x="85" y="7"/>
                  </a:cubicBezTo>
                  <a:cubicBezTo>
                    <a:pt x="85" y="7"/>
                    <a:pt x="86" y="7"/>
                    <a:pt x="86" y="8"/>
                  </a:cubicBezTo>
                  <a:cubicBezTo>
                    <a:pt x="86" y="8"/>
                    <a:pt x="86" y="8"/>
                    <a:pt x="86" y="8"/>
                  </a:cubicBezTo>
                  <a:cubicBezTo>
                    <a:pt x="86" y="8"/>
                    <a:pt x="86" y="8"/>
                    <a:pt x="86" y="8"/>
                  </a:cubicBezTo>
                  <a:cubicBezTo>
                    <a:pt x="85" y="8"/>
                    <a:pt x="86" y="10"/>
                    <a:pt x="86" y="10"/>
                  </a:cubicBezTo>
                  <a:cubicBezTo>
                    <a:pt x="86" y="11"/>
                    <a:pt x="85" y="11"/>
                    <a:pt x="84" y="12"/>
                  </a:cubicBezTo>
                  <a:cubicBezTo>
                    <a:pt x="84" y="12"/>
                    <a:pt x="84" y="13"/>
                    <a:pt x="84" y="14"/>
                  </a:cubicBezTo>
                  <a:cubicBezTo>
                    <a:pt x="85" y="14"/>
                    <a:pt x="86" y="15"/>
                    <a:pt x="87" y="15"/>
                  </a:cubicBezTo>
                  <a:cubicBezTo>
                    <a:pt x="87" y="16"/>
                    <a:pt x="89" y="16"/>
                    <a:pt x="89" y="17"/>
                  </a:cubicBezTo>
                  <a:cubicBezTo>
                    <a:pt x="89" y="18"/>
                    <a:pt x="88" y="20"/>
                    <a:pt x="88" y="21"/>
                  </a:cubicBezTo>
                  <a:cubicBezTo>
                    <a:pt x="88" y="21"/>
                    <a:pt x="88" y="23"/>
                    <a:pt x="89" y="23"/>
                  </a:cubicBezTo>
                  <a:cubicBezTo>
                    <a:pt x="89" y="23"/>
                    <a:pt x="90" y="24"/>
                    <a:pt x="91" y="24"/>
                  </a:cubicBezTo>
                  <a:cubicBezTo>
                    <a:pt x="91" y="24"/>
                    <a:pt x="92" y="23"/>
                    <a:pt x="93" y="23"/>
                  </a:cubicBezTo>
                  <a:cubicBezTo>
                    <a:pt x="93" y="23"/>
                    <a:pt x="94" y="22"/>
                    <a:pt x="94" y="22"/>
                  </a:cubicBezTo>
                  <a:cubicBezTo>
                    <a:pt x="95" y="21"/>
                    <a:pt x="96" y="21"/>
                    <a:pt x="96" y="21"/>
                  </a:cubicBezTo>
                  <a:cubicBezTo>
                    <a:pt x="97" y="20"/>
                    <a:pt x="98" y="20"/>
                    <a:pt x="99" y="21"/>
                  </a:cubicBezTo>
                  <a:cubicBezTo>
                    <a:pt x="100" y="21"/>
                    <a:pt x="101" y="22"/>
                    <a:pt x="102" y="22"/>
                  </a:cubicBezTo>
                  <a:cubicBezTo>
                    <a:pt x="103" y="23"/>
                    <a:pt x="104" y="24"/>
                    <a:pt x="105" y="24"/>
                  </a:cubicBezTo>
                  <a:cubicBezTo>
                    <a:pt x="105" y="24"/>
                    <a:pt x="107" y="24"/>
                    <a:pt x="108" y="24"/>
                  </a:cubicBezTo>
                  <a:cubicBezTo>
                    <a:pt x="108" y="24"/>
                    <a:pt x="108" y="24"/>
                    <a:pt x="108" y="24"/>
                  </a:cubicBezTo>
                  <a:cubicBezTo>
                    <a:pt x="108" y="25"/>
                    <a:pt x="108" y="27"/>
                    <a:pt x="108" y="28"/>
                  </a:cubicBezTo>
                  <a:cubicBezTo>
                    <a:pt x="108" y="30"/>
                    <a:pt x="107" y="32"/>
                    <a:pt x="107" y="33"/>
                  </a:cubicBezTo>
                  <a:cubicBezTo>
                    <a:pt x="106" y="34"/>
                    <a:pt x="106" y="36"/>
                    <a:pt x="106" y="37"/>
                  </a:cubicBezTo>
                  <a:cubicBezTo>
                    <a:pt x="106" y="38"/>
                    <a:pt x="106" y="39"/>
                    <a:pt x="106" y="39"/>
                  </a:cubicBezTo>
                  <a:cubicBezTo>
                    <a:pt x="106" y="40"/>
                    <a:pt x="105" y="41"/>
                    <a:pt x="105" y="41"/>
                  </a:cubicBezTo>
                  <a:cubicBezTo>
                    <a:pt x="104" y="42"/>
                    <a:pt x="103" y="44"/>
                    <a:pt x="103" y="44"/>
                  </a:cubicBezTo>
                  <a:cubicBezTo>
                    <a:pt x="102" y="45"/>
                    <a:pt x="101" y="46"/>
                    <a:pt x="100" y="47"/>
                  </a:cubicBezTo>
                  <a:cubicBezTo>
                    <a:pt x="100" y="47"/>
                    <a:pt x="98" y="49"/>
                    <a:pt x="98" y="49"/>
                  </a:cubicBezTo>
                  <a:cubicBezTo>
                    <a:pt x="97" y="50"/>
                    <a:pt x="96" y="52"/>
                    <a:pt x="96" y="52"/>
                  </a:cubicBezTo>
                  <a:cubicBezTo>
                    <a:pt x="95" y="53"/>
                    <a:pt x="93" y="53"/>
                    <a:pt x="93" y="53"/>
                  </a:cubicBezTo>
                  <a:cubicBezTo>
                    <a:pt x="92" y="54"/>
                    <a:pt x="91" y="55"/>
                    <a:pt x="90" y="55"/>
                  </a:cubicBezTo>
                  <a:cubicBezTo>
                    <a:pt x="90" y="56"/>
                    <a:pt x="89" y="57"/>
                    <a:pt x="88" y="58"/>
                  </a:cubicBezTo>
                  <a:cubicBezTo>
                    <a:pt x="87" y="59"/>
                    <a:pt x="86" y="59"/>
                    <a:pt x="85" y="60"/>
                  </a:cubicBezTo>
                  <a:cubicBezTo>
                    <a:pt x="85" y="60"/>
                    <a:pt x="84" y="60"/>
                    <a:pt x="83" y="60"/>
                  </a:cubicBezTo>
                  <a:cubicBezTo>
                    <a:pt x="82" y="60"/>
                    <a:pt x="80" y="58"/>
                    <a:pt x="79" y="57"/>
                  </a:cubicBezTo>
                  <a:cubicBezTo>
                    <a:pt x="79" y="57"/>
                    <a:pt x="79" y="57"/>
                    <a:pt x="79" y="56"/>
                  </a:cubicBezTo>
                  <a:cubicBezTo>
                    <a:pt x="79" y="56"/>
                    <a:pt x="79" y="55"/>
                    <a:pt x="79" y="55"/>
                  </a:cubicBezTo>
                  <a:cubicBezTo>
                    <a:pt x="80" y="55"/>
                    <a:pt x="81" y="55"/>
                    <a:pt x="81" y="55"/>
                  </a:cubicBezTo>
                  <a:cubicBezTo>
                    <a:pt x="81" y="55"/>
                    <a:pt x="81" y="54"/>
                    <a:pt x="81" y="54"/>
                  </a:cubicBezTo>
                  <a:cubicBezTo>
                    <a:pt x="81" y="54"/>
                    <a:pt x="80" y="53"/>
                    <a:pt x="80" y="52"/>
                  </a:cubicBezTo>
                  <a:cubicBezTo>
                    <a:pt x="79" y="52"/>
                    <a:pt x="78" y="51"/>
                    <a:pt x="77" y="51"/>
                  </a:cubicBezTo>
                  <a:cubicBezTo>
                    <a:pt x="76" y="50"/>
                    <a:pt x="74" y="50"/>
                    <a:pt x="73" y="50"/>
                  </a:cubicBezTo>
                  <a:cubicBezTo>
                    <a:pt x="72" y="50"/>
                    <a:pt x="70" y="50"/>
                    <a:pt x="70" y="50"/>
                  </a:cubicBezTo>
                  <a:cubicBezTo>
                    <a:pt x="69" y="49"/>
                    <a:pt x="68" y="49"/>
                    <a:pt x="68" y="49"/>
                  </a:cubicBezTo>
                  <a:cubicBezTo>
                    <a:pt x="67" y="48"/>
                    <a:pt x="67" y="46"/>
                    <a:pt x="66" y="45"/>
                  </a:cubicBezTo>
                  <a:cubicBezTo>
                    <a:pt x="66" y="45"/>
                    <a:pt x="64" y="43"/>
                    <a:pt x="64" y="43"/>
                  </a:cubicBezTo>
                  <a:cubicBezTo>
                    <a:pt x="63" y="43"/>
                    <a:pt x="62" y="43"/>
                    <a:pt x="61" y="43"/>
                  </a:cubicBezTo>
                  <a:cubicBezTo>
                    <a:pt x="60" y="43"/>
                    <a:pt x="59" y="43"/>
                    <a:pt x="58" y="43"/>
                  </a:cubicBezTo>
                  <a:cubicBezTo>
                    <a:pt x="58" y="43"/>
                    <a:pt x="56" y="42"/>
                    <a:pt x="56" y="42"/>
                  </a:cubicBezTo>
                  <a:cubicBezTo>
                    <a:pt x="55" y="41"/>
                    <a:pt x="55" y="41"/>
                    <a:pt x="55" y="40"/>
                  </a:cubicBezTo>
                  <a:cubicBezTo>
                    <a:pt x="54" y="40"/>
                    <a:pt x="53" y="39"/>
                    <a:pt x="53" y="39"/>
                  </a:cubicBezTo>
                  <a:cubicBezTo>
                    <a:pt x="52" y="39"/>
                    <a:pt x="51" y="38"/>
                    <a:pt x="50" y="38"/>
                  </a:cubicBezTo>
                  <a:cubicBezTo>
                    <a:pt x="50" y="39"/>
                    <a:pt x="49" y="39"/>
                    <a:pt x="49" y="40"/>
                  </a:cubicBezTo>
                  <a:cubicBezTo>
                    <a:pt x="49" y="40"/>
                    <a:pt x="50" y="41"/>
                    <a:pt x="50" y="42"/>
                  </a:cubicBezTo>
                  <a:cubicBezTo>
                    <a:pt x="50" y="42"/>
                    <a:pt x="50" y="43"/>
                    <a:pt x="49" y="44"/>
                  </a:cubicBezTo>
                  <a:cubicBezTo>
                    <a:pt x="49" y="44"/>
                    <a:pt x="47" y="44"/>
                    <a:pt x="47" y="44"/>
                  </a:cubicBezTo>
                  <a:cubicBezTo>
                    <a:pt x="47" y="44"/>
                    <a:pt x="46" y="43"/>
                    <a:pt x="46" y="43"/>
                  </a:cubicBezTo>
                  <a:cubicBezTo>
                    <a:pt x="46" y="42"/>
                    <a:pt x="46" y="41"/>
                    <a:pt x="46" y="41"/>
                  </a:cubicBezTo>
                  <a:cubicBezTo>
                    <a:pt x="46" y="40"/>
                    <a:pt x="47" y="39"/>
                    <a:pt x="46" y="39"/>
                  </a:cubicBezTo>
                  <a:cubicBezTo>
                    <a:pt x="46" y="38"/>
                    <a:pt x="44" y="38"/>
                    <a:pt x="43" y="38"/>
                  </a:cubicBezTo>
                  <a:cubicBezTo>
                    <a:pt x="43" y="38"/>
                    <a:pt x="42" y="38"/>
                    <a:pt x="42" y="38"/>
                  </a:cubicBezTo>
                  <a:cubicBezTo>
                    <a:pt x="41" y="39"/>
                    <a:pt x="40" y="40"/>
                    <a:pt x="40" y="40"/>
                  </a:cubicBezTo>
                  <a:cubicBezTo>
                    <a:pt x="40" y="41"/>
                    <a:pt x="41" y="42"/>
                    <a:pt x="41" y="43"/>
                  </a:cubicBezTo>
                  <a:cubicBezTo>
                    <a:pt x="41" y="44"/>
                    <a:pt x="41" y="46"/>
                    <a:pt x="41" y="47"/>
                  </a:cubicBezTo>
                  <a:cubicBezTo>
                    <a:pt x="41" y="47"/>
                    <a:pt x="40" y="49"/>
                    <a:pt x="40" y="49"/>
                  </a:cubicBezTo>
                  <a:cubicBezTo>
                    <a:pt x="40" y="50"/>
                    <a:pt x="38" y="50"/>
                    <a:pt x="38" y="50"/>
                  </a:cubicBezTo>
                  <a:cubicBezTo>
                    <a:pt x="37" y="50"/>
                    <a:pt x="35" y="50"/>
                    <a:pt x="34" y="50"/>
                  </a:cubicBezTo>
                  <a:cubicBezTo>
                    <a:pt x="34" y="50"/>
                    <a:pt x="33" y="50"/>
                    <a:pt x="32" y="49"/>
                  </a:cubicBezTo>
                  <a:cubicBezTo>
                    <a:pt x="31" y="49"/>
                    <a:pt x="30" y="49"/>
                    <a:pt x="29" y="49"/>
                  </a:cubicBezTo>
                  <a:cubicBezTo>
                    <a:pt x="28" y="49"/>
                    <a:pt x="28" y="48"/>
                    <a:pt x="27" y="48"/>
                  </a:cubicBezTo>
                  <a:cubicBezTo>
                    <a:pt x="27" y="47"/>
                    <a:pt x="25" y="47"/>
                    <a:pt x="24" y="47"/>
                  </a:cubicBezTo>
                  <a:cubicBezTo>
                    <a:pt x="24" y="47"/>
                    <a:pt x="23" y="47"/>
                    <a:pt x="22" y="47"/>
                  </a:cubicBezTo>
                  <a:cubicBezTo>
                    <a:pt x="22" y="47"/>
                    <a:pt x="21" y="48"/>
                    <a:pt x="21" y="49"/>
                  </a:cubicBezTo>
                  <a:cubicBezTo>
                    <a:pt x="21" y="49"/>
                    <a:pt x="21" y="51"/>
                    <a:pt x="21" y="51"/>
                  </a:cubicBezTo>
                  <a:cubicBezTo>
                    <a:pt x="20" y="51"/>
                    <a:pt x="19" y="51"/>
                    <a:pt x="19" y="51"/>
                  </a:cubicBezTo>
                  <a:cubicBezTo>
                    <a:pt x="18" y="51"/>
                    <a:pt x="17" y="53"/>
                    <a:pt x="16" y="53"/>
                  </a:cubicBezTo>
                  <a:cubicBezTo>
                    <a:pt x="15" y="54"/>
                    <a:pt x="14" y="53"/>
                    <a:pt x="14" y="54"/>
                  </a:cubicBezTo>
                  <a:cubicBezTo>
                    <a:pt x="13" y="54"/>
                    <a:pt x="11" y="54"/>
                    <a:pt x="10" y="54"/>
                  </a:cubicBezTo>
                  <a:cubicBezTo>
                    <a:pt x="10" y="55"/>
                    <a:pt x="8" y="56"/>
                    <a:pt x="7" y="56"/>
                  </a:cubicBezTo>
                  <a:cubicBezTo>
                    <a:pt x="7" y="56"/>
                    <a:pt x="6" y="55"/>
                    <a:pt x="5" y="55"/>
                  </a:cubicBezTo>
                  <a:cubicBezTo>
                    <a:pt x="5" y="54"/>
                    <a:pt x="4" y="53"/>
                    <a:pt x="4" y="52"/>
                  </a:cubicBezTo>
                  <a:cubicBezTo>
                    <a:pt x="4" y="51"/>
                    <a:pt x="3" y="51"/>
                    <a:pt x="3" y="50"/>
                  </a:cubicBezTo>
                  <a:cubicBezTo>
                    <a:pt x="2" y="49"/>
                    <a:pt x="1" y="47"/>
                    <a:pt x="1" y="46"/>
                  </a:cubicBezTo>
                  <a:cubicBezTo>
                    <a:pt x="1" y="46"/>
                    <a:pt x="0" y="44"/>
                    <a:pt x="0" y="43"/>
                  </a:cubicBezTo>
                  <a:cubicBezTo>
                    <a:pt x="0" y="43"/>
                    <a:pt x="1" y="42"/>
                    <a:pt x="1" y="41"/>
                  </a:cubicBezTo>
                  <a:cubicBezTo>
                    <a:pt x="1" y="40"/>
                    <a:pt x="1" y="38"/>
                    <a:pt x="1" y="37"/>
                  </a:cubicBezTo>
                  <a:cubicBezTo>
                    <a:pt x="1" y="36"/>
                    <a:pt x="0" y="35"/>
                    <a:pt x="0" y="34"/>
                  </a:cubicBezTo>
                  <a:cubicBezTo>
                    <a:pt x="1" y="33"/>
                    <a:pt x="2" y="33"/>
                    <a:pt x="3" y="32"/>
                  </a:cubicBezTo>
                  <a:cubicBezTo>
                    <a:pt x="3" y="31"/>
                    <a:pt x="4" y="29"/>
                    <a:pt x="4" y="28"/>
                  </a:cubicBezTo>
                  <a:cubicBezTo>
                    <a:pt x="4" y="27"/>
                    <a:pt x="4" y="26"/>
                    <a:pt x="4" y="25"/>
                  </a:cubicBezTo>
                  <a:cubicBezTo>
                    <a:pt x="3" y="24"/>
                    <a:pt x="4" y="22"/>
                    <a:pt x="3" y="22"/>
                  </a:cubicBezTo>
                  <a:cubicBezTo>
                    <a:pt x="3" y="21"/>
                    <a:pt x="3" y="21"/>
                    <a:pt x="2" y="20"/>
                  </a:cubicBezTo>
                  <a:cubicBezTo>
                    <a:pt x="3" y="20"/>
                    <a:pt x="4" y="20"/>
                    <a:pt x="4" y="20"/>
                  </a:cubicBezTo>
                  <a:cubicBezTo>
                    <a:pt x="5" y="20"/>
                    <a:pt x="6" y="20"/>
                    <a:pt x="6" y="19"/>
                  </a:cubicBezTo>
                  <a:cubicBezTo>
                    <a:pt x="7" y="19"/>
                    <a:pt x="8" y="19"/>
                    <a:pt x="8" y="18"/>
                  </a:cubicBezTo>
                  <a:cubicBezTo>
                    <a:pt x="8" y="17"/>
                    <a:pt x="9" y="16"/>
                    <a:pt x="9" y="15"/>
                  </a:cubicBezTo>
                  <a:cubicBezTo>
                    <a:pt x="9" y="15"/>
                    <a:pt x="10" y="14"/>
                    <a:pt x="10" y="14"/>
                  </a:cubicBezTo>
                  <a:cubicBezTo>
                    <a:pt x="11" y="13"/>
                    <a:pt x="12" y="13"/>
                    <a:pt x="13" y="12"/>
                  </a:cubicBezTo>
                  <a:cubicBezTo>
                    <a:pt x="14" y="12"/>
                    <a:pt x="16" y="10"/>
                    <a:pt x="17" y="10"/>
                  </a:cubicBezTo>
                  <a:cubicBezTo>
                    <a:pt x="18" y="9"/>
                    <a:pt x="19" y="9"/>
                    <a:pt x="19" y="9"/>
                  </a:cubicBezTo>
                  <a:cubicBezTo>
                    <a:pt x="20" y="9"/>
                    <a:pt x="21" y="8"/>
                    <a:pt x="21" y="9"/>
                  </a:cubicBezTo>
                  <a:cubicBezTo>
                    <a:pt x="22" y="9"/>
                    <a:pt x="22" y="10"/>
                    <a:pt x="22" y="10"/>
                  </a:cubicBezTo>
                  <a:cubicBezTo>
                    <a:pt x="23" y="11"/>
                    <a:pt x="23" y="11"/>
                    <a:pt x="23" y="12"/>
                  </a:cubicBezTo>
                  <a:cubicBezTo>
                    <a:pt x="24" y="12"/>
                    <a:pt x="25" y="12"/>
                    <a:pt x="25" y="11"/>
                  </a:cubicBezTo>
                  <a:cubicBezTo>
                    <a:pt x="26" y="11"/>
                    <a:pt x="26" y="10"/>
                    <a:pt x="26" y="9"/>
                  </a:cubicBezTo>
                  <a:cubicBezTo>
                    <a:pt x="26" y="8"/>
                    <a:pt x="27" y="7"/>
                    <a:pt x="27" y="7"/>
                  </a:cubicBezTo>
                  <a:cubicBezTo>
                    <a:pt x="27" y="6"/>
                    <a:pt x="28" y="5"/>
                    <a:pt x="29" y="5"/>
                  </a:cubicBezTo>
                  <a:cubicBezTo>
                    <a:pt x="30" y="4"/>
                    <a:pt x="31" y="3"/>
                    <a:pt x="32" y="3"/>
                  </a:cubicBezTo>
                  <a:cubicBezTo>
                    <a:pt x="33" y="3"/>
                    <a:pt x="35" y="2"/>
                    <a:pt x="37" y="2"/>
                  </a:cubicBezTo>
                  <a:cubicBezTo>
                    <a:pt x="38" y="2"/>
                    <a:pt x="41" y="0"/>
                    <a:pt x="43" y="0"/>
                  </a:cubicBezTo>
                  <a:cubicBezTo>
                    <a:pt x="43" y="0"/>
                    <a:pt x="43" y="0"/>
                    <a:pt x="4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314">
              <a:extLst>
                <a:ext uri="{FF2B5EF4-FFF2-40B4-BE49-F238E27FC236}">
                  <a16:creationId xmlns:a16="http://schemas.microsoft.com/office/drawing/2014/main" id="{42F48456-E2E2-40E8-9B06-88A1CEEE2D57}"/>
                </a:ext>
              </a:extLst>
            </p:cNvPr>
            <p:cNvSpPr>
              <a:spLocks/>
            </p:cNvSpPr>
            <p:nvPr/>
          </p:nvSpPr>
          <p:spPr bwMode="auto">
            <a:xfrm>
              <a:off x="5233447" y="3543785"/>
              <a:ext cx="212104" cy="194636"/>
            </a:xfrm>
            <a:custGeom>
              <a:avLst/>
              <a:gdLst/>
              <a:ahLst/>
              <a:cxnLst>
                <a:cxn ang="0">
                  <a:pos x="71" y="33"/>
                </a:cxn>
                <a:cxn ang="0">
                  <a:pos x="70" y="42"/>
                </a:cxn>
                <a:cxn ang="0">
                  <a:pos x="70" y="45"/>
                </a:cxn>
                <a:cxn ang="0">
                  <a:pos x="59" y="48"/>
                </a:cxn>
                <a:cxn ang="0">
                  <a:pos x="54" y="52"/>
                </a:cxn>
                <a:cxn ang="0">
                  <a:pos x="52" y="56"/>
                </a:cxn>
                <a:cxn ang="0">
                  <a:pos x="49" y="55"/>
                </a:cxn>
                <a:cxn ang="0">
                  <a:pos x="46" y="54"/>
                </a:cxn>
                <a:cxn ang="0">
                  <a:pos x="40" y="57"/>
                </a:cxn>
                <a:cxn ang="0">
                  <a:pos x="36" y="60"/>
                </a:cxn>
                <a:cxn ang="0">
                  <a:pos x="33" y="64"/>
                </a:cxn>
                <a:cxn ang="0">
                  <a:pos x="29" y="65"/>
                </a:cxn>
                <a:cxn ang="0">
                  <a:pos x="27" y="62"/>
                </a:cxn>
                <a:cxn ang="0">
                  <a:pos x="22" y="62"/>
                </a:cxn>
                <a:cxn ang="0">
                  <a:pos x="20" y="66"/>
                </a:cxn>
                <a:cxn ang="0">
                  <a:pos x="17" y="64"/>
                </a:cxn>
                <a:cxn ang="0">
                  <a:pos x="16" y="59"/>
                </a:cxn>
                <a:cxn ang="0">
                  <a:pos x="13" y="58"/>
                </a:cxn>
                <a:cxn ang="0">
                  <a:pos x="8" y="54"/>
                </a:cxn>
                <a:cxn ang="0">
                  <a:pos x="7" y="49"/>
                </a:cxn>
                <a:cxn ang="0">
                  <a:pos x="2" y="47"/>
                </a:cxn>
                <a:cxn ang="0">
                  <a:pos x="0" y="43"/>
                </a:cxn>
                <a:cxn ang="0">
                  <a:pos x="2" y="39"/>
                </a:cxn>
                <a:cxn ang="0">
                  <a:pos x="1" y="30"/>
                </a:cxn>
                <a:cxn ang="0">
                  <a:pos x="2" y="29"/>
                </a:cxn>
                <a:cxn ang="0">
                  <a:pos x="5" y="28"/>
                </a:cxn>
                <a:cxn ang="0">
                  <a:pos x="8" y="22"/>
                </a:cxn>
                <a:cxn ang="0">
                  <a:pos x="9" y="16"/>
                </a:cxn>
                <a:cxn ang="0">
                  <a:pos x="12" y="11"/>
                </a:cxn>
                <a:cxn ang="0">
                  <a:pos x="18" y="13"/>
                </a:cxn>
                <a:cxn ang="0">
                  <a:pos x="21" y="13"/>
                </a:cxn>
                <a:cxn ang="0">
                  <a:pos x="26" y="8"/>
                </a:cxn>
                <a:cxn ang="0">
                  <a:pos x="29" y="2"/>
                </a:cxn>
                <a:cxn ang="0">
                  <a:pos x="33" y="4"/>
                </a:cxn>
                <a:cxn ang="0">
                  <a:pos x="36" y="4"/>
                </a:cxn>
                <a:cxn ang="0">
                  <a:pos x="38" y="1"/>
                </a:cxn>
                <a:cxn ang="0">
                  <a:pos x="42" y="1"/>
                </a:cxn>
                <a:cxn ang="0">
                  <a:pos x="44" y="0"/>
                </a:cxn>
                <a:cxn ang="0">
                  <a:pos x="47" y="5"/>
                </a:cxn>
                <a:cxn ang="0">
                  <a:pos x="53" y="10"/>
                </a:cxn>
                <a:cxn ang="0">
                  <a:pos x="55" y="17"/>
                </a:cxn>
                <a:cxn ang="0">
                  <a:pos x="57" y="21"/>
                </a:cxn>
                <a:cxn ang="0">
                  <a:pos x="63" y="19"/>
                </a:cxn>
                <a:cxn ang="0">
                  <a:pos x="67" y="20"/>
                </a:cxn>
                <a:cxn ang="0">
                  <a:pos x="68" y="25"/>
                </a:cxn>
                <a:cxn ang="0">
                  <a:pos x="71" y="30"/>
                </a:cxn>
              </a:cxnLst>
              <a:rect l="0" t="0" r="r" b="b"/>
              <a:pathLst>
                <a:path w="71" h="66">
                  <a:moveTo>
                    <a:pt x="71" y="30"/>
                  </a:moveTo>
                  <a:cubicBezTo>
                    <a:pt x="71" y="31"/>
                    <a:pt x="71" y="32"/>
                    <a:pt x="71" y="33"/>
                  </a:cubicBezTo>
                  <a:cubicBezTo>
                    <a:pt x="71" y="34"/>
                    <a:pt x="70" y="36"/>
                    <a:pt x="70" y="37"/>
                  </a:cubicBezTo>
                  <a:cubicBezTo>
                    <a:pt x="70" y="38"/>
                    <a:pt x="70" y="41"/>
                    <a:pt x="70" y="42"/>
                  </a:cubicBezTo>
                  <a:cubicBezTo>
                    <a:pt x="70" y="43"/>
                    <a:pt x="70" y="44"/>
                    <a:pt x="71" y="45"/>
                  </a:cubicBezTo>
                  <a:cubicBezTo>
                    <a:pt x="70" y="45"/>
                    <a:pt x="70" y="45"/>
                    <a:pt x="70" y="45"/>
                  </a:cubicBezTo>
                  <a:cubicBezTo>
                    <a:pt x="68" y="45"/>
                    <a:pt x="65" y="47"/>
                    <a:pt x="64" y="47"/>
                  </a:cubicBezTo>
                  <a:cubicBezTo>
                    <a:pt x="62" y="47"/>
                    <a:pt x="60" y="48"/>
                    <a:pt x="59" y="48"/>
                  </a:cubicBezTo>
                  <a:cubicBezTo>
                    <a:pt x="58" y="48"/>
                    <a:pt x="57" y="49"/>
                    <a:pt x="56" y="50"/>
                  </a:cubicBezTo>
                  <a:cubicBezTo>
                    <a:pt x="55" y="50"/>
                    <a:pt x="54" y="51"/>
                    <a:pt x="54" y="52"/>
                  </a:cubicBezTo>
                  <a:cubicBezTo>
                    <a:pt x="54" y="52"/>
                    <a:pt x="53" y="53"/>
                    <a:pt x="53" y="54"/>
                  </a:cubicBezTo>
                  <a:cubicBezTo>
                    <a:pt x="53" y="55"/>
                    <a:pt x="53" y="56"/>
                    <a:pt x="52" y="56"/>
                  </a:cubicBezTo>
                  <a:cubicBezTo>
                    <a:pt x="52" y="57"/>
                    <a:pt x="51" y="57"/>
                    <a:pt x="50" y="57"/>
                  </a:cubicBezTo>
                  <a:cubicBezTo>
                    <a:pt x="50" y="56"/>
                    <a:pt x="50" y="56"/>
                    <a:pt x="49" y="55"/>
                  </a:cubicBezTo>
                  <a:cubicBezTo>
                    <a:pt x="49" y="55"/>
                    <a:pt x="49" y="54"/>
                    <a:pt x="48" y="54"/>
                  </a:cubicBezTo>
                  <a:cubicBezTo>
                    <a:pt x="48" y="53"/>
                    <a:pt x="47" y="54"/>
                    <a:pt x="46" y="54"/>
                  </a:cubicBezTo>
                  <a:cubicBezTo>
                    <a:pt x="46" y="54"/>
                    <a:pt x="45" y="54"/>
                    <a:pt x="44" y="55"/>
                  </a:cubicBezTo>
                  <a:cubicBezTo>
                    <a:pt x="43" y="55"/>
                    <a:pt x="41" y="57"/>
                    <a:pt x="40" y="57"/>
                  </a:cubicBezTo>
                  <a:cubicBezTo>
                    <a:pt x="39" y="58"/>
                    <a:pt x="38" y="58"/>
                    <a:pt x="37" y="59"/>
                  </a:cubicBezTo>
                  <a:cubicBezTo>
                    <a:pt x="37" y="59"/>
                    <a:pt x="36" y="60"/>
                    <a:pt x="36" y="60"/>
                  </a:cubicBezTo>
                  <a:cubicBezTo>
                    <a:pt x="36" y="61"/>
                    <a:pt x="35" y="62"/>
                    <a:pt x="35" y="63"/>
                  </a:cubicBezTo>
                  <a:cubicBezTo>
                    <a:pt x="35" y="64"/>
                    <a:pt x="34" y="64"/>
                    <a:pt x="33" y="64"/>
                  </a:cubicBezTo>
                  <a:cubicBezTo>
                    <a:pt x="33" y="65"/>
                    <a:pt x="32" y="65"/>
                    <a:pt x="31" y="65"/>
                  </a:cubicBezTo>
                  <a:cubicBezTo>
                    <a:pt x="31" y="65"/>
                    <a:pt x="30" y="65"/>
                    <a:pt x="29" y="65"/>
                  </a:cubicBezTo>
                  <a:cubicBezTo>
                    <a:pt x="29" y="65"/>
                    <a:pt x="29" y="65"/>
                    <a:pt x="28" y="64"/>
                  </a:cubicBezTo>
                  <a:cubicBezTo>
                    <a:pt x="28" y="64"/>
                    <a:pt x="27" y="63"/>
                    <a:pt x="27" y="62"/>
                  </a:cubicBezTo>
                  <a:cubicBezTo>
                    <a:pt x="27" y="62"/>
                    <a:pt x="26" y="62"/>
                    <a:pt x="26" y="61"/>
                  </a:cubicBezTo>
                  <a:cubicBezTo>
                    <a:pt x="25" y="61"/>
                    <a:pt x="23" y="61"/>
                    <a:pt x="22" y="62"/>
                  </a:cubicBezTo>
                  <a:cubicBezTo>
                    <a:pt x="22" y="62"/>
                    <a:pt x="21" y="63"/>
                    <a:pt x="21" y="64"/>
                  </a:cubicBezTo>
                  <a:cubicBezTo>
                    <a:pt x="21" y="64"/>
                    <a:pt x="20" y="65"/>
                    <a:pt x="20" y="66"/>
                  </a:cubicBezTo>
                  <a:cubicBezTo>
                    <a:pt x="19" y="66"/>
                    <a:pt x="19" y="66"/>
                    <a:pt x="18" y="66"/>
                  </a:cubicBezTo>
                  <a:cubicBezTo>
                    <a:pt x="18" y="66"/>
                    <a:pt x="17" y="65"/>
                    <a:pt x="17" y="64"/>
                  </a:cubicBezTo>
                  <a:cubicBezTo>
                    <a:pt x="17" y="64"/>
                    <a:pt x="17" y="63"/>
                    <a:pt x="17" y="62"/>
                  </a:cubicBezTo>
                  <a:cubicBezTo>
                    <a:pt x="17" y="61"/>
                    <a:pt x="16" y="60"/>
                    <a:pt x="16" y="59"/>
                  </a:cubicBezTo>
                  <a:cubicBezTo>
                    <a:pt x="16" y="59"/>
                    <a:pt x="15" y="58"/>
                    <a:pt x="15" y="58"/>
                  </a:cubicBezTo>
                  <a:cubicBezTo>
                    <a:pt x="15" y="58"/>
                    <a:pt x="13" y="58"/>
                    <a:pt x="13" y="58"/>
                  </a:cubicBezTo>
                  <a:cubicBezTo>
                    <a:pt x="12" y="58"/>
                    <a:pt x="11" y="57"/>
                    <a:pt x="10" y="57"/>
                  </a:cubicBezTo>
                  <a:cubicBezTo>
                    <a:pt x="10" y="56"/>
                    <a:pt x="9" y="55"/>
                    <a:pt x="8" y="54"/>
                  </a:cubicBezTo>
                  <a:cubicBezTo>
                    <a:pt x="8" y="54"/>
                    <a:pt x="7" y="53"/>
                    <a:pt x="7" y="52"/>
                  </a:cubicBezTo>
                  <a:cubicBezTo>
                    <a:pt x="7" y="51"/>
                    <a:pt x="7" y="50"/>
                    <a:pt x="7" y="49"/>
                  </a:cubicBezTo>
                  <a:cubicBezTo>
                    <a:pt x="7" y="49"/>
                    <a:pt x="7" y="48"/>
                    <a:pt x="6" y="47"/>
                  </a:cubicBezTo>
                  <a:cubicBezTo>
                    <a:pt x="5" y="47"/>
                    <a:pt x="3" y="48"/>
                    <a:pt x="2" y="47"/>
                  </a:cubicBezTo>
                  <a:cubicBezTo>
                    <a:pt x="2" y="47"/>
                    <a:pt x="1" y="46"/>
                    <a:pt x="1" y="46"/>
                  </a:cubicBezTo>
                  <a:cubicBezTo>
                    <a:pt x="0" y="45"/>
                    <a:pt x="0" y="44"/>
                    <a:pt x="0" y="43"/>
                  </a:cubicBezTo>
                  <a:cubicBezTo>
                    <a:pt x="1" y="42"/>
                    <a:pt x="2" y="42"/>
                    <a:pt x="2" y="42"/>
                  </a:cubicBezTo>
                  <a:cubicBezTo>
                    <a:pt x="2" y="41"/>
                    <a:pt x="2" y="39"/>
                    <a:pt x="2" y="39"/>
                  </a:cubicBezTo>
                  <a:cubicBezTo>
                    <a:pt x="2" y="37"/>
                    <a:pt x="2" y="35"/>
                    <a:pt x="2" y="34"/>
                  </a:cubicBezTo>
                  <a:cubicBezTo>
                    <a:pt x="2" y="33"/>
                    <a:pt x="1" y="31"/>
                    <a:pt x="1" y="30"/>
                  </a:cubicBezTo>
                  <a:cubicBezTo>
                    <a:pt x="1" y="30"/>
                    <a:pt x="1" y="29"/>
                    <a:pt x="1" y="29"/>
                  </a:cubicBezTo>
                  <a:cubicBezTo>
                    <a:pt x="2" y="29"/>
                    <a:pt x="2" y="29"/>
                    <a:pt x="2" y="29"/>
                  </a:cubicBezTo>
                  <a:cubicBezTo>
                    <a:pt x="3" y="29"/>
                    <a:pt x="3" y="30"/>
                    <a:pt x="4" y="30"/>
                  </a:cubicBezTo>
                  <a:cubicBezTo>
                    <a:pt x="4" y="30"/>
                    <a:pt x="5" y="29"/>
                    <a:pt x="5" y="28"/>
                  </a:cubicBezTo>
                  <a:cubicBezTo>
                    <a:pt x="5" y="28"/>
                    <a:pt x="5" y="26"/>
                    <a:pt x="6" y="25"/>
                  </a:cubicBezTo>
                  <a:cubicBezTo>
                    <a:pt x="6" y="24"/>
                    <a:pt x="8" y="23"/>
                    <a:pt x="8" y="22"/>
                  </a:cubicBezTo>
                  <a:cubicBezTo>
                    <a:pt x="8" y="21"/>
                    <a:pt x="9" y="20"/>
                    <a:pt x="9" y="19"/>
                  </a:cubicBezTo>
                  <a:cubicBezTo>
                    <a:pt x="10" y="18"/>
                    <a:pt x="9" y="16"/>
                    <a:pt x="9" y="16"/>
                  </a:cubicBezTo>
                  <a:cubicBezTo>
                    <a:pt x="9" y="15"/>
                    <a:pt x="10" y="13"/>
                    <a:pt x="10" y="12"/>
                  </a:cubicBezTo>
                  <a:cubicBezTo>
                    <a:pt x="10" y="12"/>
                    <a:pt x="11" y="11"/>
                    <a:pt x="12" y="11"/>
                  </a:cubicBezTo>
                  <a:cubicBezTo>
                    <a:pt x="13" y="11"/>
                    <a:pt x="14" y="11"/>
                    <a:pt x="15" y="12"/>
                  </a:cubicBezTo>
                  <a:cubicBezTo>
                    <a:pt x="15" y="12"/>
                    <a:pt x="17" y="13"/>
                    <a:pt x="18" y="13"/>
                  </a:cubicBezTo>
                  <a:cubicBezTo>
                    <a:pt x="18" y="13"/>
                    <a:pt x="19" y="12"/>
                    <a:pt x="19" y="12"/>
                  </a:cubicBezTo>
                  <a:cubicBezTo>
                    <a:pt x="20" y="12"/>
                    <a:pt x="21" y="13"/>
                    <a:pt x="21" y="13"/>
                  </a:cubicBezTo>
                  <a:cubicBezTo>
                    <a:pt x="22" y="13"/>
                    <a:pt x="23" y="13"/>
                    <a:pt x="24" y="12"/>
                  </a:cubicBezTo>
                  <a:cubicBezTo>
                    <a:pt x="25" y="12"/>
                    <a:pt x="26" y="9"/>
                    <a:pt x="26" y="8"/>
                  </a:cubicBezTo>
                  <a:cubicBezTo>
                    <a:pt x="26" y="7"/>
                    <a:pt x="27" y="5"/>
                    <a:pt x="27" y="4"/>
                  </a:cubicBezTo>
                  <a:cubicBezTo>
                    <a:pt x="27" y="4"/>
                    <a:pt x="28" y="3"/>
                    <a:pt x="29" y="2"/>
                  </a:cubicBezTo>
                  <a:cubicBezTo>
                    <a:pt x="30" y="2"/>
                    <a:pt x="31" y="2"/>
                    <a:pt x="31" y="2"/>
                  </a:cubicBezTo>
                  <a:cubicBezTo>
                    <a:pt x="32" y="3"/>
                    <a:pt x="32" y="3"/>
                    <a:pt x="33" y="4"/>
                  </a:cubicBezTo>
                  <a:cubicBezTo>
                    <a:pt x="33" y="4"/>
                    <a:pt x="34" y="5"/>
                    <a:pt x="34" y="5"/>
                  </a:cubicBezTo>
                  <a:cubicBezTo>
                    <a:pt x="35" y="5"/>
                    <a:pt x="36" y="4"/>
                    <a:pt x="36" y="4"/>
                  </a:cubicBezTo>
                  <a:cubicBezTo>
                    <a:pt x="36" y="3"/>
                    <a:pt x="36" y="2"/>
                    <a:pt x="36" y="2"/>
                  </a:cubicBezTo>
                  <a:cubicBezTo>
                    <a:pt x="36" y="1"/>
                    <a:pt x="37" y="1"/>
                    <a:pt x="38" y="1"/>
                  </a:cubicBezTo>
                  <a:cubicBezTo>
                    <a:pt x="38" y="1"/>
                    <a:pt x="40" y="2"/>
                    <a:pt x="40" y="2"/>
                  </a:cubicBezTo>
                  <a:cubicBezTo>
                    <a:pt x="41" y="1"/>
                    <a:pt x="42" y="1"/>
                    <a:pt x="42" y="1"/>
                  </a:cubicBezTo>
                  <a:cubicBezTo>
                    <a:pt x="42" y="0"/>
                    <a:pt x="42" y="0"/>
                    <a:pt x="43" y="0"/>
                  </a:cubicBezTo>
                  <a:cubicBezTo>
                    <a:pt x="43" y="0"/>
                    <a:pt x="43" y="0"/>
                    <a:pt x="44" y="0"/>
                  </a:cubicBezTo>
                  <a:cubicBezTo>
                    <a:pt x="44" y="1"/>
                    <a:pt x="45" y="1"/>
                    <a:pt x="45" y="1"/>
                  </a:cubicBezTo>
                  <a:cubicBezTo>
                    <a:pt x="46" y="2"/>
                    <a:pt x="47" y="4"/>
                    <a:pt x="47" y="5"/>
                  </a:cubicBezTo>
                  <a:cubicBezTo>
                    <a:pt x="48" y="6"/>
                    <a:pt x="48" y="7"/>
                    <a:pt x="49" y="8"/>
                  </a:cubicBezTo>
                  <a:cubicBezTo>
                    <a:pt x="50" y="9"/>
                    <a:pt x="52" y="9"/>
                    <a:pt x="53" y="10"/>
                  </a:cubicBezTo>
                  <a:cubicBezTo>
                    <a:pt x="54" y="11"/>
                    <a:pt x="55" y="12"/>
                    <a:pt x="55" y="13"/>
                  </a:cubicBezTo>
                  <a:cubicBezTo>
                    <a:pt x="55" y="14"/>
                    <a:pt x="55" y="16"/>
                    <a:pt x="55" y="17"/>
                  </a:cubicBezTo>
                  <a:cubicBezTo>
                    <a:pt x="55" y="18"/>
                    <a:pt x="55" y="19"/>
                    <a:pt x="55" y="19"/>
                  </a:cubicBezTo>
                  <a:cubicBezTo>
                    <a:pt x="55" y="20"/>
                    <a:pt x="57" y="21"/>
                    <a:pt x="57" y="21"/>
                  </a:cubicBezTo>
                  <a:cubicBezTo>
                    <a:pt x="58" y="21"/>
                    <a:pt x="59" y="21"/>
                    <a:pt x="60" y="20"/>
                  </a:cubicBezTo>
                  <a:cubicBezTo>
                    <a:pt x="61" y="20"/>
                    <a:pt x="62" y="19"/>
                    <a:pt x="63" y="19"/>
                  </a:cubicBezTo>
                  <a:cubicBezTo>
                    <a:pt x="63" y="18"/>
                    <a:pt x="65" y="18"/>
                    <a:pt x="66" y="18"/>
                  </a:cubicBezTo>
                  <a:cubicBezTo>
                    <a:pt x="67" y="19"/>
                    <a:pt x="67" y="20"/>
                    <a:pt x="67" y="20"/>
                  </a:cubicBezTo>
                  <a:cubicBezTo>
                    <a:pt x="67" y="21"/>
                    <a:pt x="67" y="22"/>
                    <a:pt x="67" y="22"/>
                  </a:cubicBezTo>
                  <a:cubicBezTo>
                    <a:pt x="67" y="23"/>
                    <a:pt x="67" y="24"/>
                    <a:pt x="68" y="25"/>
                  </a:cubicBezTo>
                  <a:cubicBezTo>
                    <a:pt x="68" y="26"/>
                    <a:pt x="70" y="26"/>
                    <a:pt x="70" y="27"/>
                  </a:cubicBezTo>
                  <a:cubicBezTo>
                    <a:pt x="70" y="27"/>
                    <a:pt x="71" y="29"/>
                    <a:pt x="71" y="3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315">
              <a:extLst>
                <a:ext uri="{FF2B5EF4-FFF2-40B4-BE49-F238E27FC236}">
                  <a16:creationId xmlns:a16="http://schemas.microsoft.com/office/drawing/2014/main" id="{21CB9563-FE75-41E4-A895-936AE33CB92B}"/>
                </a:ext>
              </a:extLst>
            </p:cNvPr>
            <p:cNvSpPr>
              <a:spLocks/>
            </p:cNvSpPr>
            <p:nvPr/>
          </p:nvSpPr>
          <p:spPr bwMode="auto">
            <a:xfrm>
              <a:off x="5041308" y="3443971"/>
              <a:ext cx="319402" cy="187151"/>
            </a:xfrm>
            <a:custGeom>
              <a:avLst/>
              <a:gdLst/>
              <a:ahLst/>
              <a:cxnLst>
                <a:cxn ang="0">
                  <a:pos x="108" y="34"/>
                </a:cxn>
                <a:cxn ang="0">
                  <a:pos x="105" y="36"/>
                </a:cxn>
                <a:cxn ang="0">
                  <a:pos x="101" y="36"/>
                </a:cxn>
                <a:cxn ang="0">
                  <a:pos x="99" y="39"/>
                </a:cxn>
                <a:cxn ang="0">
                  <a:pos x="96" y="36"/>
                </a:cxn>
                <a:cxn ang="0">
                  <a:pos x="92" y="38"/>
                </a:cxn>
                <a:cxn ang="0">
                  <a:pos x="89" y="46"/>
                </a:cxn>
                <a:cxn ang="0">
                  <a:pos x="84" y="46"/>
                </a:cxn>
                <a:cxn ang="0">
                  <a:pos x="80" y="46"/>
                </a:cxn>
                <a:cxn ang="0">
                  <a:pos x="75" y="46"/>
                </a:cxn>
                <a:cxn ang="0">
                  <a:pos x="74" y="53"/>
                </a:cxn>
                <a:cxn ang="0">
                  <a:pos x="71" y="59"/>
                </a:cxn>
                <a:cxn ang="0">
                  <a:pos x="69" y="64"/>
                </a:cxn>
                <a:cxn ang="0">
                  <a:pos x="66" y="63"/>
                </a:cxn>
                <a:cxn ang="0">
                  <a:pos x="64" y="59"/>
                </a:cxn>
                <a:cxn ang="0">
                  <a:pos x="61" y="54"/>
                </a:cxn>
                <a:cxn ang="0">
                  <a:pos x="58" y="49"/>
                </a:cxn>
                <a:cxn ang="0">
                  <a:pos x="50" y="44"/>
                </a:cxn>
                <a:cxn ang="0">
                  <a:pos x="43" y="44"/>
                </a:cxn>
                <a:cxn ang="0">
                  <a:pos x="39" y="49"/>
                </a:cxn>
                <a:cxn ang="0">
                  <a:pos x="35" y="51"/>
                </a:cxn>
                <a:cxn ang="0">
                  <a:pos x="33" y="54"/>
                </a:cxn>
                <a:cxn ang="0">
                  <a:pos x="29" y="57"/>
                </a:cxn>
                <a:cxn ang="0">
                  <a:pos x="23" y="59"/>
                </a:cxn>
                <a:cxn ang="0">
                  <a:pos x="21" y="59"/>
                </a:cxn>
                <a:cxn ang="0">
                  <a:pos x="17" y="61"/>
                </a:cxn>
                <a:cxn ang="0">
                  <a:pos x="12" y="61"/>
                </a:cxn>
                <a:cxn ang="0">
                  <a:pos x="12" y="54"/>
                </a:cxn>
                <a:cxn ang="0">
                  <a:pos x="8" y="51"/>
                </a:cxn>
                <a:cxn ang="0">
                  <a:pos x="3" y="47"/>
                </a:cxn>
                <a:cxn ang="0">
                  <a:pos x="4" y="41"/>
                </a:cxn>
                <a:cxn ang="0">
                  <a:pos x="4" y="37"/>
                </a:cxn>
                <a:cxn ang="0">
                  <a:pos x="0" y="33"/>
                </a:cxn>
                <a:cxn ang="0">
                  <a:pos x="0" y="32"/>
                </a:cxn>
                <a:cxn ang="0">
                  <a:pos x="12" y="32"/>
                </a:cxn>
                <a:cxn ang="0">
                  <a:pos x="26" y="29"/>
                </a:cxn>
                <a:cxn ang="0">
                  <a:pos x="32" y="25"/>
                </a:cxn>
                <a:cxn ang="0">
                  <a:pos x="37" y="22"/>
                </a:cxn>
                <a:cxn ang="0">
                  <a:pos x="40" y="23"/>
                </a:cxn>
                <a:cxn ang="0">
                  <a:pos x="44" y="22"/>
                </a:cxn>
                <a:cxn ang="0">
                  <a:pos x="45" y="17"/>
                </a:cxn>
                <a:cxn ang="0">
                  <a:pos x="47" y="14"/>
                </a:cxn>
                <a:cxn ang="0">
                  <a:pos x="51" y="10"/>
                </a:cxn>
                <a:cxn ang="0">
                  <a:pos x="53" y="6"/>
                </a:cxn>
                <a:cxn ang="0">
                  <a:pos x="53" y="1"/>
                </a:cxn>
                <a:cxn ang="0">
                  <a:pos x="55" y="0"/>
                </a:cxn>
                <a:cxn ang="0">
                  <a:pos x="57" y="2"/>
                </a:cxn>
                <a:cxn ang="0">
                  <a:pos x="67" y="4"/>
                </a:cxn>
                <a:cxn ang="0">
                  <a:pos x="74" y="3"/>
                </a:cxn>
                <a:cxn ang="0">
                  <a:pos x="80" y="5"/>
                </a:cxn>
                <a:cxn ang="0">
                  <a:pos x="84" y="5"/>
                </a:cxn>
                <a:cxn ang="0">
                  <a:pos x="86" y="8"/>
                </a:cxn>
                <a:cxn ang="0">
                  <a:pos x="89" y="9"/>
                </a:cxn>
                <a:cxn ang="0">
                  <a:pos x="93" y="5"/>
                </a:cxn>
                <a:cxn ang="0">
                  <a:pos x="100" y="6"/>
                </a:cxn>
                <a:cxn ang="0">
                  <a:pos x="103" y="11"/>
                </a:cxn>
                <a:cxn ang="0">
                  <a:pos x="104" y="15"/>
                </a:cxn>
                <a:cxn ang="0">
                  <a:pos x="106" y="18"/>
                </a:cxn>
                <a:cxn ang="0">
                  <a:pos x="105" y="23"/>
                </a:cxn>
                <a:cxn ang="0">
                  <a:pos x="106" y="32"/>
                </a:cxn>
              </a:cxnLst>
              <a:rect l="0" t="0" r="r" b="b"/>
              <a:pathLst>
                <a:path w="108" h="64">
                  <a:moveTo>
                    <a:pt x="106" y="32"/>
                  </a:moveTo>
                  <a:cubicBezTo>
                    <a:pt x="106" y="33"/>
                    <a:pt x="107" y="33"/>
                    <a:pt x="108" y="34"/>
                  </a:cubicBezTo>
                  <a:cubicBezTo>
                    <a:pt x="107" y="34"/>
                    <a:pt x="107" y="34"/>
                    <a:pt x="107" y="35"/>
                  </a:cubicBezTo>
                  <a:cubicBezTo>
                    <a:pt x="107" y="35"/>
                    <a:pt x="106" y="35"/>
                    <a:pt x="105" y="36"/>
                  </a:cubicBezTo>
                  <a:cubicBezTo>
                    <a:pt x="105" y="36"/>
                    <a:pt x="103" y="35"/>
                    <a:pt x="103" y="35"/>
                  </a:cubicBezTo>
                  <a:cubicBezTo>
                    <a:pt x="102" y="35"/>
                    <a:pt x="101" y="35"/>
                    <a:pt x="101" y="36"/>
                  </a:cubicBezTo>
                  <a:cubicBezTo>
                    <a:pt x="101" y="36"/>
                    <a:pt x="101" y="37"/>
                    <a:pt x="101" y="38"/>
                  </a:cubicBezTo>
                  <a:cubicBezTo>
                    <a:pt x="101" y="38"/>
                    <a:pt x="100" y="39"/>
                    <a:pt x="99" y="39"/>
                  </a:cubicBezTo>
                  <a:cubicBezTo>
                    <a:pt x="99" y="39"/>
                    <a:pt x="98" y="38"/>
                    <a:pt x="98" y="38"/>
                  </a:cubicBezTo>
                  <a:cubicBezTo>
                    <a:pt x="97" y="37"/>
                    <a:pt x="97" y="37"/>
                    <a:pt x="96" y="36"/>
                  </a:cubicBezTo>
                  <a:cubicBezTo>
                    <a:pt x="96" y="36"/>
                    <a:pt x="95" y="36"/>
                    <a:pt x="94" y="36"/>
                  </a:cubicBezTo>
                  <a:cubicBezTo>
                    <a:pt x="93" y="37"/>
                    <a:pt x="92" y="38"/>
                    <a:pt x="92" y="38"/>
                  </a:cubicBezTo>
                  <a:cubicBezTo>
                    <a:pt x="92" y="39"/>
                    <a:pt x="91" y="41"/>
                    <a:pt x="91" y="42"/>
                  </a:cubicBezTo>
                  <a:cubicBezTo>
                    <a:pt x="91" y="43"/>
                    <a:pt x="90" y="46"/>
                    <a:pt x="89" y="46"/>
                  </a:cubicBezTo>
                  <a:cubicBezTo>
                    <a:pt x="88" y="47"/>
                    <a:pt x="87" y="47"/>
                    <a:pt x="86" y="47"/>
                  </a:cubicBezTo>
                  <a:cubicBezTo>
                    <a:pt x="86" y="47"/>
                    <a:pt x="85" y="46"/>
                    <a:pt x="84" y="46"/>
                  </a:cubicBezTo>
                  <a:cubicBezTo>
                    <a:pt x="84" y="46"/>
                    <a:pt x="83" y="47"/>
                    <a:pt x="83" y="47"/>
                  </a:cubicBezTo>
                  <a:cubicBezTo>
                    <a:pt x="82" y="47"/>
                    <a:pt x="80" y="46"/>
                    <a:pt x="80" y="46"/>
                  </a:cubicBezTo>
                  <a:cubicBezTo>
                    <a:pt x="79" y="45"/>
                    <a:pt x="78" y="45"/>
                    <a:pt x="77" y="45"/>
                  </a:cubicBezTo>
                  <a:cubicBezTo>
                    <a:pt x="76" y="45"/>
                    <a:pt x="75" y="46"/>
                    <a:pt x="75" y="46"/>
                  </a:cubicBezTo>
                  <a:cubicBezTo>
                    <a:pt x="75" y="47"/>
                    <a:pt x="74" y="49"/>
                    <a:pt x="74" y="50"/>
                  </a:cubicBezTo>
                  <a:cubicBezTo>
                    <a:pt x="74" y="50"/>
                    <a:pt x="75" y="52"/>
                    <a:pt x="74" y="53"/>
                  </a:cubicBezTo>
                  <a:cubicBezTo>
                    <a:pt x="74" y="54"/>
                    <a:pt x="73" y="55"/>
                    <a:pt x="73" y="56"/>
                  </a:cubicBezTo>
                  <a:cubicBezTo>
                    <a:pt x="73" y="57"/>
                    <a:pt x="71" y="58"/>
                    <a:pt x="71" y="59"/>
                  </a:cubicBezTo>
                  <a:cubicBezTo>
                    <a:pt x="70" y="60"/>
                    <a:pt x="70" y="62"/>
                    <a:pt x="70" y="62"/>
                  </a:cubicBezTo>
                  <a:cubicBezTo>
                    <a:pt x="70" y="63"/>
                    <a:pt x="69" y="64"/>
                    <a:pt x="69" y="64"/>
                  </a:cubicBezTo>
                  <a:cubicBezTo>
                    <a:pt x="68" y="64"/>
                    <a:pt x="68" y="63"/>
                    <a:pt x="67" y="63"/>
                  </a:cubicBezTo>
                  <a:cubicBezTo>
                    <a:pt x="67" y="63"/>
                    <a:pt x="67" y="63"/>
                    <a:pt x="66" y="63"/>
                  </a:cubicBezTo>
                  <a:cubicBezTo>
                    <a:pt x="66" y="62"/>
                    <a:pt x="66" y="62"/>
                    <a:pt x="66" y="62"/>
                  </a:cubicBezTo>
                  <a:cubicBezTo>
                    <a:pt x="65" y="61"/>
                    <a:pt x="65" y="59"/>
                    <a:pt x="64" y="59"/>
                  </a:cubicBezTo>
                  <a:cubicBezTo>
                    <a:pt x="64" y="58"/>
                    <a:pt x="62" y="57"/>
                    <a:pt x="62" y="57"/>
                  </a:cubicBezTo>
                  <a:cubicBezTo>
                    <a:pt x="62" y="56"/>
                    <a:pt x="62" y="55"/>
                    <a:pt x="61" y="54"/>
                  </a:cubicBezTo>
                  <a:cubicBezTo>
                    <a:pt x="61" y="54"/>
                    <a:pt x="60" y="53"/>
                    <a:pt x="59" y="52"/>
                  </a:cubicBezTo>
                  <a:cubicBezTo>
                    <a:pt x="59" y="52"/>
                    <a:pt x="58" y="50"/>
                    <a:pt x="58" y="49"/>
                  </a:cubicBezTo>
                  <a:cubicBezTo>
                    <a:pt x="57" y="48"/>
                    <a:pt x="56" y="47"/>
                    <a:pt x="55" y="47"/>
                  </a:cubicBezTo>
                  <a:cubicBezTo>
                    <a:pt x="54" y="46"/>
                    <a:pt x="51" y="44"/>
                    <a:pt x="50" y="44"/>
                  </a:cubicBezTo>
                  <a:cubicBezTo>
                    <a:pt x="49" y="43"/>
                    <a:pt x="47" y="43"/>
                    <a:pt x="46" y="43"/>
                  </a:cubicBezTo>
                  <a:cubicBezTo>
                    <a:pt x="45" y="43"/>
                    <a:pt x="44" y="43"/>
                    <a:pt x="43" y="44"/>
                  </a:cubicBezTo>
                  <a:cubicBezTo>
                    <a:pt x="42" y="44"/>
                    <a:pt x="41" y="46"/>
                    <a:pt x="40" y="47"/>
                  </a:cubicBezTo>
                  <a:cubicBezTo>
                    <a:pt x="40" y="47"/>
                    <a:pt x="39" y="49"/>
                    <a:pt x="39" y="49"/>
                  </a:cubicBezTo>
                  <a:cubicBezTo>
                    <a:pt x="38" y="50"/>
                    <a:pt x="38" y="51"/>
                    <a:pt x="37" y="51"/>
                  </a:cubicBezTo>
                  <a:cubicBezTo>
                    <a:pt x="37" y="51"/>
                    <a:pt x="36" y="51"/>
                    <a:pt x="35" y="51"/>
                  </a:cubicBezTo>
                  <a:cubicBezTo>
                    <a:pt x="35" y="51"/>
                    <a:pt x="34" y="52"/>
                    <a:pt x="33" y="52"/>
                  </a:cubicBezTo>
                  <a:cubicBezTo>
                    <a:pt x="33" y="52"/>
                    <a:pt x="34" y="54"/>
                    <a:pt x="33" y="54"/>
                  </a:cubicBezTo>
                  <a:cubicBezTo>
                    <a:pt x="33" y="55"/>
                    <a:pt x="32" y="56"/>
                    <a:pt x="32" y="56"/>
                  </a:cubicBezTo>
                  <a:cubicBezTo>
                    <a:pt x="31" y="56"/>
                    <a:pt x="30" y="57"/>
                    <a:pt x="29" y="57"/>
                  </a:cubicBezTo>
                  <a:cubicBezTo>
                    <a:pt x="29" y="57"/>
                    <a:pt x="28" y="59"/>
                    <a:pt x="27" y="59"/>
                  </a:cubicBezTo>
                  <a:cubicBezTo>
                    <a:pt x="26" y="59"/>
                    <a:pt x="24" y="58"/>
                    <a:pt x="23" y="59"/>
                  </a:cubicBezTo>
                  <a:cubicBezTo>
                    <a:pt x="23" y="59"/>
                    <a:pt x="22" y="59"/>
                    <a:pt x="22" y="59"/>
                  </a:cubicBezTo>
                  <a:cubicBezTo>
                    <a:pt x="22" y="59"/>
                    <a:pt x="21" y="59"/>
                    <a:pt x="21" y="59"/>
                  </a:cubicBezTo>
                  <a:cubicBezTo>
                    <a:pt x="21" y="59"/>
                    <a:pt x="19" y="59"/>
                    <a:pt x="19" y="59"/>
                  </a:cubicBezTo>
                  <a:cubicBezTo>
                    <a:pt x="18" y="59"/>
                    <a:pt x="18" y="61"/>
                    <a:pt x="17" y="61"/>
                  </a:cubicBezTo>
                  <a:cubicBezTo>
                    <a:pt x="17" y="62"/>
                    <a:pt x="16" y="62"/>
                    <a:pt x="15" y="62"/>
                  </a:cubicBezTo>
                  <a:cubicBezTo>
                    <a:pt x="14" y="62"/>
                    <a:pt x="13" y="61"/>
                    <a:pt x="12" y="61"/>
                  </a:cubicBezTo>
                  <a:cubicBezTo>
                    <a:pt x="12" y="60"/>
                    <a:pt x="12" y="58"/>
                    <a:pt x="12" y="57"/>
                  </a:cubicBezTo>
                  <a:cubicBezTo>
                    <a:pt x="12" y="56"/>
                    <a:pt x="12" y="54"/>
                    <a:pt x="12" y="54"/>
                  </a:cubicBezTo>
                  <a:cubicBezTo>
                    <a:pt x="12" y="53"/>
                    <a:pt x="10" y="51"/>
                    <a:pt x="10" y="51"/>
                  </a:cubicBezTo>
                  <a:cubicBezTo>
                    <a:pt x="9" y="51"/>
                    <a:pt x="8" y="51"/>
                    <a:pt x="8" y="51"/>
                  </a:cubicBezTo>
                  <a:cubicBezTo>
                    <a:pt x="7" y="51"/>
                    <a:pt x="4" y="51"/>
                    <a:pt x="4" y="50"/>
                  </a:cubicBezTo>
                  <a:cubicBezTo>
                    <a:pt x="3" y="49"/>
                    <a:pt x="3" y="48"/>
                    <a:pt x="3" y="47"/>
                  </a:cubicBezTo>
                  <a:cubicBezTo>
                    <a:pt x="2" y="46"/>
                    <a:pt x="2" y="44"/>
                    <a:pt x="3" y="43"/>
                  </a:cubicBezTo>
                  <a:cubicBezTo>
                    <a:pt x="3" y="42"/>
                    <a:pt x="3" y="41"/>
                    <a:pt x="4" y="41"/>
                  </a:cubicBezTo>
                  <a:cubicBezTo>
                    <a:pt x="4" y="40"/>
                    <a:pt x="5" y="39"/>
                    <a:pt x="5" y="39"/>
                  </a:cubicBezTo>
                  <a:cubicBezTo>
                    <a:pt x="5" y="38"/>
                    <a:pt x="5" y="37"/>
                    <a:pt x="4" y="37"/>
                  </a:cubicBezTo>
                  <a:cubicBezTo>
                    <a:pt x="4" y="37"/>
                    <a:pt x="3" y="36"/>
                    <a:pt x="2" y="36"/>
                  </a:cubicBezTo>
                  <a:cubicBezTo>
                    <a:pt x="2" y="35"/>
                    <a:pt x="1" y="34"/>
                    <a:pt x="0" y="33"/>
                  </a:cubicBezTo>
                  <a:cubicBezTo>
                    <a:pt x="0" y="33"/>
                    <a:pt x="0" y="32"/>
                    <a:pt x="0" y="32"/>
                  </a:cubicBezTo>
                  <a:cubicBezTo>
                    <a:pt x="0" y="32"/>
                    <a:pt x="0" y="32"/>
                    <a:pt x="0" y="32"/>
                  </a:cubicBezTo>
                  <a:cubicBezTo>
                    <a:pt x="2" y="32"/>
                    <a:pt x="4" y="32"/>
                    <a:pt x="6" y="32"/>
                  </a:cubicBezTo>
                  <a:cubicBezTo>
                    <a:pt x="7" y="32"/>
                    <a:pt x="10" y="32"/>
                    <a:pt x="12" y="32"/>
                  </a:cubicBezTo>
                  <a:cubicBezTo>
                    <a:pt x="13" y="32"/>
                    <a:pt x="17" y="32"/>
                    <a:pt x="18" y="31"/>
                  </a:cubicBezTo>
                  <a:cubicBezTo>
                    <a:pt x="20" y="31"/>
                    <a:pt x="24" y="30"/>
                    <a:pt x="26" y="29"/>
                  </a:cubicBezTo>
                  <a:cubicBezTo>
                    <a:pt x="27" y="28"/>
                    <a:pt x="29" y="27"/>
                    <a:pt x="30" y="26"/>
                  </a:cubicBezTo>
                  <a:cubicBezTo>
                    <a:pt x="31" y="26"/>
                    <a:pt x="31" y="25"/>
                    <a:pt x="32" y="25"/>
                  </a:cubicBezTo>
                  <a:cubicBezTo>
                    <a:pt x="32" y="24"/>
                    <a:pt x="34" y="24"/>
                    <a:pt x="34" y="23"/>
                  </a:cubicBezTo>
                  <a:cubicBezTo>
                    <a:pt x="35" y="23"/>
                    <a:pt x="36" y="22"/>
                    <a:pt x="37" y="22"/>
                  </a:cubicBezTo>
                  <a:cubicBezTo>
                    <a:pt x="37" y="22"/>
                    <a:pt x="38" y="22"/>
                    <a:pt x="39" y="22"/>
                  </a:cubicBezTo>
                  <a:cubicBezTo>
                    <a:pt x="39" y="22"/>
                    <a:pt x="40" y="23"/>
                    <a:pt x="40" y="23"/>
                  </a:cubicBezTo>
                  <a:cubicBezTo>
                    <a:pt x="41" y="23"/>
                    <a:pt x="42" y="23"/>
                    <a:pt x="42" y="23"/>
                  </a:cubicBezTo>
                  <a:cubicBezTo>
                    <a:pt x="43" y="23"/>
                    <a:pt x="43" y="22"/>
                    <a:pt x="44" y="22"/>
                  </a:cubicBezTo>
                  <a:cubicBezTo>
                    <a:pt x="44" y="21"/>
                    <a:pt x="44" y="20"/>
                    <a:pt x="44" y="19"/>
                  </a:cubicBezTo>
                  <a:cubicBezTo>
                    <a:pt x="44" y="19"/>
                    <a:pt x="45" y="18"/>
                    <a:pt x="45" y="17"/>
                  </a:cubicBezTo>
                  <a:cubicBezTo>
                    <a:pt x="45" y="17"/>
                    <a:pt x="45" y="16"/>
                    <a:pt x="46" y="15"/>
                  </a:cubicBezTo>
                  <a:cubicBezTo>
                    <a:pt x="46" y="15"/>
                    <a:pt x="47" y="14"/>
                    <a:pt x="47" y="14"/>
                  </a:cubicBezTo>
                  <a:cubicBezTo>
                    <a:pt x="48" y="13"/>
                    <a:pt x="49" y="13"/>
                    <a:pt x="49" y="13"/>
                  </a:cubicBezTo>
                  <a:cubicBezTo>
                    <a:pt x="50" y="12"/>
                    <a:pt x="51" y="10"/>
                    <a:pt x="51" y="10"/>
                  </a:cubicBezTo>
                  <a:cubicBezTo>
                    <a:pt x="51" y="9"/>
                    <a:pt x="52" y="9"/>
                    <a:pt x="53" y="8"/>
                  </a:cubicBezTo>
                  <a:cubicBezTo>
                    <a:pt x="53" y="8"/>
                    <a:pt x="53" y="6"/>
                    <a:pt x="53" y="6"/>
                  </a:cubicBezTo>
                  <a:cubicBezTo>
                    <a:pt x="53" y="5"/>
                    <a:pt x="52" y="4"/>
                    <a:pt x="52" y="3"/>
                  </a:cubicBezTo>
                  <a:cubicBezTo>
                    <a:pt x="52" y="3"/>
                    <a:pt x="53" y="2"/>
                    <a:pt x="53" y="1"/>
                  </a:cubicBezTo>
                  <a:cubicBezTo>
                    <a:pt x="54" y="1"/>
                    <a:pt x="54" y="0"/>
                    <a:pt x="55" y="0"/>
                  </a:cubicBezTo>
                  <a:cubicBezTo>
                    <a:pt x="55" y="0"/>
                    <a:pt x="55" y="0"/>
                    <a:pt x="55" y="0"/>
                  </a:cubicBezTo>
                  <a:cubicBezTo>
                    <a:pt x="55" y="0"/>
                    <a:pt x="56" y="1"/>
                    <a:pt x="56" y="1"/>
                  </a:cubicBezTo>
                  <a:cubicBezTo>
                    <a:pt x="56" y="1"/>
                    <a:pt x="57" y="2"/>
                    <a:pt x="57" y="2"/>
                  </a:cubicBezTo>
                  <a:cubicBezTo>
                    <a:pt x="58" y="3"/>
                    <a:pt x="60" y="3"/>
                    <a:pt x="62" y="4"/>
                  </a:cubicBezTo>
                  <a:cubicBezTo>
                    <a:pt x="63" y="4"/>
                    <a:pt x="65" y="4"/>
                    <a:pt x="67" y="4"/>
                  </a:cubicBezTo>
                  <a:cubicBezTo>
                    <a:pt x="68" y="5"/>
                    <a:pt x="70" y="5"/>
                    <a:pt x="71" y="4"/>
                  </a:cubicBezTo>
                  <a:cubicBezTo>
                    <a:pt x="72" y="4"/>
                    <a:pt x="73" y="3"/>
                    <a:pt x="74" y="3"/>
                  </a:cubicBezTo>
                  <a:cubicBezTo>
                    <a:pt x="75" y="3"/>
                    <a:pt x="77" y="3"/>
                    <a:pt x="78" y="4"/>
                  </a:cubicBezTo>
                  <a:cubicBezTo>
                    <a:pt x="79" y="4"/>
                    <a:pt x="79" y="5"/>
                    <a:pt x="80" y="5"/>
                  </a:cubicBezTo>
                  <a:cubicBezTo>
                    <a:pt x="81" y="5"/>
                    <a:pt x="82" y="6"/>
                    <a:pt x="82" y="6"/>
                  </a:cubicBezTo>
                  <a:cubicBezTo>
                    <a:pt x="83" y="6"/>
                    <a:pt x="84" y="5"/>
                    <a:pt x="84" y="5"/>
                  </a:cubicBezTo>
                  <a:cubicBezTo>
                    <a:pt x="85" y="6"/>
                    <a:pt x="85" y="6"/>
                    <a:pt x="86" y="6"/>
                  </a:cubicBezTo>
                  <a:cubicBezTo>
                    <a:pt x="86" y="7"/>
                    <a:pt x="86" y="8"/>
                    <a:pt x="86" y="8"/>
                  </a:cubicBezTo>
                  <a:cubicBezTo>
                    <a:pt x="86" y="9"/>
                    <a:pt x="87" y="10"/>
                    <a:pt x="88" y="10"/>
                  </a:cubicBezTo>
                  <a:cubicBezTo>
                    <a:pt x="88" y="10"/>
                    <a:pt x="89" y="9"/>
                    <a:pt x="89" y="9"/>
                  </a:cubicBezTo>
                  <a:cubicBezTo>
                    <a:pt x="90" y="9"/>
                    <a:pt x="91" y="8"/>
                    <a:pt x="91" y="7"/>
                  </a:cubicBezTo>
                  <a:cubicBezTo>
                    <a:pt x="92" y="7"/>
                    <a:pt x="92" y="6"/>
                    <a:pt x="93" y="5"/>
                  </a:cubicBezTo>
                  <a:cubicBezTo>
                    <a:pt x="94" y="5"/>
                    <a:pt x="96" y="5"/>
                    <a:pt x="97" y="5"/>
                  </a:cubicBezTo>
                  <a:cubicBezTo>
                    <a:pt x="97" y="6"/>
                    <a:pt x="99" y="6"/>
                    <a:pt x="100" y="6"/>
                  </a:cubicBezTo>
                  <a:cubicBezTo>
                    <a:pt x="100" y="6"/>
                    <a:pt x="102" y="7"/>
                    <a:pt x="102" y="8"/>
                  </a:cubicBezTo>
                  <a:cubicBezTo>
                    <a:pt x="103" y="8"/>
                    <a:pt x="103" y="10"/>
                    <a:pt x="103" y="11"/>
                  </a:cubicBezTo>
                  <a:cubicBezTo>
                    <a:pt x="104" y="11"/>
                    <a:pt x="104" y="11"/>
                    <a:pt x="105" y="12"/>
                  </a:cubicBezTo>
                  <a:cubicBezTo>
                    <a:pt x="105" y="13"/>
                    <a:pt x="104" y="14"/>
                    <a:pt x="104" y="15"/>
                  </a:cubicBezTo>
                  <a:cubicBezTo>
                    <a:pt x="104" y="16"/>
                    <a:pt x="104" y="17"/>
                    <a:pt x="104" y="17"/>
                  </a:cubicBezTo>
                  <a:cubicBezTo>
                    <a:pt x="105" y="17"/>
                    <a:pt x="106" y="18"/>
                    <a:pt x="106" y="18"/>
                  </a:cubicBezTo>
                  <a:cubicBezTo>
                    <a:pt x="106" y="19"/>
                    <a:pt x="107" y="19"/>
                    <a:pt x="107" y="20"/>
                  </a:cubicBezTo>
                  <a:cubicBezTo>
                    <a:pt x="106" y="21"/>
                    <a:pt x="105" y="22"/>
                    <a:pt x="105" y="23"/>
                  </a:cubicBezTo>
                  <a:cubicBezTo>
                    <a:pt x="104" y="24"/>
                    <a:pt x="105" y="26"/>
                    <a:pt x="105" y="27"/>
                  </a:cubicBezTo>
                  <a:cubicBezTo>
                    <a:pt x="105" y="29"/>
                    <a:pt x="105" y="31"/>
                    <a:pt x="106"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316">
              <a:extLst>
                <a:ext uri="{FF2B5EF4-FFF2-40B4-BE49-F238E27FC236}">
                  <a16:creationId xmlns:a16="http://schemas.microsoft.com/office/drawing/2014/main" id="{61E63B40-7020-4DC9-82A4-E3018F77E0D6}"/>
                </a:ext>
              </a:extLst>
            </p:cNvPr>
            <p:cNvSpPr>
              <a:spLocks/>
            </p:cNvSpPr>
            <p:nvPr/>
          </p:nvSpPr>
          <p:spPr bwMode="auto">
            <a:xfrm>
              <a:off x="5198513" y="3341662"/>
              <a:ext cx="194636" cy="137244"/>
            </a:xfrm>
            <a:custGeom>
              <a:avLst/>
              <a:gdLst/>
              <a:ahLst/>
              <a:cxnLst>
                <a:cxn ang="0">
                  <a:pos x="66" y="30"/>
                </a:cxn>
                <a:cxn ang="0">
                  <a:pos x="64" y="35"/>
                </a:cxn>
                <a:cxn ang="0">
                  <a:pos x="61" y="38"/>
                </a:cxn>
                <a:cxn ang="0">
                  <a:pos x="58" y="41"/>
                </a:cxn>
                <a:cxn ang="0">
                  <a:pos x="54" y="44"/>
                </a:cxn>
                <a:cxn ang="0">
                  <a:pos x="52" y="46"/>
                </a:cxn>
                <a:cxn ang="0">
                  <a:pos x="49" y="42"/>
                </a:cxn>
                <a:cxn ang="0">
                  <a:pos x="44" y="39"/>
                </a:cxn>
                <a:cxn ang="0">
                  <a:pos x="38" y="41"/>
                </a:cxn>
                <a:cxn ang="0">
                  <a:pos x="35" y="44"/>
                </a:cxn>
                <a:cxn ang="0">
                  <a:pos x="33" y="40"/>
                </a:cxn>
                <a:cxn ang="0">
                  <a:pos x="29" y="40"/>
                </a:cxn>
                <a:cxn ang="0">
                  <a:pos x="25" y="38"/>
                </a:cxn>
                <a:cxn ang="0">
                  <a:pos x="18" y="38"/>
                </a:cxn>
                <a:cxn ang="0">
                  <a:pos x="9" y="38"/>
                </a:cxn>
                <a:cxn ang="0">
                  <a:pos x="3" y="35"/>
                </a:cxn>
                <a:cxn ang="0">
                  <a:pos x="3" y="32"/>
                </a:cxn>
                <a:cxn ang="0">
                  <a:pos x="4" y="27"/>
                </a:cxn>
                <a:cxn ang="0">
                  <a:pos x="3" y="22"/>
                </a:cxn>
                <a:cxn ang="0">
                  <a:pos x="1" y="17"/>
                </a:cxn>
                <a:cxn ang="0">
                  <a:pos x="1" y="15"/>
                </a:cxn>
                <a:cxn ang="0">
                  <a:pos x="3" y="13"/>
                </a:cxn>
                <a:cxn ang="0">
                  <a:pos x="0" y="11"/>
                </a:cxn>
                <a:cxn ang="0">
                  <a:pos x="1" y="8"/>
                </a:cxn>
                <a:cxn ang="0">
                  <a:pos x="1" y="3"/>
                </a:cxn>
                <a:cxn ang="0">
                  <a:pos x="4" y="0"/>
                </a:cxn>
                <a:cxn ang="0">
                  <a:pos x="5" y="1"/>
                </a:cxn>
                <a:cxn ang="0">
                  <a:pos x="8" y="2"/>
                </a:cxn>
                <a:cxn ang="0">
                  <a:pos x="12" y="3"/>
                </a:cxn>
                <a:cxn ang="0">
                  <a:pos x="14" y="2"/>
                </a:cxn>
                <a:cxn ang="0">
                  <a:pos x="17" y="3"/>
                </a:cxn>
                <a:cxn ang="0">
                  <a:pos x="21" y="2"/>
                </a:cxn>
                <a:cxn ang="0">
                  <a:pos x="24" y="2"/>
                </a:cxn>
                <a:cxn ang="0">
                  <a:pos x="26" y="5"/>
                </a:cxn>
                <a:cxn ang="0">
                  <a:pos x="29" y="2"/>
                </a:cxn>
                <a:cxn ang="0">
                  <a:pos x="33" y="6"/>
                </a:cxn>
                <a:cxn ang="0">
                  <a:pos x="38" y="11"/>
                </a:cxn>
                <a:cxn ang="0">
                  <a:pos x="44" y="12"/>
                </a:cxn>
                <a:cxn ang="0">
                  <a:pos x="50" y="9"/>
                </a:cxn>
                <a:cxn ang="0">
                  <a:pos x="55" y="11"/>
                </a:cxn>
                <a:cxn ang="0">
                  <a:pos x="58" y="8"/>
                </a:cxn>
                <a:cxn ang="0">
                  <a:pos x="63" y="9"/>
                </a:cxn>
                <a:cxn ang="0">
                  <a:pos x="64" y="13"/>
                </a:cxn>
                <a:cxn ang="0">
                  <a:pos x="66" y="24"/>
                </a:cxn>
              </a:cxnLst>
              <a:rect l="0" t="0" r="r" b="b"/>
              <a:pathLst>
                <a:path w="66" h="46">
                  <a:moveTo>
                    <a:pt x="66" y="24"/>
                  </a:moveTo>
                  <a:cubicBezTo>
                    <a:pt x="66" y="25"/>
                    <a:pt x="66" y="28"/>
                    <a:pt x="66" y="30"/>
                  </a:cubicBezTo>
                  <a:cubicBezTo>
                    <a:pt x="66" y="31"/>
                    <a:pt x="66" y="32"/>
                    <a:pt x="65" y="33"/>
                  </a:cubicBezTo>
                  <a:cubicBezTo>
                    <a:pt x="65" y="34"/>
                    <a:pt x="65" y="35"/>
                    <a:pt x="64" y="35"/>
                  </a:cubicBezTo>
                  <a:cubicBezTo>
                    <a:pt x="64" y="36"/>
                    <a:pt x="63" y="37"/>
                    <a:pt x="62" y="37"/>
                  </a:cubicBezTo>
                  <a:cubicBezTo>
                    <a:pt x="62" y="37"/>
                    <a:pt x="61" y="38"/>
                    <a:pt x="61" y="38"/>
                  </a:cubicBezTo>
                  <a:cubicBezTo>
                    <a:pt x="60" y="38"/>
                    <a:pt x="59" y="38"/>
                    <a:pt x="59" y="39"/>
                  </a:cubicBezTo>
                  <a:cubicBezTo>
                    <a:pt x="59" y="39"/>
                    <a:pt x="58" y="40"/>
                    <a:pt x="58" y="41"/>
                  </a:cubicBezTo>
                  <a:cubicBezTo>
                    <a:pt x="58" y="41"/>
                    <a:pt x="57" y="42"/>
                    <a:pt x="57" y="42"/>
                  </a:cubicBezTo>
                  <a:cubicBezTo>
                    <a:pt x="56" y="43"/>
                    <a:pt x="55" y="43"/>
                    <a:pt x="54" y="44"/>
                  </a:cubicBezTo>
                  <a:cubicBezTo>
                    <a:pt x="53" y="44"/>
                    <a:pt x="53" y="45"/>
                    <a:pt x="52" y="45"/>
                  </a:cubicBezTo>
                  <a:cubicBezTo>
                    <a:pt x="52" y="45"/>
                    <a:pt x="52" y="46"/>
                    <a:pt x="52" y="46"/>
                  </a:cubicBezTo>
                  <a:cubicBezTo>
                    <a:pt x="51" y="45"/>
                    <a:pt x="51" y="45"/>
                    <a:pt x="50" y="45"/>
                  </a:cubicBezTo>
                  <a:cubicBezTo>
                    <a:pt x="50" y="44"/>
                    <a:pt x="50" y="42"/>
                    <a:pt x="49" y="42"/>
                  </a:cubicBezTo>
                  <a:cubicBezTo>
                    <a:pt x="49" y="41"/>
                    <a:pt x="47" y="40"/>
                    <a:pt x="47" y="40"/>
                  </a:cubicBezTo>
                  <a:cubicBezTo>
                    <a:pt x="46" y="40"/>
                    <a:pt x="44" y="40"/>
                    <a:pt x="44" y="39"/>
                  </a:cubicBezTo>
                  <a:cubicBezTo>
                    <a:pt x="43" y="39"/>
                    <a:pt x="41" y="39"/>
                    <a:pt x="40" y="39"/>
                  </a:cubicBezTo>
                  <a:cubicBezTo>
                    <a:pt x="39" y="40"/>
                    <a:pt x="39" y="41"/>
                    <a:pt x="38" y="41"/>
                  </a:cubicBezTo>
                  <a:cubicBezTo>
                    <a:pt x="38" y="42"/>
                    <a:pt x="37" y="43"/>
                    <a:pt x="36" y="43"/>
                  </a:cubicBezTo>
                  <a:cubicBezTo>
                    <a:pt x="36" y="43"/>
                    <a:pt x="35" y="44"/>
                    <a:pt x="35" y="44"/>
                  </a:cubicBezTo>
                  <a:cubicBezTo>
                    <a:pt x="34" y="44"/>
                    <a:pt x="33" y="43"/>
                    <a:pt x="33" y="42"/>
                  </a:cubicBezTo>
                  <a:cubicBezTo>
                    <a:pt x="33" y="42"/>
                    <a:pt x="33" y="41"/>
                    <a:pt x="33" y="40"/>
                  </a:cubicBezTo>
                  <a:cubicBezTo>
                    <a:pt x="32" y="40"/>
                    <a:pt x="32" y="40"/>
                    <a:pt x="31" y="39"/>
                  </a:cubicBezTo>
                  <a:cubicBezTo>
                    <a:pt x="31" y="39"/>
                    <a:pt x="30" y="40"/>
                    <a:pt x="29" y="40"/>
                  </a:cubicBezTo>
                  <a:cubicBezTo>
                    <a:pt x="29" y="40"/>
                    <a:pt x="28" y="39"/>
                    <a:pt x="27" y="39"/>
                  </a:cubicBezTo>
                  <a:cubicBezTo>
                    <a:pt x="26" y="39"/>
                    <a:pt x="26" y="38"/>
                    <a:pt x="25" y="38"/>
                  </a:cubicBezTo>
                  <a:cubicBezTo>
                    <a:pt x="24" y="37"/>
                    <a:pt x="22" y="37"/>
                    <a:pt x="21" y="37"/>
                  </a:cubicBezTo>
                  <a:cubicBezTo>
                    <a:pt x="20" y="37"/>
                    <a:pt x="19" y="38"/>
                    <a:pt x="18" y="38"/>
                  </a:cubicBezTo>
                  <a:cubicBezTo>
                    <a:pt x="17" y="39"/>
                    <a:pt x="15" y="39"/>
                    <a:pt x="14" y="38"/>
                  </a:cubicBezTo>
                  <a:cubicBezTo>
                    <a:pt x="12" y="38"/>
                    <a:pt x="10" y="38"/>
                    <a:pt x="9" y="38"/>
                  </a:cubicBezTo>
                  <a:cubicBezTo>
                    <a:pt x="7" y="37"/>
                    <a:pt x="5" y="37"/>
                    <a:pt x="4" y="36"/>
                  </a:cubicBezTo>
                  <a:cubicBezTo>
                    <a:pt x="4" y="36"/>
                    <a:pt x="3" y="35"/>
                    <a:pt x="3" y="35"/>
                  </a:cubicBezTo>
                  <a:cubicBezTo>
                    <a:pt x="3" y="35"/>
                    <a:pt x="2" y="34"/>
                    <a:pt x="2" y="34"/>
                  </a:cubicBezTo>
                  <a:cubicBezTo>
                    <a:pt x="2" y="33"/>
                    <a:pt x="3" y="32"/>
                    <a:pt x="3" y="32"/>
                  </a:cubicBezTo>
                  <a:cubicBezTo>
                    <a:pt x="3" y="31"/>
                    <a:pt x="3" y="30"/>
                    <a:pt x="3" y="30"/>
                  </a:cubicBezTo>
                  <a:cubicBezTo>
                    <a:pt x="3" y="29"/>
                    <a:pt x="4" y="28"/>
                    <a:pt x="4" y="27"/>
                  </a:cubicBezTo>
                  <a:cubicBezTo>
                    <a:pt x="4" y="26"/>
                    <a:pt x="4" y="25"/>
                    <a:pt x="4" y="24"/>
                  </a:cubicBezTo>
                  <a:cubicBezTo>
                    <a:pt x="4" y="23"/>
                    <a:pt x="3" y="22"/>
                    <a:pt x="3" y="22"/>
                  </a:cubicBezTo>
                  <a:cubicBezTo>
                    <a:pt x="3" y="21"/>
                    <a:pt x="2" y="19"/>
                    <a:pt x="2" y="19"/>
                  </a:cubicBezTo>
                  <a:cubicBezTo>
                    <a:pt x="2" y="18"/>
                    <a:pt x="1" y="18"/>
                    <a:pt x="1" y="17"/>
                  </a:cubicBezTo>
                  <a:cubicBezTo>
                    <a:pt x="1" y="17"/>
                    <a:pt x="1" y="16"/>
                    <a:pt x="1" y="16"/>
                  </a:cubicBezTo>
                  <a:cubicBezTo>
                    <a:pt x="1" y="16"/>
                    <a:pt x="1" y="15"/>
                    <a:pt x="1" y="15"/>
                  </a:cubicBezTo>
                  <a:cubicBezTo>
                    <a:pt x="1" y="15"/>
                    <a:pt x="2" y="15"/>
                    <a:pt x="3" y="14"/>
                  </a:cubicBezTo>
                  <a:cubicBezTo>
                    <a:pt x="3" y="14"/>
                    <a:pt x="3" y="14"/>
                    <a:pt x="3" y="13"/>
                  </a:cubicBezTo>
                  <a:cubicBezTo>
                    <a:pt x="3" y="13"/>
                    <a:pt x="3" y="12"/>
                    <a:pt x="2" y="12"/>
                  </a:cubicBezTo>
                  <a:cubicBezTo>
                    <a:pt x="2" y="12"/>
                    <a:pt x="1" y="11"/>
                    <a:pt x="0" y="11"/>
                  </a:cubicBezTo>
                  <a:cubicBezTo>
                    <a:pt x="0" y="11"/>
                    <a:pt x="0" y="10"/>
                    <a:pt x="0" y="9"/>
                  </a:cubicBezTo>
                  <a:cubicBezTo>
                    <a:pt x="0" y="9"/>
                    <a:pt x="0" y="8"/>
                    <a:pt x="1" y="8"/>
                  </a:cubicBezTo>
                  <a:cubicBezTo>
                    <a:pt x="1" y="7"/>
                    <a:pt x="1" y="6"/>
                    <a:pt x="1" y="5"/>
                  </a:cubicBezTo>
                  <a:cubicBezTo>
                    <a:pt x="1" y="5"/>
                    <a:pt x="1" y="3"/>
                    <a:pt x="1" y="3"/>
                  </a:cubicBezTo>
                  <a:cubicBezTo>
                    <a:pt x="1" y="2"/>
                    <a:pt x="1" y="1"/>
                    <a:pt x="1" y="0"/>
                  </a:cubicBezTo>
                  <a:cubicBezTo>
                    <a:pt x="2" y="0"/>
                    <a:pt x="3" y="1"/>
                    <a:pt x="4" y="0"/>
                  </a:cubicBezTo>
                  <a:cubicBezTo>
                    <a:pt x="4" y="0"/>
                    <a:pt x="4" y="0"/>
                    <a:pt x="4" y="0"/>
                  </a:cubicBezTo>
                  <a:cubicBezTo>
                    <a:pt x="5" y="0"/>
                    <a:pt x="5" y="1"/>
                    <a:pt x="5" y="1"/>
                  </a:cubicBezTo>
                  <a:cubicBezTo>
                    <a:pt x="5" y="1"/>
                    <a:pt x="6" y="2"/>
                    <a:pt x="6" y="3"/>
                  </a:cubicBezTo>
                  <a:cubicBezTo>
                    <a:pt x="7" y="3"/>
                    <a:pt x="8" y="2"/>
                    <a:pt x="8" y="2"/>
                  </a:cubicBezTo>
                  <a:cubicBezTo>
                    <a:pt x="9" y="2"/>
                    <a:pt x="10" y="4"/>
                    <a:pt x="11" y="4"/>
                  </a:cubicBezTo>
                  <a:cubicBezTo>
                    <a:pt x="11" y="3"/>
                    <a:pt x="11" y="3"/>
                    <a:pt x="12" y="3"/>
                  </a:cubicBezTo>
                  <a:cubicBezTo>
                    <a:pt x="12" y="2"/>
                    <a:pt x="13" y="2"/>
                    <a:pt x="13" y="2"/>
                  </a:cubicBezTo>
                  <a:cubicBezTo>
                    <a:pt x="13" y="2"/>
                    <a:pt x="14" y="2"/>
                    <a:pt x="14" y="2"/>
                  </a:cubicBezTo>
                  <a:cubicBezTo>
                    <a:pt x="15" y="2"/>
                    <a:pt x="15" y="3"/>
                    <a:pt x="15" y="4"/>
                  </a:cubicBezTo>
                  <a:cubicBezTo>
                    <a:pt x="16" y="4"/>
                    <a:pt x="17" y="3"/>
                    <a:pt x="17" y="3"/>
                  </a:cubicBezTo>
                  <a:cubicBezTo>
                    <a:pt x="18" y="3"/>
                    <a:pt x="19" y="2"/>
                    <a:pt x="19" y="2"/>
                  </a:cubicBezTo>
                  <a:cubicBezTo>
                    <a:pt x="20" y="2"/>
                    <a:pt x="20" y="2"/>
                    <a:pt x="21" y="2"/>
                  </a:cubicBezTo>
                  <a:cubicBezTo>
                    <a:pt x="21" y="2"/>
                    <a:pt x="22" y="1"/>
                    <a:pt x="22" y="1"/>
                  </a:cubicBezTo>
                  <a:cubicBezTo>
                    <a:pt x="23" y="1"/>
                    <a:pt x="23" y="2"/>
                    <a:pt x="24" y="2"/>
                  </a:cubicBezTo>
                  <a:cubicBezTo>
                    <a:pt x="24" y="3"/>
                    <a:pt x="25" y="3"/>
                    <a:pt x="25" y="3"/>
                  </a:cubicBezTo>
                  <a:cubicBezTo>
                    <a:pt x="25" y="4"/>
                    <a:pt x="26" y="5"/>
                    <a:pt x="26" y="5"/>
                  </a:cubicBezTo>
                  <a:cubicBezTo>
                    <a:pt x="27" y="5"/>
                    <a:pt x="28" y="4"/>
                    <a:pt x="28" y="4"/>
                  </a:cubicBezTo>
                  <a:cubicBezTo>
                    <a:pt x="28" y="4"/>
                    <a:pt x="29" y="3"/>
                    <a:pt x="29" y="2"/>
                  </a:cubicBezTo>
                  <a:cubicBezTo>
                    <a:pt x="30" y="2"/>
                    <a:pt x="31" y="3"/>
                    <a:pt x="32" y="3"/>
                  </a:cubicBezTo>
                  <a:cubicBezTo>
                    <a:pt x="33" y="4"/>
                    <a:pt x="33" y="5"/>
                    <a:pt x="33" y="6"/>
                  </a:cubicBezTo>
                  <a:cubicBezTo>
                    <a:pt x="33" y="7"/>
                    <a:pt x="34" y="9"/>
                    <a:pt x="35" y="9"/>
                  </a:cubicBezTo>
                  <a:cubicBezTo>
                    <a:pt x="36" y="10"/>
                    <a:pt x="38" y="11"/>
                    <a:pt x="38" y="11"/>
                  </a:cubicBezTo>
                  <a:cubicBezTo>
                    <a:pt x="39" y="12"/>
                    <a:pt x="40" y="13"/>
                    <a:pt x="41" y="13"/>
                  </a:cubicBezTo>
                  <a:cubicBezTo>
                    <a:pt x="42" y="13"/>
                    <a:pt x="43" y="12"/>
                    <a:pt x="44" y="12"/>
                  </a:cubicBezTo>
                  <a:cubicBezTo>
                    <a:pt x="45" y="12"/>
                    <a:pt x="46" y="11"/>
                    <a:pt x="46" y="11"/>
                  </a:cubicBezTo>
                  <a:cubicBezTo>
                    <a:pt x="47" y="11"/>
                    <a:pt x="49" y="10"/>
                    <a:pt x="50" y="9"/>
                  </a:cubicBezTo>
                  <a:cubicBezTo>
                    <a:pt x="51" y="9"/>
                    <a:pt x="52" y="9"/>
                    <a:pt x="52" y="9"/>
                  </a:cubicBezTo>
                  <a:cubicBezTo>
                    <a:pt x="53" y="10"/>
                    <a:pt x="54" y="10"/>
                    <a:pt x="55" y="11"/>
                  </a:cubicBezTo>
                  <a:cubicBezTo>
                    <a:pt x="56" y="11"/>
                    <a:pt x="57" y="11"/>
                    <a:pt x="57" y="10"/>
                  </a:cubicBezTo>
                  <a:cubicBezTo>
                    <a:pt x="58" y="10"/>
                    <a:pt x="58" y="9"/>
                    <a:pt x="58" y="8"/>
                  </a:cubicBezTo>
                  <a:cubicBezTo>
                    <a:pt x="58" y="8"/>
                    <a:pt x="60" y="8"/>
                    <a:pt x="60" y="8"/>
                  </a:cubicBezTo>
                  <a:cubicBezTo>
                    <a:pt x="61" y="8"/>
                    <a:pt x="62" y="8"/>
                    <a:pt x="63" y="9"/>
                  </a:cubicBezTo>
                  <a:cubicBezTo>
                    <a:pt x="63" y="9"/>
                    <a:pt x="64" y="10"/>
                    <a:pt x="65" y="10"/>
                  </a:cubicBezTo>
                  <a:cubicBezTo>
                    <a:pt x="65" y="11"/>
                    <a:pt x="64" y="12"/>
                    <a:pt x="64" y="13"/>
                  </a:cubicBezTo>
                  <a:cubicBezTo>
                    <a:pt x="64" y="15"/>
                    <a:pt x="64" y="18"/>
                    <a:pt x="64" y="20"/>
                  </a:cubicBezTo>
                  <a:cubicBezTo>
                    <a:pt x="64" y="21"/>
                    <a:pt x="65" y="23"/>
                    <a:pt x="66" y="2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317">
              <a:extLst>
                <a:ext uri="{FF2B5EF4-FFF2-40B4-BE49-F238E27FC236}">
                  <a16:creationId xmlns:a16="http://schemas.microsoft.com/office/drawing/2014/main" id="{B6BC5AAF-DC44-4D38-ADB6-B2045ACAA6A8}"/>
                </a:ext>
              </a:extLst>
            </p:cNvPr>
            <p:cNvSpPr>
              <a:spLocks/>
            </p:cNvSpPr>
            <p:nvPr/>
          </p:nvSpPr>
          <p:spPr bwMode="auto">
            <a:xfrm>
              <a:off x="5210990" y="3209410"/>
              <a:ext cx="207113" cy="172179"/>
            </a:xfrm>
            <a:custGeom>
              <a:avLst/>
              <a:gdLst/>
              <a:ahLst/>
              <a:cxnLst>
                <a:cxn ang="0">
                  <a:pos x="67" y="41"/>
                </a:cxn>
                <a:cxn ang="0">
                  <a:pos x="67" y="46"/>
                </a:cxn>
                <a:cxn ang="0">
                  <a:pos x="63" y="46"/>
                </a:cxn>
                <a:cxn ang="0">
                  <a:pos x="62" y="49"/>
                </a:cxn>
                <a:cxn ang="0">
                  <a:pos x="61" y="53"/>
                </a:cxn>
                <a:cxn ang="0">
                  <a:pos x="59" y="54"/>
                </a:cxn>
                <a:cxn ang="0">
                  <a:pos x="54" y="53"/>
                </a:cxn>
                <a:cxn ang="0">
                  <a:pos x="51" y="56"/>
                </a:cxn>
                <a:cxn ang="0">
                  <a:pos x="46" y="54"/>
                </a:cxn>
                <a:cxn ang="0">
                  <a:pos x="40" y="57"/>
                </a:cxn>
                <a:cxn ang="0">
                  <a:pos x="34" y="56"/>
                </a:cxn>
                <a:cxn ang="0">
                  <a:pos x="29" y="51"/>
                </a:cxn>
                <a:cxn ang="0">
                  <a:pos x="25" y="47"/>
                </a:cxn>
                <a:cxn ang="0">
                  <a:pos x="22" y="50"/>
                </a:cxn>
                <a:cxn ang="0">
                  <a:pos x="20" y="47"/>
                </a:cxn>
                <a:cxn ang="0">
                  <a:pos x="17" y="47"/>
                </a:cxn>
                <a:cxn ang="0">
                  <a:pos x="13" y="48"/>
                </a:cxn>
                <a:cxn ang="0">
                  <a:pos x="10" y="47"/>
                </a:cxn>
                <a:cxn ang="0">
                  <a:pos x="8" y="48"/>
                </a:cxn>
                <a:cxn ang="0">
                  <a:pos x="4" y="47"/>
                </a:cxn>
                <a:cxn ang="0">
                  <a:pos x="1" y="46"/>
                </a:cxn>
                <a:cxn ang="0">
                  <a:pos x="1" y="45"/>
                </a:cxn>
                <a:cxn ang="0">
                  <a:pos x="3" y="43"/>
                </a:cxn>
                <a:cxn ang="0">
                  <a:pos x="5" y="39"/>
                </a:cxn>
                <a:cxn ang="0">
                  <a:pos x="9" y="36"/>
                </a:cxn>
                <a:cxn ang="0">
                  <a:pos x="10" y="36"/>
                </a:cxn>
                <a:cxn ang="0">
                  <a:pos x="9" y="32"/>
                </a:cxn>
                <a:cxn ang="0">
                  <a:pos x="8" y="29"/>
                </a:cxn>
                <a:cxn ang="0">
                  <a:pos x="9" y="27"/>
                </a:cxn>
                <a:cxn ang="0">
                  <a:pos x="11" y="25"/>
                </a:cxn>
                <a:cxn ang="0">
                  <a:pos x="14" y="19"/>
                </a:cxn>
                <a:cxn ang="0">
                  <a:pos x="17" y="19"/>
                </a:cxn>
                <a:cxn ang="0">
                  <a:pos x="21" y="22"/>
                </a:cxn>
                <a:cxn ang="0">
                  <a:pos x="25" y="18"/>
                </a:cxn>
                <a:cxn ang="0">
                  <a:pos x="27" y="13"/>
                </a:cxn>
                <a:cxn ang="0">
                  <a:pos x="28" y="8"/>
                </a:cxn>
                <a:cxn ang="0">
                  <a:pos x="29" y="7"/>
                </a:cxn>
                <a:cxn ang="0">
                  <a:pos x="36" y="5"/>
                </a:cxn>
                <a:cxn ang="0">
                  <a:pos x="39" y="7"/>
                </a:cxn>
                <a:cxn ang="0">
                  <a:pos x="43" y="5"/>
                </a:cxn>
                <a:cxn ang="0">
                  <a:pos x="48" y="2"/>
                </a:cxn>
                <a:cxn ang="0">
                  <a:pos x="53" y="7"/>
                </a:cxn>
                <a:cxn ang="0">
                  <a:pos x="58" y="3"/>
                </a:cxn>
                <a:cxn ang="0">
                  <a:pos x="62" y="0"/>
                </a:cxn>
                <a:cxn ang="0">
                  <a:pos x="64" y="4"/>
                </a:cxn>
                <a:cxn ang="0">
                  <a:pos x="65" y="10"/>
                </a:cxn>
                <a:cxn ang="0">
                  <a:pos x="66" y="20"/>
                </a:cxn>
                <a:cxn ang="0">
                  <a:pos x="69" y="28"/>
                </a:cxn>
                <a:cxn ang="0">
                  <a:pos x="69" y="32"/>
                </a:cxn>
                <a:cxn ang="0">
                  <a:pos x="67" y="39"/>
                </a:cxn>
              </a:cxnLst>
              <a:rect l="0" t="0" r="r" b="b"/>
              <a:pathLst>
                <a:path w="70" h="58">
                  <a:moveTo>
                    <a:pt x="67" y="39"/>
                  </a:moveTo>
                  <a:cubicBezTo>
                    <a:pt x="67" y="40"/>
                    <a:pt x="67" y="40"/>
                    <a:pt x="67" y="41"/>
                  </a:cubicBezTo>
                  <a:cubicBezTo>
                    <a:pt x="67" y="42"/>
                    <a:pt x="67" y="44"/>
                    <a:pt x="67" y="45"/>
                  </a:cubicBezTo>
                  <a:cubicBezTo>
                    <a:pt x="67" y="45"/>
                    <a:pt x="67" y="46"/>
                    <a:pt x="67" y="46"/>
                  </a:cubicBezTo>
                  <a:cubicBezTo>
                    <a:pt x="67" y="46"/>
                    <a:pt x="66" y="46"/>
                    <a:pt x="66" y="46"/>
                  </a:cubicBezTo>
                  <a:cubicBezTo>
                    <a:pt x="65" y="46"/>
                    <a:pt x="64" y="46"/>
                    <a:pt x="63" y="46"/>
                  </a:cubicBezTo>
                  <a:cubicBezTo>
                    <a:pt x="63" y="46"/>
                    <a:pt x="62" y="47"/>
                    <a:pt x="62" y="47"/>
                  </a:cubicBezTo>
                  <a:cubicBezTo>
                    <a:pt x="62" y="48"/>
                    <a:pt x="62" y="49"/>
                    <a:pt x="62" y="49"/>
                  </a:cubicBezTo>
                  <a:cubicBezTo>
                    <a:pt x="62" y="50"/>
                    <a:pt x="61" y="50"/>
                    <a:pt x="61" y="51"/>
                  </a:cubicBezTo>
                  <a:cubicBezTo>
                    <a:pt x="61" y="51"/>
                    <a:pt x="61" y="53"/>
                    <a:pt x="61" y="53"/>
                  </a:cubicBezTo>
                  <a:cubicBezTo>
                    <a:pt x="61" y="54"/>
                    <a:pt x="61" y="54"/>
                    <a:pt x="61" y="55"/>
                  </a:cubicBezTo>
                  <a:cubicBezTo>
                    <a:pt x="60" y="55"/>
                    <a:pt x="59" y="54"/>
                    <a:pt x="59" y="54"/>
                  </a:cubicBezTo>
                  <a:cubicBezTo>
                    <a:pt x="58" y="53"/>
                    <a:pt x="57" y="53"/>
                    <a:pt x="56" y="53"/>
                  </a:cubicBezTo>
                  <a:cubicBezTo>
                    <a:pt x="56" y="53"/>
                    <a:pt x="54" y="53"/>
                    <a:pt x="54" y="53"/>
                  </a:cubicBezTo>
                  <a:cubicBezTo>
                    <a:pt x="54" y="54"/>
                    <a:pt x="54" y="55"/>
                    <a:pt x="53" y="55"/>
                  </a:cubicBezTo>
                  <a:cubicBezTo>
                    <a:pt x="53" y="56"/>
                    <a:pt x="52" y="56"/>
                    <a:pt x="51" y="56"/>
                  </a:cubicBezTo>
                  <a:cubicBezTo>
                    <a:pt x="50" y="55"/>
                    <a:pt x="49" y="55"/>
                    <a:pt x="48" y="54"/>
                  </a:cubicBezTo>
                  <a:cubicBezTo>
                    <a:pt x="48" y="54"/>
                    <a:pt x="47" y="54"/>
                    <a:pt x="46" y="54"/>
                  </a:cubicBezTo>
                  <a:cubicBezTo>
                    <a:pt x="45" y="55"/>
                    <a:pt x="43" y="56"/>
                    <a:pt x="42" y="56"/>
                  </a:cubicBezTo>
                  <a:cubicBezTo>
                    <a:pt x="42" y="56"/>
                    <a:pt x="41" y="57"/>
                    <a:pt x="40" y="57"/>
                  </a:cubicBezTo>
                  <a:cubicBezTo>
                    <a:pt x="39" y="57"/>
                    <a:pt x="38" y="58"/>
                    <a:pt x="37" y="58"/>
                  </a:cubicBezTo>
                  <a:cubicBezTo>
                    <a:pt x="36" y="58"/>
                    <a:pt x="35" y="57"/>
                    <a:pt x="34" y="56"/>
                  </a:cubicBezTo>
                  <a:cubicBezTo>
                    <a:pt x="34" y="56"/>
                    <a:pt x="32" y="55"/>
                    <a:pt x="31" y="54"/>
                  </a:cubicBezTo>
                  <a:cubicBezTo>
                    <a:pt x="30" y="54"/>
                    <a:pt x="29" y="52"/>
                    <a:pt x="29" y="51"/>
                  </a:cubicBezTo>
                  <a:cubicBezTo>
                    <a:pt x="29" y="50"/>
                    <a:pt x="29" y="49"/>
                    <a:pt x="28" y="48"/>
                  </a:cubicBezTo>
                  <a:cubicBezTo>
                    <a:pt x="27" y="48"/>
                    <a:pt x="26" y="47"/>
                    <a:pt x="25" y="47"/>
                  </a:cubicBezTo>
                  <a:cubicBezTo>
                    <a:pt x="25" y="48"/>
                    <a:pt x="24" y="49"/>
                    <a:pt x="24" y="49"/>
                  </a:cubicBezTo>
                  <a:cubicBezTo>
                    <a:pt x="24" y="49"/>
                    <a:pt x="23" y="50"/>
                    <a:pt x="22" y="50"/>
                  </a:cubicBezTo>
                  <a:cubicBezTo>
                    <a:pt x="22" y="50"/>
                    <a:pt x="21" y="49"/>
                    <a:pt x="21" y="48"/>
                  </a:cubicBezTo>
                  <a:cubicBezTo>
                    <a:pt x="21" y="48"/>
                    <a:pt x="20" y="48"/>
                    <a:pt x="20" y="47"/>
                  </a:cubicBezTo>
                  <a:cubicBezTo>
                    <a:pt x="19" y="47"/>
                    <a:pt x="19" y="46"/>
                    <a:pt x="18" y="46"/>
                  </a:cubicBezTo>
                  <a:cubicBezTo>
                    <a:pt x="18" y="46"/>
                    <a:pt x="17" y="47"/>
                    <a:pt x="17" y="47"/>
                  </a:cubicBezTo>
                  <a:cubicBezTo>
                    <a:pt x="16" y="47"/>
                    <a:pt x="16" y="47"/>
                    <a:pt x="15" y="47"/>
                  </a:cubicBezTo>
                  <a:cubicBezTo>
                    <a:pt x="15" y="47"/>
                    <a:pt x="14" y="48"/>
                    <a:pt x="13" y="48"/>
                  </a:cubicBezTo>
                  <a:cubicBezTo>
                    <a:pt x="13" y="48"/>
                    <a:pt x="12" y="49"/>
                    <a:pt x="11" y="49"/>
                  </a:cubicBezTo>
                  <a:cubicBezTo>
                    <a:pt x="11" y="48"/>
                    <a:pt x="11" y="47"/>
                    <a:pt x="10" y="47"/>
                  </a:cubicBezTo>
                  <a:cubicBezTo>
                    <a:pt x="10" y="47"/>
                    <a:pt x="9" y="47"/>
                    <a:pt x="9" y="47"/>
                  </a:cubicBezTo>
                  <a:cubicBezTo>
                    <a:pt x="9" y="47"/>
                    <a:pt x="8" y="47"/>
                    <a:pt x="8" y="48"/>
                  </a:cubicBezTo>
                  <a:cubicBezTo>
                    <a:pt x="7" y="48"/>
                    <a:pt x="7" y="48"/>
                    <a:pt x="7" y="49"/>
                  </a:cubicBezTo>
                  <a:cubicBezTo>
                    <a:pt x="6" y="49"/>
                    <a:pt x="5" y="47"/>
                    <a:pt x="4" y="47"/>
                  </a:cubicBezTo>
                  <a:cubicBezTo>
                    <a:pt x="4" y="47"/>
                    <a:pt x="3" y="48"/>
                    <a:pt x="2" y="48"/>
                  </a:cubicBezTo>
                  <a:cubicBezTo>
                    <a:pt x="2" y="47"/>
                    <a:pt x="1" y="46"/>
                    <a:pt x="1" y="46"/>
                  </a:cubicBezTo>
                  <a:cubicBezTo>
                    <a:pt x="1" y="46"/>
                    <a:pt x="1" y="45"/>
                    <a:pt x="0" y="45"/>
                  </a:cubicBezTo>
                  <a:cubicBezTo>
                    <a:pt x="0" y="45"/>
                    <a:pt x="1" y="45"/>
                    <a:pt x="1" y="45"/>
                  </a:cubicBezTo>
                  <a:cubicBezTo>
                    <a:pt x="1" y="45"/>
                    <a:pt x="1" y="44"/>
                    <a:pt x="1" y="44"/>
                  </a:cubicBezTo>
                  <a:cubicBezTo>
                    <a:pt x="2" y="43"/>
                    <a:pt x="3" y="43"/>
                    <a:pt x="3" y="43"/>
                  </a:cubicBezTo>
                  <a:cubicBezTo>
                    <a:pt x="4" y="43"/>
                    <a:pt x="5" y="42"/>
                    <a:pt x="5" y="42"/>
                  </a:cubicBezTo>
                  <a:cubicBezTo>
                    <a:pt x="5" y="41"/>
                    <a:pt x="5" y="40"/>
                    <a:pt x="5" y="39"/>
                  </a:cubicBezTo>
                  <a:cubicBezTo>
                    <a:pt x="6" y="39"/>
                    <a:pt x="6" y="38"/>
                    <a:pt x="7" y="38"/>
                  </a:cubicBezTo>
                  <a:cubicBezTo>
                    <a:pt x="7" y="37"/>
                    <a:pt x="8" y="37"/>
                    <a:pt x="9" y="36"/>
                  </a:cubicBezTo>
                  <a:cubicBezTo>
                    <a:pt x="9" y="36"/>
                    <a:pt x="9" y="36"/>
                    <a:pt x="9" y="36"/>
                  </a:cubicBezTo>
                  <a:cubicBezTo>
                    <a:pt x="9" y="36"/>
                    <a:pt x="10" y="36"/>
                    <a:pt x="10" y="36"/>
                  </a:cubicBezTo>
                  <a:cubicBezTo>
                    <a:pt x="10" y="35"/>
                    <a:pt x="10" y="35"/>
                    <a:pt x="10" y="34"/>
                  </a:cubicBezTo>
                  <a:cubicBezTo>
                    <a:pt x="10" y="34"/>
                    <a:pt x="9" y="33"/>
                    <a:pt x="9" y="32"/>
                  </a:cubicBezTo>
                  <a:cubicBezTo>
                    <a:pt x="9" y="32"/>
                    <a:pt x="8" y="31"/>
                    <a:pt x="8" y="30"/>
                  </a:cubicBezTo>
                  <a:cubicBezTo>
                    <a:pt x="7" y="30"/>
                    <a:pt x="7" y="29"/>
                    <a:pt x="8" y="29"/>
                  </a:cubicBezTo>
                  <a:cubicBezTo>
                    <a:pt x="8" y="28"/>
                    <a:pt x="9" y="28"/>
                    <a:pt x="9" y="27"/>
                  </a:cubicBezTo>
                  <a:cubicBezTo>
                    <a:pt x="9" y="27"/>
                    <a:pt x="9" y="27"/>
                    <a:pt x="9" y="27"/>
                  </a:cubicBezTo>
                  <a:cubicBezTo>
                    <a:pt x="9" y="27"/>
                    <a:pt x="9" y="27"/>
                    <a:pt x="9" y="27"/>
                  </a:cubicBezTo>
                  <a:cubicBezTo>
                    <a:pt x="10" y="26"/>
                    <a:pt x="10" y="25"/>
                    <a:pt x="11" y="25"/>
                  </a:cubicBezTo>
                  <a:cubicBezTo>
                    <a:pt x="11" y="24"/>
                    <a:pt x="12" y="22"/>
                    <a:pt x="12" y="22"/>
                  </a:cubicBezTo>
                  <a:cubicBezTo>
                    <a:pt x="13" y="21"/>
                    <a:pt x="13" y="19"/>
                    <a:pt x="14" y="19"/>
                  </a:cubicBezTo>
                  <a:cubicBezTo>
                    <a:pt x="14" y="18"/>
                    <a:pt x="15" y="19"/>
                    <a:pt x="16" y="19"/>
                  </a:cubicBezTo>
                  <a:cubicBezTo>
                    <a:pt x="16" y="19"/>
                    <a:pt x="17" y="19"/>
                    <a:pt x="17" y="19"/>
                  </a:cubicBezTo>
                  <a:cubicBezTo>
                    <a:pt x="18" y="20"/>
                    <a:pt x="19" y="21"/>
                    <a:pt x="19" y="21"/>
                  </a:cubicBezTo>
                  <a:cubicBezTo>
                    <a:pt x="20" y="22"/>
                    <a:pt x="20" y="22"/>
                    <a:pt x="21" y="22"/>
                  </a:cubicBezTo>
                  <a:cubicBezTo>
                    <a:pt x="21" y="22"/>
                    <a:pt x="22" y="21"/>
                    <a:pt x="23" y="21"/>
                  </a:cubicBezTo>
                  <a:cubicBezTo>
                    <a:pt x="23" y="20"/>
                    <a:pt x="24" y="19"/>
                    <a:pt x="25" y="18"/>
                  </a:cubicBezTo>
                  <a:cubicBezTo>
                    <a:pt x="25" y="17"/>
                    <a:pt x="26" y="16"/>
                    <a:pt x="26" y="15"/>
                  </a:cubicBezTo>
                  <a:cubicBezTo>
                    <a:pt x="27" y="14"/>
                    <a:pt x="27" y="13"/>
                    <a:pt x="27" y="13"/>
                  </a:cubicBezTo>
                  <a:cubicBezTo>
                    <a:pt x="28" y="12"/>
                    <a:pt x="28" y="11"/>
                    <a:pt x="28" y="11"/>
                  </a:cubicBezTo>
                  <a:cubicBezTo>
                    <a:pt x="28" y="10"/>
                    <a:pt x="28" y="9"/>
                    <a:pt x="28" y="8"/>
                  </a:cubicBezTo>
                  <a:cubicBezTo>
                    <a:pt x="28" y="8"/>
                    <a:pt x="28" y="8"/>
                    <a:pt x="27" y="7"/>
                  </a:cubicBezTo>
                  <a:cubicBezTo>
                    <a:pt x="29" y="7"/>
                    <a:pt x="29" y="7"/>
                    <a:pt x="29" y="7"/>
                  </a:cubicBezTo>
                  <a:cubicBezTo>
                    <a:pt x="29" y="7"/>
                    <a:pt x="32" y="5"/>
                    <a:pt x="33" y="5"/>
                  </a:cubicBezTo>
                  <a:cubicBezTo>
                    <a:pt x="33" y="5"/>
                    <a:pt x="35" y="5"/>
                    <a:pt x="36" y="5"/>
                  </a:cubicBezTo>
                  <a:cubicBezTo>
                    <a:pt x="36" y="5"/>
                    <a:pt x="37" y="5"/>
                    <a:pt x="38" y="5"/>
                  </a:cubicBezTo>
                  <a:cubicBezTo>
                    <a:pt x="38" y="6"/>
                    <a:pt x="38" y="7"/>
                    <a:pt x="39" y="7"/>
                  </a:cubicBezTo>
                  <a:cubicBezTo>
                    <a:pt x="40" y="7"/>
                    <a:pt x="41" y="6"/>
                    <a:pt x="41" y="6"/>
                  </a:cubicBezTo>
                  <a:cubicBezTo>
                    <a:pt x="42" y="6"/>
                    <a:pt x="43" y="5"/>
                    <a:pt x="43" y="5"/>
                  </a:cubicBezTo>
                  <a:cubicBezTo>
                    <a:pt x="44" y="4"/>
                    <a:pt x="45" y="3"/>
                    <a:pt x="46" y="3"/>
                  </a:cubicBezTo>
                  <a:cubicBezTo>
                    <a:pt x="46" y="2"/>
                    <a:pt x="48" y="2"/>
                    <a:pt x="48" y="2"/>
                  </a:cubicBezTo>
                  <a:cubicBezTo>
                    <a:pt x="49" y="3"/>
                    <a:pt x="50" y="4"/>
                    <a:pt x="50" y="5"/>
                  </a:cubicBezTo>
                  <a:cubicBezTo>
                    <a:pt x="51" y="5"/>
                    <a:pt x="52" y="7"/>
                    <a:pt x="53" y="7"/>
                  </a:cubicBezTo>
                  <a:cubicBezTo>
                    <a:pt x="54" y="7"/>
                    <a:pt x="55" y="6"/>
                    <a:pt x="56" y="5"/>
                  </a:cubicBezTo>
                  <a:cubicBezTo>
                    <a:pt x="57" y="5"/>
                    <a:pt x="57" y="3"/>
                    <a:pt x="58" y="3"/>
                  </a:cubicBezTo>
                  <a:cubicBezTo>
                    <a:pt x="58" y="2"/>
                    <a:pt x="60" y="1"/>
                    <a:pt x="61" y="0"/>
                  </a:cubicBezTo>
                  <a:cubicBezTo>
                    <a:pt x="61" y="0"/>
                    <a:pt x="61" y="0"/>
                    <a:pt x="62" y="0"/>
                  </a:cubicBezTo>
                  <a:cubicBezTo>
                    <a:pt x="62" y="0"/>
                    <a:pt x="62" y="0"/>
                    <a:pt x="62" y="1"/>
                  </a:cubicBezTo>
                  <a:cubicBezTo>
                    <a:pt x="63" y="2"/>
                    <a:pt x="64" y="3"/>
                    <a:pt x="64" y="4"/>
                  </a:cubicBezTo>
                  <a:cubicBezTo>
                    <a:pt x="64" y="5"/>
                    <a:pt x="65" y="6"/>
                    <a:pt x="65" y="7"/>
                  </a:cubicBezTo>
                  <a:cubicBezTo>
                    <a:pt x="65" y="8"/>
                    <a:pt x="65" y="9"/>
                    <a:pt x="65" y="10"/>
                  </a:cubicBezTo>
                  <a:cubicBezTo>
                    <a:pt x="65" y="11"/>
                    <a:pt x="64" y="13"/>
                    <a:pt x="65" y="14"/>
                  </a:cubicBezTo>
                  <a:cubicBezTo>
                    <a:pt x="65" y="16"/>
                    <a:pt x="66" y="18"/>
                    <a:pt x="66" y="20"/>
                  </a:cubicBezTo>
                  <a:cubicBezTo>
                    <a:pt x="67" y="21"/>
                    <a:pt x="68" y="23"/>
                    <a:pt x="68" y="24"/>
                  </a:cubicBezTo>
                  <a:cubicBezTo>
                    <a:pt x="69" y="25"/>
                    <a:pt x="69" y="27"/>
                    <a:pt x="69" y="28"/>
                  </a:cubicBezTo>
                  <a:cubicBezTo>
                    <a:pt x="70" y="28"/>
                    <a:pt x="70" y="30"/>
                    <a:pt x="69" y="31"/>
                  </a:cubicBezTo>
                  <a:cubicBezTo>
                    <a:pt x="69" y="31"/>
                    <a:pt x="69" y="32"/>
                    <a:pt x="69" y="32"/>
                  </a:cubicBezTo>
                  <a:cubicBezTo>
                    <a:pt x="68" y="33"/>
                    <a:pt x="68" y="35"/>
                    <a:pt x="68" y="36"/>
                  </a:cubicBezTo>
                  <a:cubicBezTo>
                    <a:pt x="68" y="36"/>
                    <a:pt x="67" y="38"/>
                    <a:pt x="67" y="39"/>
                  </a:cubicBezTo>
                  <a:cubicBezTo>
                    <a:pt x="67" y="39"/>
                    <a:pt x="67" y="39"/>
                    <a:pt x="67" y="3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318">
              <a:extLst>
                <a:ext uri="{FF2B5EF4-FFF2-40B4-BE49-F238E27FC236}">
                  <a16:creationId xmlns:a16="http://schemas.microsoft.com/office/drawing/2014/main" id="{2610D10A-56BD-4E43-B126-A883753B2798}"/>
                </a:ext>
              </a:extLst>
            </p:cNvPr>
            <p:cNvSpPr>
              <a:spLocks/>
            </p:cNvSpPr>
            <p:nvPr/>
          </p:nvSpPr>
          <p:spPr bwMode="auto">
            <a:xfrm>
              <a:off x="5260897" y="3017269"/>
              <a:ext cx="144729" cy="212104"/>
            </a:xfrm>
            <a:custGeom>
              <a:avLst/>
              <a:gdLst/>
              <a:ahLst/>
              <a:cxnLst>
                <a:cxn ang="0">
                  <a:pos x="49" y="17"/>
                </a:cxn>
                <a:cxn ang="0">
                  <a:pos x="43" y="20"/>
                </a:cxn>
                <a:cxn ang="0">
                  <a:pos x="41" y="26"/>
                </a:cxn>
                <a:cxn ang="0">
                  <a:pos x="38" y="33"/>
                </a:cxn>
                <a:cxn ang="0">
                  <a:pos x="38" y="38"/>
                </a:cxn>
                <a:cxn ang="0">
                  <a:pos x="39" y="46"/>
                </a:cxn>
                <a:cxn ang="0">
                  <a:pos x="41" y="55"/>
                </a:cxn>
                <a:cxn ang="0">
                  <a:pos x="45" y="65"/>
                </a:cxn>
                <a:cxn ang="0">
                  <a:pos x="41" y="68"/>
                </a:cxn>
                <a:cxn ang="0">
                  <a:pos x="36" y="72"/>
                </a:cxn>
                <a:cxn ang="0">
                  <a:pos x="31" y="67"/>
                </a:cxn>
                <a:cxn ang="0">
                  <a:pos x="26" y="70"/>
                </a:cxn>
                <a:cxn ang="0">
                  <a:pos x="22" y="72"/>
                </a:cxn>
                <a:cxn ang="0">
                  <a:pos x="19" y="70"/>
                </a:cxn>
                <a:cxn ang="0">
                  <a:pos x="12" y="72"/>
                </a:cxn>
                <a:cxn ang="0">
                  <a:pos x="10" y="71"/>
                </a:cxn>
                <a:cxn ang="0">
                  <a:pos x="9" y="64"/>
                </a:cxn>
                <a:cxn ang="0">
                  <a:pos x="7" y="59"/>
                </a:cxn>
                <a:cxn ang="0">
                  <a:pos x="8" y="54"/>
                </a:cxn>
                <a:cxn ang="0">
                  <a:pos x="5" y="47"/>
                </a:cxn>
                <a:cxn ang="0">
                  <a:pos x="5" y="39"/>
                </a:cxn>
                <a:cxn ang="0">
                  <a:pos x="5" y="35"/>
                </a:cxn>
                <a:cxn ang="0">
                  <a:pos x="4" y="29"/>
                </a:cxn>
                <a:cxn ang="0">
                  <a:pos x="1" y="25"/>
                </a:cxn>
                <a:cxn ang="0">
                  <a:pos x="2" y="22"/>
                </a:cxn>
                <a:cxn ang="0">
                  <a:pos x="1" y="15"/>
                </a:cxn>
                <a:cxn ang="0">
                  <a:pos x="3" y="10"/>
                </a:cxn>
                <a:cxn ang="0">
                  <a:pos x="8" y="10"/>
                </a:cxn>
                <a:cxn ang="0">
                  <a:pos x="14" y="12"/>
                </a:cxn>
                <a:cxn ang="0">
                  <a:pos x="14" y="10"/>
                </a:cxn>
                <a:cxn ang="0">
                  <a:pos x="18" y="10"/>
                </a:cxn>
                <a:cxn ang="0">
                  <a:pos x="21" y="8"/>
                </a:cxn>
                <a:cxn ang="0">
                  <a:pos x="26" y="5"/>
                </a:cxn>
                <a:cxn ang="0">
                  <a:pos x="28" y="1"/>
                </a:cxn>
                <a:cxn ang="0">
                  <a:pos x="33" y="2"/>
                </a:cxn>
                <a:cxn ang="0">
                  <a:pos x="40" y="1"/>
                </a:cxn>
                <a:cxn ang="0">
                  <a:pos x="45" y="0"/>
                </a:cxn>
                <a:cxn ang="0">
                  <a:pos x="47" y="2"/>
                </a:cxn>
                <a:cxn ang="0">
                  <a:pos x="48" y="7"/>
                </a:cxn>
                <a:cxn ang="0">
                  <a:pos x="47" y="13"/>
                </a:cxn>
                <a:cxn ang="0">
                  <a:pos x="49" y="17"/>
                </a:cxn>
              </a:cxnLst>
              <a:rect l="0" t="0" r="r" b="b"/>
              <a:pathLst>
                <a:path w="49" h="72">
                  <a:moveTo>
                    <a:pt x="49" y="17"/>
                  </a:moveTo>
                  <a:cubicBezTo>
                    <a:pt x="49" y="17"/>
                    <a:pt x="49" y="17"/>
                    <a:pt x="49" y="17"/>
                  </a:cubicBezTo>
                  <a:cubicBezTo>
                    <a:pt x="48" y="17"/>
                    <a:pt x="47" y="18"/>
                    <a:pt x="47" y="19"/>
                  </a:cubicBezTo>
                  <a:cubicBezTo>
                    <a:pt x="46" y="19"/>
                    <a:pt x="43" y="19"/>
                    <a:pt x="43" y="20"/>
                  </a:cubicBezTo>
                  <a:cubicBezTo>
                    <a:pt x="42" y="20"/>
                    <a:pt x="41" y="21"/>
                    <a:pt x="41" y="22"/>
                  </a:cubicBezTo>
                  <a:cubicBezTo>
                    <a:pt x="41" y="23"/>
                    <a:pt x="41" y="25"/>
                    <a:pt x="41" y="26"/>
                  </a:cubicBezTo>
                  <a:cubicBezTo>
                    <a:pt x="41" y="27"/>
                    <a:pt x="40" y="29"/>
                    <a:pt x="39" y="30"/>
                  </a:cubicBezTo>
                  <a:cubicBezTo>
                    <a:pt x="39" y="31"/>
                    <a:pt x="39" y="32"/>
                    <a:pt x="38" y="33"/>
                  </a:cubicBezTo>
                  <a:cubicBezTo>
                    <a:pt x="38" y="34"/>
                    <a:pt x="36" y="35"/>
                    <a:pt x="36" y="36"/>
                  </a:cubicBezTo>
                  <a:cubicBezTo>
                    <a:pt x="36" y="37"/>
                    <a:pt x="37" y="38"/>
                    <a:pt x="38" y="38"/>
                  </a:cubicBezTo>
                  <a:cubicBezTo>
                    <a:pt x="38" y="39"/>
                    <a:pt x="39" y="40"/>
                    <a:pt x="39" y="41"/>
                  </a:cubicBezTo>
                  <a:cubicBezTo>
                    <a:pt x="40" y="42"/>
                    <a:pt x="39" y="45"/>
                    <a:pt x="39" y="46"/>
                  </a:cubicBezTo>
                  <a:cubicBezTo>
                    <a:pt x="39" y="48"/>
                    <a:pt x="39" y="50"/>
                    <a:pt x="40" y="52"/>
                  </a:cubicBezTo>
                  <a:cubicBezTo>
                    <a:pt x="40" y="53"/>
                    <a:pt x="41" y="54"/>
                    <a:pt x="41" y="55"/>
                  </a:cubicBezTo>
                  <a:cubicBezTo>
                    <a:pt x="42" y="57"/>
                    <a:pt x="42" y="59"/>
                    <a:pt x="43" y="61"/>
                  </a:cubicBezTo>
                  <a:cubicBezTo>
                    <a:pt x="43" y="62"/>
                    <a:pt x="44" y="63"/>
                    <a:pt x="45" y="65"/>
                  </a:cubicBezTo>
                  <a:cubicBezTo>
                    <a:pt x="44" y="65"/>
                    <a:pt x="44" y="65"/>
                    <a:pt x="44" y="65"/>
                  </a:cubicBezTo>
                  <a:cubicBezTo>
                    <a:pt x="43" y="66"/>
                    <a:pt x="41" y="67"/>
                    <a:pt x="41" y="68"/>
                  </a:cubicBezTo>
                  <a:cubicBezTo>
                    <a:pt x="40" y="68"/>
                    <a:pt x="40" y="70"/>
                    <a:pt x="39" y="70"/>
                  </a:cubicBezTo>
                  <a:cubicBezTo>
                    <a:pt x="38" y="71"/>
                    <a:pt x="37" y="72"/>
                    <a:pt x="36" y="72"/>
                  </a:cubicBezTo>
                  <a:cubicBezTo>
                    <a:pt x="35" y="72"/>
                    <a:pt x="34" y="70"/>
                    <a:pt x="33" y="70"/>
                  </a:cubicBezTo>
                  <a:cubicBezTo>
                    <a:pt x="33" y="69"/>
                    <a:pt x="32" y="68"/>
                    <a:pt x="31" y="67"/>
                  </a:cubicBezTo>
                  <a:cubicBezTo>
                    <a:pt x="31" y="67"/>
                    <a:pt x="29" y="67"/>
                    <a:pt x="29" y="68"/>
                  </a:cubicBezTo>
                  <a:cubicBezTo>
                    <a:pt x="28" y="68"/>
                    <a:pt x="27" y="69"/>
                    <a:pt x="26" y="70"/>
                  </a:cubicBezTo>
                  <a:cubicBezTo>
                    <a:pt x="26" y="70"/>
                    <a:pt x="25" y="71"/>
                    <a:pt x="24" y="71"/>
                  </a:cubicBezTo>
                  <a:cubicBezTo>
                    <a:pt x="24" y="71"/>
                    <a:pt x="23" y="72"/>
                    <a:pt x="22" y="72"/>
                  </a:cubicBezTo>
                  <a:cubicBezTo>
                    <a:pt x="21" y="72"/>
                    <a:pt x="21" y="71"/>
                    <a:pt x="21" y="70"/>
                  </a:cubicBezTo>
                  <a:cubicBezTo>
                    <a:pt x="20" y="70"/>
                    <a:pt x="19" y="70"/>
                    <a:pt x="19" y="70"/>
                  </a:cubicBezTo>
                  <a:cubicBezTo>
                    <a:pt x="18" y="70"/>
                    <a:pt x="16" y="70"/>
                    <a:pt x="16" y="70"/>
                  </a:cubicBezTo>
                  <a:cubicBezTo>
                    <a:pt x="15" y="70"/>
                    <a:pt x="12" y="72"/>
                    <a:pt x="12" y="72"/>
                  </a:cubicBezTo>
                  <a:cubicBezTo>
                    <a:pt x="10" y="72"/>
                    <a:pt x="10" y="72"/>
                    <a:pt x="10" y="72"/>
                  </a:cubicBezTo>
                  <a:cubicBezTo>
                    <a:pt x="10" y="72"/>
                    <a:pt x="10" y="72"/>
                    <a:pt x="10" y="71"/>
                  </a:cubicBezTo>
                  <a:cubicBezTo>
                    <a:pt x="10" y="70"/>
                    <a:pt x="9" y="68"/>
                    <a:pt x="9" y="67"/>
                  </a:cubicBezTo>
                  <a:cubicBezTo>
                    <a:pt x="9" y="66"/>
                    <a:pt x="9" y="65"/>
                    <a:pt x="9" y="64"/>
                  </a:cubicBezTo>
                  <a:cubicBezTo>
                    <a:pt x="9" y="63"/>
                    <a:pt x="8" y="61"/>
                    <a:pt x="8" y="61"/>
                  </a:cubicBezTo>
                  <a:cubicBezTo>
                    <a:pt x="8" y="60"/>
                    <a:pt x="7" y="59"/>
                    <a:pt x="7" y="59"/>
                  </a:cubicBezTo>
                  <a:cubicBezTo>
                    <a:pt x="6" y="58"/>
                    <a:pt x="6" y="57"/>
                    <a:pt x="7" y="56"/>
                  </a:cubicBezTo>
                  <a:cubicBezTo>
                    <a:pt x="7" y="56"/>
                    <a:pt x="8" y="54"/>
                    <a:pt x="8" y="54"/>
                  </a:cubicBezTo>
                  <a:cubicBezTo>
                    <a:pt x="7" y="53"/>
                    <a:pt x="6" y="51"/>
                    <a:pt x="6" y="50"/>
                  </a:cubicBezTo>
                  <a:cubicBezTo>
                    <a:pt x="6" y="50"/>
                    <a:pt x="5" y="48"/>
                    <a:pt x="5" y="47"/>
                  </a:cubicBezTo>
                  <a:cubicBezTo>
                    <a:pt x="5" y="46"/>
                    <a:pt x="5" y="45"/>
                    <a:pt x="5" y="44"/>
                  </a:cubicBezTo>
                  <a:cubicBezTo>
                    <a:pt x="5" y="43"/>
                    <a:pt x="5" y="40"/>
                    <a:pt x="5" y="39"/>
                  </a:cubicBezTo>
                  <a:cubicBezTo>
                    <a:pt x="5" y="38"/>
                    <a:pt x="5" y="37"/>
                    <a:pt x="5" y="36"/>
                  </a:cubicBezTo>
                  <a:cubicBezTo>
                    <a:pt x="5" y="36"/>
                    <a:pt x="5" y="35"/>
                    <a:pt x="5" y="35"/>
                  </a:cubicBezTo>
                  <a:cubicBezTo>
                    <a:pt x="5" y="34"/>
                    <a:pt x="4" y="33"/>
                    <a:pt x="4" y="32"/>
                  </a:cubicBezTo>
                  <a:cubicBezTo>
                    <a:pt x="4" y="31"/>
                    <a:pt x="4" y="30"/>
                    <a:pt x="4" y="29"/>
                  </a:cubicBezTo>
                  <a:cubicBezTo>
                    <a:pt x="4" y="28"/>
                    <a:pt x="3" y="28"/>
                    <a:pt x="2" y="27"/>
                  </a:cubicBezTo>
                  <a:cubicBezTo>
                    <a:pt x="2" y="27"/>
                    <a:pt x="1" y="26"/>
                    <a:pt x="1" y="25"/>
                  </a:cubicBezTo>
                  <a:cubicBezTo>
                    <a:pt x="0" y="25"/>
                    <a:pt x="0" y="24"/>
                    <a:pt x="0" y="24"/>
                  </a:cubicBezTo>
                  <a:cubicBezTo>
                    <a:pt x="0" y="23"/>
                    <a:pt x="1" y="23"/>
                    <a:pt x="2" y="22"/>
                  </a:cubicBezTo>
                  <a:cubicBezTo>
                    <a:pt x="2" y="22"/>
                    <a:pt x="2" y="20"/>
                    <a:pt x="2" y="20"/>
                  </a:cubicBezTo>
                  <a:cubicBezTo>
                    <a:pt x="2" y="19"/>
                    <a:pt x="1" y="16"/>
                    <a:pt x="1" y="15"/>
                  </a:cubicBezTo>
                  <a:cubicBezTo>
                    <a:pt x="1" y="14"/>
                    <a:pt x="1" y="13"/>
                    <a:pt x="2" y="12"/>
                  </a:cubicBezTo>
                  <a:cubicBezTo>
                    <a:pt x="2" y="11"/>
                    <a:pt x="2" y="10"/>
                    <a:pt x="3" y="10"/>
                  </a:cubicBezTo>
                  <a:cubicBezTo>
                    <a:pt x="3" y="10"/>
                    <a:pt x="3" y="10"/>
                    <a:pt x="4" y="10"/>
                  </a:cubicBezTo>
                  <a:cubicBezTo>
                    <a:pt x="5" y="10"/>
                    <a:pt x="7" y="10"/>
                    <a:pt x="8" y="10"/>
                  </a:cubicBezTo>
                  <a:cubicBezTo>
                    <a:pt x="9" y="10"/>
                    <a:pt x="10" y="11"/>
                    <a:pt x="11" y="11"/>
                  </a:cubicBezTo>
                  <a:cubicBezTo>
                    <a:pt x="12" y="11"/>
                    <a:pt x="13" y="12"/>
                    <a:pt x="14" y="12"/>
                  </a:cubicBezTo>
                  <a:cubicBezTo>
                    <a:pt x="14" y="12"/>
                    <a:pt x="15" y="11"/>
                    <a:pt x="15" y="11"/>
                  </a:cubicBezTo>
                  <a:cubicBezTo>
                    <a:pt x="15" y="11"/>
                    <a:pt x="14" y="10"/>
                    <a:pt x="14" y="10"/>
                  </a:cubicBezTo>
                  <a:cubicBezTo>
                    <a:pt x="14" y="9"/>
                    <a:pt x="16" y="10"/>
                    <a:pt x="17" y="10"/>
                  </a:cubicBezTo>
                  <a:cubicBezTo>
                    <a:pt x="17" y="10"/>
                    <a:pt x="18" y="10"/>
                    <a:pt x="18" y="10"/>
                  </a:cubicBezTo>
                  <a:cubicBezTo>
                    <a:pt x="19" y="10"/>
                    <a:pt x="20" y="10"/>
                    <a:pt x="20" y="9"/>
                  </a:cubicBezTo>
                  <a:cubicBezTo>
                    <a:pt x="21" y="9"/>
                    <a:pt x="21" y="8"/>
                    <a:pt x="21" y="8"/>
                  </a:cubicBezTo>
                  <a:cubicBezTo>
                    <a:pt x="21" y="7"/>
                    <a:pt x="22" y="6"/>
                    <a:pt x="23" y="6"/>
                  </a:cubicBezTo>
                  <a:cubicBezTo>
                    <a:pt x="24" y="5"/>
                    <a:pt x="26" y="5"/>
                    <a:pt x="26" y="5"/>
                  </a:cubicBezTo>
                  <a:cubicBezTo>
                    <a:pt x="27" y="4"/>
                    <a:pt x="28" y="4"/>
                    <a:pt x="28" y="3"/>
                  </a:cubicBezTo>
                  <a:cubicBezTo>
                    <a:pt x="28" y="3"/>
                    <a:pt x="28" y="2"/>
                    <a:pt x="28" y="1"/>
                  </a:cubicBezTo>
                  <a:cubicBezTo>
                    <a:pt x="29" y="1"/>
                    <a:pt x="30" y="1"/>
                    <a:pt x="31" y="1"/>
                  </a:cubicBezTo>
                  <a:cubicBezTo>
                    <a:pt x="31" y="2"/>
                    <a:pt x="32" y="2"/>
                    <a:pt x="33" y="2"/>
                  </a:cubicBezTo>
                  <a:cubicBezTo>
                    <a:pt x="34" y="2"/>
                    <a:pt x="35" y="2"/>
                    <a:pt x="36" y="2"/>
                  </a:cubicBezTo>
                  <a:cubicBezTo>
                    <a:pt x="37" y="2"/>
                    <a:pt x="39" y="1"/>
                    <a:pt x="40" y="1"/>
                  </a:cubicBezTo>
                  <a:cubicBezTo>
                    <a:pt x="41" y="1"/>
                    <a:pt x="43" y="1"/>
                    <a:pt x="44" y="1"/>
                  </a:cubicBezTo>
                  <a:cubicBezTo>
                    <a:pt x="44" y="1"/>
                    <a:pt x="45" y="0"/>
                    <a:pt x="45" y="0"/>
                  </a:cubicBezTo>
                  <a:cubicBezTo>
                    <a:pt x="45" y="0"/>
                    <a:pt x="45" y="0"/>
                    <a:pt x="45" y="0"/>
                  </a:cubicBezTo>
                  <a:cubicBezTo>
                    <a:pt x="46" y="1"/>
                    <a:pt x="46" y="2"/>
                    <a:pt x="47" y="2"/>
                  </a:cubicBezTo>
                  <a:cubicBezTo>
                    <a:pt x="47" y="3"/>
                    <a:pt x="48" y="3"/>
                    <a:pt x="48" y="4"/>
                  </a:cubicBezTo>
                  <a:cubicBezTo>
                    <a:pt x="48" y="5"/>
                    <a:pt x="48" y="6"/>
                    <a:pt x="48" y="7"/>
                  </a:cubicBezTo>
                  <a:cubicBezTo>
                    <a:pt x="48" y="8"/>
                    <a:pt x="47" y="9"/>
                    <a:pt x="47" y="10"/>
                  </a:cubicBezTo>
                  <a:cubicBezTo>
                    <a:pt x="47" y="11"/>
                    <a:pt x="47" y="12"/>
                    <a:pt x="47" y="13"/>
                  </a:cubicBezTo>
                  <a:cubicBezTo>
                    <a:pt x="47" y="14"/>
                    <a:pt x="49" y="15"/>
                    <a:pt x="49" y="16"/>
                  </a:cubicBezTo>
                  <a:cubicBezTo>
                    <a:pt x="49" y="16"/>
                    <a:pt x="49" y="16"/>
                    <a:pt x="49" y="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319">
              <a:extLst>
                <a:ext uri="{FF2B5EF4-FFF2-40B4-BE49-F238E27FC236}">
                  <a16:creationId xmlns:a16="http://schemas.microsoft.com/office/drawing/2014/main" id="{EE1FBAA3-C99B-4A25-A722-20141156A10F}"/>
                </a:ext>
              </a:extLst>
            </p:cNvPr>
            <p:cNvSpPr>
              <a:spLocks/>
            </p:cNvSpPr>
            <p:nvPr/>
          </p:nvSpPr>
          <p:spPr bwMode="auto">
            <a:xfrm>
              <a:off x="5136130" y="3024756"/>
              <a:ext cx="157207" cy="264505"/>
            </a:xfrm>
            <a:custGeom>
              <a:avLst/>
              <a:gdLst/>
              <a:ahLst/>
              <a:cxnLst>
                <a:cxn ang="0">
                  <a:pos x="32" y="88"/>
                </a:cxn>
                <a:cxn ang="0">
                  <a:pos x="27" y="87"/>
                </a:cxn>
                <a:cxn ang="0">
                  <a:pos x="19" y="88"/>
                </a:cxn>
                <a:cxn ang="0">
                  <a:pos x="18" y="86"/>
                </a:cxn>
                <a:cxn ang="0">
                  <a:pos x="14" y="82"/>
                </a:cxn>
                <a:cxn ang="0">
                  <a:pos x="15" y="75"/>
                </a:cxn>
                <a:cxn ang="0">
                  <a:pos x="16" y="69"/>
                </a:cxn>
                <a:cxn ang="0">
                  <a:pos x="12" y="67"/>
                </a:cxn>
                <a:cxn ang="0">
                  <a:pos x="9" y="64"/>
                </a:cxn>
                <a:cxn ang="0">
                  <a:pos x="8" y="57"/>
                </a:cxn>
                <a:cxn ang="0">
                  <a:pos x="10" y="53"/>
                </a:cxn>
                <a:cxn ang="0">
                  <a:pos x="11" y="50"/>
                </a:cxn>
                <a:cxn ang="0">
                  <a:pos x="7" y="50"/>
                </a:cxn>
                <a:cxn ang="0">
                  <a:pos x="3" y="50"/>
                </a:cxn>
                <a:cxn ang="0">
                  <a:pos x="3" y="46"/>
                </a:cxn>
                <a:cxn ang="0">
                  <a:pos x="0" y="42"/>
                </a:cxn>
                <a:cxn ang="0">
                  <a:pos x="2" y="37"/>
                </a:cxn>
                <a:cxn ang="0">
                  <a:pos x="0" y="33"/>
                </a:cxn>
                <a:cxn ang="0">
                  <a:pos x="2" y="32"/>
                </a:cxn>
                <a:cxn ang="0">
                  <a:pos x="8" y="35"/>
                </a:cxn>
                <a:cxn ang="0">
                  <a:pos x="16" y="34"/>
                </a:cxn>
                <a:cxn ang="0">
                  <a:pos x="22" y="29"/>
                </a:cxn>
                <a:cxn ang="0">
                  <a:pos x="22" y="24"/>
                </a:cxn>
                <a:cxn ang="0">
                  <a:pos x="25" y="22"/>
                </a:cxn>
                <a:cxn ang="0">
                  <a:pos x="28" y="19"/>
                </a:cxn>
                <a:cxn ang="0">
                  <a:pos x="28" y="14"/>
                </a:cxn>
                <a:cxn ang="0">
                  <a:pos x="30" y="4"/>
                </a:cxn>
                <a:cxn ang="0">
                  <a:pos x="30" y="0"/>
                </a:cxn>
                <a:cxn ang="0">
                  <a:pos x="34" y="3"/>
                </a:cxn>
                <a:cxn ang="0">
                  <a:pos x="41" y="6"/>
                </a:cxn>
                <a:cxn ang="0">
                  <a:pos x="45" y="7"/>
                </a:cxn>
                <a:cxn ang="0">
                  <a:pos x="43" y="12"/>
                </a:cxn>
                <a:cxn ang="0">
                  <a:pos x="44" y="19"/>
                </a:cxn>
                <a:cxn ang="0">
                  <a:pos x="43" y="22"/>
                </a:cxn>
                <a:cxn ang="0">
                  <a:pos x="46" y="26"/>
                </a:cxn>
                <a:cxn ang="0">
                  <a:pos x="47" y="32"/>
                </a:cxn>
                <a:cxn ang="0">
                  <a:pos x="47" y="36"/>
                </a:cxn>
                <a:cxn ang="0">
                  <a:pos x="47" y="44"/>
                </a:cxn>
                <a:cxn ang="0">
                  <a:pos x="50" y="51"/>
                </a:cxn>
                <a:cxn ang="0">
                  <a:pos x="49" y="56"/>
                </a:cxn>
                <a:cxn ang="0">
                  <a:pos x="51" y="61"/>
                </a:cxn>
                <a:cxn ang="0">
                  <a:pos x="52" y="68"/>
                </a:cxn>
                <a:cxn ang="0">
                  <a:pos x="53" y="70"/>
                </a:cxn>
                <a:cxn ang="0">
                  <a:pos x="52" y="75"/>
                </a:cxn>
                <a:cxn ang="0">
                  <a:pos x="50" y="80"/>
                </a:cxn>
                <a:cxn ang="0">
                  <a:pos x="46" y="84"/>
                </a:cxn>
                <a:cxn ang="0">
                  <a:pos x="42" y="81"/>
                </a:cxn>
                <a:cxn ang="0">
                  <a:pos x="39" y="81"/>
                </a:cxn>
                <a:cxn ang="0">
                  <a:pos x="36" y="87"/>
                </a:cxn>
                <a:cxn ang="0">
                  <a:pos x="34" y="89"/>
                </a:cxn>
              </a:cxnLst>
              <a:rect l="0" t="0" r="r" b="b"/>
              <a:pathLst>
                <a:path w="53" h="89">
                  <a:moveTo>
                    <a:pt x="34" y="89"/>
                  </a:moveTo>
                  <a:cubicBezTo>
                    <a:pt x="33" y="89"/>
                    <a:pt x="32" y="88"/>
                    <a:pt x="32" y="88"/>
                  </a:cubicBezTo>
                  <a:cubicBezTo>
                    <a:pt x="31" y="88"/>
                    <a:pt x="31" y="86"/>
                    <a:pt x="30" y="86"/>
                  </a:cubicBezTo>
                  <a:cubicBezTo>
                    <a:pt x="29" y="86"/>
                    <a:pt x="28" y="87"/>
                    <a:pt x="27" y="87"/>
                  </a:cubicBezTo>
                  <a:cubicBezTo>
                    <a:pt x="26" y="87"/>
                    <a:pt x="25" y="88"/>
                    <a:pt x="24" y="88"/>
                  </a:cubicBezTo>
                  <a:cubicBezTo>
                    <a:pt x="23" y="88"/>
                    <a:pt x="20" y="88"/>
                    <a:pt x="19" y="88"/>
                  </a:cubicBezTo>
                  <a:cubicBezTo>
                    <a:pt x="19" y="88"/>
                    <a:pt x="19" y="88"/>
                    <a:pt x="19" y="88"/>
                  </a:cubicBezTo>
                  <a:cubicBezTo>
                    <a:pt x="18" y="87"/>
                    <a:pt x="18" y="86"/>
                    <a:pt x="18" y="86"/>
                  </a:cubicBezTo>
                  <a:cubicBezTo>
                    <a:pt x="17" y="85"/>
                    <a:pt x="16" y="85"/>
                    <a:pt x="16" y="85"/>
                  </a:cubicBezTo>
                  <a:cubicBezTo>
                    <a:pt x="15" y="84"/>
                    <a:pt x="14" y="82"/>
                    <a:pt x="14" y="82"/>
                  </a:cubicBezTo>
                  <a:cubicBezTo>
                    <a:pt x="14" y="81"/>
                    <a:pt x="15" y="79"/>
                    <a:pt x="15" y="78"/>
                  </a:cubicBezTo>
                  <a:cubicBezTo>
                    <a:pt x="15" y="78"/>
                    <a:pt x="15" y="76"/>
                    <a:pt x="15" y="75"/>
                  </a:cubicBezTo>
                  <a:cubicBezTo>
                    <a:pt x="15" y="74"/>
                    <a:pt x="16" y="73"/>
                    <a:pt x="16" y="72"/>
                  </a:cubicBezTo>
                  <a:cubicBezTo>
                    <a:pt x="16" y="71"/>
                    <a:pt x="16" y="70"/>
                    <a:pt x="16" y="69"/>
                  </a:cubicBezTo>
                  <a:cubicBezTo>
                    <a:pt x="15" y="69"/>
                    <a:pt x="14" y="68"/>
                    <a:pt x="14" y="68"/>
                  </a:cubicBezTo>
                  <a:cubicBezTo>
                    <a:pt x="13" y="68"/>
                    <a:pt x="13" y="67"/>
                    <a:pt x="12" y="67"/>
                  </a:cubicBezTo>
                  <a:cubicBezTo>
                    <a:pt x="12" y="66"/>
                    <a:pt x="11" y="66"/>
                    <a:pt x="10" y="66"/>
                  </a:cubicBezTo>
                  <a:cubicBezTo>
                    <a:pt x="10" y="65"/>
                    <a:pt x="9" y="65"/>
                    <a:pt x="9" y="64"/>
                  </a:cubicBezTo>
                  <a:cubicBezTo>
                    <a:pt x="8" y="64"/>
                    <a:pt x="8" y="62"/>
                    <a:pt x="8" y="61"/>
                  </a:cubicBezTo>
                  <a:cubicBezTo>
                    <a:pt x="8" y="60"/>
                    <a:pt x="8" y="58"/>
                    <a:pt x="8" y="57"/>
                  </a:cubicBezTo>
                  <a:cubicBezTo>
                    <a:pt x="8" y="56"/>
                    <a:pt x="8" y="55"/>
                    <a:pt x="8" y="54"/>
                  </a:cubicBezTo>
                  <a:cubicBezTo>
                    <a:pt x="9" y="54"/>
                    <a:pt x="10" y="53"/>
                    <a:pt x="10" y="53"/>
                  </a:cubicBezTo>
                  <a:cubicBezTo>
                    <a:pt x="10" y="53"/>
                    <a:pt x="11" y="52"/>
                    <a:pt x="11" y="52"/>
                  </a:cubicBezTo>
                  <a:cubicBezTo>
                    <a:pt x="11" y="51"/>
                    <a:pt x="11" y="51"/>
                    <a:pt x="11" y="50"/>
                  </a:cubicBezTo>
                  <a:cubicBezTo>
                    <a:pt x="10" y="50"/>
                    <a:pt x="9" y="49"/>
                    <a:pt x="9" y="49"/>
                  </a:cubicBezTo>
                  <a:cubicBezTo>
                    <a:pt x="8" y="49"/>
                    <a:pt x="7" y="50"/>
                    <a:pt x="7" y="50"/>
                  </a:cubicBezTo>
                  <a:cubicBezTo>
                    <a:pt x="6" y="50"/>
                    <a:pt x="6" y="51"/>
                    <a:pt x="5" y="51"/>
                  </a:cubicBezTo>
                  <a:cubicBezTo>
                    <a:pt x="5" y="51"/>
                    <a:pt x="3" y="51"/>
                    <a:pt x="3" y="50"/>
                  </a:cubicBezTo>
                  <a:cubicBezTo>
                    <a:pt x="2" y="50"/>
                    <a:pt x="2" y="49"/>
                    <a:pt x="2" y="48"/>
                  </a:cubicBezTo>
                  <a:cubicBezTo>
                    <a:pt x="2" y="47"/>
                    <a:pt x="3" y="46"/>
                    <a:pt x="3" y="46"/>
                  </a:cubicBezTo>
                  <a:cubicBezTo>
                    <a:pt x="3" y="45"/>
                    <a:pt x="2" y="44"/>
                    <a:pt x="2" y="43"/>
                  </a:cubicBezTo>
                  <a:cubicBezTo>
                    <a:pt x="2" y="43"/>
                    <a:pt x="1" y="42"/>
                    <a:pt x="0" y="42"/>
                  </a:cubicBezTo>
                  <a:cubicBezTo>
                    <a:pt x="0" y="41"/>
                    <a:pt x="1" y="40"/>
                    <a:pt x="1" y="40"/>
                  </a:cubicBezTo>
                  <a:cubicBezTo>
                    <a:pt x="1" y="39"/>
                    <a:pt x="2" y="38"/>
                    <a:pt x="2" y="37"/>
                  </a:cubicBezTo>
                  <a:cubicBezTo>
                    <a:pt x="2" y="37"/>
                    <a:pt x="2" y="36"/>
                    <a:pt x="2" y="35"/>
                  </a:cubicBezTo>
                  <a:cubicBezTo>
                    <a:pt x="1" y="34"/>
                    <a:pt x="1" y="33"/>
                    <a:pt x="0" y="33"/>
                  </a:cubicBezTo>
                  <a:cubicBezTo>
                    <a:pt x="0" y="32"/>
                    <a:pt x="0" y="32"/>
                    <a:pt x="0" y="31"/>
                  </a:cubicBezTo>
                  <a:cubicBezTo>
                    <a:pt x="1" y="31"/>
                    <a:pt x="2" y="32"/>
                    <a:pt x="2" y="32"/>
                  </a:cubicBezTo>
                  <a:cubicBezTo>
                    <a:pt x="3" y="33"/>
                    <a:pt x="5" y="34"/>
                    <a:pt x="6" y="34"/>
                  </a:cubicBezTo>
                  <a:cubicBezTo>
                    <a:pt x="6" y="35"/>
                    <a:pt x="8" y="35"/>
                    <a:pt x="8" y="35"/>
                  </a:cubicBezTo>
                  <a:cubicBezTo>
                    <a:pt x="10" y="35"/>
                    <a:pt x="12" y="35"/>
                    <a:pt x="13" y="35"/>
                  </a:cubicBezTo>
                  <a:cubicBezTo>
                    <a:pt x="14" y="35"/>
                    <a:pt x="15" y="34"/>
                    <a:pt x="16" y="34"/>
                  </a:cubicBezTo>
                  <a:cubicBezTo>
                    <a:pt x="17" y="33"/>
                    <a:pt x="19" y="32"/>
                    <a:pt x="20" y="31"/>
                  </a:cubicBezTo>
                  <a:cubicBezTo>
                    <a:pt x="21" y="31"/>
                    <a:pt x="22" y="30"/>
                    <a:pt x="22" y="29"/>
                  </a:cubicBezTo>
                  <a:cubicBezTo>
                    <a:pt x="23" y="28"/>
                    <a:pt x="22" y="27"/>
                    <a:pt x="22" y="27"/>
                  </a:cubicBezTo>
                  <a:cubicBezTo>
                    <a:pt x="22" y="26"/>
                    <a:pt x="22" y="25"/>
                    <a:pt x="22" y="24"/>
                  </a:cubicBezTo>
                  <a:cubicBezTo>
                    <a:pt x="22" y="24"/>
                    <a:pt x="23" y="23"/>
                    <a:pt x="23" y="22"/>
                  </a:cubicBezTo>
                  <a:cubicBezTo>
                    <a:pt x="23" y="22"/>
                    <a:pt x="25" y="22"/>
                    <a:pt x="25" y="22"/>
                  </a:cubicBezTo>
                  <a:cubicBezTo>
                    <a:pt x="26" y="22"/>
                    <a:pt x="27" y="22"/>
                    <a:pt x="28" y="22"/>
                  </a:cubicBezTo>
                  <a:cubicBezTo>
                    <a:pt x="28" y="21"/>
                    <a:pt x="28" y="20"/>
                    <a:pt x="28" y="19"/>
                  </a:cubicBezTo>
                  <a:cubicBezTo>
                    <a:pt x="28" y="19"/>
                    <a:pt x="27" y="17"/>
                    <a:pt x="27" y="17"/>
                  </a:cubicBezTo>
                  <a:cubicBezTo>
                    <a:pt x="27" y="16"/>
                    <a:pt x="28" y="15"/>
                    <a:pt x="28" y="14"/>
                  </a:cubicBezTo>
                  <a:cubicBezTo>
                    <a:pt x="29" y="13"/>
                    <a:pt x="29" y="11"/>
                    <a:pt x="29" y="11"/>
                  </a:cubicBezTo>
                  <a:cubicBezTo>
                    <a:pt x="30" y="9"/>
                    <a:pt x="30" y="6"/>
                    <a:pt x="30" y="4"/>
                  </a:cubicBezTo>
                  <a:cubicBezTo>
                    <a:pt x="30" y="3"/>
                    <a:pt x="30" y="2"/>
                    <a:pt x="30" y="1"/>
                  </a:cubicBezTo>
                  <a:cubicBezTo>
                    <a:pt x="30" y="1"/>
                    <a:pt x="30" y="0"/>
                    <a:pt x="30" y="0"/>
                  </a:cubicBezTo>
                  <a:cubicBezTo>
                    <a:pt x="31" y="0"/>
                    <a:pt x="32" y="1"/>
                    <a:pt x="32" y="1"/>
                  </a:cubicBezTo>
                  <a:cubicBezTo>
                    <a:pt x="33" y="2"/>
                    <a:pt x="34" y="3"/>
                    <a:pt x="34" y="3"/>
                  </a:cubicBezTo>
                  <a:cubicBezTo>
                    <a:pt x="35" y="4"/>
                    <a:pt x="36" y="5"/>
                    <a:pt x="37" y="5"/>
                  </a:cubicBezTo>
                  <a:cubicBezTo>
                    <a:pt x="38" y="6"/>
                    <a:pt x="40" y="6"/>
                    <a:pt x="41" y="6"/>
                  </a:cubicBezTo>
                  <a:cubicBezTo>
                    <a:pt x="41" y="7"/>
                    <a:pt x="43" y="7"/>
                    <a:pt x="44" y="7"/>
                  </a:cubicBezTo>
                  <a:cubicBezTo>
                    <a:pt x="44" y="7"/>
                    <a:pt x="44" y="7"/>
                    <a:pt x="45" y="7"/>
                  </a:cubicBezTo>
                  <a:cubicBezTo>
                    <a:pt x="44" y="7"/>
                    <a:pt x="44" y="8"/>
                    <a:pt x="44" y="9"/>
                  </a:cubicBezTo>
                  <a:cubicBezTo>
                    <a:pt x="43" y="10"/>
                    <a:pt x="43" y="11"/>
                    <a:pt x="43" y="12"/>
                  </a:cubicBezTo>
                  <a:cubicBezTo>
                    <a:pt x="43" y="13"/>
                    <a:pt x="44" y="16"/>
                    <a:pt x="44" y="17"/>
                  </a:cubicBezTo>
                  <a:cubicBezTo>
                    <a:pt x="44" y="17"/>
                    <a:pt x="44" y="19"/>
                    <a:pt x="44" y="19"/>
                  </a:cubicBezTo>
                  <a:cubicBezTo>
                    <a:pt x="43" y="20"/>
                    <a:pt x="42" y="20"/>
                    <a:pt x="42" y="21"/>
                  </a:cubicBezTo>
                  <a:cubicBezTo>
                    <a:pt x="42" y="21"/>
                    <a:pt x="42" y="22"/>
                    <a:pt x="43" y="22"/>
                  </a:cubicBezTo>
                  <a:cubicBezTo>
                    <a:pt x="43" y="23"/>
                    <a:pt x="44" y="24"/>
                    <a:pt x="44" y="24"/>
                  </a:cubicBezTo>
                  <a:cubicBezTo>
                    <a:pt x="45" y="25"/>
                    <a:pt x="46" y="25"/>
                    <a:pt x="46" y="26"/>
                  </a:cubicBezTo>
                  <a:cubicBezTo>
                    <a:pt x="46" y="27"/>
                    <a:pt x="46" y="28"/>
                    <a:pt x="46" y="29"/>
                  </a:cubicBezTo>
                  <a:cubicBezTo>
                    <a:pt x="46" y="30"/>
                    <a:pt x="47" y="31"/>
                    <a:pt x="47" y="32"/>
                  </a:cubicBezTo>
                  <a:cubicBezTo>
                    <a:pt x="47" y="32"/>
                    <a:pt x="47" y="33"/>
                    <a:pt x="47" y="33"/>
                  </a:cubicBezTo>
                  <a:cubicBezTo>
                    <a:pt x="47" y="34"/>
                    <a:pt x="47" y="35"/>
                    <a:pt x="47" y="36"/>
                  </a:cubicBezTo>
                  <a:cubicBezTo>
                    <a:pt x="47" y="37"/>
                    <a:pt x="47" y="40"/>
                    <a:pt x="47" y="41"/>
                  </a:cubicBezTo>
                  <a:cubicBezTo>
                    <a:pt x="47" y="42"/>
                    <a:pt x="47" y="43"/>
                    <a:pt x="47" y="44"/>
                  </a:cubicBezTo>
                  <a:cubicBezTo>
                    <a:pt x="47" y="45"/>
                    <a:pt x="48" y="47"/>
                    <a:pt x="48" y="47"/>
                  </a:cubicBezTo>
                  <a:cubicBezTo>
                    <a:pt x="48" y="48"/>
                    <a:pt x="49" y="50"/>
                    <a:pt x="50" y="51"/>
                  </a:cubicBezTo>
                  <a:cubicBezTo>
                    <a:pt x="50" y="51"/>
                    <a:pt x="49" y="53"/>
                    <a:pt x="49" y="53"/>
                  </a:cubicBezTo>
                  <a:cubicBezTo>
                    <a:pt x="48" y="54"/>
                    <a:pt x="48" y="55"/>
                    <a:pt x="49" y="56"/>
                  </a:cubicBezTo>
                  <a:cubicBezTo>
                    <a:pt x="49" y="56"/>
                    <a:pt x="50" y="57"/>
                    <a:pt x="50" y="58"/>
                  </a:cubicBezTo>
                  <a:cubicBezTo>
                    <a:pt x="50" y="58"/>
                    <a:pt x="51" y="60"/>
                    <a:pt x="51" y="61"/>
                  </a:cubicBezTo>
                  <a:cubicBezTo>
                    <a:pt x="51" y="62"/>
                    <a:pt x="51" y="63"/>
                    <a:pt x="51" y="64"/>
                  </a:cubicBezTo>
                  <a:cubicBezTo>
                    <a:pt x="51" y="65"/>
                    <a:pt x="52" y="67"/>
                    <a:pt x="52" y="68"/>
                  </a:cubicBezTo>
                  <a:cubicBezTo>
                    <a:pt x="52" y="69"/>
                    <a:pt x="52" y="69"/>
                    <a:pt x="52" y="69"/>
                  </a:cubicBezTo>
                  <a:cubicBezTo>
                    <a:pt x="53" y="70"/>
                    <a:pt x="53" y="70"/>
                    <a:pt x="53" y="70"/>
                  </a:cubicBezTo>
                  <a:cubicBezTo>
                    <a:pt x="53" y="71"/>
                    <a:pt x="53" y="72"/>
                    <a:pt x="53" y="73"/>
                  </a:cubicBezTo>
                  <a:cubicBezTo>
                    <a:pt x="53" y="73"/>
                    <a:pt x="53" y="74"/>
                    <a:pt x="52" y="75"/>
                  </a:cubicBezTo>
                  <a:cubicBezTo>
                    <a:pt x="52" y="75"/>
                    <a:pt x="52" y="76"/>
                    <a:pt x="51" y="77"/>
                  </a:cubicBezTo>
                  <a:cubicBezTo>
                    <a:pt x="51" y="78"/>
                    <a:pt x="50" y="79"/>
                    <a:pt x="50" y="80"/>
                  </a:cubicBezTo>
                  <a:cubicBezTo>
                    <a:pt x="49" y="81"/>
                    <a:pt x="48" y="82"/>
                    <a:pt x="48" y="83"/>
                  </a:cubicBezTo>
                  <a:cubicBezTo>
                    <a:pt x="47" y="83"/>
                    <a:pt x="46" y="84"/>
                    <a:pt x="46" y="84"/>
                  </a:cubicBezTo>
                  <a:cubicBezTo>
                    <a:pt x="45" y="84"/>
                    <a:pt x="45" y="84"/>
                    <a:pt x="44" y="83"/>
                  </a:cubicBezTo>
                  <a:cubicBezTo>
                    <a:pt x="44" y="83"/>
                    <a:pt x="43" y="82"/>
                    <a:pt x="42" y="81"/>
                  </a:cubicBezTo>
                  <a:cubicBezTo>
                    <a:pt x="42" y="81"/>
                    <a:pt x="41" y="81"/>
                    <a:pt x="41" y="81"/>
                  </a:cubicBezTo>
                  <a:cubicBezTo>
                    <a:pt x="40" y="81"/>
                    <a:pt x="39" y="80"/>
                    <a:pt x="39" y="81"/>
                  </a:cubicBezTo>
                  <a:cubicBezTo>
                    <a:pt x="38" y="81"/>
                    <a:pt x="38" y="83"/>
                    <a:pt x="37" y="84"/>
                  </a:cubicBezTo>
                  <a:cubicBezTo>
                    <a:pt x="37" y="84"/>
                    <a:pt x="36" y="86"/>
                    <a:pt x="36" y="87"/>
                  </a:cubicBezTo>
                  <a:cubicBezTo>
                    <a:pt x="35" y="87"/>
                    <a:pt x="35" y="88"/>
                    <a:pt x="34" y="89"/>
                  </a:cubicBezTo>
                  <a:cubicBezTo>
                    <a:pt x="34" y="89"/>
                    <a:pt x="34" y="89"/>
                    <a:pt x="34" y="8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320">
              <a:extLst>
                <a:ext uri="{FF2B5EF4-FFF2-40B4-BE49-F238E27FC236}">
                  <a16:creationId xmlns:a16="http://schemas.microsoft.com/office/drawing/2014/main" id="{592826BD-6FC3-4EEA-9BDC-31A2CF69E5AC}"/>
                </a:ext>
              </a:extLst>
            </p:cNvPr>
            <p:cNvSpPr>
              <a:spLocks/>
            </p:cNvSpPr>
            <p:nvPr/>
          </p:nvSpPr>
          <p:spPr bwMode="auto">
            <a:xfrm>
              <a:off x="5041308" y="3107101"/>
              <a:ext cx="67375" cy="79851"/>
            </a:xfrm>
            <a:custGeom>
              <a:avLst/>
              <a:gdLst/>
              <a:ahLst/>
              <a:cxnLst>
                <a:cxn ang="0">
                  <a:pos x="0" y="27"/>
                </a:cxn>
                <a:cxn ang="0">
                  <a:pos x="1" y="25"/>
                </a:cxn>
                <a:cxn ang="0">
                  <a:pos x="1" y="23"/>
                </a:cxn>
                <a:cxn ang="0">
                  <a:pos x="2" y="20"/>
                </a:cxn>
                <a:cxn ang="0">
                  <a:pos x="2" y="18"/>
                </a:cxn>
                <a:cxn ang="0">
                  <a:pos x="2" y="17"/>
                </a:cxn>
                <a:cxn ang="0">
                  <a:pos x="1" y="16"/>
                </a:cxn>
                <a:cxn ang="0">
                  <a:pos x="1" y="15"/>
                </a:cxn>
                <a:cxn ang="0">
                  <a:pos x="3" y="14"/>
                </a:cxn>
                <a:cxn ang="0">
                  <a:pos x="3" y="12"/>
                </a:cxn>
                <a:cxn ang="0">
                  <a:pos x="3" y="11"/>
                </a:cxn>
                <a:cxn ang="0">
                  <a:pos x="6" y="9"/>
                </a:cxn>
                <a:cxn ang="0">
                  <a:pos x="7" y="8"/>
                </a:cxn>
                <a:cxn ang="0">
                  <a:pos x="9" y="7"/>
                </a:cxn>
                <a:cxn ang="0">
                  <a:pos x="9" y="6"/>
                </a:cxn>
                <a:cxn ang="0">
                  <a:pos x="11" y="6"/>
                </a:cxn>
                <a:cxn ang="0">
                  <a:pos x="13" y="7"/>
                </a:cxn>
                <a:cxn ang="0">
                  <a:pos x="14" y="6"/>
                </a:cxn>
                <a:cxn ang="0">
                  <a:pos x="16" y="5"/>
                </a:cxn>
                <a:cxn ang="0">
                  <a:pos x="18" y="5"/>
                </a:cxn>
                <a:cxn ang="0">
                  <a:pos x="19" y="4"/>
                </a:cxn>
                <a:cxn ang="0">
                  <a:pos x="20" y="3"/>
                </a:cxn>
                <a:cxn ang="0">
                  <a:pos x="22" y="0"/>
                </a:cxn>
                <a:cxn ang="0">
                  <a:pos x="23" y="0"/>
                </a:cxn>
                <a:cxn ang="0">
                  <a:pos x="23" y="1"/>
                </a:cxn>
                <a:cxn ang="0">
                  <a:pos x="22" y="3"/>
                </a:cxn>
                <a:cxn ang="0">
                  <a:pos x="21" y="5"/>
                </a:cxn>
                <a:cxn ang="0">
                  <a:pos x="20" y="7"/>
                </a:cxn>
                <a:cxn ang="0">
                  <a:pos x="18" y="9"/>
                </a:cxn>
                <a:cxn ang="0">
                  <a:pos x="17" y="11"/>
                </a:cxn>
                <a:cxn ang="0">
                  <a:pos x="14" y="13"/>
                </a:cxn>
                <a:cxn ang="0">
                  <a:pos x="11" y="16"/>
                </a:cxn>
                <a:cxn ang="0">
                  <a:pos x="10" y="18"/>
                </a:cxn>
                <a:cxn ang="0">
                  <a:pos x="8" y="20"/>
                </a:cxn>
                <a:cxn ang="0">
                  <a:pos x="6" y="22"/>
                </a:cxn>
                <a:cxn ang="0">
                  <a:pos x="4" y="25"/>
                </a:cxn>
                <a:cxn ang="0">
                  <a:pos x="2" y="26"/>
                </a:cxn>
                <a:cxn ang="0">
                  <a:pos x="0" y="27"/>
                </a:cxn>
                <a:cxn ang="0">
                  <a:pos x="0" y="27"/>
                </a:cxn>
                <a:cxn ang="0">
                  <a:pos x="0" y="27"/>
                </a:cxn>
              </a:cxnLst>
              <a:rect l="0" t="0" r="r" b="b"/>
              <a:pathLst>
                <a:path w="23" h="27">
                  <a:moveTo>
                    <a:pt x="0" y="27"/>
                  </a:moveTo>
                  <a:cubicBezTo>
                    <a:pt x="0" y="27"/>
                    <a:pt x="1" y="26"/>
                    <a:pt x="1" y="25"/>
                  </a:cubicBezTo>
                  <a:cubicBezTo>
                    <a:pt x="1" y="25"/>
                    <a:pt x="1" y="23"/>
                    <a:pt x="1" y="23"/>
                  </a:cubicBezTo>
                  <a:cubicBezTo>
                    <a:pt x="1" y="22"/>
                    <a:pt x="1" y="20"/>
                    <a:pt x="2" y="20"/>
                  </a:cubicBezTo>
                  <a:cubicBezTo>
                    <a:pt x="2" y="19"/>
                    <a:pt x="2" y="19"/>
                    <a:pt x="2" y="18"/>
                  </a:cubicBezTo>
                  <a:cubicBezTo>
                    <a:pt x="2" y="18"/>
                    <a:pt x="2" y="17"/>
                    <a:pt x="2" y="17"/>
                  </a:cubicBezTo>
                  <a:cubicBezTo>
                    <a:pt x="2" y="17"/>
                    <a:pt x="1" y="16"/>
                    <a:pt x="1" y="16"/>
                  </a:cubicBezTo>
                  <a:cubicBezTo>
                    <a:pt x="1" y="16"/>
                    <a:pt x="1" y="15"/>
                    <a:pt x="1" y="15"/>
                  </a:cubicBezTo>
                  <a:cubicBezTo>
                    <a:pt x="1" y="15"/>
                    <a:pt x="2" y="14"/>
                    <a:pt x="3" y="14"/>
                  </a:cubicBezTo>
                  <a:cubicBezTo>
                    <a:pt x="3" y="14"/>
                    <a:pt x="3" y="12"/>
                    <a:pt x="3" y="12"/>
                  </a:cubicBezTo>
                  <a:cubicBezTo>
                    <a:pt x="3" y="11"/>
                    <a:pt x="3" y="11"/>
                    <a:pt x="3" y="11"/>
                  </a:cubicBezTo>
                  <a:cubicBezTo>
                    <a:pt x="4" y="10"/>
                    <a:pt x="6" y="10"/>
                    <a:pt x="6" y="9"/>
                  </a:cubicBezTo>
                  <a:cubicBezTo>
                    <a:pt x="6" y="9"/>
                    <a:pt x="7" y="8"/>
                    <a:pt x="7" y="8"/>
                  </a:cubicBezTo>
                  <a:cubicBezTo>
                    <a:pt x="7" y="8"/>
                    <a:pt x="9" y="8"/>
                    <a:pt x="9" y="7"/>
                  </a:cubicBezTo>
                  <a:cubicBezTo>
                    <a:pt x="9" y="7"/>
                    <a:pt x="9" y="6"/>
                    <a:pt x="9" y="6"/>
                  </a:cubicBezTo>
                  <a:cubicBezTo>
                    <a:pt x="9" y="5"/>
                    <a:pt x="10" y="6"/>
                    <a:pt x="11" y="6"/>
                  </a:cubicBezTo>
                  <a:cubicBezTo>
                    <a:pt x="11" y="6"/>
                    <a:pt x="12" y="7"/>
                    <a:pt x="13" y="7"/>
                  </a:cubicBezTo>
                  <a:cubicBezTo>
                    <a:pt x="13" y="7"/>
                    <a:pt x="14" y="7"/>
                    <a:pt x="14" y="6"/>
                  </a:cubicBezTo>
                  <a:cubicBezTo>
                    <a:pt x="15" y="6"/>
                    <a:pt x="15" y="5"/>
                    <a:pt x="16" y="5"/>
                  </a:cubicBezTo>
                  <a:cubicBezTo>
                    <a:pt x="16" y="5"/>
                    <a:pt x="17" y="5"/>
                    <a:pt x="18" y="5"/>
                  </a:cubicBezTo>
                  <a:cubicBezTo>
                    <a:pt x="18" y="5"/>
                    <a:pt x="18" y="4"/>
                    <a:pt x="19" y="4"/>
                  </a:cubicBezTo>
                  <a:cubicBezTo>
                    <a:pt x="19" y="4"/>
                    <a:pt x="20" y="3"/>
                    <a:pt x="20" y="3"/>
                  </a:cubicBezTo>
                  <a:cubicBezTo>
                    <a:pt x="21" y="2"/>
                    <a:pt x="21" y="1"/>
                    <a:pt x="22" y="0"/>
                  </a:cubicBezTo>
                  <a:cubicBezTo>
                    <a:pt x="22" y="0"/>
                    <a:pt x="23" y="0"/>
                    <a:pt x="23" y="0"/>
                  </a:cubicBezTo>
                  <a:cubicBezTo>
                    <a:pt x="23" y="0"/>
                    <a:pt x="23" y="1"/>
                    <a:pt x="23" y="1"/>
                  </a:cubicBezTo>
                  <a:cubicBezTo>
                    <a:pt x="23" y="2"/>
                    <a:pt x="22" y="3"/>
                    <a:pt x="22" y="3"/>
                  </a:cubicBezTo>
                  <a:cubicBezTo>
                    <a:pt x="22" y="4"/>
                    <a:pt x="21" y="5"/>
                    <a:pt x="21" y="5"/>
                  </a:cubicBezTo>
                  <a:cubicBezTo>
                    <a:pt x="21" y="6"/>
                    <a:pt x="20" y="7"/>
                    <a:pt x="20" y="7"/>
                  </a:cubicBezTo>
                  <a:cubicBezTo>
                    <a:pt x="19" y="8"/>
                    <a:pt x="18" y="9"/>
                    <a:pt x="18" y="9"/>
                  </a:cubicBezTo>
                  <a:cubicBezTo>
                    <a:pt x="17" y="10"/>
                    <a:pt x="17" y="11"/>
                    <a:pt x="17" y="11"/>
                  </a:cubicBezTo>
                  <a:cubicBezTo>
                    <a:pt x="16" y="12"/>
                    <a:pt x="15" y="13"/>
                    <a:pt x="14" y="13"/>
                  </a:cubicBezTo>
                  <a:cubicBezTo>
                    <a:pt x="13" y="14"/>
                    <a:pt x="12" y="15"/>
                    <a:pt x="11" y="16"/>
                  </a:cubicBezTo>
                  <a:cubicBezTo>
                    <a:pt x="11" y="17"/>
                    <a:pt x="10" y="18"/>
                    <a:pt x="10" y="18"/>
                  </a:cubicBezTo>
                  <a:cubicBezTo>
                    <a:pt x="10" y="19"/>
                    <a:pt x="9" y="20"/>
                    <a:pt x="8" y="20"/>
                  </a:cubicBezTo>
                  <a:cubicBezTo>
                    <a:pt x="7" y="21"/>
                    <a:pt x="6" y="22"/>
                    <a:pt x="6" y="22"/>
                  </a:cubicBezTo>
                  <a:cubicBezTo>
                    <a:pt x="5" y="23"/>
                    <a:pt x="5" y="24"/>
                    <a:pt x="4" y="25"/>
                  </a:cubicBezTo>
                  <a:cubicBezTo>
                    <a:pt x="4" y="25"/>
                    <a:pt x="3" y="26"/>
                    <a:pt x="2" y="26"/>
                  </a:cubicBezTo>
                  <a:cubicBezTo>
                    <a:pt x="1" y="26"/>
                    <a:pt x="0" y="27"/>
                    <a:pt x="0" y="27"/>
                  </a:cubicBezTo>
                  <a:cubicBezTo>
                    <a:pt x="0" y="27"/>
                    <a:pt x="0" y="27"/>
                    <a:pt x="0" y="27"/>
                  </a:cubicBezTo>
                  <a:cubicBezTo>
                    <a:pt x="0" y="27"/>
                    <a:pt x="0" y="27"/>
                    <a:pt x="0" y="2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321">
              <a:extLst>
                <a:ext uri="{FF2B5EF4-FFF2-40B4-BE49-F238E27FC236}">
                  <a16:creationId xmlns:a16="http://schemas.microsoft.com/office/drawing/2014/main" id="{610FCB56-C09D-45B6-972C-E5225BFA4161}"/>
                </a:ext>
              </a:extLst>
            </p:cNvPr>
            <p:cNvSpPr>
              <a:spLocks/>
            </p:cNvSpPr>
            <p:nvPr/>
          </p:nvSpPr>
          <p:spPr bwMode="auto">
            <a:xfrm>
              <a:off x="5053784" y="3117082"/>
              <a:ext cx="139738" cy="172179"/>
            </a:xfrm>
            <a:custGeom>
              <a:avLst/>
              <a:gdLst/>
              <a:ahLst/>
              <a:cxnLst>
                <a:cxn ang="0">
                  <a:pos x="47" y="57"/>
                </a:cxn>
                <a:cxn ang="0">
                  <a:pos x="41" y="58"/>
                </a:cxn>
                <a:cxn ang="0">
                  <a:pos x="36" y="56"/>
                </a:cxn>
                <a:cxn ang="0">
                  <a:pos x="34" y="51"/>
                </a:cxn>
                <a:cxn ang="0">
                  <a:pos x="31" y="48"/>
                </a:cxn>
                <a:cxn ang="0">
                  <a:pos x="28" y="50"/>
                </a:cxn>
                <a:cxn ang="0">
                  <a:pos x="24" y="47"/>
                </a:cxn>
                <a:cxn ang="0">
                  <a:pos x="24" y="43"/>
                </a:cxn>
                <a:cxn ang="0">
                  <a:pos x="27" y="41"/>
                </a:cxn>
                <a:cxn ang="0">
                  <a:pos x="23" y="40"/>
                </a:cxn>
                <a:cxn ang="0">
                  <a:pos x="16" y="41"/>
                </a:cxn>
                <a:cxn ang="0">
                  <a:pos x="15" y="37"/>
                </a:cxn>
                <a:cxn ang="0">
                  <a:pos x="17" y="34"/>
                </a:cxn>
                <a:cxn ang="0">
                  <a:pos x="17" y="30"/>
                </a:cxn>
                <a:cxn ang="0">
                  <a:pos x="13" y="30"/>
                </a:cxn>
                <a:cxn ang="0">
                  <a:pos x="7" y="32"/>
                </a:cxn>
                <a:cxn ang="0">
                  <a:pos x="1" y="28"/>
                </a:cxn>
                <a:cxn ang="0">
                  <a:pos x="0" y="25"/>
                </a:cxn>
                <a:cxn ang="0">
                  <a:pos x="1" y="23"/>
                </a:cxn>
                <a:cxn ang="0">
                  <a:pos x="4" y="19"/>
                </a:cxn>
                <a:cxn ang="0">
                  <a:pos x="8" y="16"/>
                </a:cxn>
                <a:cxn ang="0">
                  <a:pos x="12" y="11"/>
                </a:cxn>
                <a:cxn ang="0">
                  <a:pos x="16" y="6"/>
                </a:cxn>
                <a:cxn ang="0">
                  <a:pos x="21" y="2"/>
                </a:cxn>
                <a:cxn ang="0">
                  <a:pos x="28" y="0"/>
                </a:cxn>
                <a:cxn ang="0">
                  <a:pos x="28" y="2"/>
                </a:cxn>
                <a:cxn ang="0">
                  <a:pos x="30" y="6"/>
                </a:cxn>
                <a:cxn ang="0">
                  <a:pos x="28" y="11"/>
                </a:cxn>
                <a:cxn ang="0">
                  <a:pos x="31" y="15"/>
                </a:cxn>
                <a:cxn ang="0">
                  <a:pos x="31" y="19"/>
                </a:cxn>
                <a:cxn ang="0">
                  <a:pos x="35" y="19"/>
                </a:cxn>
                <a:cxn ang="0">
                  <a:pos x="39" y="19"/>
                </a:cxn>
                <a:cxn ang="0">
                  <a:pos x="38" y="22"/>
                </a:cxn>
                <a:cxn ang="0">
                  <a:pos x="36" y="26"/>
                </a:cxn>
                <a:cxn ang="0">
                  <a:pos x="37" y="33"/>
                </a:cxn>
                <a:cxn ang="0">
                  <a:pos x="40" y="36"/>
                </a:cxn>
                <a:cxn ang="0">
                  <a:pos x="44" y="38"/>
                </a:cxn>
                <a:cxn ang="0">
                  <a:pos x="43" y="44"/>
                </a:cxn>
                <a:cxn ang="0">
                  <a:pos x="42" y="51"/>
                </a:cxn>
                <a:cxn ang="0">
                  <a:pos x="46" y="55"/>
                </a:cxn>
              </a:cxnLst>
              <a:rect l="0" t="0" r="r" b="b"/>
              <a:pathLst>
                <a:path w="47" h="58">
                  <a:moveTo>
                    <a:pt x="46" y="55"/>
                  </a:moveTo>
                  <a:cubicBezTo>
                    <a:pt x="46" y="55"/>
                    <a:pt x="46" y="56"/>
                    <a:pt x="47" y="57"/>
                  </a:cubicBezTo>
                  <a:cubicBezTo>
                    <a:pt x="46" y="57"/>
                    <a:pt x="44" y="57"/>
                    <a:pt x="44" y="57"/>
                  </a:cubicBezTo>
                  <a:cubicBezTo>
                    <a:pt x="43" y="57"/>
                    <a:pt x="42" y="58"/>
                    <a:pt x="41" y="58"/>
                  </a:cubicBezTo>
                  <a:cubicBezTo>
                    <a:pt x="40" y="58"/>
                    <a:pt x="38" y="58"/>
                    <a:pt x="38" y="57"/>
                  </a:cubicBezTo>
                  <a:cubicBezTo>
                    <a:pt x="37" y="57"/>
                    <a:pt x="36" y="56"/>
                    <a:pt x="36" y="56"/>
                  </a:cubicBezTo>
                  <a:cubicBezTo>
                    <a:pt x="35" y="55"/>
                    <a:pt x="34" y="55"/>
                    <a:pt x="34" y="54"/>
                  </a:cubicBezTo>
                  <a:cubicBezTo>
                    <a:pt x="34" y="53"/>
                    <a:pt x="34" y="52"/>
                    <a:pt x="34" y="51"/>
                  </a:cubicBezTo>
                  <a:cubicBezTo>
                    <a:pt x="34" y="50"/>
                    <a:pt x="34" y="49"/>
                    <a:pt x="33" y="48"/>
                  </a:cubicBezTo>
                  <a:cubicBezTo>
                    <a:pt x="33" y="48"/>
                    <a:pt x="32" y="48"/>
                    <a:pt x="31" y="48"/>
                  </a:cubicBezTo>
                  <a:cubicBezTo>
                    <a:pt x="31" y="48"/>
                    <a:pt x="30" y="49"/>
                    <a:pt x="30" y="49"/>
                  </a:cubicBezTo>
                  <a:cubicBezTo>
                    <a:pt x="29" y="50"/>
                    <a:pt x="28" y="50"/>
                    <a:pt x="28" y="50"/>
                  </a:cubicBezTo>
                  <a:cubicBezTo>
                    <a:pt x="27" y="49"/>
                    <a:pt x="26" y="49"/>
                    <a:pt x="26" y="49"/>
                  </a:cubicBezTo>
                  <a:cubicBezTo>
                    <a:pt x="25" y="48"/>
                    <a:pt x="24" y="47"/>
                    <a:pt x="24" y="47"/>
                  </a:cubicBezTo>
                  <a:cubicBezTo>
                    <a:pt x="24" y="47"/>
                    <a:pt x="23" y="46"/>
                    <a:pt x="23" y="45"/>
                  </a:cubicBezTo>
                  <a:cubicBezTo>
                    <a:pt x="23" y="44"/>
                    <a:pt x="24" y="43"/>
                    <a:pt x="24" y="43"/>
                  </a:cubicBezTo>
                  <a:cubicBezTo>
                    <a:pt x="25" y="43"/>
                    <a:pt x="26" y="43"/>
                    <a:pt x="26" y="43"/>
                  </a:cubicBezTo>
                  <a:cubicBezTo>
                    <a:pt x="27" y="42"/>
                    <a:pt x="27" y="42"/>
                    <a:pt x="27" y="41"/>
                  </a:cubicBezTo>
                  <a:cubicBezTo>
                    <a:pt x="27" y="41"/>
                    <a:pt x="26" y="40"/>
                    <a:pt x="25" y="40"/>
                  </a:cubicBezTo>
                  <a:cubicBezTo>
                    <a:pt x="24" y="40"/>
                    <a:pt x="23" y="40"/>
                    <a:pt x="23" y="40"/>
                  </a:cubicBezTo>
                  <a:cubicBezTo>
                    <a:pt x="22" y="40"/>
                    <a:pt x="21" y="41"/>
                    <a:pt x="20" y="41"/>
                  </a:cubicBezTo>
                  <a:cubicBezTo>
                    <a:pt x="19" y="41"/>
                    <a:pt x="17" y="41"/>
                    <a:pt x="16" y="41"/>
                  </a:cubicBezTo>
                  <a:cubicBezTo>
                    <a:pt x="16" y="41"/>
                    <a:pt x="15" y="40"/>
                    <a:pt x="15" y="40"/>
                  </a:cubicBezTo>
                  <a:cubicBezTo>
                    <a:pt x="15" y="39"/>
                    <a:pt x="15" y="38"/>
                    <a:pt x="15" y="37"/>
                  </a:cubicBezTo>
                  <a:cubicBezTo>
                    <a:pt x="15" y="37"/>
                    <a:pt x="16" y="36"/>
                    <a:pt x="16" y="36"/>
                  </a:cubicBezTo>
                  <a:cubicBezTo>
                    <a:pt x="17" y="35"/>
                    <a:pt x="17" y="34"/>
                    <a:pt x="17" y="34"/>
                  </a:cubicBezTo>
                  <a:cubicBezTo>
                    <a:pt x="18" y="33"/>
                    <a:pt x="18" y="32"/>
                    <a:pt x="18" y="32"/>
                  </a:cubicBezTo>
                  <a:cubicBezTo>
                    <a:pt x="18" y="31"/>
                    <a:pt x="17" y="31"/>
                    <a:pt x="17" y="30"/>
                  </a:cubicBezTo>
                  <a:cubicBezTo>
                    <a:pt x="17" y="30"/>
                    <a:pt x="16" y="30"/>
                    <a:pt x="15" y="30"/>
                  </a:cubicBezTo>
                  <a:cubicBezTo>
                    <a:pt x="14" y="30"/>
                    <a:pt x="13" y="30"/>
                    <a:pt x="13" y="30"/>
                  </a:cubicBezTo>
                  <a:cubicBezTo>
                    <a:pt x="12" y="30"/>
                    <a:pt x="10" y="31"/>
                    <a:pt x="10" y="32"/>
                  </a:cubicBezTo>
                  <a:cubicBezTo>
                    <a:pt x="9" y="32"/>
                    <a:pt x="8" y="32"/>
                    <a:pt x="7" y="32"/>
                  </a:cubicBezTo>
                  <a:cubicBezTo>
                    <a:pt x="6" y="31"/>
                    <a:pt x="5" y="31"/>
                    <a:pt x="4" y="30"/>
                  </a:cubicBezTo>
                  <a:cubicBezTo>
                    <a:pt x="3" y="30"/>
                    <a:pt x="2" y="29"/>
                    <a:pt x="1" y="28"/>
                  </a:cubicBezTo>
                  <a:cubicBezTo>
                    <a:pt x="1" y="28"/>
                    <a:pt x="1" y="26"/>
                    <a:pt x="0" y="26"/>
                  </a:cubicBezTo>
                  <a:cubicBezTo>
                    <a:pt x="0" y="26"/>
                    <a:pt x="0" y="26"/>
                    <a:pt x="0" y="25"/>
                  </a:cubicBezTo>
                  <a:cubicBezTo>
                    <a:pt x="0" y="25"/>
                    <a:pt x="0" y="25"/>
                    <a:pt x="0" y="25"/>
                  </a:cubicBezTo>
                  <a:cubicBezTo>
                    <a:pt x="1" y="24"/>
                    <a:pt x="1" y="23"/>
                    <a:pt x="1" y="23"/>
                  </a:cubicBezTo>
                  <a:cubicBezTo>
                    <a:pt x="2" y="23"/>
                    <a:pt x="3" y="22"/>
                    <a:pt x="3" y="21"/>
                  </a:cubicBezTo>
                  <a:cubicBezTo>
                    <a:pt x="3" y="21"/>
                    <a:pt x="4" y="20"/>
                    <a:pt x="4" y="19"/>
                  </a:cubicBezTo>
                  <a:cubicBezTo>
                    <a:pt x="5" y="19"/>
                    <a:pt x="6" y="18"/>
                    <a:pt x="7" y="18"/>
                  </a:cubicBezTo>
                  <a:cubicBezTo>
                    <a:pt x="7" y="17"/>
                    <a:pt x="8" y="16"/>
                    <a:pt x="8" y="16"/>
                  </a:cubicBezTo>
                  <a:cubicBezTo>
                    <a:pt x="8" y="15"/>
                    <a:pt x="9" y="14"/>
                    <a:pt x="9" y="14"/>
                  </a:cubicBezTo>
                  <a:cubicBezTo>
                    <a:pt x="10" y="13"/>
                    <a:pt x="11" y="12"/>
                    <a:pt x="12" y="11"/>
                  </a:cubicBezTo>
                  <a:cubicBezTo>
                    <a:pt x="12" y="10"/>
                    <a:pt x="13" y="9"/>
                    <a:pt x="14" y="8"/>
                  </a:cubicBezTo>
                  <a:cubicBezTo>
                    <a:pt x="14" y="8"/>
                    <a:pt x="15" y="7"/>
                    <a:pt x="16" y="6"/>
                  </a:cubicBezTo>
                  <a:cubicBezTo>
                    <a:pt x="16" y="6"/>
                    <a:pt x="17" y="5"/>
                    <a:pt x="18" y="4"/>
                  </a:cubicBezTo>
                  <a:cubicBezTo>
                    <a:pt x="19" y="4"/>
                    <a:pt x="20" y="3"/>
                    <a:pt x="21" y="2"/>
                  </a:cubicBezTo>
                  <a:cubicBezTo>
                    <a:pt x="22" y="2"/>
                    <a:pt x="23" y="1"/>
                    <a:pt x="24" y="1"/>
                  </a:cubicBezTo>
                  <a:cubicBezTo>
                    <a:pt x="25" y="1"/>
                    <a:pt x="27" y="0"/>
                    <a:pt x="28" y="0"/>
                  </a:cubicBezTo>
                  <a:cubicBezTo>
                    <a:pt x="28" y="0"/>
                    <a:pt x="28" y="0"/>
                    <a:pt x="28" y="0"/>
                  </a:cubicBezTo>
                  <a:cubicBezTo>
                    <a:pt x="28" y="1"/>
                    <a:pt x="28" y="1"/>
                    <a:pt x="28" y="2"/>
                  </a:cubicBezTo>
                  <a:cubicBezTo>
                    <a:pt x="29" y="2"/>
                    <a:pt x="29" y="3"/>
                    <a:pt x="30" y="4"/>
                  </a:cubicBezTo>
                  <a:cubicBezTo>
                    <a:pt x="30" y="5"/>
                    <a:pt x="30" y="6"/>
                    <a:pt x="30" y="6"/>
                  </a:cubicBezTo>
                  <a:cubicBezTo>
                    <a:pt x="30" y="7"/>
                    <a:pt x="29" y="8"/>
                    <a:pt x="29" y="9"/>
                  </a:cubicBezTo>
                  <a:cubicBezTo>
                    <a:pt x="29" y="9"/>
                    <a:pt x="28" y="10"/>
                    <a:pt x="28" y="11"/>
                  </a:cubicBezTo>
                  <a:cubicBezTo>
                    <a:pt x="29" y="11"/>
                    <a:pt x="30" y="12"/>
                    <a:pt x="30" y="12"/>
                  </a:cubicBezTo>
                  <a:cubicBezTo>
                    <a:pt x="30" y="13"/>
                    <a:pt x="31" y="14"/>
                    <a:pt x="31" y="15"/>
                  </a:cubicBezTo>
                  <a:cubicBezTo>
                    <a:pt x="31" y="15"/>
                    <a:pt x="30" y="16"/>
                    <a:pt x="30" y="17"/>
                  </a:cubicBezTo>
                  <a:cubicBezTo>
                    <a:pt x="30" y="18"/>
                    <a:pt x="30" y="19"/>
                    <a:pt x="31" y="19"/>
                  </a:cubicBezTo>
                  <a:cubicBezTo>
                    <a:pt x="31" y="20"/>
                    <a:pt x="33" y="20"/>
                    <a:pt x="33" y="20"/>
                  </a:cubicBezTo>
                  <a:cubicBezTo>
                    <a:pt x="34" y="20"/>
                    <a:pt x="34" y="19"/>
                    <a:pt x="35" y="19"/>
                  </a:cubicBezTo>
                  <a:cubicBezTo>
                    <a:pt x="35" y="19"/>
                    <a:pt x="36" y="18"/>
                    <a:pt x="37" y="18"/>
                  </a:cubicBezTo>
                  <a:cubicBezTo>
                    <a:pt x="37" y="18"/>
                    <a:pt x="38" y="19"/>
                    <a:pt x="39" y="19"/>
                  </a:cubicBezTo>
                  <a:cubicBezTo>
                    <a:pt x="39" y="20"/>
                    <a:pt x="39" y="20"/>
                    <a:pt x="39" y="21"/>
                  </a:cubicBezTo>
                  <a:cubicBezTo>
                    <a:pt x="39" y="21"/>
                    <a:pt x="38" y="22"/>
                    <a:pt x="38" y="22"/>
                  </a:cubicBezTo>
                  <a:cubicBezTo>
                    <a:pt x="38" y="22"/>
                    <a:pt x="37" y="23"/>
                    <a:pt x="36" y="23"/>
                  </a:cubicBezTo>
                  <a:cubicBezTo>
                    <a:pt x="36" y="24"/>
                    <a:pt x="36" y="25"/>
                    <a:pt x="36" y="26"/>
                  </a:cubicBezTo>
                  <a:cubicBezTo>
                    <a:pt x="36" y="27"/>
                    <a:pt x="36" y="29"/>
                    <a:pt x="36" y="30"/>
                  </a:cubicBezTo>
                  <a:cubicBezTo>
                    <a:pt x="36" y="31"/>
                    <a:pt x="36" y="33"/>
                    <a:pt x="37" y="33"/>
                  </a:cubicBezTo>
                  <a:cubicBezTo>
                    <a:pt x="37" y="34"/>
                    <a:pt x="38" y="34"/>
                    <a:pt x="38" y="35"/>
                  </a:cubicBezTo>
                  <a:cubicBezTo>
                    <a:pt x="39" y="35"/>
                    <a:pt x="40" y="35"/>
                    <a:pt x="40" y="36"/>
                  </a:cubicBezTo>
                  <a:cubicBezTo>
                    <a:pt x="41" y="36"/>
                    <a:pt x="41" y="37"/>
                    <a:pt x="42" y="37"/>
                  </a:cubicBezTo>
                  <a:cubicBezTo>
                    <a:pt x="42" y="37"/>
                    <a:pt x="43" y="38"/>
                    <a:pt x="44" y="38"/>
                  </a:cubicBezTo>
                  <a:cubicBezTo>
                    <a:pt x="44" y="39"/>
                    <a:pt x="44" y="40"/>
                    <a:pt x="44" y="41"/>
                  </a:cubicBezTo>
                  <a:cubicBezTo>
                    <a:pt x="44" y="42"/>
                    <a:pt x="43" y="43"/>
                    <a:pt x="43" y="44"/>
                  </a:cubicBezTo>
                  <a:cubicBezTo>
                    <a:pt x="43" y="45"/>
                    <a:pt x="43" y="47"/>
                    <a:pt x="43" y="47"/>
                  </a:cubicBezTo>
                  <a:cubicBezTo>
                    <a:pt x="43" y="48"/>
                    <a:pt x="42" y="50"/>
                    <a:pt x="42" y="51"/>
                  </a:cubicBezTo>
                  <a:cubicBezTo>
                    <a:pt x="42" y="51"/>
                    <a:pt x="43" y="53"/>
                    <a:pt x="44" y="54"/>
                  </a:cubicBezTo>
                  <a:cubicBezTo>
                    <a:pt x="44" y="54"/>
                    <a:pt x="45" y="54"/>
                    <a:pt x="46" y="5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5" name="Freeform 322">
              <a:extLst>
                <a:ext uri="{FF2B5EF4-FFF2-40B4-BE49-F238E27FC236}">
                  <a16:creationId xmlns:a16="http://schemas.microsoft.com/office/drawing/2014/main" id="{70F441E9-18DE-4787-A1AC-282AC4D0A11B}"/>
                </a:ext>
              </a:extLst>
            </p:cNvPr>
            <p:cNvSpPr>
              <a:spLocks/>
            </p:cNvSpPr>
            <p:nvPr/>
          </p:nvSpPr>
          <p:spPr bwMode="auto">
            <a:xfrm>
              <a:off x="4914045" y="3306728"/>
              <a:ext cx="321898" cy="254524"/>
            </a:xfrm>
            <a:custGeom>
              <a:avLst/>
              <a:gdLst/>
              <a:ahLst/>
              <a:cxnLst>
                <a:cxn ang="0">
                  <a:pos x="38" y="76"/>
                </a:cxn>
                <a:cxn ang="0">
                  <a:pos x="35" y="79"/>
                </a:cxn>
                <a:cxn ang="0">
                  <a:pos x="25" y="84"/>
                </a:cxn>
                <a:cxn ang="0">
                  <a:pos x="16" y="83"/>
                </a:cxn>
                <a:cxn ang="0">
                  <a:pos x="9" y="74"/>
                </a:cxn>
                <a:cxn ang="0">
                  <a:pos x="13" y="63"/>
                </a:cxn>
                <a:cxn ang="0">
                  <a:pos x="16" y="54"/>
                </a:cxn>
                <a:cxn ang="0">
                  <a:pos x="21" y="51"/>
                </a:cxn>
                <a:cxn ang="0">
                  <a:pos x="17" y="48"/>
                </a:cxn>
                <a:cxn ang="0">
                  <a:pos x="10" y="45"/>
                </a:cxn>
                <a:cxn ang="0">
                  <a:pos x="4" y="44"/>
                </a:cxn>
                <a:cxn ang="0">
                  <a:pos x="0" y="37"/>
                </a:cxn>
                <a:cxn ang="0">
                  <a:pos x="1" y="35"/>
                </a:cxn>
                <a:cxn ang="0">
                  <a:pos x="7" y="31"/>
                </a:cxn>
                <a:cxn ang="0">
                  <a:pos x="12" y="29"/>
                </a:cxn>
                <a:cxn ang="0">
                  <a:pos x="18" y="26"/>
                </a:cxn>
                <a:cxn ang="0">
                  <a:pos x="23" y="29"/>
                </a:cxn>
                <a:cxn ang="0">
                  <a:pos x="29" y="30"/>
                </a:cxn>
                <a:cxn ang="0">
                  <a:pos x="35" y="25"/>
                </a:cxn>
                <a:cxn ang="0">
                  <a:pos x="43" y="17"/>
                </a:cxn>
                <a:cxn ang="0">
                  <a:pos x="51" y="14"/>
                </a:cxn>
                <a:cxn ang="0">
                  <a:pos x="54" y="9"/>
                </a:cxn>
                <a:cxn ang="0">
                  <a:pos x="58" y="4"/>
                </a:cxn>
                <a:cxn ang="0">
                  <a:pos x="59" y="9"/>
                </a:cxn>
                <a:cxn ang="0">
                  <a:pos x="63" y="6"/>
                </a:cxn>
                <a:cxn ang="0">
                  <a:pos x="70" y="6"/>
                </a:cxn>
                <a:cxn ang="0">
                  <a:pos x="79" y="6"/>
                </a:cxn>
                <a:cxn ang="0">
                  <a:pos x="90" y="2"/>
                </a:cxn>
                <a:cxn ang="0">
                  <a:pos x="100" y="1"/>
                </a:cxn>
                <a:cxn ang="0">
                  <a:pos x="107" y="2"/>
                </a:cxn>
                <a:cxn ang="0">
                  <a:pos x="105" y="6"/>
                </a:cxn>
                <a:cxn ang="0">
                  <a:pos x="101" y="11"/>
                </a:cxn>
                <a:cxn ang="0">
                  <a:pos x="100" y="12"/>
                </a:cxn>
                <a:cxn ang="0">
                  <a:pos x="97" y="17"/>
                </a:cxn>
                <a:cxn ang="0">
                  <a:pos x="96" y="23"/>
                </a:cxn>
                <a:cxn ang="0">
                  <a:pos x="99" y="26"/>
                </a:cxn>
                <a:cxn ang="0">
                  <a:pos x="97" y="29"/>
                </a:cxn>
                <a:cxn ang="0">
                  <a:pos x="100" y="36"/>
                </a:cxn>
                <a:cxn ang="0">
                  <a:pos x="99" y="44"/>
                </a:cxn>
                <a:cxn ang="0">
                  <a:pos x="96" y="47"/>
                </a:cxn>
                <a:cxn ang="0">
                  <a:pos x="96" y="54"/>
                </a:cxn>
                <a:cxn ang="0">
                  <a:pos x="90" y="60"/>
                </a:cxn>
                <a:cxn ang="0">
                  <a:pos x="87" y="65"/>
                </a:cxn>
                <a:cxn ang="0">
                  <a:pos x="83" y="69"/>
                </a:cxn>
                <a:cxn ang="0">
                  <a:pos x="77" y="69"/>
                </a:cxn>
                <a:cxn ang="0">
                  <a:pos x="69" y="75"/>
                </a:cxn>
                <a:cxn ang="0">
                  <a:pos x="49" y="78"/>
                </a:cxn>
              </a:cxnLst>
              <a:rect l="0" t="0" r="r" b="b"/>
              <a:pathLst>
                <a:path w="109" h="86">
                  <a:moveTo>
                    <a:pt x="43" y="78"/>
                  </a:moveTo>
                  <a:cubicBezTo>
                    <a:pt x="42" y="78"/>
                    <a:pt x="41" y="77"/>
                    <a:pt x="40" y="77"/>
                  </a:cubicBezTo>
                  <a:cubicBezTo>
                    <a:pt x="40" y="77"/>
                    <a:pt x="39" y="76"/>
                    <a:pt x="38" y="76"/>
                  </a:cubicBezTo>
                  <a:cubicBezTo>
                    <a:pt x="38" y="76"/>
                    <a:pt x="37" y="76"/>
                    <a:pt x="37" y="77"/>
                  </a:cubicBezTo>
                  <a:cubicBezTo>
                    <a:pt x="36" y="77"/>
                    <a:pt x="37" y="78"/>
                    <a:pt x="37" y="78"/>
                  </a:cubicBezTo>
                  <a:cubicBezTo>
                    <a:pt x="36" y="78"/>
                    <a:pt x="36" y="79"/>
                    <a:pt x="35" y="79"/>
                  </a:cubicBezTo>
                  <a:cubicBezTo>
                    <a:pt x="34" y="80"/>
                    <a:pt x="32" y="81"/>
                    <a:pt x="31" y="82"/>
                  </a:cubicBezTo>
                  <a:cubicBezTo>
                    <a:pt x="30" y="82"/>
                    <a:pt x="27" y="83"/>
                    <a:pt x="26" y="84"/>
                  </a:cubicBezTo>
                  <a:cubicBezTo>
                    <a:pt x="26" y="84"/>
                    <a:pt x="25" y="84"/>
                    <a:pt x="25" y="84"/>
                  </a:cubicBezTo>
                  <a:cubicBezTo>
                    <a:pt x="24" y="85"/>
                    <a:pt x="22" y="86"/>
                    <a:pt x="22" y="86"/>
                  </a:cubicBezTo>
                  <a:cubicBezTo>
                    <a:pt x="21" y="86"/>
                    <a:pt x="20" y="86"/>
                    <a:pt x="19" y="85"/>
                  </a:cubicBezTo>
                  <a:cubicBezTo>
                    <a:pt x="18" y="85"/>
                    <a:pt x="17" y="84"/>
                    <a:pt x="16" y="83"/>
                  </a:cubicBezTo>
                  <a:cubicBezTo>
                    <a:pt x="15" y="83"/>
                    <a:pt x="14" y="81"/>
                    <a:pt x="13" y="80"/>
                  </a:cubicBezTo>
                  <a:cubicBezTo>
                    <a:pt x="12" y="79"/>
                    <a:pt x="11" y="78"/>
                    <a:pt x="11" y="77"/>
                  </a:cubicBezTo>
                  <a:cubicBezTo>
                    <a:pt x="10" y="76"/>
                    <a:pt x="9" y="74"/>
                    <a:pt x="9" y="74"/>
                  </a:cubicBezTo>
                  <a:cubicBezTo>
                    <a:pt x="9" y="73"/>
                    <a:pt x="9" y="71"/>
                    <a:pt x="9" y="70"/>
                  </a:cubicBezTo>
                  <a:cubicBezTo>
                    <a:pt x="9" y="69"/>
                    <a:pt x="11" y="68"/>
                    <a:pt x="11" y="67"/>
                  </a:cubicBezTo>
                  <a:cubicBezTo>
                    <a:pt x="12" y="66"/>
                    <a:pt x="13" y="64"/>
                    <a:pt x="13" y="63"/>
                  </a:cubicBezTo>
                  <a:cubicBezTo>
                    <a:pt x="14" y="62"/>
                    <a:pt x="14" y="60"/>
                    <a:pt x="15" y="59"/>
                  </a:cubicBezTo>
                  <a:cubicBezTo>
                    <a:pt x="15" y="58"/>
                    <a:pt x="16" y="57"/>
                    <a:pt x="16" y="57"/>
                  </a:cubicBezTo>
                  <a:cubicBezTo>
                    <a:pt x="16" y="56"/>
                    <a:pt x="16" y="55"/>
                    <a:pt x="16" y="54"/>
                  </a:cubicBezTo>
                  <a:cubicBezTo>
                    <a:pt x="16" y="54"/>
                    <a:pt x="17" y="54"/>
                    <a:pt x="18" y="54"/>
                  </a:cubicBezTo>
                  <a:cubicBezTo>
                    <a:pt x="18" y="54"/>
                    <a:pt x="20" y="54"/>
                    <a:pt x="20" y="53"/>
                  </a:cubicBezTo>
                  <a:cubicBezTo>
                    <a:pt x="21" y="53"/>
                    <a:pt x="21" y="52"/>
                    <a:pt x="21" y="51"/>
                  </a:cubicBezTo>
                  <a:cubicBezTo>
                    <a:pt x="22" y="51"/>
                    <a:pt x="21" y="50"/>
                    <a:pt x="21" y="49"/>
                  </a:cubicBezTo>
                  <a:cubicBezTo>
                    <a:pt x="21" y="49"/>
                    <a:pt x="20" y="48"/>
                    <a:pt x="20" y="48"/>
                  </a:cubicBezTo>
                  <a:cubicBezTo>
                    <a:pt x="19" y="48"/>
                    <a:pt x="18" y="48"/>
                    <a:pt x="17" y="48"/>
                  </a:cubicBezTo>
                  <a:cubicBezTo>
                    <a:pt x="16" y="48"/>
                    <a:pt x="15" y="48"/>
                    <a:pt x="14" y="48"/>
                  </a:cubicBezTo>
                  <a:cubicBezTo>
                    <a:pt x="14" y="48"/>
                    <a:pt x="12" y="48"/>
                    <a:pt x="12" y="48"/>
                  </a:cubicBezTo>
                  <a:cubicBezTo>
                    <a:pt x="11" y="47"/>
                    <a:pt x="11" y="46"/>
                    <a:pt x="10" y="45"/>
                  </a:cubicBezTo>
                  <a:cubicBezTo>
                    <a:pt x="10" y="45"/>
                    <a:pt x="9" y="45"/>
                    <a:pt x="9" y="45"/>
                  </a:cubicBezTo>
                  <a:cubicBezTo>
                    <a:pt x="8" y="45"/>
                    <a:pt x="6" y="45"/>
                    <a:pt x="6" y="45"/>
                  </a:cubicBezTo>
                  <a:cubicBezTo>
                    <a:pt x="5" y="44"/>
                    <a:pt x="4" y="44"/>
                    <a:pt x="4" y="44"/>
                  </a:cubicBezTo>
                  <a:cubicBezTo>
                    <a:pt x="3" y="43"/>
                    <a:pt x="3" y="42"/>
                    <a:pt x="3" y="41"/>
                  </a:cubicBezTo>
                  <a:cubicBezTo>
                    <a:pt x="2" y="40"/>
                    <a:pt x="2" y="39"/>
                    <a:pt x="1" y="38"/>
                  </a:cubicBezTo>
                  <a:cubicBezTo>
                    <a:pt x="1" y="38"/>
                    <a:pt x="1" y="38"/>
                    <a:pt x="0" y="37"/>
                  </a:cubicBezTo>
                  <a:cubicBezTo>
                    <a:pt x="0" y="37"/>
                    <a:pt x="0" y="37"/>
                    <a:pt x="0" y="37"/>
                  </a:cubicBezTo>
                  <a:cubicBezTo>
                    <a:pt x="0" y="37"/>
                    <a:pt x="0" y="36"/>
                    <a:pt x="0" y="36"/>
                  </a:cubicBezTo>
                  <a:cubicBezTo>
                    <a:pt x="0" y="36"/>
                    <a:pt x="1" y="36"/>
                    <a:pt x="1" y="35"/>
                  </a:cubicBezTo>
                  <a:cubicBezTo>
                    <a:pt x="2" y="35"/>
                    <a:pt x="3" y="34"/>
                    <a:pt x="3" y="34"/>
                  </a:cubicBezTo>
                  <a:cubicBezTo>
                    <a:pt x="4" y="33"/>
                    <a:pt x="5" y="32"/>
                    <a:pt x="5" y="32"/>
                  </a:cubicBezTo>
                  <a:cubicBezTo>
                    <a:pt x="5" y="32"/>
                    <a:pt x="6" y="32"/>
                    <a:pt x="7" y="31"/>
                  </a:cubicBezTo>
                  <a:cubicBezTo>
                    <a:pt x="7" y="31"/>
                    <a:pt x="9" y="31"/>
                    <a:pt x="9" y="30"/>
                  </a:cubicBezTo>
                  <a:cubicBezTo>
                    <a:pt x="9" y="30"/>
                    <a:pt x="9" y="29"/>
                    <a:pt x="9" y="29"/>
                  </a:cubicBezTo>
                  <a:cubicBezTo>
                    <a:pt x="9" y="28"/>
                    <a:pt x="11" y="29"/>
                    <a:pt x="12" y="29"/>
                  </a:cubicBezTo>
                  <a:cubicBezTo>
                    <a:pt x="13" y="29"/>
                    <a:pt x="14" y="29"/>
                    <a:pt x="15" y="29"/>
                  </a:cubicBezTo>
                  <a:cubicBezTo>
                    <a:pt x="15" y="28"/>
                    <a:pt x="15" y="27"/>
                    <a:pt x="15" y="26"/>
                  </a:cubicBezTo>
                  <a:cubicBezTo>
                    <a:pt x="16" y="26"/>
                    <a:pt x="17" y="26"/>
                    <a:pt x="18" y="26"/>
                  </a:cubicBezTo>
                  <a:cubicBezTo>
                    <a:pt x="19" y="27"/>
                    <a:pt x="19" y="28"/>
                    <a:pt x="19" y="28"/>
                  </a:cubicBezTo>
                  <a:cubicBezTo>
                    <a:pt x="20" y="28"/>
                    <a:pt x="20" y="29"/>
                    <a:pt x="20" y="29"/>
                  </a:cubicBezTo>
                  <a:cubicBezTo>
                    <a:pt x="21" y="29"/>
                    <a:pt x="22" y="29"/>
                    <a:pt x="23" y="29"/>
                  </a:cubicBezTo>
                  <a:cubicBezTo>
                    <a:pt x="23" y="29"/>
                    <a:pt x="24" y="28"/>
                    <a:pt x="24" y="28"/>
                  </a:cubicBezTo>
                  <a:cubicBezTo>
                    <a:pt x="25" y="28"/>
                    <a:pt x="26" y="29"/>
                    <a:pt x="26" y="29"/>
                  </a:cubicBezTo>
                  <a:cubicBezTo>
                    <a:pt x="27" y="29"/>
                    <a:pt x="28" y="30"/>
                    <a:pt x="29" y="30"/>
                  </a:cubicBezTo>
                  <a:cubicBezTo>
                    <a:pt x="29" y="31"/>
                    <a:pt x="31" y="30"/>
                    <a:pt x="31" y="30"/>
                  </a:cubicBezTo>
                  <a:cubicBezTo>
                    <a:pt x="32" y="30"/>
                    <a:pt x="33" y="29"/>
                    <a:pt x="33" y="28"/>
                  </a:cubicBezTo>
                  <a:cubicBezTo>
                    <a:pt x="34" y="27"/>
                    <a:pt x="35" y="26"/>
                    <a:pt x="35" y="25"/>
                  </a:cubicBezTo>
                  <a:cubicBezTo>
                    <a:pt x="36" y="24"/>
                    <a:pt x="38" y="23"/>
                    <a:pt x="38" y="22"/>
                  </a:cubicBezTo>
                  <a:cubicBezTo>
                    <a:pt x="39" y="21"/>
                    <a:pt x="40" y="20"/>
                    <a:pt x="41" y="19"/>
                  </a:cubicBezTo>
                  <a:cubicBezTo>
                    <a:pt x="41" y="18"/>
                    <a:pt x="42" y="17"/>
                    <a:pt x="43" y="17"/>
                  </a:cubicBezTo>
                  <a:cubicBezTo>
                    <a:pt x="43" y="16"/>
                    <a:pt x="44" y="14"/>
                    <a:pt x="45" y="14"/>
                  </a:cubicBezTo>
                  <a:cubicBezTo>
                    <a:pt x="46" y="14"/>
                    <a:pt x="47" y="15"/>
                    <a:pt x="48" y="15"/>
                  </a:cubicBezTo>
                  <a:cubicBezTo>
                    <a:pt x="49" y="15"/>
                    <a:pt x="50" y="15"/>
                    <a:pt x="51" y="14"/>
                  </a:cubicBezTo>
                  <a:cubicBezTo>
                    <a:pt x="51" y="14"/>
                    <a:pt x="52" y="13"/>
                    <a:pt x="52" y="13"/>
                  </a:cubicBezTo>
                  <a:cubicBezTo>
                    <a:pt x="53" y="12"/>
                    <a:pt x="53" y="12"/>
                    <a:pt x="54" y="11"/>
                  </a:cubicBezTo>
                  <a:cubicBezTo>
                    <a:pt x="54" y="11"/>
                    <a:pt x="53" y="10"/>
                    <a:pt x="54" y="9"/>
                  </a:cubicBezTo>
                  <a:cubicBezTo>
                    <a:pt x="54" y="8"/>
                    <a:pt x="54" y="7"/>
                    <a:pt x="54" y="6"/>
                  </a:cubicBezTo>
                  <a:cubicBezTo>
                    <a:pt x="55" y="6"/>
                    <a:pt x="56" y="5"/>
                    <a:pt x="57" y="5"/>
                  </a:cubicBezTo>
                  <a:cubicBezTo>
                    <a:pt x="57" y="5"/>
                    <a:pt x="58" y="4"/>
                    <a:pt x="58" y="4"/>
                  </a:cubicBezTo>
                  <a:cubicBezTo>
                    <a:pt x="58" y="4"/>
                    <a:pt x="59" y="5"/>
                    <a:pt x="59" y="5"/>
                  </a:cubicBezTo>
                  <a:cubicBezTo>
                    <a:pt x="59" y="6"/>
                    <a:pt x="59" y="7"/>
                    <a:pt x="59" y="7"/>
                  </a:cubicBezTo>
                  <a:cubicBezTo>
                    <a:pt x="59" y="8"/>
                    <a:pt x="59" y="9"/>
                    <a:pt x="59" y="9"/>
                  </a:cubicBezTo>
                  <a:cubicBezTo>
                    <a:pt x="59" y="10"/>
                    <a:pt x="60" y="10"/>
                    <a:pt x="61" y="10"/>
                  </a:cubicBezTo>
                  <a:cubicBezTo>
                    <a:pt x="61" y="10"/>
                    <a:pt x="62" y="9"/>
                    <a:pt x="63" y="9"/>
                  </a:cubicBezTo>
                  <a:cubicBezTo>
                    <a:pt x="63" y="8"/>
                    <a:pt x="63" y="7"/>
                    <a:pt x="63" y="6"/>
                  </a:cubicBezTo>
                  <a:cubicBezTo>
                    <a:pt x="63" y="6"/>
                    <a:pt x="64" y="6"/>
                    <a:pt x="64" y="6"/>
                  </a:cubicBezTo>
                  <a:cubicBezTo>
                    <a:pt x="65" y="6"/>
                    <a:pt x="66" y="6"/>
                    <a:pt x="66" y="6"/>
                  </a:cubicBezTo>
                  <a:cubicBezTo>
                    <a:pt x="67" y="6"/>
                    <a:pt x="69" y="6"/>
                    <a:pt x="70" y="6"/>
                  </a:cubicBezTo>
                  <a:cubicBezTo>
                    <a:pt x="70" y="6"/>
                    <a:pt x="72" y="5"/>
                    <a:pt x="73" y="5"/>
                  </a:cubicBezTo>
                  <a:cubicBezTo>
                    <a:pt x="74" y="5"/>
                    <a:pt x="75" y="6"/>
                    <a:pt x="76" y="6"/>
                  </a:cubicBezTo>
                  <a:cubicBezTo>
                    <a:pt x="77" y="6"/>
                    <a:pt x="79" y="6"/>
                    <a:pt x="79" y="6"/>
                  </a:cubicBezTo>
                  <a:cubicBezTo>
                    <a:pt x="80" y="5"/>
                    <a:pt x="82" y="5"/>
                    <a:pt x="83" y="4"/>
                  </a:cubicBezTo>
                  <a:cubicBezTo>
                    <a:pt x="84" y="4"/>
                    <a:pt x="87" y="3"/>
                    <a:pt x="88" y="2"/>
                  </a:cubicBezTo>
                  <a:cubicBezTo>
                    <a:pt x="88" y="2"/>
                    <a:pt x="89" y="2"/>
                    <a:pt x="90" y="2"/>
                  </a:cubicBezTo>
                  <a:cubicBezTo>
                    <a:pt x="91" y="2"/>
                    <a:pt x="93" y="2"/>
                    <a:pt x="94" y="2"/>
                  </a:cubicBezTo>
                  <a:cubicBezTo>
                    <a:pt x="95" y="2"/>
                    <a:pt x="96" y="1"/>
                    <a:pt x="97" y="1"/>
                  </a:cubicBezTo>
                  <a:cubicBezTo>
                    <a:pt x="97" y="1"/>
                    <a:pt x="99" y="0"/>
                    <a:pt x="100" y="1"/>
                  </a:cubicBezTo>
                  <a:cubicBezTo>
                    <a:pt x="100" y="1"/>
                    <a:pt x="102" y="1"/>
                    <a:pt x="102" y="1"/>
                  </a:cubicBezTo>
                  <a:cubicBezTo>
                    <a:pt x="103" y="2"/>
                    <a:pt x="104" y="2"/>
                    <a:pt x="105" y="2"/>
                  </a:cubicBezTo>
                  <a:cubicBezTo>
                    <a:pt x="105" y="2"/>
                    <a:pt x="107" y="2"/>
                    <a:pt x="107" y="2"/>
                  </a:cubicBezTo>
                  <a:cubicBezTo>
                    <a:pt x="108" y="2"/>
                    <a:pt x="108" y="3"/>
                    <a:pt x="109" y="3"/>
                  </a:cubicBezTo>
                  <a:cubicBezTo>
                    <a:pt x="108" y="4"/>
                    <a:pt x="107" y="4"/>
                    <a:pt x="107" y="5"/>
                  </a:cubicBezTo>
                  <a:cubicBezTo>
                    <a:pt x="106" y="5"/>
                    <a:pt x="106" y="6"/>
                    <a:pt x="105" y="6"/>
                  </a:cubicBezTo>
                  <a:cubicBezTo>
                    <a:pt x="105" y="7"/>
                    <a:pt x="105" y="8"/>
                    <a:pt x="105" y="9"/>
                  </a:cubicBezTo>
                  <a:cubicBezTo>
                    <a:pt x="105" y="9"/>
                    <a:pt x="104" y="10"/>
                    <a:pt x="103" y="10"/>
                  </a:cubicBezTo>
                  <a:cubicBezTo>
                    <a:pt x="103" y="10"/>
                    <a:pt x="102" y="10"/>
                    <a:pt x="101" y="11"/>
                  </a:cubicBezTo>
                  <a:cubicBezTo>
                    <a:pt x="101" y="11"/>
                    <a:pt x="101" y="12"/>
                    <a:pt x="101" y="12"/>
                  </a:cubicBezTo>
                  <a:cubicBezTo>
                    <a:pt x="101" y="12"/>
                    <a:pt x="100" y="12"/>
                    <a:pt x="100" y="12"/>
                  </a:cubicBezTo>
                  <a:cubicBezTo>
                    <a:pt x="100" y="12"/>
                    <a:pt x="100" y="12"/>
                    <a:pt x="100" y="12"/>
                  </a:cubicBezTo>
                  <a:cubicBezTo>
                    <a:pt x="99" y="13"/>
                    <a:pt x="98" y="12"/>
                    <a:pt x="97" y="12"/>
                  </a:cubicBezTo>
                  <a:cubicBezTo>
                    <a:pt x="97" y="13"/>
                    <a:pt x="97" y="14"/>
                    <a:pt x="97" y="15"/>
                  </a:cubicBezTo>
                  <a:cubicBezTo>
                    <a:pt x="97" y="15"/>
                    <a:pt x="97" y="17"/>
                    <a:pt x="97" y="17"/>
                  </a:cubicBezTo>
                  <a:cubicBezTo>
                    <a:pt x="97" y="18"/>
                    <a:pt x="97" y="19"/>
                    <a:pt x="97" y="20"/>
                  </a:cubicBezTo>
                  <a:cubicBezTo>
                    <a:pt x="96" y="20"/>
                    <a:pt x="96" y="21"/>
                    <a:pt x="96" y="21"/>
                  </a:cubicBezTo>
                  <a:cubicBezTo>
                    <a:pt x="96" y="22"/>
                    <a:pt x="96" y="23"/>
                    <a:pt x="96" y="23"/>
                  </a:cubicBezTo>
                  <a:cubicBezTo>
                    <a:pt x="97" y="23"/>
                    <a:pt x="98" y="24"/>
                    <a:pt x="98" y="24"/>
                  </a:cubicBezTo>
                  <a:cubicBezTo>
                    <a:pt x="99" y="24"/>
                    <a:pt x="99" y="25"/>
                    <a:pt x="99" y="25"/>
                  </a:cubicBezTo>
                  <a:cubicBezTo>
                    <a:pt x="99" y="26"/>
                    <a:pt x="99" y="26"/>
                    <a:pt x="99" y="26"/>
                  </a:cubicBezTo>
                  <a:cubicBezTo>
                    <a:pt x="98" y="27"/>
                    <a:pt x="97" y="27"/>
                    <a:pt x="97" y="27"/>
                  </a:cubicBezTo>
                  <a:cubicBezTo>
                    <a:pt x="97" y="27"/>
                    <a:pt x="97" y="28"/>
                    <a:pt x="97" y="28"/>
                  </a:cubicBezTo>
                  <a:cubicBezTo>
                    <a:pt x="97" y="28"/>
                    <a:pt x="97" y="29"/>
                    <a:pt x="97" y="29"/>
                  </a:cubicBezTo>
                  <a:cubicBezTo>
                    <a:pt x="97" y="30"/>
                    <a:pt x="98" y="30"/>
                    <a:pt x="98" y="31"/>
                  </a:cubicBezTo>
                  <a:cubicBezTo>
                    <a:pt x="98" y="31"/>
                    <a:pt x="99" y="33"/>
                    <a:pt x="99" y="34"/>
                  </a:cubicBezTo>
                  <a:cubicBezTo>
                    <a:pt x="99" y="34"/>
                    <a:pt x="100" y="35"/>
                    <a:pt x="100" y="36"/>
                  </a:cubicBezTo>
                  <a:cubicBezTo>
                    <a:pt x="100" y="37"/>
                    <a:pt x="100" y="38"/>
                    <a:pt x="100" y="39"/>
                  </a:cubicBezTo>
                  <a:cubicBezTo>
                    <a:pt x="100" y="40"/>
                    <a:pt x="99" y="41"/>
                    <a:pt x="99" y="42"/>
                  </a:cubicBezTo>
                  <a:cubicBezTo>
                    <a:pt x="99" y="42"/>
                    <a:pt x="99" y="43"/>
                    <a:pt x="99" y="44"/>
                  </a:cubicBezTo>
                  <a:cubicBezTo>
                    <a:pt x="99" y="44"/>
                    <a:pt x="98" y="45"/>
                    <a:pt x="98" y="46"/>
                  </a:cubicBezTo>
                  <a:cubicBezTo>
                    <a:pt x="98" y="46"/>
                    <a:pt x="98" y="46"/>
                    <a:pt x="98" y="46"/>
                  </a:cubicBezTo>
                  <a:cubicBezTo>
                    <a:pt x="97" y="46"/>
                    <a:pt x="97" y="47"/>
                    <a:pt x="96" y="47"/>
                  </a:cubicBezTo>
                  <a:cubicBezTo>
                    <a:pt x="96" y="48"/>
                    <a:pt x="95" y="49"/>
                    <a:pt x="95" y="49"/>
                  </a:cubicBezTo>
                  <a:cubicBezTo>
                    <a:pt x="95" y="50"/>
                    <a:pt x="96" y="51"/>
                    <a:pt x="96" y="52"/>
                  </a:cubicBezTo>
                  <a:cubicBezTo>
                    <a:pt x="96" y="52"/>
                    <a:pt x="96" y="54"/>
                    <a:pt x="96" y="54"/>
                  </a:cubicBezTo>
                  <a:cubicBezTo>
                    <a:pt x="95" y="55"/>
                    <a:pt x="94" y="55"/>
                    <a:pt x="94" y="56"/>
                  </a:cubicBezTo>
                  <a:cubicBezTo>
                    <a:pt x="94" y="56"/>
                    <a:pt x="93" y="58"/>
                    <a:pt x="92" y="59"/>
                  </a:cubicBezTo>
                  <a:cubicBezTo>
                    <a:pt x="92" y="59"/>
                    <a:pt x="91" y="59"/>
                    <a:pt x="90" y="60"/>
                  </a:cubicBezTo>
                  <a:cubicBezTo>
                    <a:pt x="90" y="60"/>
                    <a:pt x="89" y="61"/>
                    <a:pt x="89" y="61"/>
                  </a:cubicBezTo>
                  <a:cubicBezTo>
                    <a:pt x="88" y="62"/>
                    <a:pt x="88" y="63"/>
                    <a:pt x="88" y="63"/>
                  </a:cubicBezTo>
                  <a:cubicBezTo>
                    <a:pt x="88" y="64"/>
                    <a:pt x="87" y="65"/>
                    <a:pt x="87" y="65"/>
                  </a:cubicBezTo>
                  <a:cubicBezTo>
                    <a:pt x="87" y="66"/>
                    <a:pt x="87" y="67"/>
                    <a:pt x="87" y="68"/>
                  </a:cubicBezTo>
                  <a:cubicBezTo>
                    <a:pt x="86" y="68"/>
                    <a:pt x="86" y="69"/>
                    <a:pt x="85" y="69"/>
                  </a:cubicBezTo>
                  <a:cubicBezTo>
                    <a:pt x="85" y="69"/>
                    <a:pt x="84" y="69"/>
                    <a:pt x="83" y="69"/>
                  </a:cubicBezTo>
                  <a:cubicBezTo>
                    <a:pt x="83" y="69"/>
                    <a:pt x="82" y="68"/>
                    <a:pt x="82" y="68"/>
                  </a:cubicBezTo>
                  <a:cubicBezTo>
                    <a:pt x="81" y="68"/>
                    <a:pt x="80" y="68"/>
                    <a:pt x="80" y="68"/>
                  </a:cubicBezTo>
                  <a:cubicBezTo>
                    <a:pt x="79" y="68"/>
                    <a:pt x="78" y="69"/>
                    <a:pt x="77" y="69"/>
                  </a:cubicBezTo>
                  <a:cubicBezTo>
                    <a:pt x="77" y="70"/>
                    <a:pt x="75" y="70"/>
                    <a:pt x="75" y="71"/>
                  </a:cubicBezTo>
                  <a:cubicBezTo>
                    <a:pt x="74" y="71"/>
                    <a:pt x="74" y="72"/>
                    <a:pt x="73" y="72"/>
                  </a:cubicBezTo>
                  <a:cubicBezTo>
                    <a:pt x="72" y="73"/>
                    <a:pt x="70" y="74"/>
                    <a:pt x="69" y="75"/>
                  </a:cubicBezTo>
                  <a:cubicBezTo>
                    <a:pt x="67" y="76"/>
                    <a:pt x="63" y="77"/>
                    <a:pt x="61" y="77"/>
                  </a:cubicBezTo>
                  <a:cubicBezTo>
                    <a:pt x="60" y="78"/>
                    <a:pt x="56" y="78"/>
                    <a:pt x="55" y="78"/>
                  </a:cubicBezTo>
                  <a:cubicBezTo>
                    <a:pt x="53" y="78"/>
                    <a:pt x="50" y="78"/>
                    <a:pt x="49" y="78"/>
                  </a:cubicBezTo>
                  <a:cubicBezTo>
                    <a:pt x="47" y="78"/>
                    <a:pt x="45" y="78"/>
                    <a:pt x="43" y="78"/>
                  </a:cubicBezTo>
                  <a:cubicBezTo>
                    <a:pt x="43" y="78"/>
                    <a:pt x="43" y="78"/>
                    <a:pt x="43" y="7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323">
              <a:extLst>
                <a:ext uri="{FF2B5EF4-FFF2-40B4-BE49-F238E27FC236}">
                  <a16:creationId xmlns:a16="http://schemas.microsoft.com/office/drawing/2014/main" id="{8C060D2A-FCCC-42D8-AA3E-F91FC398D3DD}"/>
                </a:ext>
              </a:extLst>
            </p:cNvPr>
            <p:cNvSpPr>
              <a:spLocks/>
            </p:cNvSpPr>
            <p:nvPr/>
          </p:nvSpPr>
          <p:spPr bwMode="auto">
            <a:xfrm>
              <a:off x="4834195" y="3478906"/>
              <a:ext cx="32440" cy="14972"/>
            </a:xfrm>
            <a:custGeom>
              <a:avLst/>
              <a:gdLst/>
              <a:ahLst/>
              <a:cxnLst>
                <a:cxn ang="0">
                  <a:pos x="11" y="0"/>
                </a:cxn>
                <a:cxn ang="0">
                  <a:pos x="11" y="1"/>
                </a:cxn>
                <a:cxn ang="0">
                  <a:pos x="9" y="2"/>
                </a:cxn>
                <a:cxn ang="0">
                  <a:pos x="7" y="3"/>
                </a:cxn>
                <a:cxn ang="0">
                  <a:pos x="5" y="3"/>
                </a:cxn>
                <a:cxn ang="0">
                  <a:pos x="3" y="5"/>
                </a:cxn>
                <a:cxn ang="0">
                  <a:pos x="1" y="5"/>
                </a:cxn>
                <a:cxn ang="0">
                  <a:pos x="0" y="3"/>
                </a:cxn>
                <a:cxn ang="0">
                  <a:pos x="2" y="2"/>
                </a:cxn>
                <a:cxn ang="0">
                  <a:pos x="4" y="2"/>
                </a:cxn>
                <a:cxn ang="0">
                  <a:pos x="5" y="1"/>
                </a:cxn>
                <a:cxn ang="0">
                  <a:pos x="6" y="1"/>
                </a:cxn>
                <a:cxn ang="0">
                  <a:pos x="8" y="0"/>
                </a:cxn>
                <a:cxn ang="0">
                  <a:pos x="10" y="0"/>
                </a:cxn>
                <a:cxn ang="0">
                  <a:pos x="11" y="0"/>
                </a:cxn>
              </a:cxnLst>
              <a:rect l="0" t="0" r="r" b="b"/>
              <a:pathLst>
                <a:path w="11" h="5">
                  <a:moveTo>
                    <a:pt x="11" y="0"/>
                  </a:moveTo>
                  <a:cubicBezTo>
                    <a:pt x="11" y="0"/>
                    <a:pt x="11" y="1"/>
                    <a:pt x="11" y="1"/>
                  </a:cubicBezTo>
                  <a:cubicBezTo>
                    <a:pt x="11" y="1"/>
                    <a:pt x="10" y="2"/>
                    <a:pt x="9" y="2"/>
                  </a:cubicBezTo>
                  <a:cubicBezTo>
                    <a:pt x="9" y="2"/>
                    <a:pt x="8" y="2"/>
                    <a:pt x="7" y="3"/>
                  </a:cubicBezTo>
                  <a:cubicBezTo>
                    <a:pt x="7" y="3"/>
                    <a:pt x="5" y="3"/>
                    <a:pt x="5" y="3"/>
                  </a:cubicBezTo>
                  <a:cubicBezTo>
                    <a:pt x="4" y="4"/>
                    <a:pt x="3" y="5"/>
                    <a:pt x="3" y="5"/>
                  </a:cubicBezTo>
                  <a:cubicBezTo>
                    <a:pt x="2" y="5"/>
                    <a:pt x="1" y="5"/>
                    <a:pt x="1" y="5"/>
                  </a:cubicBezTo>
                  <a:cubicBezTo>
                    <a:pt x="1" y="4"/>
                    <a:pt x="0" y="4"/>
                    <a:pt x="0" y="3"/>
                  </a:cubicBezTo>
                  <a:cubicBezTo>
                    <a:pt x="1" y="3"/>
                    <a:pt x="1" y="2"/>
                    <a:pt x="2" y="2"/>
                  </a:cubicBezTo>
                  <a:cubicBezTo>
                    <a:pt x="2" y="2"/>
                    <a:pt x="3" y="2"/>
                    <a:pt x="4" y="2"/>
                  </a:cubicBezTo>
                  <a:cubicBezTo>
                    <a:pt x="4" y="2"/>
                    <a:pt x="5" y="1"/>
                    <a:pt x="5" y="1"/>
                  </a:cubicBezTo>
                  <a:cubicBezTo>
                    <a:pt x="6" y="1"/>
                    <a:pt x="6" y="1"/>
                    <a:pt x="6" y="1"/>
                  </a:cubicBezTo>
                  <a:cubicBezTo>
                    <a:pt x="7" y="1"/>
                    <a:pt x="8" y="0"/>
                    <a:pt x="8" y="0"/>
                  </a:cubicBezTo>
                  <a:cubicBezTo>
                    <a:pt x="8" y="0"/>
                    <a:pt x="9" y="0"/>
                    <a:pt x="10" y="0"/>
                  </a:cubicBezTo>
                  <a:cubicBezTo>
                    <a:pt x="10" y="0"/>
                    <a:pt x="11" y="0"/>
                    <a:pt x="1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7" name="Freeform 324">
              <a:extLst>
                <a:ext uri="{FF2B5EF4-FFF2-40B4-BE49-F238E27FC236}">
                  <a16:creationId xmlns:a16="http://schemas.microsoft.com/office/drawing/2014/main" id="{87AC35CA-A297-4D82-BB01-0889609142FB}"/>
                </a:ext>
              </a:extLst>
            </p:cNvPr>
            <p:cNvSpPr>
              <a:spLocks noEditPoints="1"/>
            </p:cNvSpPr>
            <p:nvPr/>
          </p:nvSpPr>
          <p:spPr bwMode="auto">
            <a:xfrm>
              <a:off x="4724400" y="3416522"/>
              <a:ext cx="396758" cy="341861"/>
            </a:xfrm>
            <a:custGeom>
              <a:avLst/>
              <a:gdLst/>
              <a:ahLst/>
              <a:cxnLst>
                <a:cxn ang="0">
                  <a:pos x="133" y="94"/>
                </a:cxn>
                <a:cxn ang="0">
                  <a:pos x="123" y="99"/>
                </a:cxn>
                <a:cxn ang="0">
                  <a:pos x="118" y="107"/>
                </a:cxn>
                <a:cxn ang="0">
                  <a:pos x="108" y="114"/>
                </a:cxn>
                <a:cxn ang="0">
                  <a:pos x="112" y="107"/>
                </a:cxn>
                <a:cxn ang="0">
                  <a:pos x="104" y="111"/>
                </a:cxn>
                <a:cxn ang="0">
                  <a:pos x="97" y="114"/>
                </a:cxn>
                <a:cxn ang="0">
                  <a:pos x="91" y="110"/>
                </a:cxn>
                <a:cxn ang="0">
                  <a:pos x="83" y="116"/>
                </a:cxn>
                <a:cxn ang="0">
                  <a:pos x="75" y="114"/>
                </a:cxn>
                <a:cxn ang="0">
                  <a:pos x="69" y="110"/>
                </a:cxn>
                <a:cxn ang="0">
                  <a:pos x="64" y="103"/>
                </a:cxn>
                <a:cxn ang="0">
                  <a:pos x="57" y="96"/>
                </a:cxn>
                <a:cxn ang="0">
                  <a:pos x="49" y="92"/>
                </a:cxn>
                <a:cxn ang="0">
                  <a:pos x="35" y="84"/>
                </a:cxn>
                <a:cxn ang="0">
                  <a:pos x="29" y="70"/>
                </a:cxn>
                <a:cxn ang="0">
                  <a:pos x="19" y="57"/>
                </a:cxn>
                <a:cxn ang="0">
                  <a:pos x="9" y="48"/>
                </a:cxn>
                <a:cxn ang="0">
                  <a:pos x="1" y="35"/>
                </a:cxn>
                <a:cxn ang="0">
                  <a:pos x="6" y="30"/>
                </a:cxn>
                <a:cxn ang="0">
                  <a:pos x="13" y="26"/>
                </a:cxn>
                <a:cxn ang="0">
                  <a:pos x="17" y="22"/>
                </a:cxn>
                <a:cxn ang="0">
                  <a:pos x="20" y="14"/>
                </a:cxn>
                <a:cxn ang="0">
                  <a:pos x="31" y="17"/>
                </a:cxn>
                <a:cxn ang="0">
                  <a:pos x="44" y="16"/>
                </a:cxn>
                <a:cxn ang="0">
                  <a:pos x="53" y="8"/>
                </a:cxn>
                <a:cxn ang="0">
                  <a:pos x="65" y="1"/>
                </a:cxn>
                <a:cxn ang="0">
                  <a:pos x="73" y="8"/>
                </a:cxn>
                <a:cxn ang="0">
                  <a:pos x="81" y="11"/>
                </a:cxn>
                <a:cxn ang="0">
                  <a:pos x="84" y="16"/>
                </a:cxn>
                <a:cxn ang="0">
                  <a:pos x="79" y="22"/>
                </a:cxn>
                <a:cxn ang="0">
                  <a:pos x="73" y="37"/>
                </a:cxn>
                <a:cxn ang="0">
                  <a:pos x="83" y="48"/>
                </a:cxn>
                <a:cxn ang="0">
                  <a:pos x="95" y="45"/>
                </a:cxn>
                <a:cxn ang="0">
                  <a:pos x="102" y="39"/>
                </a:cxn>
                <a:cxn ang="0">
                  <a:pos x="109" y="45"/>
                </a:cxn>
                <a:cxn ang="0">
                  <a:pos x="110" y="52"/>
                </a:cxn>
                <a:cxn ang="0">
                  <a:pos x="117" y="60"/>
                </a:cxn>
                <a:cxn ang="0">
                  <a:pos x="122" y="71"/>
                </a:cxn>
                <a:cxn ang="0">
                  <a:pos x="129" y="68"/>
                </a:cxn>
                <a:cxn ang="0">
                  <a:pos x="127" y="73"/>
                </a:cxn>
                <a:cxn ang="0">
                  <a:pos x="129" y="78"/>
                </a:cxn>
                <a:cxn ang="0">
                  <a:pos x="134" y="82"/>
                </a:cxn>
                <a:cxn ang="0">
                  <a:pos x="65" y="51"/>
                </a:cxn>
                <a:cxn ang="0">
                  <a:pos x="63" y="44"/>
                </a:cxn>
                <a:cxn ang="0">
                  <a:pos x="58" y="38"/>
                </a:cxn>
                <a:cxn ang="0">
                  <a:pos x="57" y="33"/>
                </a:cxn>
                <a:cxn ang="0">
                  <a:pos x="55" y="29"/>
                </a:cxn>
                <a:cxn ang="0">
                  <a:pos x="56" y="22"/>
                </a:cxn>
                <a:cxn ang="0">
                  <a:pos x="45" y="19"/>
                </a:cxn>
                <a:cxn ang="0">
                  <a:pos x="35" y="21"/>
                </a:cxn>
                <a:cxn ang="0">
                  <a:pos x="26" y="26"/>
                </a:cxn>
                <a:cxn ang="0">
                  <a:pos x="28" y="27"/>
                </a:cxn>
                <a:cxn ang="0">
                  <a:pos x="22" y="29"/>
                </a:cxn>
                <a:cxn ang="0">
                  <a:pos x="24" y="31"/>
                </a:cxn>
                <a:cxn ang="0">
                  <a:pos x="36" y="31"/>
                </a:cxn>
                <a:cxn ang="0">
                  <a:pos x="45" y="35"/>
                </a:cxn>
                <a:cxn ang="0">
                  <a:pos x="48" y="39"/>
                </a:cxn>
                <a:cxn ang="0">
                  <a:pos x="53" y="44"/>
                </a:cxn>
                <a:cxn ang="0">
                  <a:pos x="59" y="47"/>
                </a:cxn>
                <a:cxn ang="0">
                  <a:pos x="62" y="51"/>
                </a:cxn>
                <a:cxn ang="0">
                  <a:pos x="63" y="56"/>
                </a:cxn>
              </a:cxnLst>
              <a:rect l="0" t="0" r="r" b="b"/>
              <a:pathLst>
                <a:path w="134" h="116">
                  <a:moveTo>
                    <a:pt x="134" y="82"/>
                  </a:moveTo>
                  <a:cubicBezTo>
                    <a:pt x="134" y="83"/>
                    <a:pt x="133" y="85"/>
                    <a:pt x="133" y="86"/>
                  </a:cubicBezTo>
                  <a:cubicBezTo>
                    <a:pt x="133" y="87"/>
                    <a:pt x="133" y="89"/>
                    <a:pt x="133" y="91"/>
                  </a:cubicBezTo>
                  <a:cubicBezTo>
                    <a:pt x="133" y="91"/>
                    <a:pt x="133" y="93"/>
                    <a:pt x="133" y="94"/>
                  </a:cubicBezTo>
                  <a:cubicBezTo>
                    <a:pt x="133" y="95"/>
                    <a:pt x="133" y="97"/>
                    <a:pt x="132" y="97"/>
                  </a:cubicBezTo>
                  <a:cubicBezTo>
                    <a:pt x="132" y="98"/>
                    <a:pt x="130" y="97"/>
                    <a:pt x="129" y="97"/>
                  </a:cubicBezTo>
                  <a:cubicBezTo>
                    <a:pt x="128" y="97"/>
                    <a:pt x="126" y="97"/>
                    <a:pt x="125" y="97"/>
                  </a:cubicBezTo>
                  <a:cubicBezTo>
                    <a:pt x="125" y="97"/>
                    <a:pt x="124" y="99"/>
                    <a:pt x="123" y="99"/>
                  </a:cubicBezTo>
                  <a:cubicBezTo>
                    <a:pt x="123" y="99"/>
                    <a:pt x="121" y="98"/>
                    <a:pt x="121" y="99"/>
                  </a:cubicBezTo>
                  <a:cubicBezTo>
                    <a:pt x="120" y="99"/>
                    <a:pt x="119" y="100"/>
                    <a:pt x="118" y="101"/>
                  </a:cubicBezTo>
                  <a:cubicBezTo>
                    <a:pt x="118" y="102"/>
                    <a:pt x="118" y="104"/>
                    <a:pt x="117" y="104"/>
                  </a:cubicBezTo>
                  <a:cubicBezTo>
                    <a:pt x="117" y="105"/>
                    <a:pt x="117" y="106"/>
                    <a:pt x="118" y="107"/>
                  </a:cubicBezTo>
                  <a:cubicBezTo>
                    <a:pt x="118" y="108"/>
                    <a:pt x="118" y="109"/>
                    <a:pt x="118" y="110"/>
                  </a:cubicBezTo>
                  <a:cubicBezTo>
                    <a:pt x="117" y="111"/>
                    <a:pt x="115" y="112"/>
                    <a:pt x="114" y="113"/>
                  </a:cubicBezTo>
                  <a:cubicBezTo>
                    <a:pt x="113" y="114"/>
                    <a:pt x="111" y="116"/>
                    <a:pt x="110" y="116"/>
                  </a:cubicBezTo>
                  <a:cubicBezTo>
                    <a:pt x="109" y="116"/>
                    <a:pt x="108" y="115"/>
                    <a:pt x="108" y="114"/>
                  </a:cubicBezTo>
                  <a:cubicBezTo>
                    <a:pt x="108" y="113"/>
                    <a:pt x="108" y="112"/>
                    <a:pt x="108" y="111"/>
                  </a:cubicBezTo>
                  <a:cubicBezTo>
                    <a:pt x="108" y="111"/>
                    <a:pt x="109" y="110"/>
                    <a:pt x="109" y="110"/>
                  </a:cubicBezTo>
                  <a:cubicBezTo>
                    <a:pt x="110" y="109"/>
                    <a:pt x="111" y="109"/>
                    <a:pt x="111" y="109"/>
                  </a:cubicBezTo>
                  <a:cubicBezTo>
                    <a:pt x="111" y="109"/>
                    <a:pt x="112" y="107"/>
                    <a:pt x="112" y="107"/>
                  </a:cubicBezTo>
                  <a:cubicBezTo>
                    <a:pt x="111" y="106"/>
                    <a:pt x="111" y="106"/>
                    <a:pt x="110" y="106"/>
                  </a:cubicBezTo>
                  <a:cubicBezTo>
                    <a:pt x="109" y="105"/>
                    <a:pt x="108" y="106"/>
                    <a:pt x="107" y="107"/>
                  </a:cubicBezTo>
                  <a:cubicBezTo>
                    <a:pt x="107" y="107"/>
                    <a:pt x="105" y="108"/>
                    <a:pt x="105" y="109"/>
                  </a:cubicBezTo>
                  <a:cubicBezTo>
                    <a:pt x="105" y="109"/>
                    <a:pt x="104" y="110"/>
                    <a:pt x="104" y="111"/>
                  </a:cubicBezTo>
                  <a:cubicBezTo>
                    <a:pt x="104" y="112"/>
                    <a:pt x="105" y="113"/>
                    <a:pt x="105" y="114"/>
                  </a:cubicBezTo>
                  <a:cubicBezTo>
                    <a:pt x="105" y="115"/>
                    <a:pt x="104" y="116"/>
                    <a:pt x="103" y="116"/>
                  </a:cubicBezTo>
                  <a:cubicBezTo>
                    <a:pt x="102" y="116"/>
                    <a:pt x="101" y="116"/>
                    <a:pt x="100" y="116"/>
                  </a:cubicBezTo>
                  <a:cubicBezTo>
                    <a:pt x="99" y="115"/>
                    <a:pt x="97" y="115"/>
                    <a:pt x="97" y="114"/>
                  </a:cubicBezTo>
                  <a:cubicBezTo>
                    <a:pt x="97" y="114"/>
                    <a:pt x="96" y="113"/>
                    <a:pt x="96" y="112"/>
                  </a:cubicBezTo>
                  <a:cubicBezTo>
                    <a:pt x="96" y="111"/>
                    <a:pt x="97" y="110"/>
                    <a:pt x="97" y="109"/>
                  </a:cubicBezTo>
                  <a:cubicBezTo>
                    <a:pt x="97" y="108"/>
                    <a:pt x="95" y="108"/>
                    <a:pt x="94" y="108"/>
                  </a:cubicBezTo>
                  <a:cubicBezTo>
                    <a:pt x="93" y="108"/>
                    <a:pt x="92" y="109"/>
                    <a:pt x="91" y="110"/>
                  </a:cubicBezTo>
                  <a:cubicBezTo>
                    <a:pt x="90" y="110"/>
                    <a:pt x="89" y="111"/>
                    <a:pt x="89" y="111"/>
                  </a:cubicBezTo>
                  <a:cubicBezTo>
                    <a:pt x="88" y="112"/>
                    <a:pt x="87" y="113"/>
                    <a:pt x="87" y="114"/>
                  </a:cubicBezTo>
                  <a:cubicBezTo>
                    <a:pt x="86" y="114"/>
                    <a:pt x="85" y="115"/>
                    <a:pt x="85" y="115"/>
                  </a:cubicBezTo>
                  <a:cubicBezTo>
                    <a:pt x="85" y="116"/>
                    <a:pt x="83" y="116"/>
                    <a:pt x="83" y="116"/>
                  </a:cubicBezTo>
                  <a:cubicBezTo>
                    <a:pt x="82" y="116"/>
                    <a:pt x="81" y="115"/>
                    <a:pt x="81" y="115"/>
                  </a:cubicBezTo>
                  <a:cubicBezTo>
                    <a:pt x="80" y="114"/>
                    <a:pt x="80" y="114"/>
                    <a:pt x="79" y="113"/>
                  </a:cubicBezTo>
                  <a:cubicBezTo>
                    <a:pt x="79" y="113"/>
                    <a:pt x="78" y="113"/>
                    <a:pt x="77" y="113"/>
                  </a:cubicBezTo>
                  <a:cubicBezTo>
                    <a:pt x="76" y="113"/>
                    <a:pt x="75" y="114"/>
                    <a:pt x="75" y="114"/>
                  </a:cubicBezTo>
                  <a:cubicBezTo>
                    <a:pt x="74" y="114"/>
                    <a:pt x="73" y="113"/>
                    <a:pt x="73" y="113"/>
                  </a:cubicBezTo>
                  <a:cubicBezTo>
                    <a:pt x="73" y="113"/>
                    <a:pt x="73" y="112"/>
                    <a:pt x="73" y="111"/>
                  </a:cubicBezTo>
                  <a:cubicBezTo>
                    <a:pt x="72" y="111"/>
                    <a:pt x="71" y="110"/>
                    <a:pt x="71" y="110"/>
                  </a:cubicBezTo>
                  <a:cubicBezTo>
                    <a:pt x="70" y="110"/>
                    <a:pt x="70" y="110"/>
                    <a:pt x="69" y="110"/>
                  </a:cubicBezTo>
                  <a:cubicBezTo>
                    <a:pt x="68" y="110"/>
                    <a:pt x="67" y="111"/>
                    <a:pt x="66" y="111"/>
                  </a:cubicBezTo>
                  <a:cubicBezTo>
                    <a:pt x="65" y="110"/>
                    <a:pt x="65" y="109"/>
                    <a:pt x="65" y="109"/>
                  </a:cubicBezTo>
                  <a:cubicBezTo>
                    <a:pt x="65" y="108"/>
                    <a:pt x="65" y="107"/>
                    <a:pt x="65" y="106"/>
                  </a:cubicBezTo>
                  <a:cubicBezTo>
                    <a:pt x="64" y="106"/>
                    <a:pt x="65" y="104"/>
                    <a:pt x="64" y="103"/>
                  </a:cubicBezTo>
                  <a:cubicBezTo>
                    <a:pt x="64" y="103"/>
                    <a:pt x="63" y="102"/>
                    <a:pt x="62" y="101"/>
                  </a:cubicBezTo>
                  <a:cubicBezTo>
                    <a:pt x="61" y="101"/>
                    <a:pt x="59" y="102"/>
                    <a:pt x="58" y="101"/>
                  </a:cubicBezTo>
                  <a:cubicBezTo>
                    <a:pt x="58" y="101"/>
                    <a:pt x="57" y="100"/>
                    <a:pt x="57" y="99"/>
                  </a:cubicBezTo>
                  <a:cubicBezTo>
                    <a:pt x="57" y="98"/>
                    <a:pt x="57" y="97"/>
                    <a:pt x="57" y="96"/>
                  </a:cubicBezTo>
                  <a:cubicBezTo>
                    <a:pt x="57" y="95"/>
                    <a:pt x="56" y="94"/>
                    <a:pt x="56" y="94"/>
                  </a:cubicBezTo>
                  <a:cubicBezTo>
                    <a:pt x="55" y="93"/>
                    <a:pt x="54" y="93"/>
                    <a:pt x="54" y="93"/>
                  </a:cubicBezTo>
                  <a:cubicBezTo>
                    <a:pt x="53" y="93"/>
                    <a:pt x="51" y="93"/>
                    <a:pt x="51" y="93"/>
                  </a:cubicBezTo>
                  <a:cubicBezTo>
                    <a:pt x="50" y="93"/>
                    <a:pt x="49" y="92"/>
                    <a:pt x="49" y="92"/>
                  </a:cubicBezTo>
                  <a:cubicBezTo>
                    <a:pt x="47" y="92"/>
                    <a:pt x="45" y="92"/>
                    <a:pt x="43" y="92"/>
                  </a:cubicBezTo>
                  <a:cubicBezTo>
                    <a:pt x="42" y="92"/>
                    <a:pt x="41" y="91"/>
                    <a:pt x="40" y="91"/>
                  </a:cubicBezTo>
                  <a:cubicBezTo>
                    <a:pt x="39" y="90"/>
                    <a:pt x="37" y="89"/>
                    <a:pt x="36" y="88"/>
                  </a:cubicBezTo>
                  <a:cubicBezTo>
                    <a:pt x="35" y="87"/>
                    <a:pt x="35" y="85"/>
                    <a:pt x="35" y="84"/>
                  </a:cubicBezTo>
                  <a:cubicBezTo>
                    <a:pt x="34" y="82"/>
                    <a:pt x="35" y="80"/>
                    <a:pt x="35" y="78"/>
                  </a:cubicBezTo>
                  <a:cubicBezTo>
                    <a:pt x="34" y="78"/>
                    <a:pt x="33" y="77"/>
                    <a:pt x="33" y="76"/>
                  </a:cubicBezTo>
                  <a:cubicBezTo>
                    <a:pt x="32" y="75"/>
                    <a:pt x="31" y="73"/>
                    <a:pt x="31" y="72"/>
                  </a:cubicBezTo>
                  <a:cubicBezTo>
                    <a:pt x="30" y="72"/>
                    <a:pt x="29" y="71"/>
                    <a:pt x="29" y="70"/>
                  </a:cubicBezTo>
                  <a:cubicBezTo>
                    <a:pt x="28" y="70"/>
                    <a:pt x="26" y="69"/>
                    <a:pt x="25" y="68"/>
                  </a:cubicBezTo>
                  <a:cubicBezTo>
                    <a:pt x="25" y="67"/>
                    <a:pt x="25" y="65"/>
                    <a:pt x="24" y="64"/>
                  </a:cubicBezTo>
                  <a:cubicBezTo>
                    <a:pt x="24" y="64"/>
                    <a:pt x="22" y="62"/>
                    <a:pt x="21" y="61"/>
                  </a:cubicBezTo>
                  <a:cubicBezTo>
                    <a:pt x="20" y="60"/>
                    <a:pt x="20" y="58"/>
                    <a:pt x="19" y="57"/>
                  </a:cubicBezTo>
                  <a:cubicBezTo>
                    <a:pt x="19" y="57"/>
                    <a:pt x="16" y="57"/>
                    <a:pt x="15" y="57"/>
                  </a:cubicBezTo>
                  <a:cubicBezTo>
                    <a:pt x="14" y="56"/>
                    <a:pt x="13" y="56"/>
                    <a:pt x="12" y="56"/>
                  </a:cubicBezTo>
                  <a:cubicBezTo>
                    <a:pt x="12" y="55"/>
                    <a:pt x="11" y="54"/>
                    <a:pt x="11" y="53"/>
                  </a:cubicBezTo>
                  <a:cubicBezTo>
                    <a:pt x="10" y="52"/>
                    <a:pt x="10" y="49"/>
                    <a:pt x="9" y="48"/>
                  </a:cubicBezTo>
                  <a:cubicBezTo>
                    <a:pt x="9" y="47"/>
                    <a:pt x="7" y="45"/>
                    <a:pt x="6" y="44"/>
                  </a:cubicBezTo>
                  <a:cubicBezTo>
                    <a:pt x="6" y="43"/>
                    <a:pt x="5" y="41"/>
                    <a:pt x="5" y="41"/>
                  </a:cubicBezTo>
                  <a:cubicBezTo>
                    <a:pt x="4" y="40"/>
                    <a:pt x="2" y="39"/>
                    <a:pt x="2" y="39"/>
                  </a:cubicBezTo>
                  <a:cubicBezTo>
                    <a:pt x="1" y="38"/>
                    <a:pt x="1" y="36"/>
                    <a:pt x="1" y="35"/>
                  </a:cubicBezTo>
                  <a:cubicBezTo>
                    <a:pt x="1" y="34"/>
                    <a:pt x="0" y="32"/>
                    <a:pt x="1" y="31"/>
                  </a:cubicBezTo>
                  <a:cubicBezTo>
                    <a:pt x="2" y="31"/>
                    <a:pt x="3" y="32"/>
                    <a:pt x="4" y="32"/>
                  </a:cubicBezTo>
                  <a:cubicBezTo>
                    <a:pt x="4" y="32"/>
                    <a:pt x="5" y="32"/>
                    <a:pt x="5" y="32"/>
                  </a:cubicBezTo>
                  <a:cubicBezTo>
                    <a:pt x="6" y="32"/>
                    <a:pt x="6" y="31"/>
                    <a:pt x="6" y="30"/>
                  </a:cubicBezTo>
                  <a:cubicBezTo>
                    <a:pt x="7" y="30"/>
                    <a:pt x="8" y="30"/>
                    <a:pt x="8" y="30"/>
                  </a:cubicBezTo>
                  <a:cubicBezTo>
                    <a:pt x="9" y="29"/>
                    <a:pt x="10" y="29"/>
                    <a:pt x="11" y="29"/>
                  </a:cubicBezTo>
                  <a:cubicBezTo>
                    <a:pt x="11" y="28"/>
                    <a:pt x="11" y="27"/>
                    <a:pt x="12" y="26"/>
                  </a:cubicBezTo>
                  <a:cubicBezTo>
                    <a:pt x="12" y="26"/>
                    <a:pt x="13" y="25"/>
                    <a:pt x="13" y="26"/>
                  </a:cubicBezTo>
                  <a:cubicBezTo>
                    <a:pt x="14" y="26"/>
                    <a:pt x="15" y="27"/>
                    <a:pt x="15" y="27"/>
                  </a:cubicBezTo>
                  <a:cubicBezTo>
                    <a:pt x="16" y="27"/>
                    <a:pt x="18" y="26"/>
                    <a:pt x="18" y="26"/>
                  </a:cubicBezTo>
                  <a:cubicBezTo>
                    <a:pt x="18" y="25"/>
                    <a:pt x="18" y="24"/>
                    <a:pt x="18" y="24"/>
                  </a:cubicBezTo>
                  <a:cubicBezTo>
                    <a:pt x="17" y="23"/>
                    <a:pt x="17" y="22"/>
                    <a:pt x="17" y="22"/>
                  </a:cubicBezTo>
                  <a:cubicBezTo>
                    <a:pt x="17" y="21"/>
                    <a:pt x="16" y="20"/>
                    <a:pt x="16" y="20"/>
                  </a:cubicBezTo>
                  <a:cubicBezTo>
                    <a:pt x="16" y="19"/>
                    <a:pt x="17" y="18"/>
                    <a:pt x="17" y="18"/>
                  </a:cubicBezTo>
                  <a:cubicBezTo>
                    <a:pt x="17" y="17"/>
                    <a:pt x="18" y="16"/>
                    <a:pt x="18" y="15"/>
                  </a:cubicBezTo>
                  <a:cubicBezTo>
                    <a:pt x="19" y="15"/>
                    <a:pt x="20" y="14"/>
                    <a:pt x="20" y="14"/>
                  </a:cubicBezTo>
                  <a:cubicBezTo>
                    <a:pt x="21" y="13"/>
                    <a:pt x="22" y="13"/>
                    <a:pt x="23" y="14"/>
                  </a:cubicBezTo>
                  <a:cubicBezTo>
                    <a:pt x="24" y="14"/>
                    <a:pt x="25" y="15"/>
                    <a:pt x="26" y="15"/>
                  </a:cubicBezTo>
                  <a:cubicBezTo>
                    <a:pt x="26" y="16"/>
                    <a:pt x="28" y="16"/>
                    <a:pt x="28" y="17"/>
                  </a:cubicBezTo>
                  <a:cubicBezTo>
                    <a:pt x="29" y="17"/>
                    <a:pt x="30" y="17"/>
                    <a:pt x="31" y="17"/>
                  </a:cubicBezTo>
                  <a:cubicBezTo>
                    <a:pt x="31" y="17"/>
                    <a:pt x="33" y="16"/>
                    <a:pt x="34" y="16"/>
                  </a:cubicBezTo>
                  <a:cubicBezTo>
                    <a:pt x="35" y="16"/>
                    <a:pt x="37" y="17"/>
                    <a:pt x="38" y="17"/>
                  </a:cubicBezTo>
                  <a:cubicBezTo>
                    <a:pt x="39" y="17"/>
                    <a:pt x="40" y="17"/>
                    <a:pt x="41" y="17"/>
                  </a:cubicBezTo>
                  <a:cubicBezTo>
                    <a:pt x="42" y="17"/>
                    <a:pt x="43" y="16"/>
                    <a:pt x="44" y="16"/>
                  </a:cubicBezTo>
                  <a:cubicBezTo>
                    <a:pt x="44" y="16"/>
                    <a:pt x="46" y="16"/>
                    <a:pt x="46" y="16"/>
                  </a:cubicBezTo>
                  <a:cubicBezTo>
                    <a:pt x="47" y="16"/>
                    <a:pt x="48" y="14"/>
                    <a:pt x="48" y="14"/>
                  </a:cubicBezTo>
                  <a:cubicBezTo>
                    <a:pt x="49" y="13"/>
                    <a:pt x="49" y="12"/>
                    <a:pt x="49" y="11"/>
                  </a:cubicBezTo>
                  <a:cubicBezTo>
                    <a:pt x="50" y="10"/>
                    <a:pt x="52" y="9"/>
                    <a:pt x="53" y="8"/>
                  </a:cubicBezTo>
                  <a:cubicBezTo>
                    <a:pt x="53" y="7"/>
                    <a:pt x="55" y="5"/>
                    <a:pt x="56" y="5"/>
                  </a:cubicBezTo>
                  <a:cubicBezTo>
                    <a:pt x="57" y="4"/>
                    <a:pt x="59" y="3"/>
                    <a:pt x="61" y="2"/>
                  </a:cubicBezTo>
                  <a:cubicBezTo>
                    <a:pt x="61" y="2"/>
                    <a:pt x="63" y="1"/>
                    <a:pt x="64" y="0"/>
                  </a:cubicBezTo>
                  <a:cubicBezTo>
                    <a:pt x="65" y="1"/>
                    <a:pt x="65" y="1"/>
                    <a:pt x="65" y="1"/>
                  </a:cubicBezTo>
                  <a:cubicBezTo>
                    <a:pt x="66" y="2"/>
                    <a:pt x="66" y="3"/>
                    <a:pt x="67" y="4"/>
                  </a:cubicBezTo>
                  <a:cubicBezTo>
                    <a:pt x="67" y="5"/>
                    <a:pt x="67" y="6"/>
                    <a:pt x="68" y="7"/>
                  </a:cubicBezTo>
                  <a:cubicBezTo>
                    <a:pt x="68" y="7"/>
                    <a:pt x="69" y="7"/>
                    <a:pt x="70" y="8"/>
                  </a:cubicBezTo>
                  <a:cubicBezTo>
                    <a:pt x="70" y="8"/>
                    <a:pt x="72" y="8"/>
                    <a:pt x="73" y="8"/>
                  </a:cubicBezTo>
                  <a:cubicBezTo>
                    <a:pt x="73" y="8"/>
                    <a:pt x="74" y="8"/>
                    <a:pt x="74" y="8"/>
                  </a:cubicBezTo>
                  <a:cubicBezTo>
                    <a:pt x="75" y="9"/>
                    <a:pt x="75" y="10"/>
                    <a:pt x="76" y="11"/>
                  </a:cubicBezTo>
                  <a:cubicBezTo>
                    <a:pt x="76" y="11"/>
                    <a:pt x="78" y="11"/>
                    <a:pt x="78" y="11"/>
                  </a:cubicBezTo>
                  <a:cubicBezTo>
                    <a:pt x="79" y="11"/>
                    <a:pt x="80" y="11"/>
                    <a:pt x="81" y="11"/>
                  </a:cubicBezTo>
                  <a:cubicBezTo>
                    <a:pt x="82" y="11"/>
                    <a:pt x="83" y="11"/>
                    <a:pt x="84" y="11"/>
                  </a:cubicBezTo>
                  <a:cubicBezTo>
                    <a:pt x="84" y="11"/>
                    <a:pt x="85" y="12"/>
                    <a:pt x="85" y="12"/>
                  </a:cubicBezTo>
                  <a:cubicBezTo>
                    <a:pt x="85" y="13"/>
                    <a:pt x="86" y="14"/>
                    <a:pt x="85" y="14"/>
                  </a:cubicBezTo>
                  <a:cubicBezTo>
                    <a:pt x="85" y="15"/>
                    <a:pt x="85" y="16"/>
                    <a:pt x="84" y="16"/>
                  </a:cubicBezTo>
                  <a:cubicBezTo>
                    <a:pt x="84" y="17"/>
                    <a:pt x="82" y="17"/>
                    <a:pt x="82" y="17"/>
                  </a:cubicBezTo>
                  <a:cubicBezTo>
                    <a:pt x="81" y="17"/>
                    <a:pt x="80" y="17"/>
                    <a:pt x="80" y="17"/>
                  </a:cubicBezTo>
                  <a:cubicBezTo>
                    <a:pt x="80" y="18"/>
                    <a:pt x="80" y="19"/>
                    <a:pt x="80" y="20"/>
                  </a:cubicBezTo>
                  <a:cubicBezTo>
                    <a:pt x="80" y="20"/>
                    <a:pt x="79" y="21"/>
                    <a:pt x="79" y="22"/>
                  </a:cubicBezTo>
                  <a:cubicBezTo>
                    <a:pt x="78" y="23"/>
                    <a:pt x="78" y="25"/>
                    <a:pt x="77" y="26"/>
                  </a:cubicBezTo>
                  <a:cubicBezTo>
                    <a:pt x="77" y="27"/>
                    <a:pt x="76" y="29"/>
                    <a:pt x="75" y="30"/>
                  </a:cubicBezTo>
                  <a:cubicBezTo>
                    <a:pt x="75" y="31"/>
                    <a:pt x="73" y="32"/>
                    <a:pt x="73" y="33"/>
                  </a:cubicBezTo>
                  <a:cubicBezTo>
                    <a:pt x="73" y="34"/>
                    <a:pt x="73" y="36"/>
                    <a:pt x="73" y="37"/>
                  </a:cubicBezTo>
                  <a:cubicBezTo>
                    <a:pt x="73" y="37"/>
                    <a:pt x="74" y="39"/>
                    <a:pt x="75" y="40"/>
                  </a:cubicBezTo>
                  <a:cubicBezTo>
                    <a:pt x="75" y="41"/>
                    <a:pt x="76" y="42"/>
                    <a:pt x="77" y="43"/>
                  </a:cubicBezTo>
                  <a:cubicBezTo>
                    <a:pt x="78" y="44"/>
                    <a:pt x="79" y="46"/>
                    <a:pt x="80" y="46"/>
                  </a:cubicBezTo>
                  <a:cubicBezTo>
                    <a:pt x="81" y="47"/>
                    <a:pt x="82" y="48"/>
                    <a:pt x="83" y="48"/>
                  </a:cubicBezTo>
                  <a:cubicBezTo>
                    <a:pt x="84" y="49"/>
                    <a:pt x="85" y="49"/>
                    <a:pt x="86" y="49"/>
                  </a:cubicBezTo>
                  <a:cubicBezTo>
                    <a:pt x="86" y="49"/>
                    <a:pt x="88" y="48"/>
                    <a:pt x="89" y="47"/>
                  </a:cubicBezTo>
                  <a:cubicBezTo>
                    <a:pt x="89" y="47"/>
                    <a:pt x="90" y="47"/>
                    <a:pt x="90" y="47"/>
                  </a:cubicBezTo>
                  <a:cubicBezTo>
                    <a:pt x="91" y="46"/>
                    <a:pt x="94" y="45"/>
                    <a:pt x="95" y="45"/>
                  </a:cubicBezTo>
                  <a:cubicBezTo>
                    <a:pt x="96" y="44"/>
                    <a:pt x="98" y="43"/>
                    <a:pt x="99" y="42"/>
                  </a:cubicBezTo>
                  <a:cubicBezTo>
                    <a:pt x="100" y="42"/>
                    <a:pt x="100" y="41"/>
                    <a:pt x="101" y="41"/>
                  </a:cubicBezTo>
                  <a:cubicBezTo>
                    <a:pt x="101" y="41"/>
                    <a:pt x="100" y="40"/>
                    <a:pt x="101" y="40"/>
                  </a:cubicBezTo>
                  <a:cubicBezTo>
                    <a:pt x="101" y="39"/>
                    <a:pt x="102" y="39"/>
                    <a:pt x="102" y="39"/>
                  </a:cubicBezTo>
                  <a:cubicBezTo>
                    <a:pt x="103" y="39"/>
                    <a:pt x="104" y="40"/>
                    <a:pt x="104" y="40"/>
                  </a:cubicBezTo>
                  <a:cubicBezTo>
                    <a:pt x="105" y="40"/>
                    <a:pt x="106" y="41"/>
                    <a:pt x="107" y="41"/>
                  </a:cubicBezTo>
                  <a:cubicBezTo>
                    <a:pt x="107" y="41"/>
                    <a:pt x="107" y="42"/>
                    <a:pt x="107" y="42"/>
                  </a:cubicBezTo>
                  <a:cubicBezTo>
                    <a:pt x="108" y="43"/>
                    <a:pt x="109" y="44"/>
                    <a:pt x="109" y="45"/>
                  </a:cubicBezTo>
                  <a:cubicBezTo>
                    <a:pt x="110" y="45"/>
                    <a:pt x="111" y="46"/>
                    <a:pt x="111" y="46"/>
                  </a:cubicBezTo>
                  <a:cubicBezTo>
                    <a:pt x="112" y="46"/>
                    <a:pt x="112" y="47"/>
                    <a:pt x="112" y="48"/>
                  </a:cubicBezTo>
                  <a:cubicBezTo>
                    <a:pt x="112" y="48"/>
                    <a:pt x="111" y="49"/>
                    <a:pt x="111" y="50"/>
                  </a:cubicBezTo>
                  <a:cubicBezTo>
                    <a:pt x="110" y="50"/>
                    <a:pt x="110" y="51"/>
                    <a:pt x="110" y="52"/>
                  </a:cubicBezTo>
                  <a:cubicBezTo>
                    <a:pt x="109" y="53"/>
                    <a:pt x="109" y="55"/>
                    <a:pt x="110" y="56"/>
                  </a:cubicBezTo>
                  <a:cubicBezTo>
                    <a:pt x="110" y="57"/>
                    <a:pt x="110" y="58"/>
                    <a:pt x="111" y="59"/>
                  </a:cubicBezTo>
                  <a:cubicBezTo>
                    <a:pt x="111" y="60"/>
                    <a:pt x="114" y="60"/>
                    <a:pt x="115" y="60"/>
                  </a:cubicBezTo>
                  <a:cubicBezTo>
                    <a:pt x="115" y="60"/>
                    <a:pt x="116" y="60"/>
                    <a:pt x="117" y="60"/>
                  </a:cubicBezTo>
                  <a:cubicBezTo>
                    <a:pt x="117" y="60"/>
                    <a:pt x="119" y="62"/>
                    <a:pt x="119" y="63"/>
                  </a:cubicBezTo>
                  <a:cubicBezTo>
                    <a:pt x="119" y="63"/>
                    <a:pt x="119" y="65"/>
                    <a:pt x="119" y="66"/>
                  </a:cubicBezTo>
                  <a:cubicBezTo>
                    <a:pt x="119" y="67"/>
                    <a:pt x="119" y="69"/>
                    <a:pt x="119" y="70"/>
                  </a:cubicBezTo>
                  <a:cubicBezTo>
                    <a:pt x="120" y="70"/>
                    <a:pt x="121" y="71"/>
                    <a:pt x="122" y="71"/>
                  </a:cubicBezTo>
                  <a:cubicBezTo>
                    <a:pt x="123" y="71"/>
                    <a:pt x="124" y="71"/>
                    <a:pt x="124" y="70"/>
                  </a:cubicBezTo>
                  <a:cubicBezTo>
                    <a:pt x="125" y="70"/>
                    <a:pt x="125" y="68"/>
                    <a:pt x="126" y="68"/>
                  </a:cubicBezTo>
                  <a:cubicBezTo>
                    <a:pt x="126" y="68"/>
                    <a:pt x="128" y="68"/>
                    <a:pt x="128" y="68"/>
                  </a:cubicBezTo>
                  <a:cubicBezTo>
                    <a:pt x="128" y="68"/>
                    <a:pt x="129" y="68"/>
                    <a:pt x="129" y="68"/>
                  </a:cubicBezTo>
                  <a:cubicBezTo>
                    <a:pt x="129" y="69"/>
                    <a:pt x="129" y="69"/>
                    <a:pt x="129" y="69"/>
                  </a:cubicBezTo>
                  <a:cubicBezTo>
                    <a:pt x="129" y="70"/>
                    <a:pt x="129" y="71"/>
                    <a:pt x="129" y="71"/>
                  </a:cubicBezTo>
                  <a:cubicBezTo>
                    <a:pt x="130" y="71"/>
                    <a:pt x="129" y="73"/>
                    <a:pt x="129" y="73"/>
                  </a:cubicBezTo>
                  <a:cubicBezTo>
                    <a:pt x="129" y="73"/>
                    <a:pt x="127" y="73"/>
                    <a:pt x="127" y="73"/>
                  </a:cubicBezTo>
                  <a:cubicBezTo>
                    <a:pt x="126" y="73"/>
                    <a:pt x="125" y="73"/>
                    <a:pt x="125" y="74"/>
                  </a:cubicBezTo>
                  <a:cubicBezTo>
                    <a:pt x="125" y="74"/>
                    <a:pt x="125" y="75"/>
                    <a:pt x="125" y="76"/>
                  </a:cubicBezTo>
                  <a:cubicBezTo>
                    <a:pt x="126" y="76"/>
                    <a:pt x="127" y="76"/>
                    <a:pt x="127" y="77"/>
                  </a:cubicBezTo>
                  <a:cubicBezTo>
                    <a:pt x="128" y="77"/>
                    <a:pt x="129" y="77"/>
                    <a:pt x="129" y="78"/>
                  </a:cubicBezTo>
                  <a:cubicBezTo>
                    <a:pt x="130" y="79"/>
                    <a:pt x="129" y="80"/>
                    <a:pt x="129" y="81"/>
                  </a:cubicBezTo>
                  <a:cubicBezTo>
                    <a:pt x="129" y="81"/>
                    <a:pt x="130" y="82"/>
                    <a:pt x="131" y="82"/>
                  </a:cubicBezTo>
                  <a:cubicBezTo>
                    <a:pt x="131" y="82"/>
                    <a:pt x="131" y="81"/>
                    <a:pt x="132" y="81"/>
                  </a:cubicBezTo>
                  <a:cubicBezTo>
                    <a:pt x="132" y="81"/>
                    <a:pt x="133" y="82"/>
                    <a:pt x="134" y="82"/>
                  </a:cubicBezTo>
                  <a:close/>
                  <a:moveTo>
                    <a:pt x="66" y="60"/>
                  </a:moveTo>
                  <a:cubicBezTo>
                    <a:pt x="67" y="60"/>
                    <a:pt x="66" y="58"/>
                    <a:pt x="66" y="57"/>
                  </a:cubicBezTo>
                  <a:cubicBezTo>
                    <a:pt x="66" y="56"/>
                    <a:pt x="66" y="54"/>
                    <a:pt x="66" y="53"/>
                  </a:cubicBezTo>
                  <a:cubicBezTo>
                    <a:pt x="66" y="53"/>
                    <a:pt x="65" y="52"/>
                    <a:pt x="65" y="51"/>
                  </a:cubicBezTo>
                  <a:cubicBezTo>
                    <a:pt x="65" y="51"/>
                    <a:pt x="65" y="50"/>
                    <a:pt x="65" y="49"/>
                  </a:cubicBezTo>
                  <a:cubicBezTo>
                    <a:pt x="65" y="49"/>
                    <a:pt x="65" y="48"/>
                    <a:pt x="65" y="48"/>
                  </a:cubicBezTo>
                  <a:cubicBezTo>
                    <a:pt x="65" y="47"/>
                    <a:pt x="64" y="47"/>
                    <a:pt x="63" y="46"/>
                  </a:cubicBezTo>
                  <a:cubicBezTo>
                    <a:pt x="63" y="46"/>
                    <a:pt x="63" y="44"/>
                    <a:pt x="63" y="44"/>
                  </a:cubicBezTo>
                  <a:cubicBezTo>
                    <a:pt x="63" y="43"/>
                    <a:pt x="63" y="43"/>
                    <a:pt x="62" y="43"/>
                  </a:cubicBezTo>
                  <a:cubicBezTo>
                    <a:pt x="62" y="42"/>
                    <a:pt x="61" y="42"/>
                    <a:pt x="60" y="42"/>
                  </a:cubicBezTo>
                  <a:cubicBezTo>
                    <a:pt x="60" y="41"/>
                    <a:pt x="60" y="41"/>
                    <a:pt x="59" y="41"/>
                  </a:cubicBezTo>
                  <a:cubicBezTo>
                    <a:pt x="59" y="40"/>
                    <a:pt x="59" y="38"/>
                    <a:pt x="58" y="38"/>
                  </a:cubicBezTo>
                  <a:cubicBezTo>
                    <a:pt x="58" y="37"/>
                    <a:pt x="57" y="37"/>
                    <a:pt x="56" y="37"/>
                  </a:cubicBezTo>
                  <a:cubicBezTo>
                    <a:pt x="56" y="36"/>
                    <a:pt x="55" y="35"/>
                    <a:pt x="55" y="35"/>
                  </a:cubicBezTo>
                  <a:cubicBezTo>
                    <a:pt x="55" y="35"/>
                    <a:pt x="55" y="34"/>
                    <a:pt x="55" y="34"/>
                  </a:cubicBezTo>
                  <a:cubicBezTo>
                    <a:pt x="56" y="33"/>
                    <a:pt x="57" y="33"/>
                    <a:pt x="57" y="33"/>
                  </a:cubicBezTo>
                  <a:cubicBezTo>
                    <a:pt x="58" y="32"/>
                    <a:pt x="58" y="32"/>
                    <a:pt x="58" y="31"/>
                  </a:cubicBezTo>
                  <a:cubicBezTo>
                    <a:pt x="58" y="31"/>
                    <a:pt x="58" y="29"/>
                    <a:pt x="57" y="29"/>
                  </a:cubicBezTo>
                  <a:cubicBezTo>
                    <a:pt x="57" y="29"/>
                    <a:pt x="56" y="28"/>
                    <a:pt x="56" y="28"/>
                  </a:cubicBezTo>
                  <a:cubicBezTo>
                    <a:pt x="55" y="28"/>
                    <a:pt x="55" y="29"/>
                    <a:pt x="55" y="29"/>
                  </a:cubicBezTo>
                  <a:cubicBezTo>
                    <a:pt x="54" y="29"/>
                    <a:pt x="52" y="29"/>
                    <a:pt x="52" y="28"/>
                  </a:cubicBezTo>
                  <a:cubicBezTo>
                    <a:pt x="52" y="28"/>
                    <a:pt x="53" y="27"/>
                    <a:pt x="54" y="26"/>
                  </a:cubicBezTo>
                  <a:cubicBezTo>
                    <a:pt x="54" y="26"/>
                    <a:pt x="55" y="25"/>
                    <a:pt x="55" y="24"/>
                  </a:cubicBezTo>
                  <a:cubicBezTo>
                    <a:pt x="55" y="24"/>
                    <a:pt x="56" y="23"/>
                    <a:pt x="56" y="22"/>
                  </a:cubicBezTo>
                  <a:cubicBezTo>
                    <a:pt x="56" y="22"/>
                    <a:pt x="55" y="20"/>
                    <a:pt x="54" y="20"/>
                  </a:cubicBezTo>
                  <a:cubicBezTo>
                    <a:pt x="54" y="20"/>
                    <a:pt x="52" y="21"/>
                    <a:pt x="52" y="21"/>
                  </a:cubicBezTo>
                  <a:cubicBezTo>
                    <a:pt x="51" y="20"/>
                    <a:pt x="49" y="19"/>
                    <a:pt x="49" y="19"/>
                  </a:cubicBezTo>
                  <a:cubicBezTo>
                    <a:pt x="48" y="19"/>
                    <a:pt x="46" y="19"/>
                    <a:pt x="45" y="19"/>
                  </a:cubicBezTo>
                  <a:cubicBezTo>
                    <a:pt x="45" y="19"/>
                    <a:pt x="44" y="18"/>
                    <a:pt x="43" y="18"/>
                  </a:cubicBezTo>
                  <a:cubicBezTo>
                    <a:pt x="43" y="19"/>
                    <a:pt x="42" y="19"/>
                    <a:pt x="41" y="19"/>
                  </a:cubicBezTo>
                  <a:cubicBezTo>
                    <a:pt x="40" y="20"/>
                    <a:pt x="39" y="19"/>
                    <a:pt x="38" y="20"/>
                  </a:cubicBezTo>
                  <a:cubicBezTo>
                    <a:pt x="37" y="20"/>
                    <a:pt x="36" y="21"/>
                    <a:pt x="35" y="21"/>
                  </a:cubicBezTo>
                  <a:cubicBezTo>
                    <a:pt x="35" y="22"/>
                    <a:pt x="34" y="23"/>
                    <a:pt x="33" y="23"/>
                  </a:cubicBezTo>
                  <a:cubicBezTo>
                    <a:pt x="33" y="24"/>
                    <a:pt x="32" y="24"/>
                    <a:pt x="31" y="24"/>
                  </a:cubicBezTo>
                  <a:cubicBezTo>
                    <a:pt x="30" y="25"/>
                    <a:pt x="29" y="24"/>
                    <a:pt x="28" y="25"/>
                  </a:cubicBezTo>
                  <a:cubicBezTo>
                    <a:pt x="27" y="25"/>
                    <a:pt x="26" y="25"/>
                    <a:pt x="26" y="26"/>
                  </a:cubicBezTo>
                  <a:cubicBezTo>
                    <a:pt x="25" y="26"/>
                    <a:pt x="25" y="26"/>
                    <a:pt x="25" y="27"/>
                  </a:cubicBezTo>
                  <a:cubicBezTo>
                    <a:pt x="25" y="27"/>
                    <a:pt x="26" y="27"/>
                    <a:pt x="26" y="27"/>
                  </a:cubicBezTo>
                  <a:cubicBezTo>
                    <a:pt x="27" y="27"/>
                    <a:pt x="28" y="26"/>
                    <a:pt x="28" y="27"/>
                  </a:cubicBezTo>
                  <a:cubicBezTo>
                    <a:pt x="28" y="27"/>
                    <a:pt x="28" y="27"/>
                    <a:pt x="28" y="27"/>
                  </a:cubicBezTo>
                  <a:cubicBezTo>
                    <a:pt x="28" y="28"/>
                    <a:pt x="27" y="28"/>
                    <a:pt x="27" y="28"/>
                  </a:cubicBezTo>
                  <a:cubicBezTo>
                    <a:pt x="26" y="29"/>
                    <a:pt x="25" y="28"/>
                    <a:pt x="25" y="29"/>
                  </a:cubicBezTo>
                  <a:cubicBezTo>
                    <a:pt x="25" y="29"/>
                    <a:pt x="24" y="30"/>
                    <a:pt x="23" y="30"/>
                  </a:cubicBezTo>
                  <a:cubicBezTo>
                    <a:pt x="23" y="30"/>
                    <a:pt x="22" y="29"/>
                    <a:pt x="22" y="29"/>
                  </a:cubicBezTo>
                  <a:cubicBezTo>
                    <a:pt x="21" y="29"/>
                    <a:pt x="20" y="29"/>
                    <a:pt x="20" y="30"/>
                  </a:cubicBezTo>
                  <a:cubicBezTo>
                    <a:pt x="20" y="30"/>
                    <a:pt x="20" y="31"/>
                    <a:pt x="20" y="31"/>
                  </a:cubicBezTo>
                  <a:cubicBezTo>
                    <a:pt x="20" y="31"/>
                    <a:pt x="21" y="31"/>
                    <a:pt x="21" y="32"/>
                  </a:cubicBezTo>
                  <a:cubicBezTo>
                    <a:pt x="22" y="32"/>
                    <a:pt x="23" y="31"/>
                    <a:pt x="24" y="31"/>
                  </a:cubicBezTo>
                  <a:cubicBezTo>
                    <a:pt x="24" y="31"/>
                    <a:pt x="25" y="31"/>
                    <a:pt x="26" y="31"/>
                  </a:cubicBezTo>
                  <a:cubicBezTo>
                    <a:pt x="26" y="31"/>
                    <a:pt x="28" y="31"/>
                    <a:pt x="28" y="31"/>
                  </a:cubicBezTo>
                  <a:cubicBezTo>
                    <a:pt x="29" y="31"/>
                    <a:pt x="31" y="31"/>
                    <a:pt x="32" y="31"/>
                  </a:cubicBezTo>
                  <a:cubicBezTo>
                    <a:pt x="33" y="31"/>
                    <a:pt x="35" y="31"/>
                    <a:pt x="36" y="31"/>
                  </a:cubicBezTo>
                  <a:cubicBezTo>
                    <a:pt x="36" y="31"/>
                    <a:pt x="38" y="32"/>
                    <a:pt x="38" y="32"/>
                  </a:cubicBezTo>
                  <a:cubicBezTo>
                    <a:pt x="39" y="32"/>
                    <a:pt x="41" y="32"/>
                    <a:pt x="42" y="32"/>
                  </a:cubicBezTo>
                  <a:cubicBezTo>
                    <a:pt x="42" y="32"/>
                    <a:pt x="43" y="33"/>
                    <a:pt x="43" y="34"/>
                  </a:cubicBezTo>
                  <a:cubicBezTo>
                    <a:pt x="44" y="34"/>
                    <a:pt x="44" y="35"/>
                    <a:pt x="45" y="35"/>
                  </a:cubicBezTo>
                  <a:cubicBezTo>
                    <a:pt x="45" y="35"/>
                    <a:pt x="46" y="35"/>
                    <a:pt x="47" y="36"/>
                  </a:cubicBezTo>
                  <a:cubicBezTo>
                    <a:pt x="47" y="36"/>
                    <a:pt x="48" y="37"/>
                    <a:pt x="48" y="37"/>
                  </a:cubicBezTo>
                  <a:cubicBezTo>
                    <a:pt x="48" y="37"/>
                    <a:pt x="48" y="38"/>
                    <a:pt x="48" y="38"/>
                  </a:cubicBezTo>
                  <a:cubicBezTo>
                    <a:pt x="48" y="39"/>
                    <a:pt x="48" y="39"/>
                    <a:pt x="48" y="39"/>
                  </a:cubicBezTo>
                  <a:cubicBezTo>
                    <a:pt x="48" y="40"/>
                    <a:pt x="50" y="40"/>
                    <a:pt x="50" y="40"/>
                  </a:cubicBezTo>
                  <a:cubicBezTo>
                    <a:pt x="51" y="40"/>
                    <a:pt x="51" y="41"/>
                    <a:pt x="52" y="41"/>
                  </a:cubicBezTo>
                  <a:cubicBezTo>
                    <a:pt x="52" y="41"/>
                    <a:pt x="52" y="43"/>
                    <a:pt x="52" y="43"/>
                  </a:cubicBezTo>
                  <a:cubicBezTo>
                    <a:pt x="52" y="43"/>
                    <a:pt x="53" y="44"/>
                    <a:pt x="53" y="44"/>
                  </a:cubicBezTo>
                  <a:cubicBezTo>
                    <a:pt x="54" y="44"/>
                    <a:pt x="55" y="44"/>
                    <a:pt x="56" y="44"/>
                  </a:cubicBezTo>
                  <a:cubicBezTo>
                    <a:pt x="56" y="44"/>
                    <a:pt x="56" y="45"/>
                    <a:pt x="56" y="45"/>
                  </a:cubicBezTo>
                  <a:cubicBezTo>
                    <a:pt x="56" y="46"/>
                    <a:pt x="57" y="47"/>
                    <a:pt x="57" y="47"/>
                  </a:cubicBezTo>
                  <a:cubicBezTo>
                    <a:pt x="58" y="47"/>
                    <a:pt x="59" y="47"/>
                    <a:pt x="59" y="47"/>
                  </a:cubicBezTo>
                  <a:cubicBezTo>
                    <a:pt x="59" y="47"/>
                    <a:pt x="60" y="48"/>
                    <a:pt x="60" y="48"/>
                  </a:cubicBezTo>
                  <a:cubicBezTo>
                    <a:pt x="61" y="48"/>
                    <a:pt x="60" y="49"/>
                    <a:pt x="60" y="50"/>
                  </a:cubicBezTo>
                  <a:cubicBezTo>
                    <a:pt x="60" y="50"/>
                    <a:pt x="60" y="51"/>
                    <a:pt x="60" y="51"/>
                  </a:cubicBezTo>
                  <a:cubicBezTo>
                    <a:pt x="60" y="51"/>
                    <a:pt x="61" y="51"/>
                    <a:pt x="62" y="51"/>
                  </a:cubicBezTo>
                  <a:cubicBezTo>
                    <a:pt x="62" y="51"/>
                    <a:pt x="62" y="51"/>
                    <a:pt x="63" y="51"/>
                  </a:cubicBezTo>
                  <a:cubicBezTo>
                    <a:pt x="63" y="51"/>
                    <a:pt x="63" y="52"/>
                    <a:pt x="63" y="53"/>
                  </a:cubicBezTo>
                  <a:cubicBezTo>
                    <a:pt x="63" y="53"/>
                    <a:pt x="63" y="54"/>
                    <a:pt x="63" y="55"/>
                  </a:cubicBezTo>
                  <a:cubicBezTo>
                    <a:pt x="63" y="55"/>
                    <a:pt x="63" y="56"/>
                    <a:pt x="63" y="56"/>
                  </a:cubicBezTo>
                  <a:cubicBezTo>
                    <a:pt x="63" y="57"/>
                    <a:pt x="64" y="58"/>
                    <a:pt x="64" y="58"/>
                  </a:cubicBezTo>
                  <a:cubicBezTo>
                    <a:pt x="64" y="59"/>
                    <a:pt x="64" y="60"/>
                    <a:pt x="65" y="60"/>
                  </a:cubicBezTo>
                  <a:cubicBezTo>
                    <a:pt x="65" y="60"/>
                    <a:pt x="66" y="61"/>
                    <a:pt x="66" y="60"/>
                  </a:cubicBezTo>
                  <a:close/>
                </a:path>
              </a:pathLst>
            </a:custGeom>
            <a:solidFill>
              <a:srgbClr val="FF7467"/>
            </a:solidFill>
            <a:ln w="6350" cap="flat">
              <a:solidFill>
                <a:schemeClr val="bg2">
                  <a:lumMod val="50000"/>
                  <a:alpha val="4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448" name="Group 447">
            <a:extLst>
              <a:ext uri="{FF2B5EF4-FFF2-40B4-BE49-F238E27FC236}">
                <a16:creationId xmlns:a16="http://schemas.microsoft.com/office/drawing/2014/main" id="{46CABD1B-FF98-4ACD-BD9B-D16D7C642474}"/>
              </a:ext>
            </a:extLst>
          </p:cNvPr>
          <p:cNvGrpSpPr/>
          <p:nvPr/>
        </p:nvGrpSpPr>
        <p:grpSpPr>
          <a:xfrm>
            <a:off x="1802382" y="2542958"/>
            <a:ext cx="2743200" cy="508758"/>
            <a:chOff x="1066801" y="2238247"/>
            <a:chExt cx="2743200" cy="508758"/>
          </a:xfrm>
        </p:grpSpPr>
        <p:sp>
          <p:nvSpPr>
            <p:cNvPr id="449" name="Freeform: Shape 448">
              <a:extLst>
                <a:ext uri="{FF2B5EF4-FFF2-40B4-BE49-F238E27FC236}">
                  <a16:creationId xmlns:a16="http://schemas.microsoft.com/office/drawing/2014/main" id="{1769FA36-3BFB-41B7-A766-7388E7077D0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 name="Text Box 10">
              <a:extLst>
                <a:ext uri="{FF2B5EF4-FFF2-40B4-BE49-F238E27FC236}">
                  <a16:creationId xmlns:a16="http://schemas.microsoft.com/office/drawing/2014/main" id="{11E532EB-5947-41E9-A261-E7DE1E774F5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1" name="Group 450">
            <a:extLst>
              <a:ext uri="{FF2B5EF4-FFF2-40B4-BE49-F238E27FC236}">
                <a16:creationId xmlns:a16="http://schemas.microsoft.com/office/drawing/2014/main" id="{BDE23096-F9DF-4B88-B2A8-97B594778EDA}"/>
              </a:ext>
            </a:extLst>
          </p:cNvPr>
          <p:cNvGrpSpPr/>
          <p:nvPr/>
        </p:nvGrpSpPr>
        <p:grpSpPr>
          <a:xfrm>
            <a:off x="6938383" y="955639"/>
            <a:ext cx="2743200" cy="508758"/>
            <a:chOff x="7772400" y="675620"/>
            <a:chExt cx="2743200" cy="508758"/>
          </a:xfrm>
        </p:grpSpPr>
        <p:sp>
          <p:nvSpPr>
            <p:cNvPr id="452" name="Freeform: Shape 451">
              <a:extLst>
                <a:ext uri="{FF2B5EF4-FFF2-40B4-BE49-F238E27FC236}">
                  <a16:creationId xmlns:a16="http://schemas.microsoft.com/office/drawing/2014/main" id="{BC1BA381-A6CB-44CA-A0CD-B759DE05A58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3" name="Text Box 10">
              <a:extLst>
                <a:ext uri="{FF2B5EF4-FFF2-40B4-BE49-F238E27FC236}">
                  <a16:creationId xmlns:a16="http://schemas.microsoft.com/office/drawing/2014/main" id="{21FA6151-B2BC-4823-969B-9E051A1EDC0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4" name="Group 453">
            <a:extLst>
              <a:ext uri="{FF2B5EF4-FFF2-40B4-BE49-F238E27FC236}">
                <a16:creationId xmlns:a16="http://schemas.microsoft.com/office/drawing/2014/main" id="{FCDAF46A-021E-4FDA-97F1-E065C6443C44}"/>
              </a:ext>
            </a:extLst>
          </p:cNvPr>
          <p:cNvGrpSpPr/>
          <p:nvPr/>
        </p:nvGrpSpPr>
        <p:grpSpPr>
          <a:xfrm>
            <a:off x="7970340" y="3707988"/>
            <a:ext cx="2743200" cy="508758"/>
            <a:chOff x="8831418" y="3906966"/>
            <a:chExt cx="2743200" cy="508758"/>
          </a:xfrm>
        </p:grpSpPr>
        <p:sp>
          <p:nvSpPr>
            <p:cNvPr id="455" name="Freeform: Shape 454">
              <a:extLst>
                <a:ext uri="{FF2B5EF4-FFF2-40B4-BE49-F238E27FC236}">
                  <a16:creationId xmlns:a16="http://schemas.microsoft.com/office/drawing/2014/main" id="{27693A4D-9956-499D-BA46-24E569303146}"/>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6" name="Text Box 10">
              <a:extLst>
                <a:ext uri="{FF2B5EF4-FFF2-40B4-BE49-F238E27FC236}">
                  <a16:creationId xmlns:a16="http://schemas.microsoft.com/office/drawing/2014/main" id="{C4751624-17B1-4246-98B0-DE71FF988619}"/>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7" name="Group 456">
            <a:extLst>
              <a:ext uri="{FF2B5EF4-FFF2-40B4-BE49-F238E27FC236}">
                <a16:creationId xmlns:a16="http://schemas.microsoft.com/office/drawing/2014/main" id="{2EDF5D27-B3E9-4279-B72A-5D7FD9AC5557}"/>
              </a:ext>
            </a:extLst>
          </p:cNvPr>
          <p:cNvGrpSpPr/>
          <p:nvPr/>
        </p:nvGrpSpPr>
        <p:grpSpPr>
          <a:xfrm>
            <a:off x="4300014" y="2241812"/>
            <a:ext cx="1097280" cy="1375905"/>
            <a:chOff x="3564433" y="1937101"/>
            <a:chExt cx="1097280" cy="1375905"/>
          </a:xfrm>
          <a:effectLst>
            <a:outerShdw blurRad="76200" dir="18900000" sy="23000" kx="-1200000" algn="bl" rotWithShape="0">
              <a:prstClr val="black">
                <a:alpha val="13000"/>
              </a:prstClr>
            </a:outerShdw>
          </a:effectLst>
        </p:grpSpPr>
        <p:sp>
          <p:nvSpPr>
            <p:cNvPr id="458" name="Freeform: Shape 457">
              <a:extLst>
                <a:ext uri="{FF2B5EF4-FFF2-40B4-BE49-F238E27FC236}">
                  <a16:creationId xmlns:a16="http://schemas.microsoft.com/office/drawing/2014/main" id="{1B07F3C1-0FED-4562-96E4-AE53B2B9685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9" name="Oval 458">
              <a:extLst>
                <a:ext uri="{FF2B5EF4-FFF2-40B4-BE49-F238E27FC236}">
                  <a16:creationId xmlns:a16="http://schemas.microsoft.com/office/drawing/2014/main" id="{FEA786F3-C59A-4616-823B-6543A2BF81B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0" name="Graphic 26" descr="Hike">
              <a:extLst>
                <a:ext uri="{FF2B5EF4-FFF2-40B4-BE49-F238E27FC236}">
                  <a16:creationId xmlns:a16="http://schemas.microsoft.com/office/drawing/2014/main" id="{C982B0DD-D16E-4E37-A461-E68D758AB014}"/>
                </a:ext>
              </a:extLst>
            </p:cNvPr>
            <p:cNvGrpSpPr>
              <a:grpSpLocks noChangeAspect="1"/>
            </p:cNvGrpSpPr>
            <p:nvPr/>
          </p:nvGrpSpPr>
          <p:grpSpPr>
            <a:xfrm>
              <a:off x="3835579" y="2208930"/>
              <a:ext cx="548640" cy="548640"/>
              <a:chOff x="5638800" y="2971800"/>
              <a:chExt cx="914400" cy="914400"/>
            </a:xfrm>
            <a:solidFill>
              <a:srgbClr val="4D4D4D"/>
            </a:solidFill>
          </p:grpSpPr>
          <p:sp>
            <p:nvSpPr>
              <p:cNvPr id="461" name="Freeform: Shape 460">
                <a:extLst>
                  <a:ext uri="{FF2B5EF4-FFF2-40B4-BE49-F238E27FC236}">
                    <a16:creationId xmlns:a16="http://schemas.microsoft.com/office/drawing/2014/main" id="{2E074F57-9FB8-4505-99E5-87CDEC7D966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62" name="Freeform: Shape 461">
                <a:extLst>
                  <a:ext uri="{FF2B5EF4-FFF2-40B4-BE49-F238E27FC236}">
                    <a16:creationId xmlns:a16="http://schemas.microsoft.com/office/drawing/2014/main" id="{7DFF893A-6DB6-405F-9F26-E439B764854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63" name="Freeform: Shape 462">
                <a:extLst>
                  <a:ext uri="{FF2B5EF4-FFF2-40B4-BE49-F238E27FC236}">
                    <a16:creationId xmlns:a16="http://schemas.microsoft.com/office/drawing/2014/main" id="{9839B446-B620-4D53-94AB-1AB767B98D2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4" name="Group 463">
            <a:extLst>
              <a:ext uri="{FF2B5EF4-FFF2-40B4-BE49-F238E27FC236}">
                <a16:creationId xmlns:a16="http://schemas.microsoft.com/office/drawing/2014/main" id="{F3272545-60D3-428C-B96B-9D80736901D5}"/>
              </a:ext>
            </a:extLst>
          </p:cNvPr>
          <p:cNvGrpSpPr/>
          <p:nvPr/>
        </p:nvGrpSpPr>
        <p:grpSpPr>
          <a:xfrm>
            <a:off x="6172200" y="656714"/>
            <a:ext cx="1097280" cy="1375905"/>
            <a:chOff x="7006217" y="376695"/>
            <a:chExt cx="1097280" cy="1375905"/>
          </a:xfrm>
          <a:effectLst>
            <a:outerShdw blurRad="76200" dir="18900000" sy="23000" kx="-1200000" algn="bl" rotWithShape="0">
              <a:prstClr val="black">
                <a:alpha val="13000"/>
              </a:prstClr>
            </a:outerShdw>
          </a:effectLst>
        </p:grpSpPr>
        <p:sp>
          <p:nvSpPr>
            <p:cNvPr id="465" name="Freeform: Shape 464">
              <a:extLst>
                <a:ext uri="{FF2B5EF4-FFF2-40B4-BE49-F238E27FC236}">
                  <a16:creationId xmlns:a16="http://schemas.microsoft.com/office/drawing/2014/main" id="{0A79448D-B872-4646-B10D-17B089C1D0B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6" name="Oval 465">
              <a:extLst>
                <a:ext uri="{FF2B5EF4-FFF2-40B4-BE49-F238E27FC236}">
                  <a16:creationId xmlns:a16="http://schemas.microsoft.com/office/drawing/2014/main" id="{95D7D973-78A0-448B-9DD6-3BE419C1ECD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67" name="Graphic 466" descr="Tent">
              <a:extLst>
                <a:ext uri="{FF2B5EF4-FFF2-40B4-BE49-F238E27FC236}">
                  <a16:creationId xmlns:a16="http://schemas.microsoft.com/office/drawing/2014/main" id="{B6731986-0071-47A6-AE11-0D97D8464E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468" name="Group 467">
            <a:extLst>
              <a:ext uri="{FF2B5EF4-FFF2-40B4-BE49-F238E27FC236}">
                <a16:creationId xmlns:a16="http://schemas.microsoft.com/office/drawing/2014/main" id="{B46086DF-C404-43FD-9A7F-89A1867B1037}"/>
              </a:ext>
            </a:extLst>
          </p:cNvPr>
          <p:cNvGrpSpPr/>
          <p:nvPr/>
        </p:nvGrpSpPr>
        <p:grpSpPr>
          <a:xfrm>
            <a:off x="6996398" y="3429109"/>
            <a:ext cx="1097280" cy="1375905"/>
            <a:chOff x="7857476" y="3628087"/>
            <a:chExt cx="1097280" cy="1375905"/>
          </a:xfrm>
          <a:effectLst>
            <a:outerShdw blurRad="76200" dir="18900000" sy="23000" kx="-1200000" algn="bl" rotWithShape="0">
              <a:prstClr val="black">
                <a:alpha val="20000"/>
              </a:prstClr>
            </a:outerShdw>
          </a:effectLst>
        </p:grpSpPr>
        <p:sp>
          <p:nvSpPr>
            <p:cNvPr id="469" name="Freeform: Shape 468">
              <a:extLst>
                <a:ext uri="{FF2B5EF4-FFF2-40B4-BE49-F238E27FC236}">
                  <a16:creationId xmlns:a16="http://schemas.microsoft.com/office/drawing/2014/main" id="{13FB3079-D059-464B-9A54-D6CD6BF9BE81}"/>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0" name="Oval 469">
              <a:extLst>
                <a:ext uri="{FF2B5EF4-FFF2-40B4-BE49-F238E27FC236}">
                  <a16:creationId xmlns:a16="http://schemas.microsoft.com/office/drawing/2014/main" id="{B420415F-9AEB-4FBA-82EE-BE68756FFC91}"/>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1" name="Graphic 32" descr="Fishing">
              <a:extLst>
                <a:ext uri="{FF2B5EF4-FFF2-40B4-BE49-F238E27FC236}">
                  <a16:creationId xmlns:a16="http://schemas.microsoft.com/office/drawing/2014/main" id="{708172E1-032B-445D-9B1B-1E77BE4BE039}"/>
                </a:ext>
              </a:extLst>
            </p:cNvPr>
            <p:cNvGrpSpPr>
              <a:grpSpLocks noChangeAspect="1"/>
            </p:cNvGrpSpPr>
            <p:nvPr/>
          </p:nvGrpSpPr>
          <p:grpSpPr>
            <a:xfrm>
              <a:off x="8123014" y="3937616"/>
              <a:ext cx="548640" cy="436504"/>
              <a:chOff x="5681186" y="3099911"/>
              <a:chExt cx="824865" cy="656273"/>
            </a:xfrm>
            <a:solidFill>
              <a:srgbClr val="4D4D4D"/>
            </a:solidFill>
          </p:grpSpPr>
          <p:sp>
            <p:nvSpPr>
              <p:cNvPr id="472" name="Freeform: Shape 471">
                <a:extLst>
                  <a:ext uri="{FF2B5EF4-FFF2-40B4-BE49-F238E27FC236}">
                    <a16:creationId xmlns:a16="http://schemas.microsoft.com/office/drawing/2014/main" id="{186927D2-8448-4891-9455-AC2A0B43D554}"/>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473" name="Freeform: Shape 472">
                <a:extLst>
                  <a:ext uri="{FF2B5EF4-FFF2-40B4-BE49-F238E27FC236}">
                    <a16:creationId xmlns:a16="http://schemas.microsoft.com/office/drawing/2014/main" id="{F537C2C6-EF9A-4047-A223-7CA18C601D35}"/>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474" name="Freeform: Shape 473">
                <a:extLst>
                  <a:ext uri="{FF2B5EF4-FFF2-40B4-BE49-F238E27FC236}">
                    <a16:creationId xmlns:a16="http://schemas.microsoft.com/office/drawing/2014/main" id="{EB0382A9-1301-4B6E-91DE-F7F3BF35F20E}"/>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sp>
        <p:nvSpPr>
          <p:cNvPr id="475" name="TextBox 474">
            <a:extLst>
              <a:ext uri="{FF2B5EF4-FFF2-40B4-BE49-F238E27FC236}">
                <a16:creationId xmlns:a16="http://schemas.microsoft.com/office/drawing/2014/main" id="{93A79D50-6263-4E19-AA7D-3DFD8F03A735}"/>
              </a:ext>
            </a:extLst>
          </p:cNvPr>
          <p:cNvSpPr txBox="1"/>
          <p:nvPr/>
        </p:nvSpPr>
        <p:spPr>
          <a:xfrm>
            <a:off x="7663715" y="1589531"/>
            <a:ext cx="382210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6" name="TextBox 475">
            <a:extLst>
              <a:ext uri="{FF2B5EF4-FFF2-40B4-BE49-F238E27FC236}">
                <a16:creationId xmlns:a16="http://schemas.microsoft.com/office/drawing/2014/main" id="{5D838DA5-A25C-49F3-9EAE-F10DDCC83FDD}"/>
              </a:ext>
            </a:extLst>
          </p:cNvPr>
          <p:cNvSpPr txBox="1"/>
          <p:nvPr/>
        </p:nvSpPr>
        <p:spPr>
          <a:xfrm>
            <a:off x="8881435" y="4342451"/>
            <a:ext cx="3078336"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7" name="TextBox 476">
            <a:extLst>
              <a:ext uri="{FF2B5EF4-FFF2-40B4-BE49-F238E27FC236}">
                <a16:creationId xmlns:a16="http://schemas.microsoft.com/office/drawing/2014/main" id="{CD6F8176-33E9-4E69-ACE1-1865BA62B788}"/>
              </a:ext>
            </a:extLst>
          </p:cNvPr>
          <p:cNvSpPr txBox="1"/>
          <p:nvPr/>
        </p:nvSpPr>
        <p:spPr>
          <a:xfrm>
            <a:off x="364249" y="3310344"/>
            <a:ext cx="382210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78" name="Picture 477">
            <a:hlinkClick r:id="rId4"/>
            <a:extLst>
              <a:ext uri="{FF2B5EF4-FFF2-40B4-BE49-F238E27FC236}">
                <a16:creationId xmlns:a16="http://schemas.microsoft.com/office/drawing/2014/main" id="{2DCCDEC0-33A4-457D-B119-0BAFEC521B7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939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1500" fill="hold"/>
                                        <p:tgtEl>
                                          <p:spTgt spid="65"/>
                                        </p:tgtEl>
                                        <p:attrNameLst>
                                          <p:attrName>ppt_w</p:attrName>
                                        </p:attrNameLst>
                                      </p:cBhvr>
                                      <p:tavLst>
                                        <p:tav tm="0">
                                          <p:val>
                                            <p:fltVal val="0"/>
                                          </p:val>
                                        </p:tav>
                                        <p:tav tm="100000">
                                          <p:val>
                                            <p:strVal val="#ppt_w"/>
                                          </p:val>
                                        </p:tav>
                                      </p:tavLst>
                                    </p:anim>
                                    <p:anim calcmode="lin" valueType="num">
                                      <p:cBhvr>
                                        <p:cTn id="12" dur="1500" fill="hold"/>
                                        <p:tgtEl>
                                          <p:spTgt spid="65"/>
                                        </p:tgtEl>
                                        <p:attrNameLst>
                                          <p:attrName>ppt_h</p:attrName>
                                        </p:attrNameLst>
                                      </p:cBhvr>
                                      <p:tavLst>
                                        <p:tav tm="0">
                                          <p:val>
                                            <p:fltVal val="0"/>
                                          </p:val>
                                        </p:tav>
                                        <p:tav tm="100000">
                                          <p:val>
                                            <p:strVal val="#ppt_h"/>
                                          </p:val>
                                        </p:tav>
                                      </p:tavLst>
                                    </p:anim>
                                    <p:anim calcmode="lin" valueType="num">
                                      <p:cBhvr>
                                        <p:cTn id="13" dur="1500" fill="hold"/>
                                        <p:tgtEl>
                                          <p:spTgt spid="65"/>
                                        </p:tgtEl>
                                        <p:attrNameLst>
                                          <p:attrName>style.rotation</p:attrName>
                                        </p:attrNameLst>
                                      </p:cBhvr>
                                      <p:tavLst>
                                        <p:tav tm="0">
                                          <p:val>
                                            <p:fltVal val="90"/>
                                          </p:val>
                                        </p:tav>
                                        <p:tav tm="100000">
                                          <p:val>
                                            <p:fltVal val="0"/>
                                          </p:val>
                                        </p:tav>
                                      </p:tavLst>
                                    </p:anim>
                                    <p:animEffect transition="in" filter="fade">
                                      <p:cBhvr>
                                        <p:cTn id="14" dur="1500"/>
                                        <p:tgtEl>
                                          <p:spTgt spid="65"/>
                                        </p:tgtEl>
                                      </p:cBhvr>
                                    </p:animEffect>
                                  </p:childTnLst>
                                </p:cTn>
                              </p:par>
                            </p:childTnLst>
                          </p:cTn>
                        </p:par>
                        <p:par>
                          <p:cTn id="15" fill="hold">
                            <p:stCondLst>
                              <p:cond delay="2500"/>
                            </p:stCondLst>
                            <p:childTnLst>
                              <p:par>
                                <p:cTn id="16" presetID="47" presetClass="entr" presetSubtype="0" fill="hold" nodeType="afterEffect">
                                  <p:stCondLst>
                                    <p:cond delay="0"/>
                                  </p:stCondLst>
                                  <p:childTnLst>
                                    <p:set>
                                      <p:cBhvr>
                                        <p:cTn id="17" dur="1" fill="hold">
                                          <p:stCondLst>
                                            <p:cond delay="0"/>
                                          </p:stCondLst>
                                        </p:cTn>
                                        <p:tgtEl>
                                          <p:spTgt spid="457"/>
                                        </p:tgtEl>
                                        <p:attrNameLst>
                                          <p:attrName>style.visibility</p:attrName>
                                        </p:attrNameLst>
                                      </p:cBhvr>
                                      <p:to>
                                        <p:strVal val="visible"/>
                                      </p:to>
                                    </p:set>
                                    <p:animEffect transition="in" filter="fade">
                                      <p:cBhvr>
                                        <p:cTn id="18" dur="1000"/>
                                        <p:tgtEl>
                                          <p:spTgt spid="457"/>
                                        </p:tgtEl>
                                      </p:cBhvr>
                                    </p:animEffect>
                                    <p:anim calcmode="lin" valueType="num">
                                      <p:cBhvr>
                                        <p:cTn id="19" dur="1000" fill="hold"/>
                                        <p:tgtEl>
                                          <p:spTgt spid="457"/>
                                        </p:tgtEl>
                                        <p:attrNameLst>
                                          <p:attrName>ppt_x</p:attrName>
                                        </p:attrNameLst>
                                      </p:cBhvr>
                                      <p:tavLst>
                                        <p:tav tm="0">
                                          <p:val>
                                            <p:strVal val="#ppt_x"/>
                                          </p:val>
                                        </p:tav>
                                        <p:tav tm="100000">
                                          <p:val>
                                            <p:strVal val="#ppt_x"/>
                                          </p:val>
                                        </p:tav>
                                      </p:tavLst>
                                    </p:anim>
                                    <p:anim calcmode="lin" valueType="num">
                                      <p:cBhvr>
                                        <p:cTn id="20" dur="1000" fill="hold"/>
                                        <p:tgtEl>
                                          <p:spTgt spid="457"/>
                                        </p:tgtEl>
                                        <p:attrNameLst>
                                          <p:attrName>ppt_y</p:attrName>
                                        </p:attrNameLst>
                                      </p:cBhvr>
                                      <p:tavLst>
                                        <p:tav tm="0">
                                          <p:val>
                                            <p:strVal val="#ppt_y-.1"/>
                                          </p:val>
                                        </p:tav>
                                        <p:tav tm="100000">
                                          <p:val>
                                            <p:strVal val="#ppt_y"/>
                                          </p:val>
                                        </p:tav>
                                      </p:tavLst>
                                    </p:anim>
                                  </p:childTnLst>
                                </p:cTn>
                              </p:par>
                            </p:childTnLst>
                          </p:cTn>
                        </p:par>
                        <p:par>
                          <p:cTn id="21" fill="hold">
                            <p:stCondLst>
                              <p:cond delay="3500"/>
                            </p:stCondLst>
                            <p:childTnLst>
                              <p:par>
                                <p:cTn id="22" presetID="22" presetClass="entr" presetSubtype="2" fill="hold" nodeType="afterEffect">
                                  <p:stCondLst>
                                    <p:cond delay="0"/>
                                  </p:stCondLst>
                                  <p:childTnLst>
                                    <p:set>
                                      <p:cBhvr>
                                        <p:cTn id="23" dur="1" fill="hold">
                                          <p:stCondLst>
                                            <p:cond delay="0"/>
                                          </p:stCondLst>
                                        </p:cTn>
                                        <p:tgtEl>
                                          <p:spTgt spid="448"/>
                                        </p:tgtEl>
                                        <p:attrNameLst>
                                          <p:attrName>style.visibility</p:attrName>
                                        </p:attrNameLst>
                                      </p:cBhvr>
                                      <p:to>
                                        <p:strVal val="visible"/>
                                      </p:to>
                                    </p:set>
                                    <p:animEffect transition="in" filter="wipe(right)">
                                      <p:cBhvr>
                                        <p:cTn id="24" dur="500"/>
                                        <p:tgtEl>
                                          <p:spTgt spid="448"/>
                                        </p:tgtEl>
                                      </p:cBhvr>
                                    </p:animEffect>
                                  </p:childTnLst>
                                </p:cTn>
                              </p:par>
                            </p:childTnLst>
                          </p:cTn>
                        </p:par>
                        <p:par>
                          <p:cTn id="25" fill="hold">
                            <p:stCondLst>
                              <p:cond delay="4000"/>
                            </p:stCondLst>
                            <p:childTnLst>
                              <p:par>
                                <p:cTn id="26" presetID="42" presetClass="entr" presetSubtype="0" fill="hold" grpId="0" nodeType="afterEffect">
                                  <p:stCondLst>
                                    <p:cond delay="0"/>
                                  </p:stCondLst>
                                  <p:childTnLst>
                                    <p:set>
                                      <p:cBhvr>
                                        <p:cTn id="27" dur="1" fill="hold">
                                          <p:stCondLst>
                                            <p:cond delay="0"/>
                                          </p:stCondLst>
                                        </p:cTn>
                                        <p:tgtEl>
                                          <p:spTgt spid="477"/>
                                        </p:tgtEl>
                                        <p:attrNameLst>
                                          <p:attrName>style.visibility</p:attrName>
                                        </p:attrNameLst>
                                      </p:cBhvr>
                                      <p:to>
                                        <p:strVal val="visible"/>
                                      </p:to>
                                    </p:set>
                                    <p:animEffect transition="in" filter="fade">
                                      <p:cBhvr>
                                        <p:cTn id="28" dur="1000"/>
                                        <p:tgtEl>
                                          <p:spTgt spid="477"/>
                                        </p:tgtEl>
                                      </p:cBhvr>
                                    </p:animEffect>
                                    <p:anim calcmode="lin" valueType="num">
                                      <p:cBhvr>
                                        <p:cTn id="29" dur="1000" fill="hold"/>
                                        <p:tgtEl>
                                          <p:spTgt spid="477"/>
                                        </p:tgtEl>
                                        <p:attrNameLst>
                                          <p:attrName>ppt_x</p:attrName>
                                        </p:attrNameLst>
                                      </p:cBhvr>
                                      <p:tavLst>
                                        <p:tav tm="0">
                                          <p:val>
                                            <p:strVal val="#ppt_x"/>
                                          </p:val>
                                        </p:tav>
                                        <p:tav tm="100000">
                                          <p:val>
                                            <p:strVal val="#ppt_x"/>
                                          </p:val>
                                        </p:tav>
                                      </p:tavLst>
                                    </p:anim>
                                    <p:anim calcmode="lin" valueType="num">
                                      <p:cBhvr>
                                        <p:cTn id="30" dur="1000" fill="hold"/>
                                        <p:tgtEl>
                                          <p:spTgt spid="477"/>
                                        </p:tgtEl>
                                        <p:attrNameLst>
                                          <p:attrName>ppt_y</p:attrName>
                                        </p:attrNameLst>
                                      </p:cBhvr>
                                      <p:tavLst>
                                        <p:tav tm="0">
                                          <p:val>
                                            <p:strVal val="#ppt_y+.1"/>
                                          </p:val>
                                        </p:tav>
                                        <p:tav tm="100000">
                                          <p:val>
                                            <p:strVal val="#ppt_y"/>
                                          </p:val>
                                        </p:tav>
                                      </p:tavLst>
                                    </p:anim>
                                  </p:childTnLst>
                                </p:cTn>
                              </p:par>
                            </p:childTnLst>
                          </p:cTn>
                        </p:par>
                        <p:par>
                          <p:cTn id="31" fill="hold">
                            <p:stCondLst>
                              <p:cond delay="5000"/>
                            </p:stCondLst>
                            <p:childTnLst>
                              <p:par>
                                <p:cTn id="32" presetID="47" presetClass="entr" presetSubtype="0" fill="hold" nodeType="afterEffect">
                                  <p:stCondLst>
                                    <p:cond delay="0"/>
                                  </p:stCondLst>
                                  <p:childTnLst>
                                    <p:set>
                                      <p:cBhvr>
                                        <p:cTn id="33" dur="1" fill="hold">
                                          <p:stCondLst>
                                            <p:cond delay="0"/>
                                          </p:stCondLst>
                                        </p:cTn>
                                        <p:tgtEl>
                                          <p:spTgt spid="464"/>
                                        </p:tgtEl>
                                        <p:attrNameLst>
                                          <p:attrName>style.visibility</p:attrName>
                                        </p:attrNameLst>
                                      </p:cBhvr>
                                      <p:to>
                                        <p:strVal val="visible"/>
                                      </p:to>
                                    </p:set>
                                    <p:animEffect transition="in" filter="fade">
                                      <p:cBhvr>
                                        <p:cTn id="34" dur="1000"/>
                                        <p:tgtEl>
                                          <p:spTgt spid="464"/>
                                        </p:tgtEl>
                                      </p:cBhvr>
                                    </p:animEffect>
                                    <p:anim calcmode="lin" valueType="num">
                                      <p:cBhvr>
                                        <p:cTn id="35" dur="1000" fill="hold"/>
                                        <p:tgtEl>
                                          <p:spTgt spid="464"/>
                                        </p:tgtEl>
                                        <p:attrNameLst>
                                          <p:attrName>ppt_x</p:attrName>
                                        </p:attrNameLst>
                                      </p:cBhvr>
                                      <p:tavLst>
                                        <p:tav tm="0">
                                          <p:val>
                                            <p:strVal val="#ppt_x"/>
                                          </p:val>
                                        </p:tav>
                                        <p:tav tm="100000">
                                          <p:val>
                                            <p:strVal val="#ppt_x"/>
                                          </p:val>
                                        </p:tav>
                                      </p:tavLst>
                                    </p:anim>
                                    <p:anim calcmode="lin" valueType="num">
                                      <p:cBhvr>
                                        <p:cTn id="36" dur="1000" fill="hold"/>
                                        <p:tgtEl>
                                          <p:spTgt spid="464"/>
                                        </p:tgtEl>
                                        <p:attrNameLst>
                                          <p:attrName>ppt_y</p:attrName>
                                        </p:attrNameLst>
                                      </p:cBhvr>
                                      <p:tavLst>
                                        <p:tav tm="0">
                                          <p:val>
                                            <p:strVal val="#ppt_y-.1"/>
                                          </p:val>
                                        </p:tav>
                                        <p:tav tm="100000">
                                          <p:val>
                                            <p:strVal val="#ppt_y"/>
                                          </p:val>
                                        </p:tav>
                                      </p:tavLst>
                                    </p:anim>
                                  </p:childTnLst>
                                </p:cTn>
                              </p:par>
                            </p:childTnLst>
                          </p:cTn>
                        </p:par>
                        <p:par>
                          <p:cTn id="37" fill="hold">
                            <p:stCondLst>
                              <p:cond delay="6000"/>
                            </p:stCondLst>
                            <p:childTnLst>
                              <p:par>
                                <p:cTn id="38" presetID="22" presetClass="entr" presetSubtype="8" fill="hold" nodeType="afterEffect">
                                  <p:stCondLst>
                                    <p:cond delay="0"/>
                                  </p:stCondLst>
                                  <p:childTnLst>
                                    <p:set>
                                      <p:cBhvr>
                                        <p:cTn id="39" dur="1" fill="hold">
                                          <p:stCondLst>
                                            <p:cond delay="0"/>
                                          </p:stCondLst>
                                        </p:cTn>
                                        <p:tgtEl>
                                          <p:spTgt spid="451"/>
                                        </p:tgtEl>
                                        <p:attrNameLst>
                                          <p:attrName>style.visibility</p:attrName>
                                        </p:attrNameLst>
                                      </p:cBhvr>
                                      <p:to>
                                        <p:strVal val="visible"/>
                                      </p:to>
                                    </p:set>
                                    <p:animEffect transition="in" filter="wipe(left)">
                                      <p:cBhvr>
                                        <p:cTn id="40" dur="500"/>
                                        <p:tgtEl>
                                          <p:spTgt spid="451"/>
                                        </p:tgtEl>
                                      </p:cBhvr>
                                    </p:animEffect>
                                  </p:childTnLst>
                                </p:cTn>
                              </p:par>
                            </p:childTnLst>
                          </p:cTn>
                        </p:par>
                        <p:par>
                          <p:cTn id="41" fill="hold">
                            <p:stCondLst>
                              <p:cond delay="6500"/>
                            </p:stCondLst>
                            <p:childTnLst>
                              <p:par>
                                <p:cTn id="42" presetID="42" presetClass="entr" presetSubtype="0" fill="hold" grpId="0" nodeType="afterEffect">
                                  <p:stCondLst>
                                    <p:cond delay="0"/>
                                  </p:stCondLst>
                                  <p:childTnLst>
                                    <p:set>
                                      <p:cBhvr>
                                        <p:cTn id="43" dur="1" fill="hold">
                                          <p:stCondLst>
                                            <p:cond delay="0"/>
                                          </p:stCondLst>
                                        </p:cTn>
                                        <p:tgtEl>
                                          <p:spTgt spid="475"/>
                                        </p:tgtEl>
                                        <p:attrNameLst>
                                          <p:attrName>style.visibility</p:attrName>
                                        </p:attrNameLst>
                                      </p:cBhvr>
                                      <p:to>
                                        <p:strVal val="visible"/>
                                      </p:to>
                                    </p:set>
                                    <p:animEffect transition="in" filter="fade">
                                      <p:cBhvr>
                                        <p:cTn id="44" dur="1000"/>
                                        <p:tgtEl>
                                          <p:spTgt spid="475"/>
                                        </p:tgtEl>
                                      </p:cBhvr>
                                    </p:animEffect>
                                    <p:anim calcmode="lin" valueType="num">
                                      <p:cBhvr>
                                        <p:cTn id="45" dur="1000" fill="hold"/>
                                        <p:tgtEl>
                                          <p:spTgt spid="475"/>
                                        </p:tgtEl>
                                        <p:attrNameLst>
                                          <p:attrName>ppt_x</p:attrName>
                                        </p:attrNameLst>
                                      </p:cBhvr>
                                      <p:tavLst>
                                        <p:tav tm="0">
                                          <p:val>
                                            <p:strVal val="#ppt_x"/>
                                          </p:val>
                                        </p:tav>
                                        <p:tav tm="100000">
                                          <p:val>
                                            <p:strVal val="#ppt_x"/>
                                          </p:val>
                                        </p:tav>
                                      </p:tavLst>
                                    </p:anim>
                                    <p:anim calcmode="lin" valueType="num">
                                      <p:cBhvr>
                                        <p:cTn id="46" dur="1000" fill="hold"/>
                                        <p:tgtEl>
                                          <p:spTgt spid="475"/>
                                        </p:tgtEl>
                                        <p:attrNameLst>
                                          <p:attrName>ppt_y</p:attrName>
                                        </p:attrNameLst>
                                      </p:cBhvr>
                                      <p:tavLst>
                                        <p:tav tm="0">
                                          <p:val>
                                            <p:strVal val="#ppt_y+.1"/>
                                          </p:val>
                                        </p:tav>
                                        <p:tav tm="100000">
                                          <p:val>
                                            <p:strVal val="#ppt_y"/>
                                          </p:val>
                                        </p:tav>
                                      </p:tavLst>
                                    </p:anim>
                                  </p:childTnLst>
                                </p:cTn>
                              </p:par>
                            </p:childTnLst>
                          </p:cTn>
                        </p:par>
                        <p:par>
                          <p:cTn id="47" fill="hold">
                            <p:stCondLst>
                              <p:cond delay="7500"/>
                            </p:stCondLst>
                            <p:childTnLst>
                              <p:par>
                                <p:cTn id="48" presetID="47" presetClass="entr" presetSubtype="0" fill="hold" nodeType="afterEffect">
                                  <p:stCondLst>
                                    <p:cond delay="0"/>
                                  </p:stCondLst>
                                  <p:childTnLst>
                                    <p:set>
                                      <p:cBhvr>
                                        <p:cTn id="49" dur="1" fill="hold">
                                          <p:stCondLst>
                                            <p:cond delay="0"/>
                                          </p:stCondLst>
                                        </p:cTn>
                                        <p:tgtEl>
                                          <p:spTgt spid="468"/>
                                        </p:tgtEl>
                                        <p:attrNameLst>
                                          <p:attrName>style.visibility</p:attrName>
                                        </p:attrNameLst>
                                      </p:cBhvr>
                                      <p:to>
                                        <p:strVal val="visible"/>
                                      </p:to>
                                    </p:set>
                                    <p:animEffect transition="in" filter="fade">
                                      <p:cBhvr>
                                        <p:cTn id="50" dur="1000"/>
                                        <p:tgtEl>
                                          <p:spTgt spid="468"/>
                                        </p:tgtEl>
                                      </p:cBhvr>
                                    </p:animEffect>
                                    <p:anim calcmode="lin" valueType="num">
                                      <p:cBhvr>
                                        <p:cTn id="51" dur="1000" fill="hold"/>
                                        <p:tgtEl>
                                          <p:spTgt spid="468"/>
                                        </p:tgtEl>
                                        <p:attrNameLst>
                                          <p:attrName>ppt_x</p:attrName>
                                        </p:attrNameLst>
                                      </p:cBhvr>
                                      <p:tavLst>
                                        <p:tav tm="0">
                                          <p:val>
                                            <p:strVal val="#ppt_x"/>
                                          </p:val>
                                        </p:tav>
                                        <p:tav tm="100000">
                                          <p:val>
                                            <p:strVal val="#ppt_x"/>
                                          </p:val>
                                        </p:tav>
                                      </p:tavLst>
                                    </p:anim>
                                    <p:anim calcmode="lin" valueType="num">
                                      <p:cBhvr>
                                        <p:cTn id="52" dur="1000" fill="hold"/>
                                        <p:tgtEl>
                                          <p:spTgt spid="468"/>
                                        </p:tgtEl>
                                        <p:attrNameLst>
                                          <p:attrName>ppt_y</p:attrName>
                                        </p:attrNameLst>
                                      </p:cBhvr>
                                      <p:tavLst>
                                        <p:tav tm="0">
                                          <p:val>
                                            <p:strVal val="#ppt_y-.1"/>
                                          </p:val>
                                        </p:tav>
                                        <p:tav tm="100000">
                                          <p:val>
                                            <p:strVal val="#ppt_y"/>
                                          </p:val>
                                        </p:tav>
                                      </p:tavLst>
                                    </p:anim>
                                  </p:childTnLst>
                                </p:cTn>
                              </p:par>
                            </p:childTnLst>
                          </p:cTn>
                        </p:par>
                        <p:par>
                          <p:cTn id="53" fill="hold">
                            <p:stCondLst>
                              <p:cond delay="8500"/>
                            </p:stCondLst>
                            <p:childTnLst>
                              <p:par>
                                <p:cTn id="54" presetID="22" presetClass="entr" presetSubtype="8" fill="hold" nodeType="afterEffect">
                                  <p:stCondLst>
                                    <p:cond delay="0"/>
                                  </p:stCondLst>
                                  <p:childTnLst>
                                    <p:set>
                                      <p:cBhvr>
                                        <p:cTn id="55" dur="1" fill="hold">
                                          <p:stCondLst>
                                            <p:cond delay="0"/>
                                          </p:stCondLst>
                                        </p:cTn>
                                        <p:tgtEl>
                                          <p:spTgt spid="454"/>
                                        </p:tgtEl>
                                        <p:attrNameLst>
                                          <p:attrName>style.visibility</p:attrName>
                                        </p:attrNameLst>
                                      </p:cBhvr>
                                      <p:to>
                                        <p:strVal val="visible"/>
                                      </p:to>
                                    </p:set>
                                    <p:animEffect transition="in" filter="wipe(left)">
                                      <p:cBhvr>
                                        <p:cTn id="56" dur="500"/>
                                        <p:tgtEl>
                                          <p:spTgt spid="454"/>
                                        </p:tgtEl>
                                      </p:cBhvr>
                                    </p:animEffect>
                                  </p:childTnLst>
                                </p:cTn>
                              </p:par>
                            </p:childTnLst>
                          </p:cTn>
                        </p:par>
                        <p:par>
                          <p:cTn id="57" fill="hold">
                            <p:stCondLst>
                              <p:cond delay="9000"/>
                            </p:stCondLst>
                            <p:childTnLst>
                              <p:par>
                                <p:cTn id="58" presetID="42" presetClass="entr" presetSubtype="0" fill="hold" grpId="0" nodeType="afterEffect">
                                  <p:stCondLst>
                                    <p:cond delay="0"/>
                                  </p:stCondLst>
                                  <p:childTnLst>
                                    <p:set>
                                      <p:cBhvr>
                                        <p:cTn id="59" dur="1" fill="hold">
                                          <p:stCondLst>
                                            <p:cond delay="0"/>
                                          </p:stCondLst>
                                        </p:cTn>
                                        <p:tgtEl>
                                          <p:spTgt spid="476"/>
                                        </p:tgtEl>
                                        <p:attrNameLst>
                                          <p:attrName>style.visibility</p:attrName>
                                        </p:attrNameLst>
                                      </p:cBhvr>
                                      <p:to>
                                        <p:strVal val="visible"/>
                                      </p:to>
                                    </p:set>
                                    <p:animEffect transition="in" filter="fade">
                                      <p:cBhvr>
                                        <p:cTn id="60" dur="1000"/>
                                        <p:tgtEl>
                                          <p:spTgt spid="476"/>
                                        </p:tgtEl>
                                      </p:cBhvr>
                                    </p:animEffect>
                                    <p:anim calcmode="lin" valueType="num">
                                      <p:cBhvr>
                                        <p:cTn id="61" dur="1000" fill="hold"/>
                                        <p:tgtEl>
                                          <p:spTgt spid="476"/>
                                        </p:tgtEl>
                                        <p:attrNameLst>
                                          <p:attrName>ppt_x</p:attrName>
                                        </p:attrNameLst>
                                      </p:cBhvr>
                                      <p:tavLst>
                                        <p:tav tm="0">
                                          <p:val>
                                            <p:strVal val="#ppt_x"/>
                                          </p:val>
                                        </p:tav>
                                        <p:tav tm="100000">
                                          <p:val>
                                            <p:strVal val="#ppt_x"/>
                                          </p:val>
                                        </p:tav>
                                      </p:tavLst>
                                    </p:anim>
                                    <p:anim calcmode="lin" valueType="num">
                                      <p:cBhvr>
                                        <p:cTn id="62" dur="1000" fill="hold"/>
                                        <p:tgtEl>
                                          <p:spTgt spid="4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475" grpId="0"/>
      <p:bldP spid="476" grpId="0"/>
      <p:bldP spid="4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2019-01-12T20:51:44Z</dcterms:modified>
</cp:coreProperties>
</file>