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0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60D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F928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57CCC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4C9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EA2BF213-103F-4E50-8BD6-DBA22DD0BF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057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1518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2019-01-12T20:49:10Z</dcterms:modified>
</cp:coreProperties>
</file>