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7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98322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Oval 46">
            <a:extLst>
              <a:ext uri="{FF2B5EF4-FFF2-40B4-BE49-F238E27FC236}">
                <a16:creationId xmlns:a16="http://schemas.microsoft.com/office/drawing/2014/main" id="{DF86F7DE-6262-4379-9CD6-9257713ED2C2}"/>
              </a:ext>
            </a:extLst>
          </p:cNvPr>
          <p:cNvSpPr>
            <a:spLocks noChangeAspect="1"/>
          </p:cNvSpPr>
          <p:nvPr/>
        </p:nvSpPr>
        <p:spPr>
          <a:xfrm>
            <a:off x="3721608" y="1382148"/>
            <a:ext cx="4754880" cy="47548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215F821D-3C5E-4044-91E8-8B158765D534}"/>
              </a:ext>
            </a:extLst>
          </p:cNvPr>
          <p:cNvGrpSpPr/>
          <p:nvPr/>
        </p:nvGrpSpPr>
        <p:grpSpPr>
          <a:xfrm>
            <a:off x="6272519" y="3429954"/>
            <a:ext cx="1868252" cy="2290197"/>
            <a:chOff x="6272519" y="3429954"/>
            <a:chExt cx="1868252" cy="2290197"/>
          </a:xfrm>
        </p:grpSpPr>
        <p:sp>
          <p:nvSpPr>
            <p:cNvPr id="14" name="Freeform: Shape 13">
              <a:extLst>
                <a:ext uri="{FF2B5EF4-FFF2-40B4-BE49-F238E27FC236}">
                  <a16:creationId xmlns:a16="http://schemas.microsoft.com/office/drawing/2014/main" id="{7AE92DF4-3B83-4263-B523-73E3D1441E8F}"/>
                </a:ext>
              </a:extLst>
            </p:cNvPr>
            <p:cNvSpPr/>
            <p:nvPr/>
          </p:nvSpPr>
          <p:spPr>
            <a:xfrm rot="7181749">
              <a:off x="6099048" y="3678429"/>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F4C956"/>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676144EA-0D75-4A4E-9434-744CE4CD6169}"/>
                </a:ext>
              </a:extLst>
            </p:cNvPr>
            <p:cNvSpPr txBox="1"/>
            <p:nvPr/>
          </p:nvSpPr>
          <p:spPr>
            <a:xfrm>
              <a:off x="7060316" y="3429954"/>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p:txBody>
        </p:sp>
        <p:pic>
          <p:nvPicPr>
            <p:cNvPr id="26" name="Graphic 25" descr="Microscope">
              <a:extLst>
                <a:ext uri="{FF2B5EF4-FFF2-40B4-BE49-F238E27FC236}">
                  <a16:creationId xmlns:a16="http://schemas.microsoft.com/office/drawing/2014/main" id="{B3BE20DB-F71D-4D05-8A97-7CB087AE4FE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36862" y="4150964"/>
              <a:ext cx="640080" cy="640080"/>
            </a:xfrm>
            <a:prstGeom prst="rect">
              <a:avLst/>
            </a:prstGeom>
          </p:spPr>
        </p:pic>
      </p:grpSp>
      <p:grpSp>
        <p:nvGrpSpPr>
          <p:cNvPr id="51" name="Group 50">
            <a:extLst>
              <a:ext uri="{FF2B5EF4-FFF2-40B4-BE49-F238E27FC236}">
                <a16:creationId xmlns:a16="http://schemas.microsoft.com/office/drawing/2014/main" id="{A5DFE5D8-0424-417A-A454-5657B9CF0550}"/>
              </a:ext>
            </a:extLst>
          </p:cNvPr>
          <p:cNvGrpSpPr/>
          <p:nvPr/>
        </p:nvGrpSpPr>
        <p:grpSpPr>
          <a:xfrm>
            <a:off x="4809744" y="4200338"/>
            <a:ext cx="2275967" cy="1868252"/>
            <a:chOff x="4809744" y="4200338"/>
            <a:chExt cx="2275967" cy="1868252"/>
          </a:xfrm>
        </p:grpSpPr>
        <p:sp>
          <p:nvSpPr>
            <p:cNvPr id="15" name="Freeform: Shape 14">
              <a:extLst>
                <a:ext uri="{FF2B5EF4-FFF2-40B4-BE49-F238E27FC236}">
                  <a16:creationId xmlns:a16="http://schemas.microsoft.com/office/drawing/2014/main" id="{9AFA044F-5980-4618-9247-57DC5B5977CE}"/>
                </a:ext>
              </a:extLst>
            </p:cNvPr>
            <p:cNvSpPr/>
            <p:nvPr/>
          </p:nvSpPr>
          <p:spPr>
            <a:xfrm rot="10800000">
              <a:off x="4809744" y="4200338"/>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57CCC6"/>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6C16F98E-7016-4DE2-ADFB-E502D6160D7B}"/>
                </a:ext>
              </a:extLst>
            </p:cNvPr>
            <p:cNvSpPr txBox="1"/>
            <p:nvPr/>
          </p:nvSpPr>
          <p:spPr>
            <a:xfrm>
              <a:off x="6537071" y="4553835"/>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p:txBody>
        </p:sp>
        <p:pic>
          <p:nvPicPr>
            <p:cNvPr id="28" name="Graphic 27" descr="Flask">
              <a:extLst>
                <a:ext uri="{FF2B5EF4-FFF2-40B4-BE49-F238E27FC236}">
                  <a16:creationId xmlns:a16="http://schemas.microsoft.com/office/drawing/2014/main" id="{D4F20B30-DD46-4B39-ACB1-8C8D723BE8F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16875" y="5123041"/>
              <a:ext cx="640080" cy="640080"/>
            </a:xfrm>
            <a:prstGeom prst="rect">
              <a:avLst/>
            </a:prstGeom>
          </p:spPr>
        </p:pic>
      </p:grpSp>
      <p:grpSp>
        <p:nvGrpSpPr>
          <p:cNvPr id="52" name="Group 51">
            <a:extLst>
              <a:ext uri="{FF2B5EF4-FFF2-40B4-BE49-F238E27FC236}">
                <a16:creationId xmlns:a16="http://schemas.microsoft.com/office/drawing/2014/main" id="{56E3AA93-26A9-4D96-8D08-ACDC09D0A200}"/>
              </a:ext>
            </a:extLst>
          </p:cNvPr>
          <p:cNvGrpSpPr/>
          <p:nvPr/>
        </p:nvGrpSpPr>
        <p:grpSpPr>
          <a:xfrm>
            <a:off x="3881131" y="3167334"/>
            <a:ext cx="1897877" cy="2215193"/>
            <a:chOff x="3881131" y="3167334"/>
            <a:chExt cx="1897877" cy="2215193"/>
          </a:xfrm>
        </p:grpSpPr>
        <p:sp>
          <p:nvSpPr>
            <p:cNvPr id="16" name="Freeform: Shape 15">
              <a:extLst>
                <a:ext uri="{FF2B5EF4-FFF2-40B4-BE49-F238E27FC236}">
                  <a16:creationId xmlns:a16="http://schemas.microsoft.com/office/drawing/2014/main" id="{49543E7A-01ED-4A9F-9813-B42B3F6F8476}"/>
                </a:ext>
              </a:extLst>
            </p:cNvPr>
            <p:cNvSpPr/>
            <p:nvPr/>
          </p:nvSpPr>
          <p:spPr>
            <a:xfrm rot="14400000">
              <a:off x="3707660" y="3340805"/>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FF9285"/>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971E16F5-4AF9-4293-A159-D19CD9C2B28D}"/>
                </a:ext>
              </a:extLst>
            </p:cNvPr>
            <p:cNvSpPr txBox="1"/>
            <p:nvPr/>
          </p:nvSpPr>
          <p:spPr>
            <a:xfrm>
              <a:off x="5230368" y="4636008"/>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05</a:t>
              </a:r>
            </a:p>
          </p:txBody>
        </p:sp>
        <p:pic>
          <p:nvPicPr>
            <p:cNvPr id="30" name="Graphic 29" descr="Test tubes">
              <a:extLst>
                <a:ext uri="{FF2B5EF4-FFF2-40B4-BE49-F238E27FC236}">
                  <a16:creationId xmlns:a16="http://schemas.microsoft.com/office/drawing/2014/main" id="{1267A757-5B66-410F-95F3-DF4FC9C7611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83463" y="4421586"/>
              <a:ext cx="594360" cy="594360"/>
            </a:xfrm>
            <a:prstGeom prst="rect">
              <a:avLst/>
            </a:prstGeom>
          </p:spPr>
        </p:pic>
      </p:grpSp>
      <p:grpSp>
        <p:nvGrpSpPr>
          <p:cNvPr id="53" name="Group 52">
            <a:extLst>
              <a:ext uri="{FF2B5EF4-FFF2-40B4-BE49-F238E27FC236}">
                <a16:creationId xmlns:a16="http://schemas.microsoft.com/office/drawing/2014/main" id="{7D314958-160D-4007-BA9E-D346841A27F3}"/>
              </a:ext>
            </a:extLst>
          </p:cNvPr>
          <p:cNvGrpSpPr/>
          <p:nvPr/>
        </p:nvGrpSpPr>
        <p:grpSpPr>
          <a:xfrm>
            <a:off x="4085601" y="1797389"/>
            <a:ext cx="1868252" cy="2291991"/>
            <a:chOff x="4085601" y="1797389"/>
            <a:chExt cx="1868252" cy="2291991"/>
          </a:xfrm>
        </p:grpSpPr>
        <p:sp>
          <p:nvSpPr>
            <p:cNvPr id="17" name="Freeform: Shape 16">
              <a:extLst>
                <a:ext uri="{FF2B5EF4-FFF2-40B4-BE49-F238E27FC236}">
                  <a16:creationId xmlns:a16="http://schemas.microsoft.com/office/drawing/2014/main" id="{940CCC5D-144C-4B3B-AF93-13678BE84B4A}"/>
                </a:ext>
              </a:extLst>
            </p:cNvPr>
            <p:cNvSpPr/>
            <p:nvPr/>
          </p:nvSpPr>
          <p:spPr>
            <a:xfrm rot="17992442">
              <a:off x="3912130" y="1970860"/>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60DCFF"/>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BB0AC3CC-E581-472E-9540-3C166E901DCF}"/>
                </a:ext>
              </a:extLst>
            </p:cNvPr>
            <p:cNvSpPr txBox="1"/>
            <p:nvPr/>
          </p:nvSpPr>
          <p:spPr>
            <a:xfrm>
              <a:off x="4602532" y="3566160"/>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06</a:t>
              </a:r>
            </a:p>
          </p:txBody>
        </p:sp>
        <p:pic>
          <p:nvPicPr>
            <p:cNvPr id="32" name="Graphic 31" descr="Atom">
              <a:extLst>
                <a:ext uri="{FF2B5EF4-FFF2-40B4-BE49-F238E27FC236}">
                  <a16:creationId xmlns:a16="http://schemas.microsoft.com/office/drawing/2014/main" id="{2011AD90-EC0B-448B-8BBE-4EEF6AD6B7C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217735" y="2555098"/>
              <a:ext cx="640080" cy="640080"/>
            </a:xfrm>
            <a:prstGeom prst="rect">
              <a:avLst/>
            </a:prstGeom>
          </p:spPr>
        </p:pic>
      </p:grpSp>
      <p:grpSp>
        <p:nvGrpSpPr>
          <p:cNvPr id="49" name="Group 48">
            <a:extLst>
              <a:ext uri="{FF2B5EF4-FFF2-40B4-BE49-F238E27FC236}">
                <a16:creationId xmlns:a16="http://schemas.microsoft.com/office/drawing/2014/main" id="{11920880-DC03-49F6-8F58-7FFFF360FBD9}"/>
              </a:ext>
            </a:extLst>
          </p:cNvPr>
          <p:cNvGrpSpPr/>
          <p:nvPr/>
        </p:nvGrpSpPr>
        <p:grpSpPr>
          <a:xfrm>
            <a:off x="6400800" y="2142630"/>
            <a:ext cx="1930121" cy="2215193"/>
            <a:chOff x="6400800" y="2142630"/>
            <a:chExt cx="1930121" cy="2215193"/>
          </a:xfrm>
        </p:grpSpPr>
        <p:sp>
          <p:nvSpPr>
            <p:cNvPr id="13" name="Freeform: Shape 12">
              <a:extLst>
                <a:ext uri="{FF2B5EF4-FFF2-40B4-BE49-F238E27FC236}">
                  <a16:creationId xmlns:a16="http://schemas.microsoft.com/office/drawing/2014/main" id="{A517128F-F43D-43DC-8801-2290AD5389A9}"/>
                </a:ext>
              </a:extLst>
            </p:cNvPr>
            <p:cNvSpPr/>
            <p:nvPr/>
          </p:nvSpPr>
          <p:spPr>
            <a:xfrm rot="3591245">
              <a:off x="6289198" y="2316101"/>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4CC8EC"/>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C08FD790-6E79-4137-B999-ACF2CB572DD6}"/>
                </a:ext>
              </a:extLst>
            </p:cNvPr>
            <p:cNvSpPr txBox="1"/>
            <p:nvPr/>
          </p:nvSpPr>
          <p:spPr>
            <a:xfrm>
              <a:off x="6400800" y="2404872"/>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p:txBody>
        </p:sp>
        <p:pic>
          <p:nvPicPr>
            <p:cNvPr id="34" name="Graphic 33" descr="Books">
              <a:extLst>
                <a:ext uri="{FF2B5EF4-FFF2-40B4-BE49-F238E27FC236}">
                  <a16:creationId xmlns:a16="http://schemas.microsoft.com/office/drawing/2014/main" id="{69DC008F-CD9A-404B-A372-0F352DD994A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237352" y="2467571"/>
              <a:ext cx="640080" cy="640080"/>
            </a:xfrm>
            <a:prstGeom prst="rect">
              <a:avLst/>
            </a:prstGeom>
          </p:spPr>
        </p:pic>
      </p:grpSp>
      <p:grpSp>
        <p:nvGrpSpPr>
          <p:cNvPr id="48" name="Group 47">
            <a:extLst>
              <a:ext uri="{FF2B5EF4-FFF2-40B4-BE49-F238E27FC236}">
                <a16:creationId xmlns:a16="http://schemas.microsoft.com/office/drawing/2014/main" id="{1E5D5D2C-BB35-43BE-A430-CCFA3E433D92}"/>
              </a:ext>
            </a:extLst>
          </p:cNvPr>
          <p:cNvGrpSpPr/>
          <p:nvPr/>
        </p:nvGrpSpPr>
        <p:grpSpPr>
          <a:xfrm>
            <a:off x="5171894" y="1447800"/>
            <a:ext cx="2246235" cy="1868252"/>
            <a:chOff x="5171894" y="1447800"/>
            <a:chExt cx="2246235" cy="1868252"/>
          </a:xfrm>
        </p:grpSpPr>
        <p:sp>
          <p:nvSpPr>
            <p:cNvPr id="12" name="Freeform: Shape 11">
              <a:extLst>
                <a:ext uri="{FF2B5EF4-FFF2-40B4-BE49-F238E27FC236}">
                  <a16:creationId xmlns:a16="http://schemas.microsoft.com/office/drawing/2014/main" id="{2533DB9B-80C1-481B-BE54-CAEEA54334C3}"/>
                </a:ext>
              </a:extLst>
            </p:cNvPr>
            <p:cNvSpPr/>
            <p:nvPr/>
          </p:nvSpPr>
          <p:spPr>
            <a:xfrm>
              <a:off x="5202936" y="1447800"/>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FF7467"/>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EFEF4EE5-2857-461F-B04C-3D81F0A0951D}"/>
                </a:ext>
              </a:extLst>
            </p:cNvPr>
            <p:cNvSpPr txBox="1"/>
            <p:nvPr/>
          </p:nvSpPr>
          <p:spPr>
            <a:xfrm>
              <a:off x="5171894" y="2419725"/>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p:txBody>
        </p:sp>
        <p:pic>
          <p:nvPicPr>
            <p:cNvPr id="36" name="Graphic 35" descr="Pencil">
              <a:extLst>
                <a:ext uri="{FF2B5EF4-FFF2-40B4-BE49-F238E27FC236}">
                  <a16:creationId xmlns:a16="http://schemas.microsoft.com/office/drawing/2014/main" id="{083E4D47-7AB3-42FC-8D8E-02F7D908901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719337" y="1663294"/>
              <a:ext cx="640080" cy="640080"/>
            </a:xfrm>
            <a:prstGeom prst="rect">
              <a:avLst/>
            </a:prstGeom>
          </p:spPr>
        </p:pic>
      </p:grpSp>
      <p:sp>
        <p:nvSpPr>
          <p:cNvPr id="37" name="TextBox 36">
            <a:extLst>
              <a:ext uri="{FF2B5EF4-FFF2-40B4-BE49-F238E27FC236}">
                <a16:creationId xmlns:a16="http://schemas.microsoft.com/office/drawing/2014/main" id="{501BB6C5-4110-479A-A152-99968ACDC87E}"/>
              </a:ext>
            </a:extLst>
          </p:cNvPr>
          <p:cNvSpPr txBox="1"/>
          <p:nvPr/>
        </p:nvSpPr>
        <p:spPr>
          <a:xfrm>
            <a:off x="228600" y="1842264"/>
            <a:ext cx="3945837" cy="1154162"/>
          </a:xfrm>
          <a:prstGeom prst="rect">
            <a:avLst/>
          </a:prstGeom>
          <a:noFill/>
        </p:spPr>
        <p:txBody>
          <a:bodyPr wrap="square" rtlCol="0">
            <a:spAutoFit/>
          </a:bodyPr>
          <a:lstStyle/>
          <a:p>
            <a:r>
              <a:rPr lang="en-US" sz="1400" dirty="0">
                <a:solidFill>
                  <a:srgbClr val="60DCF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7FCEE05E-37A0-4FE1-A7BD-ED159779D02F}"/>
              </a:ext>
            </a:extLst>
          </p:cNvPr>
          <p:cNvSpPr txBox="1"/>
          <p:nvPr/>
        </p:nvSpPr>
        <p:spPr>
          <a:xfrm>
            <a:off x="493065" y="3403030"/>
            <a:ext cx="3045927" cy="1538883"/>
          </a:xfrm>
          <a:prstGeom prst="rect">
            <a:avLst/>
          </a:prstGeom>
          <a:noFill/>
        </p:spPr>
        <p:txBody>
          <a:bodyPr wrap="square" rtlCol="0">
            <a:spAutoFit/>
          </a:bodyPr>
          <a:lstStyle/>
          <a:p>
            <a:r>
              <a:rPr lang="en-US" sz="1400" dirty="0">
                <a:solidFill>
                  <a:srgbClr val="FF928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FC7B2359-8D64-4AA9-B12F-B8C3C1F096EE}"/>
              </a:ext>
            </a:extLst>
          </p:cNvPr>
          <p:cNvSpPr txBox="1"/>
          <p:nvPr/>
        </p:nvSpPr>
        <p:spPr>
          <a:xfrm>
            <a:off x="247717" y="5475238"/>
            <a:ext cx="3945837" cy="1154162"/>
          </a:xfrm>
          <a:prstGeom prst="rect">
            <a:avLst/>
          </a:prstGeom>
          <a:noFill/>
        </p:spPr>
        <p:txBody>
          <a:bodyPr wrap="square" rtlCol="0">
            <a:spAutoFit/>
          </a:bodyPr>
          <a:lstStyle/>
          <a:p>
            <a:r>
              <a:rPr lang="en-US" sz="1400" dirty="0">
                <a:solidFill>
                  <a:srgbClr val="57CCC6"/>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6B7051F1-A229-4573-BBBD-98C73568FDD0}"/>
              </a:ext>
            </a:extLst>
          </p:cNvPr>
          <p:cNvSpPr txBox="1"/>
          <p:nvPr/>
        </p:nvSpPr>
        <p:spPr>
          <a:xfrm>
            <a:off x="8347924" y="1011736"/>
            <a:ext cx="3945837" cy="1154162"/>
          </a:xfrm>
          <a:prstGeom prst="rect">
            <a:avLst/>
          </a:prstGeom>
          <a:noFill/>
        </p:spPr>
        <p:txBody>
          <a:bodyPr wrap="square" rtlCol="0">
            <a:spAutoFit/>
          </a:bodyPr>
          <a:lstStyle/>
          <a:p>
            <a:r>
              <a:rPr lang="en-US" sz="1400" dirty="0">
                <a:solidFill>
                  <a:srgbClr val="FF7467"/>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C60F6092-D8D8-4A89-92E5-55A5F644E169}"/>
              </a:ext>
            </a:extLst>
          </p:cNvPr>
          <p:cNvSpPr txBox="1"/>
          <p:nvPr/>
        </p:nvSpPr>
        <p:spPr>
          <a:xfrm>
            <a:off x="8612389" y="2572502"/>
            <a:ext cx="3045927" cy="1538883"/>
          </a:xfrm>
          <a:prstGeom prst="rect">
            <a:avLst/>
          </a:prstGeom>
          <a:noFill/>
        </p:spPr>
        <p:txBody>
          <a:bodyPr wrap="square" rtlCol="0">
            <a:spAutoFit/>
          </a:bodyPr>
          <a:lstStyle/>
          <a:p>
            <a:r>
              <a:rPr lang="en-US" sz="1400" dirty="0">
                <a:solidFill>
                  <a:srgbClr val="4CC8EC"/>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63BE458D-40BF-448F-BF3A-07F5884BCE2C}"/>
              </a:ext>
            </a:extLst>
          </p:cNvPr>
          <p:cNvSpPr txBox="1"/>
          <p:nvPr/>
        </p:nvSpPr>
        <p:spPr>
          <a:xfrm>
            <a:off x="8367041" y="4644710"/>
            <a:ext cx="3945837" cy="1154162"/>
          </a:xfrm>
          <a:prstGeom prst="rect">
            <a:avLst/>
          </a:prstGeom>
          <a:noFill/>
        </p:spPr>
        <p:txBody>
          <a:bodyPr wrap="square" rtlCol="0">
            <a:spAutoFit/>
          </a:bodyPr>
          <a:lstStyle/>
          <a:p>
            <a:r>
              <a:rPr lang="en-US" sz="1400" dirty="0">
                <a:solidFill>
                  <a:srgbClr val="F4C956"/>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8B283CB5-7E5F-483C-A71F-FC0CD877F5D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6" name="TextBox 45">
            <a:extLst>
              <a:ext uri="{FF2B5EF4-FFF2-40B4-BE49-F238E27FC236}">
                <a16:creationId xmlns:a16="http://schemas.microsoft.com/office/drawing/2014/main" id="{5192926C-EED9-45EF-8D99-9911A91BEE33}"/>
              </a:ext>
            </a:extLst>
          </p:cNvPr>
          <p:cNvSpPr txBox="1"/>
          <p:nvPr/>
        </p:nvSpPr>
        <p:spPr>
          <a:xfrm>
            <a:off x="5235416" y="3202513"/>
            <a:ext cx="1647037" cy="1114151"/>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a:t>
            </a:r>
          </a:p>
        </p:txBody>
      </p:sp>
      <p:pic>
        <p:nvPicPr>
          <p:cNvPr id="35" name="Picture 34">
            <a:hlinkClick r:id="rId14"/>
            <a:extLst>
              <a:ext uri="{FF2B5EF4-FFF2-40B4-BE49-F238E27FC236}">
                <a16:creationId xmlns:a16="http://schemas.microsoft.com/office/drawing/2014/main" id="{FC420090-9FBE-4547-A5F3-0434C6DBB24A}"/>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57928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1000"/>
                                        <p:tgtEl>
                                          <p:spTgt spid="43"/>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1000" fill="hold"/>
                                        <p:tgtEl>
                                          <p:spTgt spid="47"/>
                                        </p:tgtEl>
                                        <p:attrNameLst>
                                          <p:attrName>ppt_w</p:attrName>
                                        </p:attrNameLst>
                                      </p:cBhvr>
                                      <p:tavLst>
                                        <p:tav tm="0">
                                          <p:val>
                                            <p:fltVal val="0"/>
                                          </p:val>
                                        </p:tav>
                                        <p:tav tm="100000">
                                          <p:val>
                                            <p:strVal val="#ppt_w"/>
                                          </p:val>
                                        </p:tav>
                                      </p:tavLst>
                                    </p:anim>
                                    <p:anim calcmode="lin" valueType="num">
                                      <p:cBhvr>
                                        <p:cTn id="12" dur="1000" fill="hold"/>
                                        <p:tgtEl>
                                          <p:spTgt spid="47"/>
                                        </p:tgtEl>
                                        <p:attrNameLst>
                                          <p:attrName>ppt_h</p:attrName>
                                        </p:attrNameLst>
                                      </p:cBhvr>
                                      <p:tavLst>
                                        <p:tav tm="0">
                                          <p:val>
                                            <p:fltVal val="0"/>
                                          </p:val>
                                        </p:tav>
                                        <p:tav tm="100000">
                                          <p:val>
                                            <p:strVal val="#ppt_h"/>
                                          </p:val>
                                        </p:tav>
                                      </p:tavLst>
                                    </p:anim>
                                    <p:animEffect transition="in" filter="fade">
                                      <p:cBhvr>
                                        <p:cTn id="13" dur="1000"/>
                                        <p:tgtEl>
                                          <p:spTgt spid="47"/>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6"/>
                                        </p:tgtEl>
                                        <p:attrNameLst>
                                          <p:attrName>style.visibility</p:attrName>
                                        </p:attrNameLst>
                                      </p:cBhvr>
                                      <p:to>
                                        <p:strVal val="visible"/>
                                      </p:to>
                                    </p:set>
                                    <p:anim calcmode="lin" valueType="num">
                                      <p:cBhvr>
                                        <p:cTn id="16" dur="1000" fill="hold"/>
                                        <p:tgtEl>
                                          <p:spTgt spid="46"/>
                                        </p:tgtEl>
                                        <p:attrNameLst>
                                          <p:attrName>ppt_w</p:attrName>
                                        </p:attrNameLst>
                                      </p:cBhvr>
                                      <p:tavLst>
                                        <p:tav tm="0">
                                          <p:val>
                                            <p:fltVal val="0"/>
                                          </p:val>
                                        </p:tav>
                                        <p:tav tm="100000">
                                          <p:val>
                                            <p:strVal val="#ppt_w"/>
                                          </p:val>
                                        </p:tav>
                                      </p:tavLst>
                                    </p:anim>
                                    <p:anim calcmode="lin" valueType="num">
                                      <p:cBhvr>
                                        <p:cTn id="17" dur="1000" fill="hold"/>
                                        <p:tgtEl>
                                          <p:spTgt spid="46"/>
                                        </p:tgtEl>
                                        <p:attrNameLst>
                                          <p:attrName>ppt_h</p:attrName>
                                        </p:attrNameLst>
                                      </p:cBhvr>
                                      <p:tavLst>
                                        <p:tav tm="0">
                                          <p:val>
                                            <p:fltVal val="0"/>
                                          </p:val>
                                        </p:tav>
                                        <p:tav tm="100000">
                                          <p:val>
                                            <p:strVal val="#ppt_h"/>
                                          </p:val>
                                        </p:tav>
                                      </p:tavLst>
                                    </p:anim>
                                    <p:animEffect transition="in" filter="fade">
                                      <p:cBhvr>
                                        <p:cTn id="18" dur="1000"/>
                                        <p:tgtEl>
                                          <p:spTgt spid="46"/>
                                        </p:tgtEl>
                                      </p:cBhvr>
                                    </p:animEffect>
                                  </p:childTnLst>
                                </p:cTn>
                              </p:par>
                            </p:childTnLst>
                          </p:cTn>
                        </p:par>
                        <p:par>
                          <p:cTn id="19" fill="hold">
                            <p:stCondLst>
                              <p:cond delay="2000"/>
                            </p:stCondLst>
                            <p:childTnLst>
                              <p:par>
                                <p:cTn id="20" presetID="31" presetClass="entr" presetSubtype="0" fill="hold" nodeType="afterEffect">
                                  <p:stCondLst>
                                    <p:cond delay="0"/>
                                  </p:stCondLst>
                                  <p:childTnLst>
                                    <p:set>
                                      <p:cBhvr>
                                        <p:cTn id="21" dur="1" fill="hold">
                                          <p:stCondLst>
                                            <p:cond delay="0"/>
                                          </p:stCondLst>
                                        </p:cTn>
                                        <p:tgtEl>
                                          <p:spTgt spid="48"/>
                                        </p:tgtEl>
                                        <p:attrNameLst>
                                          <p:attrName>style.visibility</p:attrName>
                                        </p:attrNameLst>
                                      </p:cBhvr>
                                      <p:to>
                                        <p:strVal val="visible"/>
                                      </p:to>
                                    </p:set>
                                    <p:anim calcmode="lin" valueType="num">
                                      <p:cBhvr>
                                        <p:cTn id="22" dur="1000" fill="hold"/>
                                        <p:tgtEl>
                                          <p:spTgt spid="48"/>
                                        </p:tgtEl>
                                        <p:attrNameLst>
                                          <p:attrName>ppt_w</p:attrName>
                                        </p:attrNameLst>
                                      </p:cBhvr>
                                      <p:tavLst>
                                        <p:tav tm="0">
                                          <p:val>
                                            <p:fltVal val="0"/>
                                          </p:val>
                                        </p:tav>
                                        <p:tav tm="100000">
                                          <p:val>
                                            <p:strVal val="#ppt_w"/>
                                          </p:val>
                                        </p:tav>
                                      </p:tavLst>
                                    </p:anim>
                                    <p:anim calcmode="lin" valueType="num">
                                      <p:cBhvr>
                                        <p:cTn id="23" dur="1000" fill="hold"/>
                                        <p:tgtEl>
                                          <p:spTgt spid="48"/>
                                        </p:tgtEl>
                                        <p:attrNameLst>
                                          <p:attrName>ppt_h</p:attrName>
                                        </p:attrNameLst>
                                      </p:cBhvr>
                                      <p:tavLst>
                                        <p:tav tm="0">
                                          <p:val>
                                            <p:fltVal val="0"/>
                                          </p:val>
                                        </p:tav>
                                        <p:tav tm="100000">
                                          <p:val>
                                            <p:strVal val="#ppt_h"/>
                                          </p:val>
                                        </p:tav>
                                      </p:tavLst>
                                    </p:anim>
                                    <p:anim calcmode="lin" valueType="num">
                                      <p:cBhvr>
                                        <p:cTn id="24" dur="1000" fill="hold"/>
                                        <p:tgtEl>
                                          <p:spTgt spid="48"/>
                                        </p:tgtEl>
                                        <p:attrNameLst>
                                          <p:attrName>style.rotation</p:attrName>
                                        </p:attrNameLst>
                                      </p:cBhvr>
                                      <p:tavLst>
                                        <p:tav tm="0">
                                          <p:val>
                                            <p:fltVal val="90"/>
                                          </p:val>
                                        </p:tav>
                                        <p:tav tm="100000">
                                          <p:val>
                                            <p:fltVal val="0"/>
                                          </p:val>
                                        </p:tav>
                                      </p:tavLst>
                                    </p:anim>
                                    <p:animEffect transition="in" filter="fade">
                                      <p:cBhvr>
                                        <p:cTn id="25" dur="1000"/>
                                        <p:tgtEl>
                                          <p:spTgt spid="48"/>
                                        </p:tgtEl>
                                      </p:cBhvr>
                                    </p:animEffect>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fade">
                                      <p:cBhvr>
                                        <p:cTn id="29" dur="1000"/>
                                        <p:tgtEl>
                                          <p:spTgt spid="40"/>
                                        </p:tgtEl>
                                      </p:cBhvr>
                                    </p:animEffect>
                                    <p:anim calcmode="lin" valueType="num">
                                      <p:cBhvr>
                                        <p:cTn id="30" dur="1000" fill="hold"/>
                                        <p:tgtEl>
                                          <p:spTgt spid="40"/>
                                        </p:tgtEl>
                                        <p:attrNameLst>
                                          <p:attrName>ppt_x</p:attrName>
                                        </p:attrNameLst>
                                      </p:cBhvr>
                                      <p:tavLst>
                                        <p:tav tm="0">
                                          <p:val>
                                            <p:strVal val="#ppt_x"/>
                                          </p:val>
                                        </p:tav>
                                        <p:tav tm="100000">
                                          <p:val>
                                            <p:strVal val="#ppt_x"/>
                                          </p:val>
                                        </p:tav>
                                      </p:tavLst>
                                    </p:anim>
                                    <p:anim calcmode="lin" valueType="num">
                                      <p:cBhvr>
                                        <p:cTn id="31" dur="1000" fill="hold"/>
                                        <p:tgtEl>
                                          <p:spTgt spid="40"/>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31" presetClass="entr" presetSubtype="0" fill="hold" nodeType="after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p:cTn id="35" dur="1000" fill="hold"/>
                                        <p:tgtEl>
                                          <p:spTgt spid="49"/>
                                        </p:tgtEl>
                                        <p:attrNameLst>
                                          <p:attrName>ppt_w</p:attrName>
                                        </p:attrNameLst>
                                      </p:cBhvr>
                                      <p:tavLst>
                                        <p:tav tm="0">
                                          <p:val>
                                            <p:fltVal val="0"/>
                                          </p:val>
                                        </p:tav>
                                        <p:tav tm="100000">
                                          <p:val>
                                            <p:strVal val="#ppt_w"/>
                                          </p:val>
                                        </p:tav>
                                      </p:tavLst>
                                    </p:anim>
                                    <p:anim calcmode="lin" valueType="num">
                                      <p:cBhvr>
                                        <p:cTn id="36" dur="1000" fill="hold"/>
                                        <p:tgtEl>
                                          <p:spTgt spid="49"/>
                                        </p:tgtEl>
                                        <p:attrNameLst>
                                          <p:attrName>ppt_h</p:attrName>
                                        </p:attrNameLst>
                                      </p:cBhvr>
                                      <p:tavLst>
                                        <p:tav tm="0">
                                          <p:val>
                                            <p:fltVal val="0"/>
                                          </p:val>
                                        </p:tav>
                                        <p:tav tm="100000">
                                          <p:val>
                                            <p:strVal val="#ppt_h"/>
                                          </p:val>
                                        </p:tav>
                                      </p:tavLst>
                                    </p:anim>
                                    <p:anim calcmode="lin" valueType="num">
                                      <p:cBhvr>
                                        <p:cTn id="37" dur="1000" fill="hold"/>
                                        <p:tgtEl>
                                          <p:spTgt spid="49"/>
                                        </p:tgtEl>
                                        <p:attrNameLst>
                                          <p:attrName>style.rotation</p:attrName>
                                        </p:attrNameLst>
                                      </p:cBhvr>
                                      <p:tavLst>
                                        <p:tav tm="0">
                                          <p:val>
                                            <p:fltVal val="90"/>
                                          </p:val>
                                        </p:tav>
                                        <p:tav tm="100000">
                                          <p:val>
                                            <p:fltVal val="0"/>
                                          </p:val>
                                        </p:tav>
                                      </p:tavLst>
                                    </p:anim>
                                    <p:animEffect transition="in" filter="fade">
                                      <p:cBhvr>
                                        <p:cTn id="38" dur="1000"/>
                                        <p:tgtEl>
                                          <p:spTgt spid="49"/>
                                        </p:tgtEl>
                                      </p:cBhvr>
                                    </p:animEffect>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fade">
                                      <p:cBhvr>
                                        <p:cTn id="42" dur="1000"/>
                                        <p:tgtEl>
                                          <p:spTgt spid="41"/>
                                        </p:tgtEl>
                                      </p:cBhvr>
                                    </p:animEffect>
                                    <p:anim calcmode="lin" valueType="num">
                                      <p:cBhvr>
                                        <p:cTn id="43" dur="1000" fill="hold"/>
                                        <p:tgtEl>
                                          <p:spTgt spid="41"/>
                                        </p:tgtEl>
                                        <p:attrNameLst>
                                          <p:attrName>ppt_x</p:attrName>
                                        </p:attrNameLst>
                                      </p:cBhvr>
                                      <p:tavLst>
                                        <p:tav tm="0">
                                          <p:val>
                                            <p:strVal val="#ppt_x"/>
                                          </p:val>
                                        </p:tav>
                                        <p:tav tm="100000">
                                          <p:val>
                                            <p:strVal val="#ppt_x"/>
                                          </p:val>
                                        </p:tav>
                                      </p:tavLst>
                                    </p:anim>
                                    <p:anim calcmode="lin" valueType="num">
                                      <p:cBhvr>
                                        <p:cTn id="44" dur="1000" fill="hold"/>
                                        <p:tgtEl>
                                          <p:spTgt spid="41"/>
                                        </p:tgtEl>
                                        <p:attrNameLst>
                                          <p:attrName>ppt_y</p:attrName>
                                        </p:attrNameLst>
                                      </p:cBhvr>
                                      <p:tavLst>
                                        <p:tav tm="0">
                                          <p:val>
                                            <p:strVal val="#ppt_y+.1"/>
                                          </p:val>
                                        </p:tav>
                                        <p:tav tm="100000">
                                          <p:val>
                                            <p:strVal val="#ppt_y"/>
                                          </p:val>
                                        </p:tav>
                                      </p:tavLst>
                                    </p:anim>
                                  </p:childTnLst>
                                </p:cTn>
                              </p:par>
                            </p:childTnLst>
                          </p:cTn>
                        </p:par>
                        <p:par>
                          <p:cTn id="45" fill="hold">
                            <p:stCondLst>
                              <p:cond delay="6000"/>
                            </p:stCondLst>
                            <p:childTnLst>
                              <p:par>
                                <p:cTn id="46" presetID="31" presetClass="entr" presetSubtype="0" fill="hold" nodeType="afterEffect">
                                  <p:stCondLst>
                                    <p:cond delay="0"/>
                                  </p:stCondLst>
                                  <p:childTnLst>
                                    <p:set>
                                      <p:cBhvr>
                                        <p:cTn id="47" dur="1" fill="hold">
                                          <p:stCondLst>
                                            <p:cond delay="0"/>
                                          </p:stCondLst>
                                        </p:cTn>
                                        <p:tgtEl>
                                          <p:spTgt spid="50"/>
                                        </p:tgtEl>
                                        <p:attrNameLst>
                                          <p:attrName>style.visibility</p:attrName>
                                        </p:attrNameLst>
                                      </p:cBhvr>
                                      <p:to>
                                        <p:strVal val="visible"/>
                                      </p:to>
                                    </p:set>
                                    <p:anim calcmode="lin" valueType="num">
                                      <p:cBhvr>
                                        <p:cTn id="48" dur="1000" fill="hold"/>
                                        <p:tgtEl>
                                          <p:spTgt spid="50"/>
                                        </p:tgtEl>
                                        <p:attrNameLst>
                                          <p:attrName>ppt_w</p:attrName>
                                        </p:attrNameLst>
                                      </p:cBhvr>
                                      <p:tavLst>
                                        <p:tav tm="0">
                                          <p:val>
                                            <p:fltVal val="0"/>
                                          </p:val>
                                        </p:tav>
                                        <p:tav tm="100000">
                                          <p:val>
                                            <p:strVal val="#ppt_w"/>
                                          </p:val>
                                        </p:tav>
                                      </p:tavLst>
                                    </p:anim>
                                    <p:anim calcmode="lin" valueType="num">
                                      <p:cBhvr>
                                        <p:cTn id="49" dur="1000" fill="hold"/>
                                        <p:tgtEl>
                                          <p:spTgt spid="50"/>
                                        </p:tgtEl>
                                        <p:attrNameLst>
                                          <p:attrName>ppt_h</p:attrName>
                                        </p:attrNameLst>
                                      </p:cBhvr>
                                      <p:tavLst>
                                        <p:tav tm="0">
                                          <p:val>
                                            <p:fltVal val="0"/>
                                          </p:val>
                                        </p:tav>
                                        <p:tav tm="100000">
                                          <p:val>
                                            <p:strVal val="#ppt_h"/>
                                          </p:val>
                                        </p:tav>
                                      </p:tavLst>
                                    </p:anim>
                                    <p:anim calcmode="lin" valueType="num">
                                      <p:cBhvr>
                                        <p:cTn id="50" dur="1000" fill="hold"/>
                                        <p:tgtEl>
                                          <p:spTgt spid="50"/>
                                        </p:tgtEl>
                                        <p:attrNameLst>
                                          <p:attrName>style.rotation</p:attrName>
                                        </p:attrNameLst>
                                      </p:cBhvr>
                                      <p:tavLst>
                                        <p:tav tm="0">
                                          <p:val>
                                            <p:fltVal val="90"/>
                                          </p:val>
                                        </p:tav>
                                        <p:tav tm="100000">
                                          <p:val>
                                            <p:fltVal val="0"/>
                                          </p:val>
                                        </p:tav>
                                      </p:tavLst>
                                    </p:anim>
                                    <p:animEffect transition="in" filter="fade">
                                      <p:cBhvr>
                                        <p:cTn id="51" dur="1000"/>
                                        <p:tgtEl>
                                          <p:spTgt spid="50"/>
                                        </p:tgtEl>
                                      </p:cBhvr>
                                    </p:animEffect>
                                  </p:childTnLst>
                                </p:cTn>
                              </p:par>
                            </p:childTnLst>
                          </p:cTn>
                        </p:par>
                        <p:par>
                          <p:cTn id="52" fill="hold">
                            <p:stCondLst>
                              <p:cond delay="7000"/>
                            </p:stCondLst>
                            <p:childTnLst>
                              <p:par>
                                <p:cTn id="53" presetID="42" presetClass="entr" presetSubtype="0" fill="hold" grpId="0" nodeType="afterEffect">
                                  <p:stCondLst>
                                    <p:cond delay="0"/>
                                  </p:stCondLst>
                                  <p:childTnLst>
                                    <p:set>
                                      <p:cBhvr>
                                        <p:cTn id="54" dur="1" fill="hold">
                                          <p:stCondLst>
                                            <p:cond delay="0"/>
                                          </p:stCondLst>
                                        </p:cTn>
                                        <p:tgtEl>
                                          <p:spTgt spid="42"/>
                                        </p:tgtEl>
                                        <p:attrNameLst>
                                          <p:attrName>style.visibility</p:attrName>
                                        </p:attrNameLst>
                                      </p:cBhvr>
                                      <p:to>
                                        <p:strVal val="visible"/>
                                      </p:to>
                                    </p:set>
                                    <p:animEffect transition="in" filter="fade">
                                      <p:cBhvr>
                                        <p:cTn id="55" dur="1000"/>
                                        <p:tgtEl>
                                          <p:spTgt spid="42"/>
                                        </p:tgtEl>
                                      </p:cBhvr>
                                    </p:animEffect>
                                    <p:anim calcmode="lin" valueType="num">
                                      <p:cBhvr>
                                        <p:cTn id="56" dur="1000" fill="hold"/>
                                        <p:tgtEl>
                                          <p:spTgt spid="42"/>
                                        </p:tgtEl>
                                        <p:attrNameLst>
                                          <p:attrName>ppt_x</p:attrName>
                                        </p:attrNameLst>
                                      </p:cBhvr>
                                      <p:tavLst>
                                        <p:tav tm="0">
                                          <p:val>
                                            <p:strVal val="#ppt_x"/>
                                          </p:val>
                                        </p:tav>
                                        <p:tav tm="100000">
                                          <p:val>
                                            <p:strVal val="#ppt_x"/>
                                          </p:val>
                                        </p:tav>
                                      </p:tavLst>
                                    </p:anim>
                                    <p:anim calcmode="lin" valueType="num">
                                      <p:cBhvr>
                                        <p:cTn id="57" dur="1000" fill="hold"/>
                                        <p:tgtEl>
                                          <p:spTgt spid="42"/>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31" presetClass="entr" presetSubtype="0" fill="hold" nodeType="afterEffect">
                                  <p:stCondLst>
                                    <p:cond delay="0"/>
                                  </p:stCondLst>
                                  <p:childTnLst>
                                    <p:set>
                                      <p:cBhvr>
                                        <p:cTn id="60" dur="1" fill="hold">
                                          <p:stCondLst>
                                            <p:cond delay="0"/>
                                          </p:stCondLst>
                                        </p:cTn>
                                        <p:tgtEl>
                                          <p:spTgt spid="51"/>
                                        </p:tgtEl>
                                        <p:attrNameLst>
                                          <p:attrName>style.visibility</p:attrName>
                                        </p:attrNameLst>
                                      </p:cBhvr>
                                      <p:to>
                                        <p:strVal val="visible"/>
                                      </p:to>
                                    </p:set>
                                    <p:anim calcmode="lin" valueType="num">
                                      <p:cBhvr>
                                        <p:cTn id="61" dur="1000" fill="hold"/>
                                        <p:tgtEl>
                                          <p:spTgt spid="51"/>
                                        </p:tgtEl>
                                        <p:attrNameLst>
                                          <p:attrName>ppt_w</p:attrName>
                                        </p:attrNameLst>
                                      </p:cBhvr>
                                      <p:tavLst>
                                        <p:tav tm="0">
                                          <p:val>
                                            <p:fltVal val="0"/>
                                          </p:val>
                                        </p:tav>
                                        <p:tav tm="100000">
                                          <p:val>
                                            <p:strVal val="#ppt_w"/>
                                          </p:val>
                                        </p:tav>
                                      </p:tavLst>
                                    </p:anim>
                                    <p:anim calcmode="lin" valueType="num">
                                      <p:cBhvr>
                                        <p:cTn id="62" dur="1000" fill="hold"/>
                                        <p:tgtEl>
                                          <p:spTgt spid="51"/>
                                        </p:tgtEl>
                                        <p:attrNameLst>
                                          <p:attrName>ppt_h</p:attrName>
                                        </p:attrNameLst>
                                      </p:cBhvr>
                                      <p:tavLst>
                                        <p:tav tm="0">
                                          <p:val>
                                            <p:fltVal val="0"/>
                                          </p:val>
                                        </p:tav>
                                        <p:tav tm="100000">
                                          <p:val>
                                            <p:strVal val="#ppt_h"/>
                                          </p:val>
                                        </p:tav>
                                      </p:tavLst>
                                    </p:anim>
                                    <p:anim calcmode="lin" valueType="num">
                                      <p:cBhvr>
                                        <p:cTn id="63" dur="1000" fill="hold"/>
                                        <p:tgtEl>
                                          <p:spTgt spid="51"/>
                                        </p:tgtEl>
                                        <p:attrNameLst>
                                          <p:attrName>style.rotation</p:attrName>
                                        </p:attrNameLst>
                                      </p:cBhvr>
                                      <p:tavLst>
                                        <p:tav tm="0">
                                          <p:val>
                                            <p:fltVal val="90"/>
                                          </p:val>
                                        </p:tav>
                                        <p:tav tm="100000">
                                          <p:val>
                                            <p:fltVal val="0"/>
                                          </p:val>
                                        </p:tav>
                                      </p:tavLst>
                                    </p:anim>
                                    <p:animEffect transition="in" filter="fade">
                                      <p:cBhvr>
                                        <p:cTn id="64" dur="1000"/>
                                        <p:tgtEl>
                                          <p:spTgt spid="51"/>
                                        </p:tgtEl>
                                      </p:cBhvr>
                                    </p:animEffect>
                                  </p:childTnLst>
                                </p:cTn>
                              </p:par>
                            </p:childTnLst>
                          </p:cTn>
                        </p:par>
                        <p:par>
                          <p:cTn id="65" fill="hold">
                            <p:stCondLst>
                              <p:cond delay="9000"/>
                            </p:stCondLst>
                            <p:childTnLst>
                              <p:par>
                                <p:cTn id="66" presetID="42" presetClass="entr" presetSubtype="0" fill="hold" grpId="0" nodeType="after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fade">
                                      <p:cBhvr>
                                        <p:cTn id="68" dur="1000"/>
                                        <p:tgtEl>
                                          <p:spTgt spid="39"/>
                                        </p:tgtEl>
                                      </p:cBhvr>
                                    </p:animEffect>
                                    <p:anim calcmode="lin" valueType="num">
                                      <p:cBhvr>
                                        <p:cTn id="69" dur="1000" fill="hold"/>
                                        <p:tgtEl>
                                          <p:spTgt spid="39"/>
                                        </p:tgtEl>
                                        <p:attrNameLst>
                                          <p:attrName>ppt_x</p:attrName>
                                        </p:attrNameLst>
                                      </p:cBhvr>
                                      <p:tavLst>
                                        <p:tav tm="0">
                                          <p:val>
                                            <p:strVal val="#ppt_x"/>
                                          </p:val>
                                        </p:tav>
                                        <p:tav tm="100000">
                                          <p:val>
                                            <p:strVal val="#ppt_x"/>
                                          </p:val>
                                        </p:tav>
                                      </p:tavLst>
                                    </p:anim>
                                    <p:anim calcmode="lin" valueType="num">
                                      <p:cBhvr>
                                        <p:cTn id="70" dur="1000" fill="hold"/>
                                        <p:tgtEl>
                                          <p:spTgt spid="39"/>
                                        </p:tgtEl>
                                        <p:attrNameLst>
                                          <p:attrName>ppt_y</p:attrName>
                                        </p:attrNameLst>
                                      </p:cBhvr>
                                      <p:tavLst>
                                        <p:tav tm="0">
                                          <p:val>
                                            <p:strVal val="#ppt_y+.1"/>
                                          </p:val>
                                        </p:tav>
                                        <p:tav tm="100000">
                                          <p:val>
                                            <p:strVal val="#ppt_y"/>
                                          </p:val>
                                        </p:tav>
                                      </p:tavLst>
                                    </p:anim>
                                  </p:childTnLst>
                                </p:cTn>
                              </p:par>
                            </p:childTnLst>
                          </p:cTn>
                        </p:par>
                        <p:par>
                          <p:cTn id="71" fill="hold">
                            <p:stCondLst>
                              <p:cond delay="10000"/>
                            </p:stCondLst>
                            <p:childTnLst>
                              <p:par>
                                <p:cTn id="72" presetID="31" presetClass="entr" presetSubtype="0" fill="hold" nodeType="afterEffect">
                                  <p:stCondLst>
                                    <p:cond delay="0"/>
                                  </p:stCondLst>
                                  <p:childTnLst>
                                    <p:set>
                                      <p:cBhvr>
                                        <p:cTn id="73" dur="1" fill="hold">
                                          <p:stCondLst>
                                            <p:cond delay="0"/>
                                          </p:stCondLst>
                                        </p:cTn>
                                        <p:tgtEl>
                                          <p:spTgt spid="52"/>
                                        </p:tgtEl>
                                        <p:attrNameLst>
                                          <p:attrName>style.visibility</p:attrName>
                                        </p:attrNameLst>
                                      </p:cBhvr>
                                      <p:to>
                                        <p:strVal val="visible"/>
                                      </p:to>
                                    </p:set>
                                    <p:anim calcmode="lin" valueType="num">
                                      <p:cBhvr>
                                        <p:cTn id="74" dur="1000" fill="hold"/>
                                        <p:tgtEl>
                                          <p:spTgt spid="52"/>
                                        </p:tgtEl>
                                        <p:attrNameLst>
                                          <p:attrName>ppt_w</p:attrName>
                                        </p:attrNameLst>
                                      </p:cBhvr>
                                      <p:tavLst>
                                        <p:tav tm="0">
                                          <p:val>
                                            <p:fltVal val="0"/>
                                          </p:val>
                                        </p:tav>
                                        <p:tav tm="100000">
                                          <p:val>
                                            <p:strVal val="#ppt_w"/>
                                          </p:val>
                                        </p:tav>
                                      </p:tavLst>
                                    </p:anim>
                                    <p:anim calcmode="lin" valueType="num">
                                      <p:cBhvr>
                                        <p:cTn id="75" dur="1000" fill="hold"/>
                                        <p:tgtEl>
                                          <p:spTgt spid="52"/>
                                        </p:tgtEl>
                                        <p:attrNameLst>
                                          <p:attrName>ppt_h</p:attrName>
                                        </p:attrNameLst>
                                      </p:cBhvr>
                                      <p:tavLst>
                                        <p:tav tm="0">
                                          <p:val>
                                            <p:fltVal val="0"/>
                                          </p:val>
                                        </p:tav>
                                        <p:tav tm="100000">
                                          <p:val>
                                            <p:strVal val="#ppt_h"/>
                                          </p:val>
                                        </p:tav>
                                      </p:tavLst>
                                    </p:anim>
                                    <p:anim calcmode="lin" valueType="num">
                                      <p:cBhvr>
                                        <p:cTn id="76" dur="1000" fill="hold"/>
                                        <p:tgtEl>
                                          <p:spTgt spid="52"/>
                                        </p:tgtEl>
                                        <p:attrNameLst>
                                          <p:attrName>style.rotation</p:attrName>
                                        </p:attrNameLst>
                                      </p:cBhvr>
                                      <p:tavLst>
                                        <p:tav tm="0">
                                          <p:val>
                                            <p:fltVal val="90"/>
                                          </p:val>
                                        </p:tav>
                                        <p:tav tm="100000">
                                          <p:val>
                                            <p:fltVal val="0"/>
                                          </p:val>
                                        </p:tav>
                                      </p:tavLst>
                                    </p:anim>
                                    <p:animEffect transition="in" filter="fade">
                                      <p:cBhvr>
                                        <p:cTn id="77" dur="1000"/>
                                        <p:tgtEl>
                                          <p:spTgt spid="52"/>
                                        </p:tgtEl>
                                      </p:cBhvr>
                                    </p:animEffect>
                                  </p:childTnLst>
                                </p:cTn>
                              </p:par>
                            </p:childTnLst>
                          </p:cTn>
                        </p:par>
                        <p:par>
                          <p:cTn id="78" fill="hold">
                            <p:stCondLst>
                              <p:cond delay="11000"/>
                            </p:stCondLst>
                            <p:childTnLst>
                              <p:par>
                                <p:cTn id="79" presetID="42" presetClass="entr" presetSubtype="0" fill="hold" grpId="0" nodeType="afterEffect">
                                  <p:stCondLst>
                                    <p:cond delay="0"/>
                                  </p:stCondLst>
                                  <p:childTnLst>
                                    <p:set>
                                      <p:cBhvr>
                                        <p:cTn id="80" dur="1" fill="hold">
                                          <p:stCondLst>
                                            <p:cond delay="0"/>
                                          </p:stCondLst>
                                        </p:cTn>
                                        <p:tgtEl>
                                          <p:spTgt spid="38"/>
                                        </p:tgtEl>
                                        <p:attrNameLst>
                                          <p:attrName>style.visibility</p:attrName>
                                        </p:attrNameLst>
                                      </p:cBhvr>
                                      <p:to>
                                        <p:strVal val="visible"/>
                                      </p:to>
                                    </p:set>
                                    <p:animEffect transition="in" filter="fade">
                                      <p:cBhvr>
                                        <p:cTn id="81" dur="1000"/>
                                        <p:tgtEl>
                                          <p:spTgt spid="38"/>
                                        </p:tgtEl>
                                      </p:cBhvr>
                                    </p:animEffect>
                                    <p:anim calcmode="lin" valueType="num">
                                      <p:cBhvr>
                                        <p:cTn id="82" dur="1000" fill="hold"/>
                                        <p:tgtEl>
                                          <p:spTgt spid="38"/>
                                        </p:tgtEl>
                                        <p:attrNameLst>
                                          <p:attrName>ppt_x</p:attrName>
                                        </p:attrNameLst>
                                      </p:cBhvr>
                                      <p:tavLst>
                                        <p:tav tm="0">
                                          <p:val>
                                            <p:strVal val="#ppt_x"/>
                                          </p:val>
                                        </p:tav>
                                        <p:tav tm="100000">
                                          <p:val>
                                            <p:strVal val="#ppt_x"/>
                                          </p:val>
                                        </p:tav>
                                      </p:tavLst>
                                    </p:anim>
                                    <p:anim calcmode="lin" valueType="num">
                                      <p:cBhvr>
                                        <p:cTn id="83" dur="1000" fill="hold"/>
                                        <p:tgtEl>
                                          <p:spTgt spid="38"/>
                                        </p:tgtEl>
                                        <p:attrNameLst>
                                          <p:attrName>ppt_y</p:attrName>
                                        </p:attrNameLst>
                                      </p:cBhvr>
                                      <p:tavLst>
                                        <p:tav tm="0">
                                          <p:val>
                                            <p:strVal val="#ppt_y+.1"/>
                                          </p:val>
                                        </p:tav>
                                        <p:tav tm="100000">
                                          <p:val>
                                            <p:strVal val="#ppt_y"/>
                                          </p:val>
                                        </p:tav>
                                      </p:tavLst>
                                    </p:anim>
                                  </p:childTnLst>
                                </p:cTn>
                              </p:par>
                            </p:childTnLst>
                          </p:cTn>
                        </p:par>
                        <p:par>
                          <p:cTn id="84" fill="hold">
                            <p:stCondLst>
                              <p:cond delay="12000"/>
                            </p:stCondLst>
                            <p:childTnLst>
                              <p:par>
                                <p:cTn id="85" presetID="31" presetClass="entr" presetSubtype="0" fill="hold" nodeType="afterEffect">
                                  <p:stCondLst>
                                    <p:cond delay="0"/>
                                  </p:stCondLst>
                                  <p:childTnLst>
                                    <p:set>
                                      <p:cBhvr>
                                        <p:cTn id="86" dur="1" fill="hold">
                                          <p:stCondLst>
                                            <p:cond delay="0"/>
                                          </p:stCondLst>
                                        </p:cTn>
                                        <p:tgtEl>
                                          <p:spTgt spid="53"/>
                                        </p:tgtEl>
                                        <p:attrNameLst>
                                          <p:attrName>style.visibility</p:attrName>
                                        </p:attrNameLst>
                                      </p:cBhvr>
                                      <p:to>
                                        <p:strVal val="visible"/>
                                      </p:to>
                                    </p:set>
                                    <p:anim calcmode="lin" valueType="num">
                                      <p:cBhvr>
                                        <p:cTn id="87" dur="1000" fill="hold"/>
                                        <p:tgtEl>
                                          <p:spTgt spid="53"/>
                                        </p:tgtEl>
                                        <p:attrNameLst>
                                          <p:attrName>ppt_w</p:attrName>
                                        </p:attrNameLst>
                                      </p:cBhvr>
                                      <p:tavLst>
                                        <p:tav tm="0">
                                          <p:val>
                                            <p:fltVal val="0"/>
                                          </p:val>
                                        </p:tav>
                                        <p:tav tm="100000">
                                          <p:val>
                                            <p:strVal val="#ppt_w"/>
                                          </p:val>
                                        </p:tav>
                                      </p:tavLst>
                                    </p:anim>
                                    <p:anim calcmode="lin" valueType="num">
                                      <p:cBhvr>
                                        <p:cTn id="88" dur="1000" fill="hold"/>
                                        <p:tgtEl>
                                          <p:spTgt spid="53"/>
                                        </p:tgtEl>
                                        <p:attrNameLst>
                                          <p:attrName>ppt_h</p:attrName>
                                        </p:attrNameLst>
                                      </p:cBhvr>
                                      <p:tavLst>
                                        <p:tav tm="0">
                                          <p:val>
                                            <p:fltVal val="0"/>
                                          </p:val>
                                        </p:tav>
                                        <p:tav tm="100000">
                                          <p:val>
                                            <p:strVal val="#ppt_h"/>
                                          </p:val>
                                        </p:tav>
                                      </p:tavLst>
                                    </p:anim>
                                    <p:anim calcmode="lin" valueType="num">
                                      <p:cBhvr>
                                        <p:cTn id="89" dur="1000" fill="hold"/>
                                        <p:tgtEl>
                                          <p:spTgt spid="53"/>
                                        </p:tgtEl>
                                        <p:attrNameLst>
                                          <p:attrName>style.rotation</p:attrName>
                                        </p:attrNameLst>
                                      </p:cBhvr>
                                      <p:tavLst>
                                        <p:tav tm="0">
                                          <p:val>
                                            <p:fltVal val="90"/>
                                          </p:val>
                                        </p:tav>
                                        <p:tav tm="100000">
                                          <p:val>
                                            <p:fltVal val="0"/>
                                          </p:val>
                                        </p:tav>
                                      </p:tavLst>
                                    </p:anim>
                                    <p:animEffect transition="in" filter="fade">
                                      <p:cBhvr>
                                        <p:cTn id="90" dur="1000"/>
                                        <p:tgtEl>
                                          <p:spTgt spid="53"/>
                                        </p:tgtEl>
                                      </p:cBhvr>
                                    </p:animEffect>
                                  </p:childTnLst>
                                </p:cTn>
                              </p:par>
                            </p:childTnLst>
                          </p:cTn>
                        </p:par>
                        <p:par>
                          <p:cTn id="91" fill="hold">
                            <p:stCondLst>
                              <p:cond delay="13000"/>
                            </p:stCondLst>
                            <p:childTnLst>
                              <p:par>
                                <p:cTn id="92" presetID="42" presetClass="entr" presetSubtype="0" fill="hold" grpId="0" nodeType="afterEffect">
                                  <p:stCondLst>
                                    <p:cond delay="0"/>
                                  </p:stCondLst>
                                  <p:childTnLst>
                                    <p:set>
                                      <p:cBhvr>
                                        <p:cTn id="93" dur="1" fill="hold">
                                          <p:stCondLst>
                                            <p:cond delay="0"/>
                                          </p:stCondLst>
                                        </p:cTn>
                                        <p:tgtEl>
                                          <p:spTgt spid="37"/>
                                        </p:tgtEl>
                                        <p:attrNameLst>
                                          <p:attrName>style.visibility</p:attrName>
                                        </p:attrNameLst>
                                      </p:cBhvr>
                                      <p:to>
                                        <p:strVal val="visible"/>
                                      </p:to>
                                    </p:set>
                                    <p:animEffect transition="in" filter="fade">
                                      <p:cBhvr>
                                        <p:cTn id="94" dur="1000"/>
                                        <p:tgtEl>
                                          <p:spTgt spid="37"/>
                                        </p:tgtEl>
                                      </p:cBhvr>
                                    </p:animEffect>
                                    <p:anim calcmode="lin" valueType="num">
                                      <p:cBhvr>
                                        <p:cTn id="95" dur="1000" fill="hold"/>
                                        <p:tgtEl>
                                          <p:spTgt spid="37"/>
                                        </p:tgtEl>
                                        <p:attrNameLst>
                                          <p:attrName>ppt_x</p:attrName>
                                        </p:attrNameLst>
                                      </p:cBhvr>
                                      <p:tavLst>
                                        <p:tav tm="0">
                                          <p:val>
                                            <p:strVal val="#ppt_x"/>
                                          </p:val>
                                        </p:tav>
                                        <p:tav tm="100000">
                                          <p:val>
                                            <p:strVal val="#ppt_x"/>
                                          </p:val>
                                        </p:tav>
                                      </p:tavLst>
                                    </p:anim>
                                    <p:anim calcmode="lin" valueType="num">
                                      <p:cBhvr>
                                        <p:cTn id="96"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37" grpId="0"/>
      <p:bldP spid="38" grpId="0"/>
      <p:bldP spid="39" grpId="0"/>
      <p:bldP spid="40" grpId="0"/>
      <p:bldP spid="41" grpId="0"/>
      <p:bldP spid="42" grpId="0"/>
      <p:bldP spid="43"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1683</TotalTime>
  <Words>1529</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2019-01-12T20:46:20Z</dcterms:modified>
</cp:coreProperties>
</file>