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6505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D76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38B4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600" dirty="0">
                <a:solidFill>
                  <a:srgbClr val="38B4D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600" dirty="0">
                <a:solidFill>
                  <a:srgbClr val="D76A5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600" dirty="0">
                <a:solidFill>
                  <a:srgbClr val="60DCF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600" dirty="0">
                <a:solidFill>
                  <a:srgbClr val="FF928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600" dirty="0">
                <a:solidFill>
                  <a:srgbClr val="57CCC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F7D6DAFE-B9E6-4745-BD47-95644CC5D134}"/>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200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2019-01-12T20:35:23Z</dcterms:modified>
</cp:coreProperties>
</file>