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333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928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7CCC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7CCC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7CCC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7CCC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7CCC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4C956"/>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CC8EC"/>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74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840480"/>
            <a:chOff x="7060821" y="1325971"/>
            <a:chExt cx="729867" cy="412784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365D3ECD-7826-4AA2-B1E5-58614221BA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2019-01-12T20:34:15Z</dcterms:modified>
</cp:coreProperties>
</file>