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2233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GREECE MAP</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55" name="Group 154">
            <a:extLst>
              <a:ext uri="{FF2B5EF4-FFF2-40B4-BE49-F238E27FC236}">
                <a16:creationId xmlns:a16="http://schemas.microsoft.com/office/drawing/2014/main" id="{3DFA621E-074C-43E5-B952-3854DE202AB9}"/>
              </a:ext>
            </a:extLst>
          </p:cNvPr>
          <p:cNvGrpSpPr/>
          <p:nvPr/>
        </p:nvGrpSpPr>
        <p:grpSpPr>
          <a:xfrm>
            <a:off x="1219563" y="3089430"/>
            <a:ext cx="2743200" cy="508758"/>
            <a:chOff x="1066801" y="2238247"/>
            <a:chExt cx="2743200" cy="508758"/>
          </a:xfrm>
        </p:grpSpPr>
        <p:sp>
          <p:nvSpPr>
            <p:cNvPr id="156" name="Freeform: Shape 155">
              <a:extLst>
                <a:ext uri="{FF2B5EF4-FFF2-40B4-BE49-F238E27FC236}">
                  <a16:creationId xmlns:a16="http://schemas.microsoft.com/office/drawing/2014/main" id="{72F8D9AB-DB96-4768-BAE4-1DF3F541A49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 Box 10">
              <a:extLst>
                <a:ext uri="{FF2B5EF4-FFF2-40B4-BE49-F238E27FC236}">
                  <a16:creationId xmlns:a16="http://schemas.microsoft.com/office/drawing/2014/main" id="{578E77D7-826F-42AE-9BDD-0A9E26FB5E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91F894D4-91EF-4C48-8D20-6EAA6528DFBB}"/>
              </a:ext>
            </a:extLst>
          </p:cNvPr>
          <p:cNvGrpSpPr/>
          <p:nvPr/>
        </p:nvGrpSpPr>
        <p:grpSpPr>
          <a:xfrm>
            <a:off x="6963276" y="1158322"/>
            <a:ext cx="2743200" cy="508758"/>
            <a:chOff x="7772400" y="675620"/>
            <a:chExt cx="2743200" cy="508758"/>
          </a:xfrm>
        </p:grpSpPr>
        <p:sp>
          <p:nvSpPr>
            <p:cNvPr id="159" name="Freeform: Shape 158">
              <a:extLst>
                <a:ext uri="{FF2B5EF4-FFF2-40B4-BE49-F238E27FC236}">
                  <a16:creationId xmlns:a16="http://schemas.microsoft.com/office/drawing/2014/main" id="{ED0607BA-20A9-4CF7-B72F-EB0C326DA20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Text Box 10">
              <a:extLst>
                <a:ext uri="{FF2B5EF4-FFF2-40B4-BE49-F238E27FC236}">
                  <a16:creationId xmlns:a16="http://schemas.microsoft.com/office/drawing/2014/main" id="{CA69F4BE-8543-40FD-887A-4FF39A8A086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1" name="Group 160">
            <a:extLst>
              <a:ext uri="{FF2B5EF4-FFF2-40B4-BE49-F238E27FC236}">
                <a16:creationId xmlns:a16="http://schemas.microsoft.com/office/drawing/2014/main" id="{62E8A12D-4675-477B-BDE5-38ADD88BB4A3}"/>
              </a:ext>
            </a:extLst>
          </p:cNvPr>
          <p:cNvGrpSpPr/>
          <p:nvPr/>
        </p:nvGrpSpPr>
        <p:grpSpPr>
          <a:xfrm>
            <a:off x="7373343" y="3669464"/>
            <a:ext cx="2743200" cy="508758"/>
            <a:chOff x="8831418" y="3906966"/>
            <a:chExt cx="2743200" cy="508758"/>
          </a:xfrm>
        </p:grpSpPr>
        <p:sp>
          <p:nvSpPr>
            <p:cNvPr id="162" name="Freeform: Shape 161">
              <a:extLst>
                <a:ext uri="{FF2B5EF4-FFF2-40B4-BE49-F238E27FC236}">
                  <a16:creationId xmlns:a16="http://schemas.microsoft.com/office/drawing/2014/main" id="{9B11D0B3-1CB0-4D80-9132-6F50970B73DD}"/>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Text Box 10">
              <a:extLst>
                <a:ext uri="{FF2B5EF4-FFF2-40B4-BE49-F238E27FC236}">
                  <a16:creationId xmlns:a16="http://schemas.microsoft.com/office/drawing/2014/main" id="{A2371A7A-7A0A-4971-AB06-A8AF78D7FAA7}"/>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4" name="Group 163">
            <a:extLst>
              <a:ext uri="{FF2B5EF4-FFF2-40B4-BE49-F238E27FC236}">
                <a16:creationId xmlns:a16="http://schemas.microsoft.com/office/drawing/2014/main" id="{73445D06-1FE1-4780-9C7A-EEFEF57576A0}"/>
              </a:ext>
            </a:extLst>
          </p:cNvPr>
          <p:cNvGrpSpPr/>
          <p:nvPr/>
        </p:nvGrpSpPr>
        <p:grpSpPr>
          <a:xfrm>
            <a:off x="3717195" y="2788284"/>
            <a:ext cx="1097280" cy="1375905"/>
            <a:chOff x="3564433" y="1937101"/>
            <a:chExt cx="1097280" cy="1375905"/>
          </a:xfrm>
          <a:effectLst>
            <a:outerShdw blurRad="76200" dir="18900000" sy="23000" kx="-1200000" algn="bl" rotWithShape="0">
              <a:prstClr val="black">
                <a:alpha val="13000"/>
              </a:prstClr>
            </a:outerShdw>
          </a:effectLst>
        </p:grpSpPr>
        <p:sp>
          <p:nvSpPr>
            <p:cNvPr id="165" name="Freeform: Shape 164">
              <a:extLst>
                <a:ext uri="{FF2B5EF4-FFF2-40B4-BE49-F238E27FC236}">
                  <a16:creationId xmlns:a16="http://schemas.microsoft.com/office/drawing/2014/main" id="{FF1341CC-A7D5-49AF-8794-768348F0CE3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1C153BBA-29C6-4F18-8AC8-76CBEDFD74A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7" name="Graphic 26" descr="Hike">
              <a:extLst>
                <a:ext uri="{FF2B5EF4-FFF2-40B4-BE49-F238E27FC236}">
                  <a16:creationId xmlns:a16="http://schemas.microsoft.com/office/drawing/2014/main" id="{F5A5144A-17AC-4ECD-8466-C499D713F94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8" name="Freeform: Shape 167">
                <a:extLst>
                  <a:ext uri="{FF2B5EF4-FFF2-40B4-BE49-F238E27FC236}">
                    <a16:creationId xmlns:a16="http://schemas.microsoft.com/office/drawing/2014/main" id="{14F0DE14-0CD1-4ABF-A40F-17F91632C21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6B20CBC0-D561-4DA3-9A5F-6D14B896EDE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0184E2C8-CC4F-43C0-AE6F-874D785513C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71" name="Group 170">
            <a:extLst>
              <a:ext uri="{FF2B5EF4-FFF2-40B4-BE49-F238E27FC236}">
                <a16:creationId xmlns:a16="http://schemas.microsoft.com/office/drawing/2014/main" id="{29061267-CF2C-475C-995A-6D4C2140D1C8}"/>
              </a:ext>
            </a:extLst>
          </p:cNvPr>
          <p:cNvGrpSpPr/>
          <p:nvPr/>
        </p:nvGrpSpPr>
        <p:grpSpPr>
          <a:xfrm>
            <a:off x="6197093" y="859397"/>
            <a:ext cx="1097280" cy="1375905"/>
            <a:chOff x="7006217" y="376695"/>
            <a:chExt cx="1097280" cy="1375905"/>
          </a:xfrm>
          <a:effectLst>
            <a:outerShdw blurRad="76200" dir="18900000" sy="23000" kx="-1200000" algn="bl" rotWithShape="0">
              <a:prstClr val="black">
                <a:alpha val="13000"/>
              </a:prstClr>
            </a:outerShdw>
          </a:effectLst>
        </p:grpSpPr>
        <p:sp>
          <p:nvSpPr>
            <p:cNvPr id="172" name="Freeform: Shape 171">
              <a:extLst>
                <a:ext uri="{FF2B5EF4-FFF2-40B4-BE49-F238E27FC236}">
                  <a16:creationId xmlns:a16="http://schemas.microsoft.com/office/drawing/2014/main" id="{D78B5B44-3389-42C4-9E1C-206018D242C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3" name="Oval 172">
              <a:extLst>
                <a:ext uri="{FF2B5EF4-FFF2-40B4-BE49-F238E27FC236}">
                  <a16:creationId xmlns:a16="http://schemas.microsoft.com/office/drawing/2014/main" id="{7F3D0EF4-2CF0-405C-83FE-63CA3DE28E2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4" name="Graphic 173" descr="Tent">
              <a:extLst>
                <a:ext uri="{FF2B5EF4-FFF2-40B4-BE49-F238E27FC236}">
                  <a16:creationId xmlns:a16="http://schemas.microsoft.com/office/drawing/2014/main" id="{CACE47FE-A859-4638-ADA3-8E508DBF35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75" name="Group 174">
            <a:extLst>
              <a:ext uri="{FF2B5EF4-FFF2-40B4-BE49-F238E27FC236}">
                <a16:creationId xmlns:a16="http://schemas.microsoft.com/office/drawing/2014/main" id="{021F45E4-CA64-4036-9E2C-D38B722CCC9E}"/>
              </a:ext>
            </a:extLst>
          </p:cNvPr>
          <p:cNvGrpSpPr/>
          <p:nvPr/>
        </p:nvGrpSpPr>
        <p:grpSpPr>
          <a:xfrm>
            <a:off x="6399401" y="3390585"/>
            <a:ext cx="1097280" cy="1375905"/>
            <a:chOff x="7857476" y="3628087"/>
            <a:chExt cx="1097280" cy="1375905"/>
          </a:xfrm>
          <a:effectLst>
            <a:outerShdw blurRad="76200" dir="18900000" sy="23000" kx="-1200000" algn="bl" rotWithShape="0">
              <a:prstClr val="black">
                <a:alpha val="20000"/>
              </a:prstClr>
            </a:outerShdw>
          </a:effectLst>
        </p:grpSpPr>
        <p:sp>
          <p:nvSpPr>
            <p:cNvPr id="176" name="Freeform: Shape 175">
              <a:extLst>
                <a:ext uri="{FF2B5EF4-FFF2-40B4-BE49-F238E27FC236}">
                  <a16:creationId xmlns:a16="http://schemas.microsoft.com/office/drawing/2014/main" id="{6729B7DC-949E-495E-A658-F00ACD168CA9}"/>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7" name="Oval 176">
              <a:extLst>
                <a:ext uri="{FF2B5EF4-FFF2-40B4-BE49-F238E27FC236}">
                  <a16:creationId xmlns:a16="http://schemas.microsoft.com/office/drawing/2014/main" id="{04B95029-6515-4804-9FD1-048AC653DDFA}"/>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8" name="Graphic 32" descr="Fishing">
              <a:extLst>
                <a:ext uri="{FF2B5EF4-FFF2-40B4-BE49-F238E27FC236}">
                  <a16:creationId xmlns:a16="http://schemas.microsoft.com/office/drawing/2014/main" id="{DE69B5C4-1AF0-49ED-B04B-F018331AED6F}"/>
                </a:ext>
              </a:extLst>
            </p:cNvPr>
            <p:cNvGrpSpPr>
              <a:grpSpLocks noChangeAspect="1"/>
            </p:cNvGrpSpPr>
            <p:nvPr/>
          </p:nvGrpSpPr>
          <p:grpSpPr>
            <a:xfrm>
              <a:off x="8123014" y="3937616"/>
              <a:ext cx="548640" cy="436504"/>
              <a:chOff x="5681186" y="3099911"/>
              <a:chExt cx="824865" cy="656273"/>
            </a:xfrm>
            <a:solidFill>
              <a:srgbClr val="4D4D4D"/>
            </a:solidFill>
          </p:grpSpPr>
          <p:sp>
            <p:nvSpPr>
              <p:cNvPr id="179" name="Freeform: Shape 178">
                <a:extLst>
                  <a:ext uri="{FF2B5EF4-FFF2-40B4-BE49-F238E27FC236}">
                    <a16:creationId xmlns:a16="http://schemas.microsoft.com/office/drawing/2014/main" id="{A4138860-F595-4C95-839D-499D5018FAC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37B02CD5-9867-4889-96AB-AE3A2DD903AE}"/>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7050E9EE-4548-49D1-A8CE-5661AE23F21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182" name="TextBox 181">
            <a:extLst>
              <a:ext uri="{FF2B5EF4-FFF2-40B4-BE49-F238E27FC236}">
                <a16:creationId xmlns:a16="http://schemas.microsoft.com/office/drawing/2014/main" id="{DF7946D5-4430-42B1-8829-954A5BC05643}"/>
              </a:ext>
            </a:extLst>
          </p:cNvPr>
          <p:cNvSpPr txBox="1"/>
          <p:nvPr/>
        </p:nvSpPr>
        <p:spPr>
          <a:xfrm>
            <a:off x="8045322" y="1771393"/>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3" name="TextBox 182">
            <a:extLst>
              <a:ext uri="{FF2B5EF4-FFF2-40B4-BE49-F238E27FC236}">
                <a16:creationId xmlns:a16="http://schemas.microsoft.com/office/drawing/2014/main" id="{29D26810-78DE-4834-A392-997AE2372F40}"/>
              </a:ext>
            </a:extLst>
          </p:cNvPr>
          <p:cNvSpPr txBox="1"/>
          <p:nvPr/>
        </p:nvSpPr>
        <p:spPr>
          <a:xfrm>
            <a:off x="9110807" y="4391667"/>
            <a:ext cx="307833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4" name="TextBox 183">
            <a:extLst>
              <a:ext uri="{FF2B5EF4-FFF2-40B4-BE49-F238E27FC236}">
                <a16:creationId xmlns:a16="http://schemas.microsoft.com/office/drawing/2014/main" id="{831D68BB-0B34-433F-BFC7-FCF32300D043}"/>
              </a:ext>
            </a:extLst>
          </p:cNvPr>
          <p:cNvSpPr txBox="1"/>
          <p:nvPr/>
        </p:nvSpPr>
        <p:spPr>
          <a:xfrm>
            <a:off x="237820" y="4335709"/>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5" name="Picture 184">
            <a:hlinkClick r:id="rId4"/>
            <a:extLst>
              <a:ext uri="{FF2B5EF4-FFF2-40B4-BE49-F238E27FC236}">
                <a16:creationId xmlns:a16="http://schemas.microsoft.com/office/drawing/2014/main" id="{AF001B2C-7ED2-4E59-B63A-A2A7C7C7B08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8627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164"/>
                                        </p:tgtEl>
                                        <p:attrNameLst>
                                          <p:attrName>style.visibility</p:attrName>
                                        </p:attrNameLst>
                                      </p:cBhvr>
                                      <p:to>
                                        <p:strVal val="visible"/>
                                      </p:to>
                                    </p:set>
                                    <p:animEffect transition="in" filter="fade">
                                      <p:cBhvr>
                                        <p:cTn id="18" dur="1000"/>
                                        <p:tgtEl>
                                          <p:spTgt spid="164"/>
                                        </p:tgtEl>
                                      </p:cBhvr>
                                    </p:animEffect>
                                    <p:anim calcmode="lin" valueType="num">
                                      <p:cBhvr>
                                        <p:cTn id="19" dur="1000" fill="hold"/>
                                        <p:tgtEl>
                                          <p:spTgt spid="164"/>
                                        </p:tgtEl>
                                        <p:attrNameLst>
                                          <p:attrName>ppt_x</p:attrName>
                                        </p:attrNameLst>
                                      </p:cBhvr>
                                      <p:tavLst>
                                        <p:tav tm="0">
                                          <p:val>
                                            <p:strVal val="#ppt_x"/>
                                          </p:val>
                                        </p:tav>
                                        <p:tav tm="100000">
                                          <p:val>
                                            <p:strVal val="#ppt_x"/>
                                          </p:val>
                                        </p:tav>
                                      </p:tavLst>
                                    </p:anim>
                                    <p:anim calcmode="lin" valueType="num">
                                      <p:cBhvr>
                                        <p:cTn id="20" dur="1000" fill="hold"/>
                                        <p:tgtEl>
                                          <p:spTgt spid="164"/>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2" fill="hold" nodeType="afterEffect">
                                  <p:stCondLst>
                                    <p:cond delay="0"/>
                                  </p:stCondLst>
                                  <p:childTnLst>
                                    <p:set>
                                      <p:cBhvr>
                                        <p:cTn id="23" dur="1" fill="hold">
                                          <p:stCondLst>
                                            <p:cond delay="0"/>
                                          </p:stCondLst>
                                        </p:cTn>
                                        <p:tgtEl>
                                          <p:spTgt spid="155"/>
                                        </p:tgtEl>
                                        <p:attrNameLst>
                                          <p:attrName>style.visibility</p:attrName>
                                        </p:attrNameLst>
                                      </p:cBhvr>
                                      <p:to>
                                        <p:strVal val="visible"/>
                                      </p:to>
                                    </p:set>
                                    <p:animEffect transition="in" filter="wipe(right)">
                                      <p:cBhvr>
                                        <p:cTn id="24" dur="500"/>
                                        <p:tgtEl>
                                          <p:spTgt spid="155"/>
                                        </p:tgtEl>
                                      </p:cBhvr>
                                    </p:animEffect>
                                  </p:childTnLst>
                                </p:cTn>
                              </p:par>
                            </p:childTnLst>
                          </p:cTn>
                        </p:par>
                        <p:par>
                          <p:cTn id="25" fill="hold">
                            <p:stCondLst>
                              <p:cond delay="3500"/>
                            </p:stCondLst>
                            <p:childTnLst>
                              <p:par>
                                <p:cTn id="26" presetID="42" presetClass="entr" presetSubtype="0" fill="hold" grpId="0" nodeType="afterEffect">
                                  <p:stCondLst>
                                    <p:cond delay="0"/>
                                  </p:stCondLst>
                                  <p:childTnLst>
                                    <p:set>
                                      <p:cBhvr>
                                        <p:cTn id="27" dur="1" fill="hold">
                                          <p:stCondLst>
                                            <p:cond delay="0"/>
                                          </p:stCondLst>
                                        </p:cTn>
                                        <p:tgtEl>
                                          <p:spTgt spid="184"/>
                                        </p:tgtEl>
                                        <p:attrNameLst>
                                          <p:attrName>style.visibility</p:attrName>
                                        </p:attrNameLst>
                                      </p:cBhvr>
                                      <p:to>
                                        <p:strVal val="visible"/>
                                      </p:to>
                                    </p:set>
                                    <p:animEffect transition="in" filter="fade">
                                      <p:cBhvr>
                                        <p:cTn id="28" dur="1000"/>
                                        <p:tgtEl>
                                          <p:spTgt spid="184"/>
                                        </p:tgtEl>
                                      </p:cBhvr>
                                    </p:animEffect>
                                    <p:anim calcmode="lin" valueType="num">
                                      <p:cBhvr>
                                        <p:cTn id="29" dur="1000" fill="hold"/>
                                        <p:tgtEl>
                                          <p:spTgt spid="184"/>
                                        </p:tgtEl>
                                        <p:attrNameLst>
                                          <p:attrName>ppt_x</p:attrName>
                                        </p:attrNameLst>
                                      </p:cBhvr>
                                      <p:tavLst>
                                        <p:tav tm="0">
                                          <p:val>
                                            <p:strVal val="#ppt_x"/>
                                          </p:val>
                                        </p:tav>
                                        <p:tav tm="100000">
                                          <p:val>
                                            <p:strVal val="#ppt_x"/>
                                          </p:val>
                                        </p:tav>
                                      </p:tavLst>
                                    </p:anim>
                                    <p:anim calcmode="lin" valueType="num">
                                      <p:cBhvr>
                                        <p:cTn id="30" dur="1000" fill="hold"/>
                                        <p:tgtEl>
                                          <p:spTgt spid="184"/>
                                        </p:tgtEl>
                                        <p:attrNameLst>
                                          <p:attrName>ppt_y</p:attrName>
                                        </p:attrNameLst>
                                      </p:cBhvr>
                                      <p:tavLst>
                                        <p:tav tm="0">
                                          <p:val>
                                            <p:strVal val="#ppt_y+.1"/>
                                          </p:val>
                                        </p:tav>
                                        <p:tav tm="100000">
                                          <p:val>
                                            <p:strVal val="#ppt_y"/>
                                          </p:val>
                                        </p:tav>
                                      </p:tavLst>
                                    </p:anim>
                                  </p:childTnLst>
                                </p:cTn>
                              </p:par>
                            </p:childTnLst>
                          </p:cTn>
                        </p:par>
                        <p:par>
                          <p:cTn id="31" fill="hold">
                            <p:stCondLst>
                              <p:cond delay="4500"/>
                            </p:stCondLst>
                            <p:childTnLst>
                              <p:par>
                                <p:cTn id="32" presetID="47" presetClass="entr" presetSubtype="0" fill="hold" nodeType="afterEffect">
                                  <p:stCondLst>
                                    <p:cond delay="0"/>
                                  </p:stCondLst>
                                  <p:childTnLst>
                                    <p:set>
                                      <p:cBhvr>
                                        <p:cTn id="33" dur="1" fill="hold">
                                          <p:stCondLst>
                                            <p:cond delay="0"/>
                                          </p:stCondLst>
                                        </p:cTn>
                                        <p:tgtEl>
                                          <p:spTgt spid="171"/>
                                        </p:tgtEl>
                                        <p:attrNameLst>
                                          <p:attrName>style.visibility</p:attrName>
                                        </p:attrNameLst>
                                      </p:cBhvr>
                                      <p:to>
                                        <p:strVal val="visible"/>
                                      </p:to>
                                    </p:set>
                                    <p:animEffect transition="in" filter="fade">
                                      <p:cBhvr>
                                        <p:cTn id="34" dur="1000"/>
                                        <p:tgtEl>
                                          <p:spTgt spid="171"/>
                                        </p:tgtEl>
                                      </p:cBhvr>
                                    </p:animEffect>
                                    <p:anim calcmode="lin" valueType="num">
                                      <p:cBhvr>
                                        <p:cTn id="35" dur="1000" fill="hold"/>
                                        <p:tgtEl>
                                          <p:spTgt spid="171"/>
                                        </p:tgtEl>
                                        <p:attrNameLst>
                                          <p:attrName>ppt_x</p:attrName>
                                        </p:attrNameLst>
                                      </p:cBhvr>
                                      <p:tavLst>
                                        <p:tav tm="0">
                                          <p:val>
                                            <p:strVal val="#ppt_x"/>
                                          </p:val>
                                        </p:tav>
                                        <p:tav tm="100000">
                                          <p:val>
                                            <p:strVal val="#ppt_x"/>
                                          </p:val>
                                        </p:tav>
                                      </p:tavLst>
                                    </p:anim>
                                    <p:anim calcmode="lin" valueType="num">
                                      <p:cBhvr>
                                        <p:cTn id="36" dur="1000" fill="hold"/>
                                        <p:tgtEl>
                                          <p:spTgt spid="171"/>
                                        </p:tgtEl>
                                        <p:attrNameLst>
                                          <p:attrName>ppt_y</p:attrName>
                                        </p:attrNameLst>
                                      </p:cBhvr>
                                      <p:tavLst>
                                        <p:tav tm="0">
                                          <p:val>
                                            <p:strVal val="#ppt_y-.1"/>
                                          </p:val>
                                        </p:tav>
                                        <p:tav tm="100000">
                                          <p:val>
                                            <p:strVal val="#ppt_y"/>
                                          </p:val>
                                        </p:tav>
                                      </p:tavLst>
                                    </p:anim>
                                  </p:childTnLst>
                                </p:cTn>
                              </p:par>
                            </p:childTnLst>
                          </p:cTn>
                        </p:par>
                        <p:par>
                          <p:cTn id="37" fill="hold">
                            <p:stCondLst>
                              <p:cond delay="5500"/>
                            </p:stCondLst>
                            <p:childTnLst>
                              <p:par>
                                <p:cTn id="38" presetID="22" presetClass="entr" presetSubtype="8" fill="hold" nodeType="afterEffect">
                                  <p:stCondLst>
                                    <p:cond delay="0"/>
                                  </p:stCondLst>
                                  <p:childTnLst>
                                    <p:set>
                                      <p:cBhvr>
                                        <p:cTn id="39" dur="1" fill="hold">
                                          <p:stCondLst>
                                            <p:cond delay="0"/>
                                          </p:stCondLst>
                                        </p:cTn>
                                        <p:tgtEl>
                                          <p:spTgt spid="158"/>
                                        </p:tgtEl>
                                        <p:attrNameLst>
                                          <p:attrName>style.visibility</p:attrName>
                                        </p:attrNameLst>
                                      </p:cBhvr>
                                      <p:to>
                                        <p:strVal val="visible"/>
                                      </p:to>
                                    </p:set>
                                    <p:animEffect transition="in" filter="wipe(left)">
                                      <p:cBhvr>
                                        <p:cTn id="40" dur="500"/>
                                        <p:tgtEl>
                                          <p:spTgt spid="158"/>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182"/>
                                        </p:tgtEl>
                                        <p:attrNameLst>
                                          <p:attrName>style.visibility</p:attrName>
                                        </p:attrNameLst>
                                      </p:cBhvr>
                                      <p:to>
                                        <p:strVal val="visible"/>
                                      </p:to>
                                    </p:set>
                                    <p:animEffect transition="in" filter="fade">
                                      <p:cBhvr>
                                        <p:cTn id="44" dur="1000"/>
                                        <p:tgtEl>
                                          <p:spTgt spid="182"/>
                                        </p:tgtEl>
                                      </p:cBhvr>
                                    </p:animEffect>
                                    <p:anim calcmode="lin" valueType="num">
                                      <p:cBhvr>
                                        <p:cTn id="45" dur="1000" fill="hold"/>
                                        <p:tgtEl>
                                          <p:spTgt spid="182"/>
                                        </p:tgtEl>
                                        <p:attrNameLst>
                                          <p:attrName>ppt_x</p:attrName>
                                        </p:attrNameLst>
                                      </p:cBhvr>
                                      <p:tavLst>
                                        <p:tav tm="0">
                                          <p:val>
                                            <p:strVal val="#ppt_x"/>
                                          </p:val>
                                        </p:tav>
                                        <p:tav tm="100000">
                                          <p:val>
                                            <p:strVal val="#ppt_x"/>
                                          </p:val>
                                        </p:tav>
                                      </p:tavLst>
                                    </p:anim>
                                    <p:anim calcmode="lin" valueType="num">
                                      <p:cBhvr>
                                        <p:cTn id="46" dur="1000" fill="hold"/>
                                        <p:tgtEl>
                                          <p:spTgt spid="182"/>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7" presetClass="entr" presetSubtype="0" fill="hold" nodeType="afterEffect">
                                  <p:stCondLst>
                                    <p:cond delay="0"/>
                                  </p:stCondLst>
                                  <p:childTnLst>
                                    <p:set>
                                      <p:cBhvr>
                                        <p:cTn id="49" dur="1" fill="hold">
                                          <p:stCondLst>
                                            <p:cond delay="0"/>
                                          </p:stCondLst>
                                        </p:cTn>
                                        <p:tgtEl>
                                          <p:spTgt spid="175"/>
                                        </p:tgtEl>
                                        <p:attrNameLst>
                                          <p:attrName>style.visibility</p:attrName>
                                        </p:attrNameLst>
                                      </p:cBhvr>
                                      <p:to>
                                        <p:strVal val="visible"/>
                                      </p:to>
                                    </p:set>
                                    <p:animEffect transition="in" filter="fade">
                                      <p:cBhvr>
                                        <p:cTn id="50" dur="1000"/>
                                        <p:tgtEl>
                                          <p:spTgt spid="175"/>
                                        </p:tgtEl>
                                      </p:cBhvr>
                                    </p:animEffect>
                                    <p:anim calcmode="lin" valueType="num">
                                      <p:cBhvr>
                                        <p:cTn id="51" dur="1000" fill="hold"/>
                                        <p:tgtEl>
                                          <p:spTgt spid="175"/>
                                        </p:tgtEl>
                                        <p:attrNameLst>
                                          <p:attrName>ppt_x</p:attrName>
                                        </p:attrNameLst>
                                      </p:cBhvr>
                                      <p:tavLst>
                                        <p:tav tm="0">
                                          <p:val>
                                            <p:strVal val="#ppt_x"/>
                                          </p:val>
                                        </p:tav>
                                        <p:tav tm="100000">
                                          <p:val>
                                            <p:strVal val="#ppt_x"/>
                                          </p:val>
                                        </p:tav>
                                      </p:tavLst>
                                    </p:anim>
                                    <p:anim calcmode="lin" valueType="num">
                                      <p:cBhvr>
                                        <p:cTn id="52" dur="1000" fill="hold"/>
                                        <p:tgtEl>
                                          <p:spTgt spid="175"/>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161"/>
                                        </p:tgtEl>
                                        <p:attrNameLst>
                                          <p:attrName>style.visibility</p:attrName>
                                        </p:attrNameLst>
                                      </p:cBhvr>
                                      <p:to>
                                        <p:strVal val="visible"/>
                                      </p:to>
                                    </p:set>
                                    <p:animEffect transition="in" filter="wipe(left)">
                                      <p:cBhvr>
                                        <p:cTn id="56" dur="500"/>
                                        <p:tgtEl>
                                          <p:spTgt spid="161"/>
                                        </p:tgtEl>
                                      </p:cBhvr>
                                    </p:animEffect>
                                  </p:childTnLst>
                                </p:cTn>
                              </p:par>
                            </p:childTnLst>
                          </p:cTn>
                        </p:par>
                        <p:par>
                          <p:cTn id="57" fill="hold">
                            <p:stCondLst>
                              <p:cond delay="8500"/>
                            </p:stCondLst>
                            <p:childTnLst>
                              <p:par>
                                <p:cTn id="58" presetID="42" presetClass="entr" presetSubtype="0" fill="hold" grpId="0" nodeType="afterEffect">
                                  <p:stCondLst>
                                    <p:cond delay="0"/>
                                  </p:stCondLst>
                                  <p:childTnLst>
                                    <p:set>
                                      <p:cBhvr>
                                        <p:cTn id="59" dur="1" fill="hold">
                                          <p:stCondLst>
                                            <p:cond delay="0"/>
                                          </p:stCondLst>
                                        </p:cTn>
                                        <p:tgtEl>
                                          <p:spTgt spid="183"/>
                                        </p:tgtEl>
                                        <p:attrNameLst>
                                          <p:attrName>style.visibility</p:attrName>
                                        </p:attrNameLst>
                                      </p:cBhvr>
                                      <p:to>
                                        <p:strVal val="visible"/>
                                      </p:to>
                                    </p:set>
                                    <p:animEffect transition="in" filter="fade">
                                      <p:cBhvr>
                                        <p:cTn id="60" dur="1000"/>
                                        <p:tgtEl>
                                          <p:spTgt spid="183"/>
                                        </p:tgtEl>
                                      </p:cBhvr>
                                    </p:animEffect>
                                    <p:anim calcmode="lin" valueType="num">
                                      <p:cBhvr>
                                        <p:cTn id="61" dur="1000" fill="hold"/>
                                        <p:tgtEl>
                                          <p:spTgt spid="183"/>
                                        </p:tgtEl>
                                        <p:attrNameLst>
                                          <p:attrName>ppt_x</p:attrName>
                                        </p:attrNameLst>
                                      </p:cBhvr>
                                      <p:tavLst>
                                        <p:tav tm="0">
                                          <p:val>
                                            <p:strVal val="#ppt_x"/>
                                          </p:val>
                                        </p:tav>
                                        <p:tav tm="100000">
                                          <p:val>
                                            <p:strVal val="#ppt_x"/>
                                          </p:val>
                                        </p:tav>
                                      </p:tavLst>
                                    </p:anim>
                                    <p:anim calcmode="lin" valueType="num">
                                      <p:cBhvr>
                                        <p:cTn id="62"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82" grpId="0"/>
      <p:bldP spid="183" grpId="0"/>
      <p:bldP spid="18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2019-01-12T20:33:23Z</dcterms:modified>
</cp:coreProperties>
</file>