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594966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190500" dist="101600" dir="8100000" algn="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0" name="Rectangle 9"/>
                <p:cNvSpPr/>
                <p:nvPr/>
              </p:nvSpPr>
              <p:spPr>
                <a:xfrm>
                  <a:off x="1600200" y="1295400"/>
                  <a:ext cx="5410200" cy="6096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34" name="Rectangle 33"/>
            <p:cNvSpPr/>
            <p:nvPr/>
          </p:nvSpPr>
          <p:spPr>
            <a:xfrm>
              <a:off x="647700" y="1295400"/>
              <a:ext cx="838200" cy="609600"/>
            </a:xfrm>
            <a:prstGeom prst="rect">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190500" dist="101600" dir="8100000" algn="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190500" dist="101600" dir="8100000" algn="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190500" dist="101600" dir="8100000" algn="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190500" dist="101600" dir="8100000" algn="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FF9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FF928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190500" dist="101600" dir="8100000" algn="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60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60DCF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190500" dist="101600" dir="8100000" algn="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D76A5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D76A5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190500" dist="101600" dir="8100000" algn="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a:outerShdw blurRad="190500" dist="508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38B4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chemeClr val="bg1"/>
                  </a:solidFill>
                </a:rPr>
                <a:t>Lorem ipsum dolor sit amet, consectetur adipiscing elit, sed do eiusmod tempor incididunt ut labore et dolore magna aliqua..</a:t>
              </a:r>
              <a:endParaRPr lang="en-US" sz="1250" b="1" dirty="0">
                <a:solidFill>
                  <a:schemeClr val="bg1"/>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solidFill>
                  <a:schemeClr val="bg1"/>
                </a:solidFill>
              </a:endParaRPr>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38B4D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22A63895-8635-499B-BDF8-6F4B110FE4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2019-01-12T20:32:21Z</dcterms:modified>
</cp:coreProperties>
</file>