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4">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11" name="Рисунок 3"/>
          <p:cNvSpPr>
            <a:spLocks noGrp="1"/>
          </p:cNvSpPr>
          <p:nvPr>
            <p:ph type="pic" sz="quarter" idx="16"/>
          </p:nvPr>
        </p:nvSpPr>
        <p:spPr>
          <a:xfrm>
            <a:off x="8878887" y="1721784"/>
            <a:ext cx="2474912" cy="2473325"/>
          </a:xfrm>
        </p:spPr>
        <p:txBody>
          <a:bodyPr/>
          <a:lstStyle/>
          <a:p>
            <a:endParaRPr lang="ru-RU"/>
          </a:p>
        </p:txBody>
      </p:sp>
      <p:sp>
        <p:nvSpPr>
          <p:cNvPr id="4" name="Рисунок 3"/>
          <p:cNvSpPr>
            <a:spLocks noGrp="1"/>
          </p:cNvSpPr>
          <p:nvPr>
            <p:ph type="pic" sz="quarter" idx="13"/>
          </p:nvPr>
        </p:nvSpPr>
        <p:spPr>
          <a:xfrm>
            <a:off x="954088" y="1721785"/>
            <a:ext cx="2474912" cy="2473325"/>
          </a:xfrm>
        </p:spPr>
        <p:txBody>
          <a:bodyPr/>
          <a:lstStyle/>
          <a:p>
            <a:endParaRPr lang="ru-RU"/>
          </a:p>
        </p:txBody>
      </p:sp>
      <p:sp>
        <p:nvSpPr>
          <p:cNvPr id="9" name="Рисунок 3"/>
          <p:cNvSpPr>
            <a:spLocks noGrp="1"/>
          </p:cNvSpPr>
          <p:nvPr>
            <p:ph type="pic" sz="quarter" idx="14"/>
          </p:nvPr>
        </p:nvSpPr>
        <p:spPr>
          <a:xfrm>
            <a:off x="3595689" y="1721784"/>
            <a:ext cx="2474912" cy="2473325"/>
          </a:xfrm>
        </p:spPr>
        <p:txBody>
          <a:bodyPr/>
          <a:lstStyle/>
          <a:p>
            <a:endParaRPr lang="ru-RU"/>
          </a:p>
        </p:txBody>
      </p:sp>
      <p:sp>
        <p:nvSpPr>
          <p:cNvPr id="10" name="Рисунок 3"/>
          <p:cNvSpPr>
            <a:spLocks noGrp="1"/>
          </p:cNvSpPr>
          <p:nvPr>
            <p:ph type="pic" sz="quarter" idx="15"/>
          </p:nvPr>
        </p:nvSpPr>
        <p:spPr>
          <a:xfrm>
            <a:off x="6237289" y="1721785"/>
            <a:ext cx="2474912" cy="2473325"/>
          </a:xfrm>
        </p:spPr>
        <p:txBody>
          <a:bodyPr/>
          <a:lstStyle/>
          <a:p>
            <a:endParaRPr lang="ru-RU"/>
          </a:p>
        </p:txBody>
      </p:sp>
    </p:spTree>
    <p:extLst>
      <p:ext uri="{BB962C8B-B14F-4D97-AF65-F5344CB8AC3E}">
        <p14:creationId xmlns:p14="http://schemas.microsoft.com/office/powerpoint/2010/main" val="34768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p:cNvPicPr>
            <a:picLocks noGrp="1" noChangeAspect="1"/>
          </p:cNvPicPr>
          <p:nvPr>
            <p:ph type="pic" sz="quarter" idx="13"/>
          </p:nvPr>
        </p:nvPicPr>
        <p:blipFill>
          <a:blip r:embed="rId2">
            <a:extLst>
              <a:ext uri="{28A0092B-C50C-407E-A947-70E740481C1C}">
                <a14:useLocalDpi xmlns:a14="http://schemas.microsoft.com/office/drawing/2010/main" val="0"/>
              </a:ext>
            </a:extLst>
          </a:blip>
          <a:stretch>
            <a:fillRect/>
          </a:stretch>
        </p:blipFill>
        <p:spPr>
          <a:xfrm>
            <a:off x="1439862" y="1968592"/>
            <a:ext cx="2592388" cy="2592388"/>
          </a:xfrm>
          <a:solidFill>
            <a:schemeClr val="bg1">
              <a:lumMod val="85000"/>
            </a:schemeClr>
          </a:solidFill>
          <a:ln w="12700">
            <a:solidFill>
              <a:srgbClr val="FF7467"/>
            </a:solidFill>
          </a:ln>
          <a:effectLst>
            <a:outerShdw blurRad="50800" dist="38100" dir="18900000" algn="bl" rotWithShape="0">
              <a:prstClr val="black">
                <a:alpha val="40000"/>
              </a:prstClr>
            </a:outerShdw>
            <a:reflection blurRad="6350" stA="50000" endA="300" endPos="38500" dist="50800" dir="5400000" sy="-100000" algn="bl" rotWithShape="0"/>
          </a:effectLst>
        </p:spPr>
      </p:pic>
      <p:pic>
        <p:nvPicPr>
          <p:cNvPr id="21" name="Picture Placeholder 2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4918075" y="1968592"/>
            <a:ext cx="2592388" cy="2592388"/>
          </a:xfrm>
          <a:solidFill>
            <a:schemeClr val="bg1">
              <a:lumMod val="85000"/>
            </a:schemeClr>
          </a:solidFill>
          <a:ln w="12700">
            <a:solidFill>
              <a:srgbClr val="4CC8EC"/>
            </a:solidFill>
          </a:ln>
          <a:effectLst>
            <a:reflection blurRad="6350" stA="50000" endA="300" endPos="38500" dist="50800" dir="5400000" sy="-100000" algn="bl" rotWithShape="0"/>
          </a:effectLst>
        </p:spPr>
      </p:pic>
      <p:pic>
        <p:nvPicPr>
          <p:cNvPr id="24" name="Picture Placeholder 23"/>
          <p:cNvPicPr>
            <a:picLocks noGrp="1" noChangeAspect="1"/>
          </p:cNvPicPr>
          <p:nvPr>
            <p:ph type="pic" sz="quarter" idx="15"/>
          </p:nvPr>
        </p:nvPicPr>
        <p:blipFill>
          <a:blip r:embed="rId4">
            <a:extLst>
              <a:ext uri="{28A0092B-C50C-407E-A947-70E740481C1C}">
                <a14:useLocalDpi xmlns:a14="http://schemas.microsoft.com/office/drawing/2010/main" val="0"/>
              </a:ext>
            </a:extLst>
          </a:blip>
          <a:stretch>
            <a:fillRect/>
          </a:stretch>
        </p:blipFill>
        <p:spPr>
          <a:xfrm>
            <a:off x="8393906" y="1968592"/>
            <a:ext cx="2592388" cy="2592388"/>
          </a:xfrm>
          <a:solidFill>
            <a:srgbClr val="F4C956"/>
          </a:solidFill>
          <a:ln w="12700">
            <a:solidFill>
              <a:schemeClr val="bg1"/>
            </a:solidFill>
          </a:ln>
          <a:effectLst>
            <a:reflection blurRad="6350" stA="50000" endA="300" endPos="38500" dist="50800" dir="5400000" sy="-100000" algn="bl" rotWithShape="0"/>
          </a:effectLst>
        </p:spPr>
      </p:pic>
      <p:sp>
        <p:nvSpPr>
          <p:cNvPr id="28" name="Text Placeholder 3"/>
          <p:cNvSpPr txBox="1">
            <a:spLocks/>
          </p:cNvSpPr>
          <p:nvPr/>
        </p:nvSpPr>
        <p:spPr>
          <a:xfrm flipH="1">
            <a:off x="1669256" y="531568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b="0" dirty="0">
                <a:solidFill>
                  <a:srgbClr val="FF7467"/>
                </a:solidFill>
                <a:latin typeface="Bernard MT Condensed" panose="02050806060905020404" pitchFamily="18" charset="0"/>
              </a:rPr>
              <a:t>Lorem Ipsum Dolor</a:t>
            </a:r>
          </a:p>
        </p:txBody>
      </p:sp>
      <p:sp>
        <p:nvSpPr>
          <p:cNvPr id="29" name="Text Placeholder 3"/>
          <p:cNvSpPr txBox="1">
            <a:spLocks/>
          </p:cNvSpPr>
          <p:nvPr/>
        </p:nvSpPr>
        <p:spPr>
          <a:xfrm>
            <a:off x="1502681" y="5799839"/>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30" name="Straight Connector 29"/>
          <p:cNvCxnSpPr/>
          <p:nvPr/>
        </p:nvCxnSpPr>
        <p:spPr>
          <a:xfrm>
            <a:off x="1502681" y="568522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094967" y="1687654"/>
            <a:ext cx="574040" cy="548640"/>
            <a:chOff x="976629" y="1160512"/>
            <a:chExt cx="574040" cy="548640"/>
          </a:xfrm>
        </p:grpSpPr>
        <p:sp>
          <p:nvSpPr>
            <p:cNvPr id="32" name="Teardrop 31"/>
            <p:cNvSpPr/>
            <p:nvPr/>
          </p:nvSpPr>
          <p:spPr>
            <a:xfrm rot="5400000">
              <a:off x="976629" y="1160512"/>
              <a:ext cx="548640" cy="548640"/>
            </a:xfrm>
            <a:prstGeom prst="teardrop">
              <a:avLst/>
            </a:prstGeom>
            <a:solidFill>
              <a:srgbClr val="FF7467"/>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TextBox 32"/>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1</a:t>
              </a:r>
            </a:p>
          </p:txBody>
        </p:sp>
      </p:grpSp>
      <p:grpSp>
        <p:nvGrpSpPr>
          <p:cNvPr id="35" name="Group 34"/>
          <p:cNvGrpSpPr/>
          <p:nvPr/>
        </p:nvGrpSpPr>
        <p:grpSpPr>
          <a:xfrm>
            <a:off x="4571239" y="1678735"/>
            <a:ext cx="574040" cy="548640"/>
            <a:chOff x="976629" y="1160512"/>
            <a:chExt cx="574040" cy="548640"/>
          </a:xfrm>
        </p:grpSpPr>
        <p:sp>
          <p:nvSpPr>
            <p:cNvPr id="36" name="Teardrop 35"/>
            <p:cNvSpPr/>
            <p:nvPr/>
          </p:nvSpPr>
          <p:spPr>
            <a:xfrm rot="5400000">
              <a:off x="976629" y="1160512"/>
              <a:ext cx="548640" cy="548640"/>
            </a:xfrm>
            <a:prstGeom prst="teardrop">
              <a:avLst/>
            </a:prstGeom>
            <a:solidFill>
              <a:srgbClr val="4CC8EC"/>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TextBox 36"/>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2</a:t>
              </a:r>
            </a:p>
          </p:txBody>
        </p:sp>
      </p:grpSp>
      <p:grpSp>
        <p:nvGrpSpPr>
          <p:cNvPr id="38" name="Group 37"/>
          <p:cNvGrpSpPr/>
          <p:nvPr/>
        </p:nvGrpSpPr>
        <p:grpSpPr>
          <a:xfrm>
            <a:off x="8034069" y="1678735"/>
            <a:ext cx="574040" cy="548640"/>
            <a:chOff x="976629" y="1160512"/>
            <a:chExt cx="574040" cy="548640"/>
          </a:xfrm>
        </p:grpSpPr>
        <p:sp>
          <p:nvSpPr>
            <p:cNvPr id="39" name="Teardrop 38"/>
            <p:cNvSpPr/>
            <p:nvPr/>
          </p:nvSpPr>
          <p:spPr>
            <a:xfrm rot="5400000">
              <a:off x="976629" y="1160512"/>
              <a:ext cx="548640" cy="548640"/>
            </a:xfrm>
            <a:prstGeom prst="teardrop">
              <a:avLst/>
            </a:prstGeom>
            <a:solidFill>
              <a:srgbClr val="F4C956"/>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0" name="TextBox 39"/>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3</a:t>
              </a:r>
            </a:p>
          </p:txBody>
        </p:sp>
      </p:grpSp>
      <p:sp>
        <p:nvSpPr>
          <p:cNvPr id="41" name="Text Placeholder 3"/>
          <p:cNvSpPr txBox="1">
            <a:spLocks/>
          </p:cNvSpPr>
          <p:nvPr/>
        </p:nvSpPr>
        <p:spPr>
          <a:xfrm flipH="1">
            <a:off x="5182758" y="531213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b="0" dirty="0">
                <a:solidFill>
                  <a:srgbClr val="4CC8EC"/>
                </a:solidFill>
                <a:latin typeface="Bernard MT Condensed" panose="02050806060905020404" pitchFamily="18" charset="0"/>
              </a:rPr>
              <a:t>Lorem Ipsum Dolor</a:t>
            </a:r>
          </a:p>
        </p:txBody>
      </p:sp>
      <p:sp>
        <p:nvSpPr>
          <p:cNvPr id="42" name="Text Placeholder 3"/>
          <p:cNvSpPr txBox="1">
            <a:spLocks/>
          </p:cNvSpPr>
          <p:nvPr/>
        </p:nvSpPr>
        <p:spPr>
          <a:xfrm>
            <a:off x="5016183" y="5796287"/>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43" name="Straight Connector 42"/>
          <p:cNvCxnSpPr/>
          <p:nvPr/>
        </p:nvCxnSpPr>
        <p:spPr>
          <a:xfrm>
            <a:off x="5016183" y="5681672"/>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flipH="1">
            <a:off x="8623266" y="531213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b="0" dirty="0">
                <a:solidFill>
                  <a:srgbClr val="F4C956"/>
                </a:solidFill>
                <a:latin typeface="Bernard MT Condensed" panose="02050806060905020404" pitchFamily="18" charset="0"/>
              </a:rPr>
              <a:t>Lorem Ipsum Dolor</a:t>
            </a:r>
          </a:p>
        </p:txBody>
      </p:sp>
      <p:sp>
        <p:nvSpPr>
          <p:cNvPr id="45" name="Text Placeholder 3"/>
          <p:cNvSpPr txBox="1">
            <a:spLocks/>
          </p:cNvSpPr>
          <p:nvPr/>
        </p:nvSpPr>
        <p:spPr>
          <a:xfrm>
            <a:off x="8456691" y="5796287"/>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46" name="Straight Connector 45"/>
          <p:cNvCxnSpPr/>
          <p:nvPr/>
        </p:nvCxnSpPr>
        <p:spPr>
          <a:xfrm>
            <a:off x="8456691" y="5681672"/>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7B027588-E426-44AF-821A-41FC4A066D39}"/>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6" name="Picture 25">
            <a:hlinkClick r:id="rId5"/>
            <a:extLst>
              <a:ext uri="{FF2B5EF4-FFF2-40B4-BE49-F238E27FC236}">
                <a16:creationId xmlns:a16="http://schemas.microsoft.com/office/drawing/2014/main" id="{608DAD14-0B2C-4AAC-B351-7CFA1BAB862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544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500"/>
                            </p:stCondLst>
                            <p:childTnLst>
                              <p:par>
                                <p:cTn id="15" presetID="23" presetClass="entr" presetSubtype="528"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 calcmode="lin" valueType="num">
                                      <p:cBhvr>
                                        <p:cTn id="19" dur="500" fill="hold"/>
                                        <p:tgtEl>
                                          <p:spTgt spid="17"/>
                                        </p:tgtEl>
                                        <p:attrNameLst>
                                          <p:attrName>ppt_x</p:attrName>
                                        </p:attrNameLst>
                                      </p:cBhvr>
                                      <p:tavLst>
                                        <p:tav tm="0">
                                          <p:val>
                                            <p:fltVal val="0.5"/>
                                          </p:val>
                                        </p:tav>
                                        <p:tav tm="100000">
                                          <p:val>
                                            <p:strVal val="#ppt_x"/>
                                          </p:val>
                                        </p:tav>
                                      </p:tavLst>
                                    </p:anim>
                                    <p:anim calcmode="lin" valueType="num">
                                      <p:cBhvr>
                                        <p:cTn id="20" dur="500" fill="hold"/>
                                        <p:tgtEl>
                                          <p:spTgt spid="17"/>
                                        </p:tgtEl>
                                        <p:attrNameLst>
                                          <p:attrName>ppt_y</p:attrName>
                                        </p:attrNameLst>
                                      </p:cBhvr>
                                      <p:tavLst>
                                        <p:tav tm="0">
                                          <p:val>
                                            <p:fltVal val="0.5"/>
                                          </p:val>
                                        </p:tav>
                                        <p:tav tm="100000">
                                          <p:val>
                                            <p:strVal val="#ppt_y"/>
                                          </p:val>
                                        </p:tav>
                                      </p:tavLst>
                                    </p:anim>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xEl>
                                              <p:pRg st="0" end="0"/>
                                            </p:txEl>
                                          </p:spTgt>
                                        </p:tgtEl>
                                        <p:attrNameLst>
                                          <p:attrName>style.visibility</p:attrName>
                                        </p:attrNameLst>
                                      </p:cBhvr>
                                      <p:to>
                                        <p:strVal val="visible"/>
                                      </p:to>
                                    </p:set>
                                    <p:animEffect transition="in" filter="fade">
                                      <p:cBhvr>
                                        <p:cTn id="24" dur="1000"/>
                                        <p:tgtEl>
                                          <p:spTgt spid="28">
                                            <p:txEl>
                                              <p:pRg st="0" end="0"/>
                                            </p:txEl>
                                          </p:spTgt>
                                        </p:tgtEl>
                                      </p:cBhvr>
                                    </p:animEffect>
                                    <p:anim calcmode="lin" valueType="num">
                                      <p:cBhvr>
                                        <p:cTn id="25"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strVal val="#ppt_x"/>
                                          </p:val>
                                        </p:tav>
                                        <p:tav tm="100000">
                                          <p:val>
                                            <p:strVal val="#ppt_x"/>
                                          </p:val>
                                        </p:tav>
                                      </p:tavLst>
                                    </p:anim>
                                    <p:anim calcmode="lin" valueType="num">
                                      <p:cBhvr>
                                        <p:cTn id="32" dur="1000" fill="hold"/>
                                        <p:tgtEl>
                                          <p:spTgt spid="30"/>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9">
                                            <p:txEl>
                                              <p:pRg st="0" end="0"/>
                                            </p:txEl>
                                          </p:spTgt>
                                        </p:tgtEl>
                                        <p:attrNameLst>
                                          <p:attrName>style.visibility</p:attrName>
                                        </p:attrNameLst>
                                      </p:cBhvr>
                                      <p:to>
                                        <p:strVal val="visible"/>
                                      </p:to>
                                    </p:set>
                                    <p:animEffect transition="in" filter="fade">
                                      <p:cBhvr>
                                        <p:cTn id="36" dur="1000"/>
                                        <p:tgtEl>
                                          <p:spTgt spid="29">
                                            <p:txEl>
                                              <p:pRg st="0" end="0"/>
                                            </p:txEl>
                                          </p:spTgt>
                                        </p:tgtEl>
                                      </p:cBhvr>
                                    </p:animEffect>
                                    <p:anim calcmode="lin" valueType="num">
                                      <p:cBhvr>
                                        <p:cTn id="37"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53" presetClass="entr" presetSubtype="16"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p:cTn id="42" dur="500" fill="hold"/>
                                        <p:tgtEl>
                                          <p:spTgt spid="35"/>
                                        </p:tgtEl>
                                        <p:attrNameLst>
                                          <p:attrName>ppt_w</p:attrName>
                                        </p:attrNameLst>
                                      </p:cBhvr>
                                      <p:tavLst>
                                        <p:tav tm="0">
                                          <p:val>
                                            <p:fltVal val="0"/>
                                          </p:val>
                                        </p:tav>
                                        <p:tav tm="100000">
                                          <p:val>
                                            <p:strVal val="#ppt_w"/>
                                          </p:val>
                                        </p:tav>
                                      </p:tavLst>
                                    </p:anim>
                                    <p:anim calcmode="lin" valueType="num">
                                      <p:cBhvr>
                                        <p:cTn id="43" dur="500" fill="hold"/>
                                        <p:tgtEl>
                                          <p:spTgt spid="35"/>
                                        </p:tgtEl>
                                        <p:attrNameLst>
                                          <p:attrName>ppt_h</p:attrName>
                                        </p:attrNameLst>
                                      </p:cBhvr>
                                      <p:tavLst>
                                        <p:tav tm="0">
                                          <p:val>
                                            <p:fltVal val="0"/>
                                          </p:val>
                                        </p:tav>
                                        <p:tav tm="100000">
                                          <p:val>
                                            <p:strVal val="#ppt_h"/>
                                          </p:val>
                                        </p:tav>
                                      </p:tavLst>
                                    </p:anim>
                                    <p:animEffect transition="in" filter="fade">
                                      <p:cBhvr>
                                        <p:cTn id="44" dur="500"/>
                                        <p:tgtEl>
                                          <p:spTgt spid="35"/>
                                        </p:tgtEl>
                                      </p:cBhvr>
                                    </p:animEffect>
                                  </p:childTnLst>
                                </p:cTn>
                              </p:par>
                            </p:childTnLst>
                          </p:cTn>
                        </p:par>
                        <p:par>
                          <p:cTn id="45" fill="hold">
                            <p:stCondLst>
                              <p:cond delay="5500"/>
                            </p:stCondLst>
                            <p:childTnLst>
                              <p:par>
                                <p:cTn id="46" presetID="23" presetClass="entr" presetSubtype="528"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 calcmode="lin" valueType="num">
                                      <p:cBhvr>
                                        <p:cTn id="50" dur="500" fill="hold"/>
                                        <p:tgtEl>
                                          <p:spTgt spid="21"/>
                                        </p:tgtEl>
                                        <p:attrNameLst>
                                          <p:attrName>ppt_x</p:attrName>
                                        </p:attrNameLst>
                                      </p:cBhvr>
                                      <p:tavLst>
                                        <p:tav tm="0">
                                          <p:val>
                                            <p:fltVal val="0.5"/>
                                          </p:val>
                                        </p:tav>
                                        <p:tav tm="100000">
                                          <p:val>
                                            <p:strVal val="#ppt_x"/>
                                          </p:val>
                                        </p:tav>
                                      </p:tavLst>
                                    </p:anim>
                                    <p:anim calcmode="lin" valueType="num">
                                      <p:cBhvr>
                                        <p:cTn id="51" dur="500" fill="hold"/>
                                        <p:tgtEl>
                                          <p:spTgt spid="21"/>
                                        </p:tgtEl>
                                        <p:attrNameLst>
                                          <p:attrName>ppt_y</p:attrName>
                                        </p:attrNameLst>
                                      </p:cBhvr>
                                      <p:tavLst>
                                        <p:tav tm="0">
                                          <p:val>
                                            <p:fltVal val="0.5"/>
                                          </p:val>
                                        </p:tav>
                                        <p:tav tm="100000">
                                          <p:val>
                                            <p:strVal val="#ppt_y"/>
                                          </p:val>
                                        </p:tav>
                                      </p:tavLst>
                                    </p:anim>
                                  </p:childTnLst>
                                </p:cTn>
                              </p:par>
                            </p:childTnLst>
                          </p:cTn>
                        </p:par>
                        <p:par>
                          <p:cTn id="52" fill="hold">
                            <p:stCondLst>
                              <p:cond delay="600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53" presetClass="entr" presetSubtype="16"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p:cTn id="73" dur="500" fill="hold"/>
                                        <p:tgtEl>
                                          <p:spTgt spid="38"/>
                                        </p:tgtEl>
                                        <p:attrNameLst>
                                          <p:attrName>ppt_w</p:attrName>
                                        </p:attrNameLst>
                                      </p:cBhvr>
                                      <p:tavLst>
                                        <p:tav tm="0">
                                          <p:val>
                                            <p:fltVal val="0"/>
                                          </p:val>
                                        </p:tav>
                                        <p:tav tm="100000">
                                          <p:val>
                                            <p:strVal val="#ppt_w"/>
                                          </p:val>
                                        </p:tav>
                                      </p:tavLst>
                                    </p:anim>
                                    <p:anim calcmode="lin" valueType="num">
                                      <p:cBhvr>
                                        <p:cTn id="74" dur="500" fill="hold"/>
                                        <p:tgtEl>
                                          <p:spTgt spid="38"/>
                                        </p:tgtEl>
                                        <p:attrNameLst>
                                          <p:attrName>ppt_h</p:attrName>
                                        </p:attrNameLst>
                                      </p:cBhvr>
                                      <p:tavLst>
                                        <p:tav tm="0">
                                          <p:val>
                                            <p:fltVal val="0"/>
                                          </p:val>
                                        </p:tav>
                                        <p:tav tm="100000">
                                          <p:val>
                                            <p:strVal val="#ppt_h"/>
                                          </p:val>
                                        </p:tav>
                                      </p:tavLst>
                                    </p:anim>
                                    <p:animEffect transition="in" filter="fade">
                                      <p:cBhvr>
                                        <p:cTn id="75" dur="500"/>
                                        <p:tgtEl>
                                          <p:spTgt spid="38"/>
                                        </p:tgtEl>
                                      </p:cBhvr>
                                    </p:animEffect>
                                  </p:childTnLst>
                                </p:cTn>
                              </p:par>
                            </p:childTnLst>
                          </p:cTn>
                        </p:par>
                        <p:par>
                          <p:cTn id="76" fill="hold">
                            <p:stCondLst>
                              <p:cond delay="9500"/>
                            </p:stCondLst>
                            <p:childTnLst>
                              <p:par>
                                <p:cTn id="77" presetID="23" presetClass="entr" presetSubtype="528" fill="hold" nodeType="afterEffect">
                                  <p:stCondLst>
                                    <p:cond delay="0"/>
                                  </p:stCondLst>
                                  <p:childTnLst>
                                    <p:set>
                                      <p:cBhvr>
                                        <p:cTn id="78" dur="1" fill="hold">
                                          <p:stCondLst>
                                            <p:cond delay="0"/>
                                          </p:stCondLst>
                                        </p:cTn>
                                        <p:tgtEl>
                                          <p:spTgt spid="24"/>
                                        </p:tgtEl>
                                        <p:attrNameLst>
                                          <p:attrName>style.visibility</p:attrName>
                                        </p:attrNameLst>
                                      </p:cBhvr>
                                      <p:to>
                                        <p:strVal val="visible"/>
                                      </p:to>
                                    </p:set>
                                    <p:anim calcmode="lin" valueType="num">
                                      <p:cBhvr>
                                        <p:cTn id="79" dur="500" fill="hold"/>
                                        <p:tgtEl>
                                          <p:spTgt spid="24"/>
                                        </p:tgtEl>
                                        <p:attrNameLst>
                                          <p:attrName>ppt_w</p:attrName>
                                        </p:attrNameLst>
                                      </p:cBhvr>
                                      <p:tavLst>
                                        <p:tav tm="0">
                                          <p:val>
                                            <p:fltVal val="0"/>
                                          </p:val>
                                        </p:tav>
                                        <p:tav tm="100000">
                                          <p:val>
                                            <p:strVal val="#ppt_w"/>
                                          </p:val>
                                        </p:tav>
                                      </p:tavLst>
                                    </p:anim>
                                    <p:anim calcmode="lin" valueType="num">
                                      <p:cBhvr>
                                        <p:cTn id="80" dur="500" fill="hold"/>
                                        <p:tgtEl>
                                          <p:spTgt spid="24"/>
                                        </p:tgtEl>
                                        <p:attrNameLst>
                                          <p:attrName>ppt_h</p:attrName>
                                        </p:attrNameLst>
                                      </p:cBhvr>
                                      <p:tavLst>
                                        <p:tav tm="0">
                                          <p:val>
                                            <p:fltVal val="0"/>
                                          </p:val>
                                        </p:tav>
                                        <p:tav tm="100000">
                                          <p:val>
                                            <p:strVal val="#ppt_h"/>
                                          </p:val>
                                        </p:tav>
                                      </p:tavLst>
                                    </p:anim>
                                    <p:anim calcmode="lin" valueType="num">
                                      <p:cBhvr>
                                        <p:cTn id="81" dur="500" fill="hold"/>
                                        <p:tgtEl>
                                          <p:spTgt spid="24"/>
                                        </p:tgtEl>
                                        <p:attrNameLst>
                                          <p:attrName>ppt_x</p:attrName>
                                        </p:attrNameLst>
                                      </p:cBhvr>
                                      <p:tavLst>
                                        <p:tav tm="0">
                                          <p:val>
                                            <p:fltVal val="0.5"/>
                                          </p:val>
                                        </p:tav>
                                        <p:tav tm="100000">
                                          <p:val>
                                            <p:strVal val="#ppt_x"/>
                                          </p:val>
                                        </p:tav>
                                      </p:tavLst>
                                    </p:anim>
                                    <p:anim calcmode="lin" valueType="num">
                                      <p:cBhvr>
                                        <p:cTn id="82" dur="500" fill="hold"/>
                                        <p:tgtEl>
                                          <p:spTgt spid="24"/>
                                        </p:tgtEl>
                                        <p:attrNameLst>
                                          <p:attrName>ppt_y</p:attrName>
                                        </p:attrNameLst>
                                      </p:cBhvr>
                                      <p:tavLst>
                                        <p:tav tm="0">
                                          <p:val>
                                            <p:fltVal val="0.5"/>
                                          </p:val>
                                        </p:tav>
                                        <p:tav tm="100000">
                                          <p:val>
                                            <p:strVal val="#ppt_y"/>
                                          </p:val>
                                        </p:tav>
                                      </p:tavLst>
                                    </p:anim>
                                  </p:childTnLst>
                                </p:cTn>
                              </p:par>
                            </p:childTnLst>
                          </p:cTn>
                        </p:par>
                        <p:par>
                          <p:cTn id="83" fill="hold">
                            <p:stCondLst>
                              <p:cond delay="10000"/>
                            </p:stCondLst>
                            <p:childTnLst>
                              <p:par>
                                <p:cTn id="84" presetID="42" presetClass="entr" presetSubtype="0" fill="hold" grpId="0" nodeType="afterEffect">
                                  <p:stCondLst>
                                    <p:cond delay="0"/>
                                  </p:stCondLst>
                                  <p:childTnLst>
                                    <p:set>
                                      <p:cBhvr>
                                        <p:cTn id="85" dur="1" fill="hold">
                                          <p:stCondLst>
                                            <p:cond delay="0"/>
                                          </p:stCondLst>
                                        </p:cTn>
                                        <p:tgtEl>
                                          <p:spTgt spid="44">
                                            <p:txEl>
                                              <p:pRg st="0" end="0"/>
                                            </p:txEl>
                                          </p:spTgt>
                                        </p:tgtEl>
                                        <p:attrNameLst>
                                          <p:attrName>style.visibility</p:attrName>
                                        </p:attrNameLst>
                                      </p:cBhvr>
                                      <p:to>
                                        <p:strVal val="visible"/>
                                      </p:to>
                                    </p:set>
                                    <p:animEffect transition="in" filter="fade">
                                      <p:cBhvr>
                                        <p:cTn id="86" dur="1000"/>
                                        <p:tgtEl>
                                          <p:spTgt spid="44">
                                            <p:txEl>
                                              <p:pRg st="0" end="0"/>
                                            </p:txEl>
                                          </p:spTgt>
                                        </p:tgtEl>
                                      </p:cBhvr>
                                    </p:animEffect>
                                    <p:anim calcmode="lin" valueType="num">
                                      <p:cBhvr>
                                        <p:cTn id="8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1000"/>
                            </p:stCondLst>
                            <p:childTnLst>
                              <p:par>
                                <p:cTn id="90" presetID="42" presetClass="entr" presetSubtype="0" fill="hold"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childTnLst>
                          </p:cTn>
                        </p:par>
                        <p:par>
                          <p:cTn id="95" fill="hold">
                            <p:stCondLst>
                              <p:cond delay="12000"/>
                            </p:stCondLst>
                            <p:childTnLst>
                              <p:par>
                                <p:cTn id="96" presetID="42" presetClass="entr" presetSubtype="0" fill="hold" grpId="0" nodeType="afterEffect">
                                  <p:stCondLst>
                                    <p:cond delay="0"/>
                                  </p:stCondLst>
                                  <p:childTnLst>
                                    <p:set>
                                      <p:cBhvr>
                                        <p:cTn id="97" dur="1" fill="hold">
                                          <p:stCondLst>
                                            <p:cond delay="0"/>
                                          </p:stCondLst>
                                        </p:cTn>
                                        <p:tgtEl>
                                          <p:spTgt spid="45">
                                            <p:txEl>
                                              <p:pRg st="0" end="0"/>
                                            </p:txEl>
                                          </p:spTgt>
                                        </p:tgtEl>
                                        <p:attrNameLst>
                                          <p:attrName>style.visibility</p:attrName>
                                        </p:attrNameLst>
                                      </p:cBhvr>
                                      <p:to>
                                        <p:strVal val="visible"/>
                                      </p:to>
                                    </p:set>
                                    <p:animEffect transition="in" filter="fade">
                                      <p:cBhvr>
                                        <p:cTn id="98" dur="1000"/>
                                        <p:tgtEl>
                                          <p:spTgt spid="45">
                                            <p:txEl>
                                              <p:pRg st="0" end="0"/>
                                            </p:txEl>
                                          </p:spTgt>
                                        </p:tgtEl>
                                      </p:cBhvr>
                                    </p:animEffect>
                                    <p:anim calcmode="lin" valueType="num">
                                      <p:cBhvr>
                                        <p:cTn id="99"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P spid="29" grpId="0" build="p"/>
      <p:bldP spid="41" grpId="0" build="p"/>
      <p:bldP spid="42" grpId="0" build="p"/>
      <p:bldP spid="44" grpId="0" build="p"/>
      <p:bldP spid="45" grpId="0" build="p"/>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1370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2019-01-12T19:54:30Z</dcterms:modified>
</cp:coreProperties>
</file>