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364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chemeClr val="bg1"/>
          </a:solidFill>
          <a:ln w="3175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600" dirty="0">
                <a:solidFill>
                  <a:srgbClr val="F4C956"/>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chemeClr val="bg1"/>
          </a:solidFill>
          <a:ln w="3175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chemeClr val="bg1"/>
          </a:solidFill>
          <a:ln w="3175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chemeClr val="bg1"/>
          </a:solidFill>
          <a:ln w="3175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600" dirty="0">
                <a:solidFill>
                  <a:srgbClr val="57CCC6"/>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49" name="Picture 48">
            <a:hlinkClick r:id="rId2"/>
            <a:extLst>
              <a:ext uri="{FF2B5EF4-FFF2-40B4-BE49-F238E27FC236}">
                <a16:creationId xmlns:a16="http://schemas.microsoft.com/office/drawing/2014/main" id="{4D134075-B921-4DBB-AB63-6EF45D95C9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0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2019-01-12T19:53:45Z</dcterms:modified>
</cp:coreProperties>
</file>