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6289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F7467"/>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4CC8EC"/>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4C956"/>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a:p>
            <a:pPr algn="ctr"/>
            <a:r>
              <a:rPr lang="en-US" sz="1200" dirty="0">
                <a:solidFill>
                  <a:schemeClr val="bg1"/>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57CCC6"/>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05</a:t>
            </a:r>
          </a:p>
          <a:p>
            <a:pPr algn="ctr"/>
            <a:r>
              <a:rPr lang="en-US" sz="1200" dirty="0">
                <a:solidFill>
                  <a:schemeClr val="bg1"/>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F9285"/>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D4D08F1E-64D3-4EFD-B712-A6C08E7B3439}"/>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2019-01-12T19:51:45Z</dcterms:modified>
</cp:coreProperties>
</file>