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03611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558440"/>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a:grpSpLocks noChangeAspect="1"/>
          </p:cNvGrpSpPr>
          <p:nvPr/>
        </p:nvGrpSpPr>
        <p:grpSpPr>
          <a:xfrm>
            <a:off x="3962400" y="4828603"/>
            <a:ext cx="731520" cy="73152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FF7467"/>
            </a:solidFill>
            <a:ln>
              <a:noFill/>
            </a:ln>
            <a:effectLst>
              <a:outerShdw blurRad="127000" dist="1270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8"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a:grpSpLocks noChangeAspect="1"/>
          </p:cNvGrpSpPr>
          <p:nvPr/>
        </p:nvGrpSpPr>
        <p:grpSpPr>
          <a:xfrm>
            <a:off x="3863340" y="3685658"/>
            <a:ext cx="731520" cy="73152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4CC8EC"/>
            </a:solidFill>
            <a:ln>
              <a:noFill/>
            </a:ln>
            <a:effectLst>
              <a:outerShdw blurRad="127000" dist="1270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a:grpSpLocks noChangeAspect="1"/>
          </p:cNvGrpSpPr>
          <p:nvPr/>
        </p:nvGrpSpPr>
        <p:grpSpPr>
          <a:xfrm>
            <a:off x="4436210" y="2690665"/>
            <a:ext cx="731520" cy="73152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F4C956"/>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6"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a:grpSpLocks noChangeAspect="1"/>
          </p:cNvGrpSpPr>
          <p:nvPr/>
        </p:nvGrpSpPr>
        <p:grpSpPr>
          <a:xfrm>
            <a:off x="6846999" y="2687437"/>
            <a:ext cx="731520" cy="73152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FF9285"/>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4" name="TextBox 23">
            <a:extLst>
              <a:ext uri="{FF2B5EF4-FFF2-40B4-BE49-F238E27FC236}">
                <a16:creationId xmlns:a16="http://schemas.microsoft.com/office/drawing/2014/main" id="{A4BC3B58-0B73-4AEF-8834-15E9E85BEE97}"/>
              </a:ext>
            </a:extLst>
          </p:cNvPr>
          <p:cNvSpPr txBox="1"/>
          <p:nvPr/>
        </p:nvSpPr>
        <p:spPr>
          <a:xfrm>
            <a:off x="8455267" y="2702862"/>
            <a:ext cx="3657600" cy="1107996"/>
          </a:xfrm>
          <a:prstGeom prst="rect">
            <a:avLst/>
          </a:prstGeom>
          <a:noFill/>
        </p:spPr>
        <p:txBody>
          <a:bodyPr wrap="square" rtlCol="0">
            <a:spAutoFit/>
          </a:bodyPr>
          <a:lstStyle/>
          <a:p>
            <a:r>
              <a:rPr lang="en-US" sz="1400" dirty="0">
                <a:solidFill>
                  <a:srgbClr val="FF928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a:extLst>
              <a:ext uri="{FF2B5EF4-FFF2-40B4-BE49-F238E27FC236}">
                <a16:creationId xmlns:a16="http://schemas.microsoft.com/office/drawing/2014/main" id="{BB77ECDF-9AF9-43CA-BC14-65ACDB387AAE}"/>
              </a:ext>
            </a:extLst>
          </p:cNvPr>
          <p:cNvSpPr txBox="1"/>
          <p:nvPr/>
        </p:nvSpPr>
        <p:spPr>
          <a:xfrm>
            <a:off x="83463" y="2702863"/>
            <a:ext cx="3657600" cy="1107996"/>
          </a:xfrm>
          <a:prstGeom prst="rect">
            <a:avLst/>
          </a:prstGeom>
          <a:noFill/>
        </p:spPr>
        <p:txBody>
          <a:bodyPr wrap="square" rtlCol="0">
            <a:spAutoFit/>
          </a:bodyPr>
          <a:lstStyle/>
          <a:p>
            <a:pPr algn="r"/>
            <a:r>
              <a:rPr lang="en-US" sz="1400" dirty="0">
                <a:solidFill>
                  <a:srgbClr val="F4C956"/>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3820" y="4092178"/>
            <a:ext cx="3657600" cy="1107996"/>
          </a:xfrm>
          <a:prstGeom prst="rect">
            <a:avLst/>
          </a:prstGeom>
          <a:noFill/>
        </p:spPr>
        <p:txBody>
          <a:bodyPr wrap="square" rtlCol="0">
            <a:spAutoFit/>
          </a:bodyPr>
          <a:lstStyle/>
          <a:p>
            <a:pPr algn="r"/>
            <a:r>
              <a:rPr lang="en-US" sz="1400" dirty="0">
                <a:solidFill>
                  <a:srgbClr val="4CC8EC"/>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3657600" cy="1107996"/>
          </a:xfrm>
          <a:prstGeom prst="rect">
            <a:avLst/>
          </a:prstGeom>
          <a:noFill/>
        </p:spPr>
        <p:txBody>
          <a:bodyPr wrap="square" rtlCol="0">
            <a:spAutoFit/>
          </a:bodyPr>
          <a:lstStyle/>
          <a:p>
            <a:pPr algn="r"/>
            <a:r>
              <a:rPr lang="en-US" sz="1400" dirty="0">
                <a:solidFill>
                  <a:srgbClr val="FF7467"/>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638224"/>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a:grpSpLocks noChangeAspect="1"/>
          </p:cNvGrpSpPr>
          <p:nvPr/>
        </p:nvGrpSpPr>
        <p:grpSpPr>
          <a:xfrm>
            <a:off x="7415059" y="3685658"/>
            <a:ext cx="731520" cy="73152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60DCFF"/>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458200" y="4092178"/>
            <a:ext cx="3657600" cy="1107996"/>
          </a:xfrm>
          <a:prstGeom prst="rect">
            <a:avLst/>
          </a:prstGeom>
          <a:noFill/>
        </p:spPr>
        <p:txBody>
          <a:bodyPr wrap="square" rtlCol="0">
            <a:spAutoFit/>
          </a:bodyPr>
          <a:lstStyle/>
          <a:p>
            <a:r>
              <a:rPr lang="en-US" sz="1400" dirty="0">
                <a:solidFill>
                  <a:srgbClr val="60DCF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37" name="Group 36">
            <a:extLst>
              <a:ext uri="{FF2B5EF4-FFF2-40B4-BE49-F238E27FC236}">
                <a16:creationId xmlns:a16="http://schemas.microsoft.com/office/drawing/2014/main" id="{9FB871F0-9FBA-4653-88C5-8D247BEF040A}"/>
              </a:ext>
            </a:extLst>
          </p:cNvPr>
          <p:cNvGrpSpPr>
            <a:grpSpLocks noChangeAspect="1"/>
          </p:cNvGrpSpPr>
          <p:nvPr/>
        </p:nvGrpSpPr>
        <p:grpSpPr>
          <a:xfrm>
            <a:off x="7294060" y="4773739"/>
            <a:ext cx="731520" cy="73152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D76A5D"/>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07</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8486887" y="5486400"/>
            <a:ext cx="3657600" cy="1107996"/>
          </a:xfrm>
          <a:prstGeom prst="rect">
            <a:avLst/>
          </a:prstGeom>
          <a:noFill/>
        </p:spPr>
        <p:txBody>
          <a:bodyPr wrap="square" rtlCol="0">
            <a:spAutoFit/>
          </a:bodyPr>
          <a:lstStyle/>
          <a:p>
            <a:r>
              <a:rPr lang="en-US" sz="1400" dirty="0">
                <a:solidFill>
                  <a:srgbClr val="D76A5D"/>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C5E3BEEB-DA2F-4CF7-AB9B-014A65A5D45D}"/>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43" name="Group 42">
            <a:extLst>
              <a:ext uri="{FF2B5EF4-FFF2-40B4-BE49-F238E27FC236}">
                <a16:creationId xmlns:a16="http://schemas.microsoft.com/office/drawing/2014/main" id="{9206F45A-F155-476D-AD99-DDA2A3AA6177}"/>
              </a:ext>
            </a:extLst>
          </p:cNvPr>
          <p:cNvGrpSpPr>
            <a:grpSpLocks noChangeAspect="1"/>
          </p:cNvGrpSpPr>
          <p:nvPr/>
        </p:nvGrpSpPr>
        <p:grpSpPr>
          <a:xfrm>
            <a:off x="5615851" y="2274243"/>
            <a:ext cx="731520" cy="731520"/>
            <a:chOff x="7379071" y="3962400"/>
            <a:chExt cx="822960" cy="822960"/>
          </a:xfrm>
        </p:grpSpPr>
        <p:sp>
          <p:nvSpPr>
            <p:cNvPr id="44" name="Oval 43">
              <a:extLst>
                <a:ext uri="{FF2B5EF4-FFF2-40B4-BE49-F238E27FC236}">
                  <a16:creationId xmlns:a16="http://schemas.microsoft.com/office/drawing/2014/main" id="{D7CF4B89-9E05-4A0A-8678-0055F6DA57ED}"/>
                </a:ext>
              </a:extLst>
            </p:cNvPr>
            <p:cNvSpPr>
              <a:spLocks noChangeAspect="1"/>
            </p:cNvSpPr>
            <p:nvPr/>
          </p:nvSpPr>
          <p:spPr>
            <a:xfrm>
              <a:off x="7379071" y="3962400"/>
              <a:ext cx="822960" cy="822960"/>
            </a:xfrm>
            <a:prstGeom prst="ellipse">
              <a:avLst/>
            </a:prstGeom>
            <a:solidFill>
              <a:srgbClr val="57CCC6"/>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68F98491-2282-448D-911D-5B1894764383}"/>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6" name="TextBox 45">
            <a:extLst>
              <a:ext uri="{FF2B5EF4-FFF2-40B4-BE49-F238E27FC236}">
                <a16:creationId xmlns:a16="http://schemas.microsoft.com/office/drawing/2014/main" id="{CAF6D783-107E-42A6-B26C-ACF85E25CE3C}"/>
              </a:ext>
            </a:extLst>
          </p:cNvPr>
          <p:cNvSpPr txBox="1"/>
          <p:nvPr/>
        </p:nvSpPr>
        <p:spPr>
          <a:xfrm>
            <a:off x="6488228" y="1409903"/>
            <a:ext cx="5132971" cy="907941"/>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3" name="Graphic 2" descr="Blackboard">
            <a:extLst>
              <a:ext uri="{FF2B5EF4-FFF2-40B4-BE49-F238E27FC236}">
                <a16:creationId xmlns:a16="http://schemas.microsoft.com/office/drawing/2014/main" id="{05F45660-8FC0-4C5D-B018-A8F8FD5494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688874"/>
            <a:ext cx="914400" cy="914400"/>
          </a:xfrm>
          <a:prstGeom prst="rect">
            <a:avLst/>
          </a:prstGeom>
        </p:spPr>
      </p:pic>
      <p:pic>
        <p:nvPicPr>
          <p:cNvPr id="5" name="Graphic 4" descr="Books on Shelf">
            <a:extLst>
              <a:ext uri="{FF2B5EF4-FFF2-40B4-BE49-F238E27FC236}">
                <a16:creationId xmlns:a16="http://schemas.microsoft.com/office/drawing/2014/main" id="{474CFA2F-30C5-4739-9AB3-9062CD8E57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69765" y="5620239"/>
            <a:ext cx="914400" cy="914400"/>
          </a:xfrm>
          <a:prstGeom prst="rect">
            <a:avLst/>
          </a:prstGeom>
        </p:spPr>
      </p:pic>
      <p:pic>
        <p:nvPicPr>
          <p:cNvPr id="41" name="Picture 40">
            <a:hlinkClick r:id="rId6"/>
            <a:extLst>
              <a:ext uri="{FF2B5EF4-FFF2-40B4-BE49-F238E27FC236}">
                <a16:creationId xmlns:a16="http://schemas.microsoft.com/office/drawing/2014/main" id="{540217D8-B414-4338-9FB3-91B879EB8F9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417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53" presetClass="entr" presetSubtype="528"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 calcmode="lin" valueType="num">
                                      <p:cBhvr>
                                        <p:cTn id="34" dur="500" fill="hold"/>
                                        <p:tgtEl>
                                          <p:spTgt spid="29"/>
                                        </p:tgtEl>
                                        <p:attrNameLst>
                                          <p:attrName>ppt_w</p:attrName>
                                        </p:attrNameLst>
                                      </p:cBhvr>
                                      <p:tavLst>
                                        <p:tav tm="0">
                                          <p:val>
                                            <p:fltVal val="0"/>
                                          </p:val>
                                        </p:tav>
                                        <p:tav tm="100000">
                                          <p:val>
                                            <p:strVal val="#ppt_w"/>
                                          </p:val>
                                        </p:tav>
                                      </p:tavLst>
                                    </p:anim>
                                    <p:anim calcmode="lin" valueType="num">
                                      <p:cBhvr>
                                        <p:cTn id="35" dur="500" fill="hold"/>
                                        <p:tgtEl>
                                          <p:spTgt spid="29"/>
                                        </p:tgtEl>
                                        <p:attrNameLst>
                                          <p:attrName>ppt_h</p:attrName>
                                        </p:attrNameLst>
                                      </p:cBhvr>
                                      <p:tavLst>
                                        <p:tav tm="0">
                                          <p:val>
                                            <p:fltVal val="0"/>
                                          </p:val>
                                        </p:tav>
                                        <p:tav tm="100000">
                                          <p:val>
                                            <p:strVal val="#ppt_h"/>
                                          </p:val>
                                        </p:tav>
                                      </p:tavLst>
                                    </p:anim>
                                    <p:animEffect transition="in" filter="fade">
                                      <p:cBhvr>
                                        <p:cTn id="36" dur="500"/>
                                        <p:tgtEl>
                                          <p:spTgt spid="29"/>
                                        </p:tgtEl>
                                      </p:cBhvr>
                                    </p:animEffect>
                                    <p:anim calcmode="lin" valueType="num">
                                      <p:cBhvr>
                                        <p:cTn id="37" dur="500" fill="hold"/>
                                        <p:tgtEl>
                                          <p:spTgt spid="29"/>
                                        </p:tgtEl>
                                        <p:attrNameLst>
                                          <p:attrName>ppt_x</p:attrName>
                                        </p:attrNameLst>
                                      </p:cBhvr>
                                      <p:tavLst>
                                        <p:tav tm="0">
                                          <p:val>
                                            <p:fltVal val="0.5"/>
                                          </p:val>
                                        </p:tav>
                                        <p:tav tm="100000">
                                          <p:val>
                                            <p:strVal val="#ppt_x"/>
                                          </p:val>
                                        </p:tav>
                                      </p:tavLst>
                                    </p:anim>
                                    <p:anim calcmode="lin" valueType="num">
                                      <p:cBhvr>
                                        <p:cTn id="38" dur="500" fill="hold"/>
                                        <p:tgtEl>
                                          <p:spTgt spid="29"/>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53" presetClass="entr" presetSubtype="528" fill="hold" nodeType="after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p:cTn id="48" dur="500" fill="hold"/>
                                        <p:tgtEl>
                                          <p:spTgt spid="30"/>
                                        </p:tgtEl>
                                        <p:attrNameLst>
                                          <p:attrName>ppt_w</p:attrName>
                                        </p:attrNameLst>
                                      </p:cBhvr>
                                      <p:tavLst>
                                        <p:tav tm="0">
                                          <p:val>
                                            <p:fltVal val="0"/>
                                          </p:val>
                                        </p:tav>
                                        <p:tav tm="100000">
                                          <p:val>
                                            <p:strVal val="#ppt_w"/>
                                          </p:val>
                                        </p:tav>
                                      </p:tavLst>
                                    </p:anim>
                                    <p:anim calcmode="lin" valueType="num">
                                      <p:cBhvr>
                                        <p:cTn id="49" dur="500" fill="hold"/>
                                        <p:tgtEl>
                                          <p:spTgt spid="30"/>
                                        </p:tgtEl>
                                        <p:attrNameLst>
                                          <p:attrName>ppt_h</p:attrName>
                                        </p:attrNameLst>
                                      </p:cBhvr>
                                      <p:tavLst>
                                        <p:tav tm="0">
                                          <p:val>
                                            <p:fltVal val="0"/>
                                          </p:val>
                                        </p:tav>
                                        <p:tav tm="100000">
                                          <p:val>
                                            <p:strVal val="#ppt_h"/>
                                          </p:val>
                                        </p:tav>
                                      </p:tavLst>
                                    </p:anim>
                                    <p:animEffect transition="in" filter="fade">
                                      <p:cBhvr>
                                        <p:cTn id="50" dur="500"/>
                                        <p:tgtEl>
                                          <p:spTgt spid="30"/>
                                        </p:tgtEl>
                                      </p:cBhvr>
                                    </p:animEffect>
                                    <p:anim calcmode="lin" valueType="num">
                                      <p:cBhvr>
                                        <p:cTn id="51" dur="500" fill="hold"/>
                                        <p:tgtEl>
                                          <p:spTgt spid="30"/>
                                        </p:tgtEl>
                                        <p:attrNameLst>
                                          <p:attrName>ppt_x</p:attrName>
                                        </p:attrNameLst>
                                      </p:cBhvr>
                                      <p:tavLst>
                                        <p:tav tm="0">
                                          <p:val>
                                            <p:fltVal val="0.5"/>
                                          </p:val>
                                        </p:tav>
                                        <p:tav tm="100000">
                                          <p:val>
                                            <p:strVal val="#ppt_x"/>
                                          </p:val>
                                        </p:tav>
                                      </p:tavLst>
                                    </p:anim>
                                    <p:anim calcmode="lin" valueType="num">
                                      <p:cBhvr>
                                        <p:cTn id="52" dur="500" fill="hold"/>
                                        <p:tgtEl>
                                          <p:spTgt spid="30"/>
                                        </p:tgtEl>
                                        <p:attrNameLst>
                                          <p:attrName>ppt_y</p:attrName>
                                        </p:attrNameLst>
                                      </p:cBhvr>
                                      <p:tavLst>
                                        <p:tav tm="0">
                                          <p:val>
                                            <p:fltVal val="0.5"/>
                                          </p:val>
                                        </p:tav>
                                        <p:tav tm="100000">
                                          <p:val>
                                            <p:strVal val="#ppt_y"/>
                                          </p:val>
                                        </p:tav>
                                      </p:tavLst>
                                    </p:anim>
                                  </p:childTnLst>
                                </p:cTn>
                              </p:par>
                            </p:childTnLst>
                          </p:cTn>
                        </p:par>
                        <p:par>
                          <p:cTn id="53" fill="hold">
                            <p:stCondLst>
                              <p:cond delay="45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528" fill="hold" nodeType="after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p:cTn id="62" dur="500" fill="hold"/>
                                        <p:tgtEl>
                                          <p:spTgt spid="31"/>
                                        </p:tgtEl>
                                        <p:attrNameLst>
                                          <p:attrName>ppt_w</p:attrName>
                                        </p:attrNameLst>
                                      </p:cBhvr>
                                      <p:tavLst>
                                        <p:tav tm="0">
                                          <p:val>
                                            <p:fltVal val="0"/>
                                          </p:val>
                                        </p:tav>
                                        <p:tav tm="100000">
                                          <p:val>
                                            <p:strVal val="#ppt_w"/>
                                          </p:val>
                                        </p:tav>
                                      </p:tavLst>
                                    </p:anim>
                                    <p:anim calcmode="lin" valueType="num">
                                      <p:cBhvr>
                                        <p:cTn id="63" dur="500" fill="hold"/>
                                        <p:tgtEl>
                                          <p:spTgt spid="31"/>
                                        </p:tgtEl>
                                        <p:attrNameLst>
                                          <p:attrName>ppt_h</p:attrName>
                                        </p:attrNameLst>
                                      </p:cBhvr>
                                      <p:tavLst>
                                        <p:tav tm="0">
                                          <p:val>
                                            <p:fltVal val="0"/>
                                          </p:val>
                                        </p:tav>
                                        <p:tav tm="100000">
                                          <p:val>
                                            <p:strVal val="#ppt_h"/>
                                          </p:val>
                                        </p:tav>
                                      </p:tavLst>
                                    </p:anim>
                                    <p:animEffect transition="in" filter="fade">
                                      <p:cBhvr>
                                        <p:cTn id="64" dur="500"/>
                                        <p:tgtEl>
                                          <p:spTgt spid="31"/>
                                        </p:tgtEl>
                                      </p:cBhvr>
                                    </p:animEffect>
                                    <p:anim calcmode="lin" valueType="num">
                                      <p:cBhvr>
                                        <p:cTn id="65" dur="500" fill="hold"/>
                                        <p:tgtEl>
                                          <p:spTgt spid="31"/>
                                        </p:tgtEl>
                                        <p:attrNameLst>
                                          <p:attrName>ppt_x</p:attrName>
                                        </p:attrNameLst>
                                      </p:cBhvr>
                                      <p:tavLst>
                                        <p:tav tm="0">
                                          <p:val>
                                            <p:fltVal val="0.5"/>
                                          </p:val>
                                        </p:tav>
                                        <p:tav tm="100000">
                                          <p:val>
                                            <p:strVal val="#ppt_x"/>
                                          </p:val>
                                        </p:tav>
                                      </p:tavLst>
                                    </p:anim>
                                    <p:anim calcmode="lin" valueType="num">
                                      <p:cBhvr>
                                        <p:cTn id="66" dur="500" fill="hold"/>
                                        <p:tgtEl>
                                          <p:spTgt spid="31"/>
                                        </p:tgtEl>
                                        <p:attrNameLst>
                                          <p:attrName>ppt_y</p:attrName>
                                        </p:attrNameLst>
                                      </p:cBhvr>
                                      <p:tavLst>
                                        <p:tav tm="0">
                                          <p:val>
                                            <p:fltVal val="0.5"/>
                                          </p:val>
                                        </p:tav>
                                        <p:tav tm="100000">
                                          <p:val>
                                            <p:strVal val="#ppt_y"/>
                                          </p:val>
                                        </p:tav>
                                      </p:tavLst>
                                    </p:anim>
                                  </p:childTnLst>
                                </p:cTn>
                              </p:par>
                            </p:childTnLst>
                          </p:cTn>
                        </p:par>
                        <p:par>
                          <p:cTn id="67" fill="hold">
                            <p:stCondLst>
                              <p:cond delay="6000"/>
                            </p:stCondLst>
                            <p:childTnLst>
                              <p:par>
                                <p:cTn id="68" presetID="42" presetClass="entr" presetSubtype="0"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1000"/>
                                        <p:tgtEl>
                                          <p:spTgt spid="25"/>
                                        </p:tgtEl>
                                      </p:cBhvr>
                                    </p:animEffect>
                                    <p:anim calcmode="lin" valueType="num">
                                      <p:cBhvr>
                                        <p:cTn id="71" dur="1000" fill="hold"/>
                                        <p:tgtEl>
                                          <p:spTgt spid="25"/>
                                        </p:tgtEl>
                                        <p:attrNameLst>
                                          <p:attrName>ppt_x</p:attrName>
                                        </p:attrNameLst>
                                      </p:cBhvr>
                                      <p:tavLst>
                                        <p:tav tm="0">
                                          <p:val>
                                            <p:strVal val="#ppt_x"/>
                                          </p:val>
                                        </p:tav>
                                        <p:tav tm="100000">
                                          <p:val>
                                            <p:strVal val="#ppt_x"/>
                                          </p:val>
                                        </p:tav>
                                      </p:tavLst>
                                    </p:anim>
                                    <p:anim calcmode="lin" valueType="num">
                                      <p:cBhvr>
                                        <p:cTn id="72" dur="1000" fill="hold"/>
                                        <p:tgtEl>
                                          <p:spTgt spid="25"/>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53" presetClass="entr" presetSubtype="528" fill="hold" nodeType="afterEffect">
                                  <p:stCondLst>
                                    <p:cond delay="0"/>
                                  </p:stCondLst>
                                  <p:childTnLst>
                                    <p:set>
                                      <p:cBhvr>
                                        <p:cTn id="75" dur="1" fill="hold">
                                          <p:stCondLst>
                                            <p:cond delay="0"/>
                                          </p:stCondLst>
                                        </p:cTn>
                                        <p:tgtEl>
                                          <p:spTgt spid="43"/>
                                        </p:tgtEl>
                                        <p:attrNameLst>
                                          <p:attrName>style.visibility</p:attrName>
                                        </p:attrNameLst>
                                      </p:cBhvr>
                                      <p:to>
                                        <p:strVal val="visible"/>
                                      </p:to>
                                    </p:set>
                                    <p:anim calcmode="lin" valueType="num">
                                      <p:cBhvr>
                                        <p:cTn id="76" dur="500" fill="hold"/>
                                        <p:tgtEl>
                                          <p:spTgt spid="43"/>
                                        </p:tgtEl>
                                        <p:attrNameLst>
                                          <p:attrName>ppt_w</p:attrName>
                                        </p:attrNameLst>
                                      </p:cBhvr>
                                      <p:tavLst>
                                        <p:tav tm="0">
                                          <p:val>
                                            <p:fltVal val="0"/>
                                          </p:val>
                                        </p:tav>
                                        <p:tav tm="100000">
                                          <p:val>
                                            <p:strVal val="#ppt_w"/>
                                          </p:val>
                                        </p:tav>
                                      </p:tavLst>
                                    </p:anim>
                                    <p:anim calcmode="lin" valueType="num">
                                      <p:cBhvr>
                                        <p:cTn id="77" dur="500" fill="hold"/>
                                        <p:tgtEl>
                                          <p:spTgt spid="43"/>
                                        </p:tgtEl>
                                        <p:attrNameLst>
                                          <p:attrName>ppt_h</p:attrName>
                                        </p:attrNameLst>
                                      </p:cBhvr>
                                      <p:tavLst>
                                        <p:tav tm="0">
                                          <p:val>
                                            <p:fltVal val="0"/>
                                          </p:val>
                                        </p:tav>
                                        <p:tav tm="100000">
                                          <p:val>
                                            <p:strVal val="#ppt_h"/>
                                          </p:val>
                                        </p:tav>
                                      </p:tavLst>
                                    </p:anim>
                                    <p:animEffect transition="in" filter="fade">
                                      <p:cBhvr>
                                        <p:cTn id="78" dur="500"/>
                                        <p:tgtEl>
                                          <p:spTgt spid="43"/>
                                        </p:tgtEl>
                                      </p:cBhvr>
                                    </p:animEffect>
                                    <p:anim calcmode="lin" valueType="num">
                                      <p:cBhvr>
                                        <p:cTn id="79" dur="500" fill="hold"/>
                                        <p:tgtEl>
                                          <p:spTgt spid="43"/>
                                        </p:tgtEl>
                                        <p:attrNameLst>
                                          <p:attrName>ppt_x</p:attrName>
                                        </p:attrNameLst>
                                      </p:cBhvr>
                                      <p:tavLst>
                                        <p:tav tm="0">
                                          <p:val>
                                            <p:fltVal val="0.5"/>
                                          </p:val>
                                        </p:tav>
                                        <p:tav tm="100000">
                                          <p:val>
                                            <p:strVal val="#ppt_x"/>
                                          </p:val>
                                        </p:tav>
                                      </p:tavLst>
                                    </p:anim>
                                    <p:anim calcmode="lin" valueType="num">
                                      <p:cBhvr>
                                        <p:cTn id="80" dur="500" fill="hold"/>
                                        <p:tgtEl>
                                          <p:spTgt spid="43"/>
                                        </p:tgtEl>
                                        <p:attrNameLst>
                                          <p:attrName>ppt_y</p:attrName>
                                        </p:attrNameLst>
                                      </p:cBhvr>
                                      <p:tavLst>
                                        <p:tav tm="0">
                                          <p:val>
                                            <p:fltVal val="0.5"/>
                                          </p:val>
                                        </p:tav>
                                        <p:tav tm="100000">
                                          <p:val>
                                            <p:strVal val="#ppt_y"/>
                                          </p:val>
                                        </p:tav>
                                      </p:tavLst>
                                    </p:anim>
                                  </p:childTnLst>
                                </p:cTn>
                              </p:par>
                            </p:childTnLst>
                          </p:cTn>
                        </p:par>
                        <p:par>
                          <p:cTn id="81" fill="hold">
                            <p:stCondLst>
                              <p:cond delay="7500"/>
                            </p:stCondLst>
                            <p:childTnLst>
                              <p:par>
                                <p:cTn id="82" presetID="42" presetClass="entr" presetSubtype="0" fill="hold" grpId="0" nodeType="afterEffect">
                                  <p:stCondLst>
                                    <p:cond delay="0"/>
                                  </p:stCondLst>
                                  <p:childTnLst>
                                    <p:set>
                                      <p:cBhvr>
                                        <p:cTn id="83" dur="1" fill="hold">
                                          <p:stCondLst>
                                            <p:cond delay="0"/>
                                          </p:stCondLst>
                                        </p:cTn>
                                        <p:tgtEl>
                                          <p:spTgt spid="46"/>
                                        </p:tgtEl>
                                        <p:attrNameLst>
                                          <p:attrName>style.visibility</p:attrName>
                                        </p:attrNameLst>
                                      </p:cBhvr>
                                      <p:to>
                                        <p:strVal val="visible"/>
                                      </p:to>
                                    </p:set>
                                    <p:animEffect transition="in" filter="fade">
                                      <p:cBhvr>
                                        <p:cTn id="84" dur="1000"/>
                                        <p:tgtEl>
                                          <p:spTgt spid="46"/>
                                        </p:tgtEl>
                                      </p:cBhvr>
                                    </p:animEffect>
                                    <p:anim calcmode="lin" valueType="num">
                                      <p:cBhvr>
                                        <p:cTn id="85" dur="1000" fill="hold"/>
                                        <p:tgtEl>
                                          <p:spTgt spid="46"/>
                                        </p:tgtEl>
                                        <p:attrNameLst>
                                          <p:attrName>ppt_x</p:attrName>
                                        </p:attrNameLst>
                                      </p:cBhvr>
                                      <p:tavLst>
                                        <p:tav tm="0">
                                          <p:val>
                                            <p:strVal val="#ppt_x"/>
                                          </p:val>
                                        </p:tav>
                                        <p:tav tm="100000">
                                          <p:val>
                                            <p:strVal val="#ppt_x"/>
                                          </p:val>
                                        </p:tav>
                                      </p:tavLst>
                                    </p:anim>
                                    <p:anim calcmode="lin" valueType="num">
                                      <p:cBhvr>
                                        <p:cTn id="86" dur="1000" fill="hold"/>
                                        <p:tgtEl>
                                          <p:spTgt spid="46"/>
                                        </p:tgtEl>
                                        <p:attrNameLst>
                                          <p:attrName>ppt_y</p:attrName>
                                        </p:attrNameLst>
                                      </p:cBhvr>
                                      <p:tavLst>
                                        <p:tav tm="0">
                                          <p:val>
                                            <p:strVal val="#ppt_y+.1"/>
                                          </p:val>
                                        </p:tav>
                                        <p:tav tm="100000">
                                          <p:val>
                                            <p:strVal val="#ppt_y"/>
                                          </p:val>
                                        </p:tav>
                                      </p:tavLst>
                                    </p:anim>
                                  </p:childTnLst>
                                </p:cTn>
                              </p:par>
                            </p:childTnLst>
                          </p:cTn>
                        </p:par>
                        <p:par>
                          <p:cTn id="87" fill="hold">
                            <p:stCondLst>
                              <p:cond delay="8500"/>
                            </p:stCondLst>
                            <p:childTnLst>
                              <p:par>
                                <p:cTn id="88" presetID="53" presetClass="entr" presetSubtype="528"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500" fill="hold"/>
                                        <p:tgtEl>
                                          <p:spTgt spid="32"/>
                                        </p:tgtEl>
                                        <p:attrNameLst>
                                          <p:attrName>ppt_w</p:attrName>
                                        </p:attrNameLst>
                                      </p:cBhvr>
                                      <p:tavLst>
                                        <p:tav tm="0">
                                          <p:val>
                                            <p:fltVal val="0"/>
                                          </p:val>
                                        </p:tav>
                                        <p:tav tm="100000">
                                          <p:val>
                                            <p:strVal val="#ppt_w"/>
                                          </p:val>
                                        </p:tav>
                                      </p:tavLst>
                                    </p:anim>
                                    <p:anim calcmode="lin" valueType="num">
                                      <p:cBhvr>
                                        <p:cTn id="91" dur="500" fill="hold"/>
                                        <p:tgtEl>
                                          <p:spTgt spid="32"/>
                                        </p:tgtEl>
                                        <p:attrNameLst>
                                          <p:attrName>ppt_h</p:attrName>
                                        </p:attrNameLst>
                                      </p:cBhvr>
                                      <p:tavLst>
                                        <p:tav tm="0">
                                          <p:val>
                                            <p:fltVal val="0"/>
                                          </p:val>
                                        </p:tav>
                                        <p:tav tm="100000">
                                          <p:val>
                                            <p:strVal val="#ppt_h"/>
                                          </p:val>
                                        </p:tav>
                                      </p:tavLst>
                                    </p:anim>
                                    <p:animEffect transition="in" filter="fade">
                                      <p:cBhvr>
                                        <p:cTn id="92" dur="500"/>
                                        <p:tgtEl>
                                          <p:spTgt spid="32"/>
                                        </p:tgtEl>
                                      </p:cBhvr>
                                    </p:animEffect>
                                    <p:anim calcmode="lin" valueType="num">
                                      <p:cBhvr>
                                        <p:cTn id="93" dur="500" fill="hold"/>
                                        <p:tgtEl>
                                          <p:spTgt spid="32"/>
                                        </p:tgtEl>
                                        <p:attrNameLst>
                                          <p:attrName>ppt_x</p:attrName>
                                        </p:attrNameLst>
                                      </p:cBhvr>
                                      <p:tavLst>
                                        <p:tav tm="0">
                                          <p:val>
                                            <p:fltVal val="0.5"/>
                                          </p:val>
                                        </p:tav>
                                        <p:tav tm="100000">
                                          <p:val>
                                            <p:strVal val="#ppt_x"/>
                                          </p:val>
                                        </p:tav>
                                      </p:tavLst>
                                    </p:anim>
                                    <p:anim calcmode="lin" valueType="num">
                                      <p:cBhvr>
                                        <p:cTn id="94" dur="500" fill="hold"/>
                                        <p:tgtEl>
                                          <p:spTgt spid="32"/>
                                        </p:tgtEl>
                                        <p:attrNameLst>
                                          <p:attrName>ppt_y</p:attrName>
                                        </p:attrNameLst>
                                      </p:cBhvr>
                                      <p:tavLst>
                                        <p:tav tm="0">
                                          <p:val>
                                            <p:fltVal val="0.5"/>
                                          </p:val>
                                        </p:tav>
                                        <p:tav tm="100000">
                                          <p:val>
                                            <p:strVal val="#ppt_y"/>
                                          </p:val>
                                        </p:tav>
                                      </p:tavLst>
                                    </p:anim>
                                  </p:childTnLst>
                                </p:cTn>
                              </p:par>
                            </p:childTnLst>
                          </p:cTn>
                        </p:par>
                        <p:par>
                          <p:cTn id="95" fill="hold">
                            <p:stCondLst>
                              <p:cond delay="9000"/>
                            </p:stCondLst>
                            <p:childTnLst>
                              <p:par>
                                <p:cTn id="96" presetID="42" presetClass="entr" presetSubtype="0" fill="hold" grpId="0" nodeType="after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fade">
                                      <p:cBhvr>
                                        <p:cTn id="98" dur="1000"/>
                                        <p:tgtEl>
                                          <p:spTgt spid="24"/>
                                        </p:tgtEl>
                                      </p:cBhvr>
                                    </p:animEffect>
                                    <p:anim calcmode="lin" valueType="num">
                                      <p:cBhvr>
                                        <p:cTn id="99" dur="1000" fill="hold"/>
                                        <p:tgtEl>
                                          <p:spTgt spid="24"/>
                                        </p:tgtEl>
                                        <p:attrNameLst>
                                          <p:attrName>ppt_x</p:attrName>
                                        </p:attrNameLst>
                                      </p:cBhvr>
                                      <p:tavLst>
                                        <p:tav tm="0">
                                          <p:val>
                                            <p:strVal val="#ppt_x"/>
                                          </p:val>
                                        </p:tav>
                                        <p:tav tm="100000">
                                          <p:val>
                                            <p:strVal val="#ppt_x"/>
                                          </p:val>
                                        </p:tav>
                                      </p:tavLst>
                                    </p:anim>
                                    <p:anim calcmode="lin" valueType="num">
                                      <p:cBhvr>
                                        <p:cTn id="100" dur="1000" fill="hold"/>
                                        <p:tgtEl>
                                          <p:spTgt spid="24"/>
                                        </p:tgtEl>
                                        <p:attrNameLst>
                                          <p:attrName>ppt_y</p:attrName>
                                        </p:attrNameLst>
                                      </p:cBhvr>
                                      <p:tavLst>
                                        <p:tav tm="0">
                                          <p:val>
                                            <p:strVal val="#ppt_y+.1"/>
                                          </p:val>
                                        </p:tav>
                                        <p:tav tm="100000">
                                          <p:val>
                                            <p:strVal val="#ppt_y"/>
                                          </p:val>
                                        </p:tav>
                                      </p:tavLst>
                                    </p:anim>
                                  </p:childTnLst>
                                </p:cTn>
                              </p:par>
                            </p:childTnLst>
                          </p:cTn>
                        </p:par>
                        <p:par>
                          <p:cTn id="101" fill="hold">
                            <p:stCondLst>
                              <p:cond delay="10000"/>
                            </p:stCondLst>
                            <p:childTnLst>
                              <p:par>
                                <p:cTn id="102" presetID="53" presetClass="entr" presetSubtype="528" fill="hold" nodeType="afterEffect">
                                  <p:stCondLst>
                                    <p:cond delay="0"/>
                                  </p:stCondLst>
                                  <p:childTnLst>
                                    <p:set>
                                      <p:cBhvr>
                                        <p:cTn id="103" dur="1" fill="hold">
                                          <p:stCondLst>
                                            <p:cond delay="0"/>
                                          </p:stCondLst>
                                        </p:cTn>
                                        <p:tgtEl>
                                          <p:spTgt spid="33"/>
                                        </p:tgtEl>
                                        <p:attrNameLst>
                                          <p:attrName>style.visibility</p:attrName>
                                        </p:attrNameLst>
                                      </p:cBhvr>
                                      <p:to>
                                        <p:strVal val="visible"/>
                                      </p:to>
                                    </p:set>
                                    <p:anim calcmode="lin" valueType="num">
                                      <p:cBhvr>
                                        <p:cTn id="104" dur="500" fill="hold"/>
                                        <p:tgtEl>
                                          <p:spTgt spid="33"/>
                                        </p:tgtEl>
                                        <p:attrNameLst>
                                          <p:attrName>ppt_w</p:attrName>
                                        </p:attrNameLst>
                                      </p:cBhvr>
                                      <p:tavLst>
                                        <p:tav tm="0">
                                          <p:val>
                                            <p:fltVal val="0"/>
                                          </p:val>
                                        </p:tav>
                                        <p:tav tm="100000">
                                          <p:val>
                                            <p:strVal val="#ppt_w"/>
                                          </p:val>
                                        </p:tav>
                                      </p:tavLst>
                                    </p:anim>
                                    <p:anim calcmode="lin" valueType="num">
                                      <p:cBhvr>
                                        <p:cTn id="105" dur="500" fill="hold"/>
                                        <p:tgtEl>
                                          <p:spTgt spid="33"/>
                                        </p:tgtEl>
                                        <p:attrNameLst>
                                          <p:attrName>ppt_h</p:attrName>
                                        </p:attrNameLst>
                                      </p:cBhvr>
                                      <p:tavLst>
                                        <p:tav tm="0">
                                          <p:val>
                                            <p:fltVal val="0"/>
                                          </p:val>
                                        </p:tav>
                                        <p:tav tm="100000">
                                          <p:val>
                                            <p:strVal val="#ppt_h"/>
                                          </p:val>
                                        </p:tav>
                                      </p:tavLst>
                                    </p:anim>
                                    <p:animEffect transition="in" filter="fade">
                                      <p:cBhvr>
                                        <p:cTn id="106" dur="500"/>
                                        <p:tgtEl>
                                          <p:spTgt spid="33"/>
                                        </p:tgtEl>
                                      </p:cBhvr>
                                    </p:animEffect>
                                    <p:anim calcmode="lin" valueType="num">
                                      <p:cBhvr>
                                        <p:cTn id="107" dur="500" fill="hold"/>
                                        <p:tgtEl>
                                          <p:spTgt spid="33"/>
                                        </p:tgtEl>
                                        <p:attrNameLst>
                                          <p:attrName>ppt_x</p:attrName>
                                        </p:attrNameLst>
                                      </p:cBhvr>
                                      <p:tavLst>
                                        <p:tav tm="0">
                                          <p:val>
                                            <p:fltVal val="0.5"/>
                                          </p:val>
                                        </p:tav>
                                        <p:tav tm="100000">
                                          <p:val>
                                            <p:strVal val="#ppt_x"/>
                                          </p:val>
                                        </p:tav>
                                      </p:tavLst>
                                    </p:anim>
                                    <p:anim calcmode="lin" valueType="num">
                                      <p:cBhvr>
                                        <p:cTn id="108" dur="500" fill="hold"/>
                                        <p:tgtEl>
                                          <p:spTgt spid="33"/>
                                        </p:tgtEl>
                                        <p:attrNameLst>
                                          <p:attrName>ppt_y</p:attrName>
                                        </p:attrNameLst>
                                      </p:cBhvr>
                                      <p:tavLst>
                                        <p:tav tm="0">
                                          <p:val>
                                            <p:fltVal val="0.5"/>
                                          </p:val>
                                        </p:tav>
                                        <p:tav tm="100000">
                                          <p:val>
                                            <p:strVal val="#ppt_y"/>
                                          </p:val>
                                        </p:tav>
                                      </p:tavLst>
                                    </p:anim>
                                  </p:childTnLst>
                                </p:cTn>
                              </p:par>
                            </p:childTnLst>
                          </p:cTn>
                        </p:par>
                        <p:par>
                          <p:cTn id="109" fill="hold">
                            <p:stCondLst>
                              <p:cond delay="10500"/>
                            </p:stCondLst>
                            <p:childTnLst>
                              <p:par>
                                <p:cTn id="110" presetID="42" presetClass="entr" presetSubtype="0"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fade">
                                      <p:cBhvr>
                                        <p:cTn id="112" dur="1000"/>
                                        <p:tgtEl>
                                          <p:spTgt spid="36"/>
                                        </p:tgtEl>
                                      </p:cBhvr>
                                    </p:animEffect>
                                    <p:anim calcmode="lin" valueType="num">
                                      <p:cBhvr>
                                        <p:cTn id="113" dur="1000" fill="hold"/>
                                        <p:tgtEl>
                                          <p:spTgt spid="36"/>
                                        </p:tgtEl>
                                        <p:attrNameLst>
                                          <p:attrName>ppt_x</p:attrName>
                                        </p:attrNameLst>
                                      </p:cBhvr>
                                      <p:tavLst>
                                        <p:tav tm="0">
                                          <p:val>
                                            <p:strVal val="#ppt_x"/>
                                          </p:val>
                                        </p:tav>
                                        <p:tav tm="100000">
                                          <p:val>
                                            <p:strVal val="#ppt_x"/>
                                          </p:val>
                                        </p:tav>
                                      </p:tavLst>
                                    </p:anim>
                                    <p:anim calcmode="lin" valueType="num">
                                      <p:cBhvr>
                                        <p:cTn id="114" dur="1000" fill="hold"/>
                                        <p:tgtEl>
                                          <p:spTgt spid="36"/>
                                        </p:tgtEl>
                                        <p:attrNameLst>
                                          <p:attrName>ppt_y</p:attrName>
                                        </p:attrNameLst>
                                      </p:cBhvr>
                                      <p:tavLst>
                                        <p:tav tm="0">
                                          <p:val>
                                            <p:strVal val="#ppt_y+.1"/>
                                          </p:val>
                                        </p:tav>
                                        <p:tav tm="100000">
                                          <p:val>
                                            <p:strVal val="#ppt_y"/>
                                          </p:val>
                                        </p:tav>
                                      </p:tavLst>
                                    </p:anim>
                                  </p:childTnLst>
                                </p:cTn>
                              </p:par>
                            </p:childTnLst>
                          </p:cTn>
                        </p:par>
                        <p:par>
                          <p:cTn id="115" fill="hold">
                            <p:stCondLst>
                              <p:cond delay="11500"/>
                            </p:stCondLst>
                            <p:childTnLst>
                              <p:par>
                                <p:cTn id="116" presetID="53" presetClass="entr" presetSubtype="528" fill="hold" nodeType="afterEffect">
                                  <p:stCondLst>
                                    <p:cond delay="0"/>
                                  </p:stCondLst>
                                  <p:childTnLst>
                                    <p:set>
                                      <p:cBhvr>
                                        <p:cTn id="117" dur="1" fill="hold">
                                          <p:stCondLst>
                                            <p:cond delay="0"/>
                                          </p:stCondLst>
                                        </p:cTn>
                                        <p:tgtEl>
                                          <p:spTgt spid="37"/>
                                        </p:tgtEl>
                                        <p:attrNameLst>
                                          <p:attrName>style.visibility</p:attrName>
                                        </p:attrNameLst>
                                      </p:cBhvr>
                                      <p:to>
                                        <p:strVal val="visible"/>
                                      </p:to>
                                    </p:set>
                                    <p:anim calcmode="lin" valueType="num">
                                      <p:cBhvr>
                                        <p:cTn id="118" dur="500" fill="hold"/>
                                        <p:tgtEl>
                                          <p:spTgt spid="37"/>
                                        </p:tgtEl>
                                        <p:attrNameLst>
                                          <p:attrName>ppt_w</p:attrName>
                                        </p:attrNameLst>
                                      </p:cBhvr>
                                      <p:tavLst>
                                        <p:tav tm="0">
                                          <p:val>
                                            <p:fltVal val="0"/>
                                          </p:val>
                                        </p:tav>
                                        <p:tav tm="100000">
                                          <p:val>
                                            <p:strVal val="#ppt_w"/>
                                          </p:val>
                                        </p:tav>
                                      </p:tavLst>
                                    </p:anim>
                                    <p:anim calcmode="lin" valueType="num">
                                      <p:cBhvr>
                                        <p:cTn id="119" dur="500" fill="hold"/>
                                        <p:tgtEl>
                                          <p:spTgt spid="37"/>
                                        </p:tgtEl>
                                        <p:attrNameLst>
                                          <p:attrName>ppt_h</p:attrName>
                                        </p:attrNameLst>
                                      </p:cBhvr>
                                      <p:tavLst>
                                        <p:tav tm="0">
                                          <p:val>
                                            <p:fltVal val="0"/>
                                          </p:val>
                                        </p:tav>
                                        <p:tav tm="100000">
                                          <p:val>
                                            <p:strVal val="#ppt_h"/>
                                          </p:val>
                                        </p:tav>
                                      </p:tavLst>
                                    </p:anim>
                                    <p:animEffect transition="in" filter="fade">
                                      <p:cBhvr>
                                        <p:cTn id="120" dur="500"/>
                                        <p:tgtEl>
                                          <p:spTgt spid="37"/>
                                        </p:tgtEl>
                                      </p:cBhvr>
                                    </p:animEffect>
                                    <p:anim calcmode="lin" valueType="num">
                                      <p:cBhvr>
                                        <p:cTn id="121" dur="500" fill="hold"/>
                                        <p:tgtEl>
                                          <p:spTgt spid="37"/>
                                        </p:tgtEl>
                                        <p:attrNameLst>
                                          <p:attrName>ppt_x</p:attrName>
                                        </p:attrNameLst>
                                      </p:cBhvr>
                                      <p:tavLst>
                                        <p:tav tm="0">
                                          <p:val>
                                            <p:fltVal val="0.5"/>
                                          </p:val>
                                        </p:tav>
                                        <p:tav tm="100000">
                                          <p:val>
                                            <p:strVal val="#ppt_x"/>
                                          </p:val>
                                        </p:tav>
                                      </p:tavLst>
                                    </p:anim>
                                    <p:anim calcmode="lin" valueType="num">
                                      <p:cBhvr>
                                        <p:cTn id="122" dur="500" fill="hold"/>
                                        <p:tgtEl>
                                          <p:spTgt spid="37"/>
                                        </p:tgtEl>
                                        <p:attrNameLst>
                                          <p:attrName>ppt_y</p:attrName>
                                        </p:attrNameLst>
                                      </p:cBhvr>
                                      <p:tavLst>
                                        <p:tav tm="0">
                                          <p:val>
                                            <p:fltVal val="0.5"/>
                                          </p:val>
                                        </p:tav>
                                        <p:tav tm="100000">
                                          <p:val>
                                            <p:strVal val="#ppt_y"/>
                                          </p:val>
                                        </p:tav>
                                      </p:tavLst>
                                    </p:anim>
                                  </p:childTnLst>
                                </p:cTn>
                              </p:par>
                            </p:childTnLst>
                          </p:cTn>
                        </p:par>
                        <p:par>
                          <p:cTn id="123" fill="hold">
                            <p:stCondLst>
                              <p:cond delay="12000"/>
                            </p:stCondLst>
                            <p:childTnLst>
                              <p:par>
                                <p:cTn id="124" presetID="42" presetClass="entr" presetSubtype="0" fill="hold" grpId="0" nodeType="afterEffect">
                                  <p:stCondLst>
                                    <p:cond delay="0"/>
                                  </p:stCondLst>
                                  <p:childTnLst>
                                    <p:set>
                                      <p:cBhvr>
                                        <p:cTn id="125" dur="1" fill="hold">
                                          <p:stCondLst>
                                            <p:cond delay="0"/>
                                          </p:stCondLst>
                                        </p:cTn>
                                        <p:tgtEl>
                                          <p:spTgt spid="40"/>
                                        </p:tgtEl>
                                        <p:attrNameLst>
                                          <p:attrName>style.visibility</p:attrName>
                                        </p:attrNameLst>
                                      </p:cBhvr>
                                      <p:to>
                                        <p:strVal val="visible"/>
                                      </p:to>
                                    </p:set>
                                    <p:animEffect transition="in" filter="fade">
                                      <p:cBhvr>
                                        <p:cTn id="126" dur="1000"/>
                                        <p:tgtEl>
                                          <p:spTgt spid="40"/>
                                        </p:tgtEl>
                                      </p:cBhvr>
                                    </p:animEffect>
                                    <p:anim calcmode="lin" valueType="num">
                                      <p:cBhvr>
                                        <p:cTn id="127" dur="1000" fill="hold"/>
                                        <p:tgtEl>
                                          <p:spTgt spid="40"/>
                                        </p:tgtEl>
                                        <p:attrNameLst>
                                          <p:attrName>ppt_x</p:attrName>
                                        </p:attrNameLst>
                                      </p:cBhvr>
                                      <p:tavLst>
                                        <p:tav tm="0">
                                          <p:val>
                                            <p:strVal val="#ppt_x"/>
                                          </p:val>
                                        </p:tav>
                                        <p:tav tm="100000">
                                          <p:val>
                                            <p:strVal val="#ppt_x"/>
                                          </p:val>
                                        </p:tav>
                                      </p:tavLst>
                                    </p:anim>
                                    <p:anim calcmode="lin" valueType="num">
                                      <p:cBhvr>
                                        <p:cTn id="12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1575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2019-01-12T19:50:22Z</dcterms:modified>
</cp:coreProperties>
</file>